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2" r:id="rId3"/>
    <p:sldId id="336" r:id="rId4"/>
    <p:sldId id="337" r:id="rId5"/>
    <p:sldId id="263" r:id="rId6"/>
    <p:sldId id="264" r:id="rId7"/>
    <p:sldId id="265" r:id="rId8"/>
    <p:sldId id="338" r:id="rId9"/>
    <p:sldId id="339" r:id="rId10"/>
    <p:sldId id="346" r:id="rId11"/>
    <p:sldId id="340" r:id="rId12"/>
    <p:sldId id="341" r:id="rId13"/>
    <p:sldId id="257" r:id="rId14"/>
    <p:sldId id="269" r:id="rId15"/>
    <p:sldId id="347" r:id="rId16"/>
    <p:sldId id="345" r:id="rId17"/>
    <p:sldId id="343" r:id="rId18"/>
    <p:sldId id="344" r:id="rId19"/>
    <p:sldId id="275" r:id="rId20"/>
    <p:sldId id="342" r:id="rId21"/>
    <p:sldId id="261" r:id="rId22"/>
    <p:sldId id="258" r:id="rId23"/>
    <p:sldId id="266" r:id="rId24"/>
    <p:sldId id="273" r:id="rId25"/>
    <p:sldId id="268" r:id="rId26"/>
    <p:sldId id="274" r:id="rId27"/>
    <p:sldId id="270" r:id="rId28"/>
    <p:sldId id="348" r:id="rId29"/>
    <p:sldId id="271" r:id="rId30"/>
    <p:sldId id="33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A9DDE9-90B4-4466-B884-518E308C0B40}">
          <p14:sldIdLst>
            <p14:sldId id="256"/>
            <p14:sldId id="262"/>
            <p14:sldId id="336"/>
            <p14:sldId id="337"/>
            <p14:sldId id="263"/>
            <p14:sldId id="264"/>
            <p14:sldId id="265"/>
            <p14:sldId id="338"/>
            <p14:sldId id="339"/>
            <p14:sldId id="346"/>
            <p14:sldId id="340"/>
            <p14:sldId id="341"/>
            <p14:sldId id="257"/>
            <p14:sldId id="269"/>
            <p14:sldId id="347"/>
            <p14:sldId id="345"/>
            <p14:sldId id="343"/>
            <p14:sldId id="344"/>
            <p14:sldId id="275"/>
            <p14:sldId id="342"/>
            <p14:sldId id="261"/>
            <p14:sldId id="258"/>
            <p14:sldId id="266"/>
            <p14:sldId id="273"/>
            <p14:sldId id="268"/>
            <p14:sldId id="274"/>
            <p14:sldId id="270"/>
            <p14:sldId id="348"/>
            <p14:sldId id="271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" initials="AD" lastIdx="2" clrIdx="0">
    <p:extLst>
      <p:ext uri="{19B8F6BF-5375-455C-9EA6-DF929625EA0E}">
        <p15:presenceInfo xmlns:p15="http://schemas.microsoft.com/office/powerpoint/2012/main" userId="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D0000"/>
    <a:srgbClr val="FF9830"/>
    <a:srgbClr val="4E4EFF"/>
    <a:srgbClr val="00942F"/>
    <a:srgbClr val="0035A1"/>
    <a:srgbClr val="FFE27D"/>
    <a:srgbClr val="99CC99"/>
    <a:srgbClr val="9999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BD4096-B492-4AFC-BDFA-E0DC771C173F}" v="740" dt="2020-11-01T22:25:00.7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7" autoAdjust="0"/>
    <p:restoredTop sz="94660"/>
  </p:normalViewPr>
  <p:slideViewPr>
    <p:cSldViewPr>
      <p:cViewPr varScale="1">
        <p:scale>
          <a:sx n="60" d="100"/>
          <a:sy n="60" d="100"/>
        </p:scale>
        <p:origin x="776" y="4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58CA77-FD54-456F-BAB8-E1E157733C08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A5D7AA4-1389-4883-8F13-D96A94073286}">
      <dgm:prSet phldrT="[Text]"/>
      <dgm:spPr>
        <a:gradFill rotWithShape="0">
          <a:gsLst>
            <a:gs pos="0">
              <a:schemeClr val="accent5"/>
            </a:gs>
            <a:gs pos="50000">
              <a:srgbClr val="0070C0"/>
            </a:gs>
            <a:gs pos="100000">
              <a:schemeClr val="accent5"/>
            </a:gs>
          </a:gsLst>
          <a:lin ang="5400000" scaled="0"/>
        </a:gradFill>
      </dgm:spPr>
      <dgm:t>
        <a:bodyPr/>
        <a:lstStyle/>
        <a:p>
          <a:r>
            <a:rPr lang="sr-Latn-RS">
              <a:latin typeface="Cambria" pitchFamily="18" charset="0"/>
            </a:rPr>
            <a:t>Vizuelna procena</a:t>
          </a:r>
          <a:br>
            <a:rPr lang="sr-Latn-RS">
              <a:latin typeface="Cambria" pitchFamily="18" charset="0"/>
            </a:rPr>
          </a:br>
          <a:r>
            <a:rPr lang="sr-Latn-RS">
              <a:latin typeface="Cambria" pitchFamily="18" charset="0"/>
            </a:rPr>
            <a:t>(grafik)</a:t>
          </a:r>
          <a:endParaRPr lang="en-GB">
            <a:latin typeface="Cambria" pitchFamily="18" charset="0"/>
          </a:endParaRPr>
        </a:p>
      </dgm:t>
    </dgm:pt>
    <dgm:pt modelId="{D394F440-4D60-47BB-B0D2-1292839B48E0}" type="parTrans" cxnId="{97DB510E-3F40-408A-B4D8-C3A4F8ED2C94}">
      <dgm:prSet/>
      <dgm:spPr/>
      <dgm:t>
        <a:bodyPr/>
        <a:lstStyle/>
        <a:p>
          <a:endParaRPr lang="en-GB"/>
        </a:p>
      </dgm:t>
    </dgm:pt>
    <dgm:pt modelId="{5AC97274-E0CF-4029-B175-E647333C3381}" type="sibTrans" cxnId="{97DB510E-3F40-408A-B4D8-C3A4F8ED2C94}">
      <dgm:prSet/>
      <dgm:spPr/>
      <dgm:t>
        <a:bodyPr/>
        <a:lstStyle/>
        <a:p>
          <a:endParaRPr lang="en-GB"/>
        </a:p>
      </dgm:t>
    </dgm:pt>
    <dgm:pt modelId="{6CBBEA55-7162-4F98-805F-54216828EEDF}">
      <dgm:prSet phldrT="[Text]"/>
      <dgm:spPr>
        <a:gradFill rotWithShape="0">
          <a:gsLst>
            <a:gs pos="0">
              <a:schemeClr val="accent5"/>
            </a:gs>
            <a:gs pos="50000">
              <a:srgbClr val="0070C0"/>
            </a:gs>
            <a:gs pos="100000">
              <a:schemeClr val="accent5"/>
            </a:gs>
          </a:gsLst>
          <a:lin ang="5400000" scaled="0"/>
        </a:gradFill>
      </dgm:spPr>
      <dgm:t>
        <a:bodyPr/>
        <a:lstStyle/>
        <a:p>
          <a:r>
            <a:rPr lang="sr-Latn-RS">
              <a:latin typeface="Cambria" pitchFamily="18" charset="0"/>
            </a:rPr>
            <a:t>Suma kvadrata reziduala</a:t>
          </a:r>
          <a:endParaRPr lang="en-GB">
            <a:latin typeface="Cambria" pitchFamily="18" charset="0"/>
          </a:endParaRPr>
        </a:p>
      </dgm:t>
    </dgm:pt>
    <dgm:pt modelId="{2AA731D4-081A-47C5-B737-AF4F30DE9978}" type="parTrans" cxnId="{AFE60D17-9F65-421F-A74E-E690AFBFEF55}">
      <dgm:prSet/>
      <dgm:spPr/>
      <dgm:t>
        <a:bodyPr/>
        <a:lstStyle/>
        <a:p>
          <a:endParaRPr lang="en-GB"/>
        </a:p>
      </dgm:t>
    </dgm:pt>
    <dgm:pt modelId="{B5F7832D-F830-4526-8A6D-6345CA4911F5}" type="sibTrans" cxnId="{AFE60D17-9F65-421F-A74E-E690AFBFEF55}">
      <dgm:prSet/>
      <dgm:spPr/>
      <dgm:t>
        <a:bodyPr/>
        <a:lstStyle/>
        <a:p>
          <a:endParaRPr lang="en-GB"/>
        </a:p>
      </dgm:t>
    </dgm:pt>
    <dgm:pt modelId="{054B62DA-A8D8-4AEA-8DEB-6F44CE9D2D1A}">
      <dgm:prSet phldrT="[Text]"/>
      <dgm:spPr>
        <a:gradFill rotWithShape="0">
          <a:gsLst>
            <a:gs pos="0">
              <a:schemeClr val="accent5"/>
            </a:gs>
            <a:gs pos="50000">
              <a:srgbClr val="0070C0"/>
            </a:gs>
            <a:gs pos="100000">
              <a:schemeClr val="accent5"/>
            </a:gs>
          </a:gsLst>
          <a:lin ang="5400000" scaled="0"/>
        </a:gradFill>
      </dgm:spPr>
      <dgm:t>
        <a:bodyPr/>
        <a:lstStyle/>
        <a:p>
          <a:r>
            <a:rPr lang="sr-Latn-RS">
              <a:latin typeface="Cambria" pitchFamily="18" charset="0"/>
            </a:rPr>
            <a:t>Maksimalna apsolutna vrednost reziduala</a:t>
          </a:r>
          <a:endParaRPr lang="en-GB">
            <a:latin typeface="Cambria" pitchFamily="18" charset="0"/>
          </a:endParaRPr>
        </a:p>
      </dgm:t>
    </dgm:pt>
    <dgm:pt modelId="{4BFD12E9-E0E6-4EF0-95B4-5831CE921CF4}" type="parTrans" cxnId="{65154CA3-D169-4B36-8E33-006371A3C36F}">
      <dgm:prSet/>
      <dgm:spPr/>
      <dgm:t>
        <a:bodyPr/>
        <a:lstStyle/>
        <a:p>
          <a:endParaRPr lang="en-GB"/>
        </a:p>
      </dgm:t>
    </dgm:pt>
    <dgm:pt modelId="{6563541E-5212-48B9-BBAE-497509058D20}" type="sibTrans" cxnId="{65154CA3-D169-4B36-8E33-006371A3C36F}">
      <dgm:prSet/>
      <dgm:spPr/>
      <dgm:t>
        <a:bodyPr/>
        <a:lstStyle/>
        <a:p>
          <a:endParaRPr lang="en-GB"/>
        </a:p>
      </dgm:t>
    </dgm:pt>
    <dgm:pt modelId="{4589AB89-8DD1-407A-8A1D-2E66B3FC10B9}">
      <dgm:prSet phldrT="[Text]"/>
      <dgm:spPr>
        <a:gradFill rotWithShape="0">
          <a:gsLst>
            <a:gs pos="0">
              <a:schemeClr val="accent5"/>
            </a:gs>
            <a:gs pos="50000">
              <a:srgbClr val="0070C0"/>
            </a:gs>
            <a:gs pos="100000">
              <a:schemeClr val="accent5"/>
            </a:gs>
          </a:gsLst>
          <a:lin ang="5400000" scaled="0"/>
        </a:gradFill>
      </dgm:spPr>
      <dgm:t>
        <a:bodyPr/>
        <a:lstStyle/>
        <a:p>
          <a:r>
            <a:rPr lang="sr-Latn-RS" dirty="0">
              <a:latin typeface="Cambria" pitchFamily="18" charset="0"/>
            </a:rPr>
            <a:t>(Korigovani) koeficijent determinacije</a:t>
          </a:r>
          <a:endParaRPr lang="en-GB" baseline="0" dirty="0">
            <a:latin typeface="Cambria" pitchFamily="18" charset="0"/>
          </a:endParaRPr>
        </a:p>
      </dgm:t>
    </dgm:pt>
    <dgm:pt modelId="{FE565250-D47A-4D11-A20C-2150713B26ED}" type="parTrans" cxnId="{4031F985-D7CF-451E-BAF9-812BEEA20E40}">
      <dgm:prSet/>
      <dgm:spPr/>
      <dgm:t>
        <a:bodyPr/>
        <a:lstStyle/>
        <a:p>
          <a:endParaRPr lang="en-GB"/>
        </a:p>
      </dgm:t>
    </dgm:pt>
    <dgm:pt modelId="{93C4A7E4-6BC6-4F07-A36F-D8E7E01A7FD6}" type="sibTrans" cxnId="{4031F985-D7CF-451E-BAF9-812BEEA20E40}">
      <dgm:prSet/>
      <dgm:spPr/>
      <dgm:t>
        <a:bodyPr/>
        <a:lstStyle/>
        <a:p>
          <a:endParaRPr lang="en-GB"/>
        </a:p>
      </dgm:t>
    </dgm:pt>
    <dgm:pt modelId="{571525B2-BA50-422B-8808-F630DEB404CD}">
      <dgm:prSet phldrT="[Text]"/>
      <dgm:spPr>
        <a:gradFill rotWithShape="0">
          <a:gsLst>
            <a:gs pos="0">
              <a:schemeClr val="accent5"/>
            </a:gs>
            <a:gs pos="50000">
              <a:srgbClr val="0070C0"/>
            </a:gs>
            <a:gs pos="100000">
              <a:schemeClr val="accent5"/>
            </a:gs>
          </a:gsLst>
          <a:lin ang="5400000" scaled="0"/>
        </a:gradFill>
      </dgm:spPr>
      <dgm:t>
        <a:bodyPr/>
        <a:lstStyle/>
        <a:p>
          <a:r>
            <a:rPr lang="sr-Latn-RS" i="1" dirty="0">
              <a:latin typeface="Cambria" pitchFamily="18" charset="0"/>
            </a:rPr>
            <a:t>ANOVA</a:t>
          </a:r>
          <a:r>
            <a:rPr lang="sr-Latn-RS" i="0" dirty="0">
              <a:latin typeface="Cambria" pitchFamily="18" charset="0"/>
            </a:rPr>
            <a:t> i</a:t>
          </a:r>
          <a:r>
            <a:rPr lang="sr-Latn-RS" i="1" dirty="0">
              <a:latin typeface="Cambria" pitchFamily="18" charset="0"/>
            </a:rPr>
            <a:t> </a:t>
          </a:r>
          <a:r>
            <a:rPr lang="el-GR" i="1" dirty="0">
              <a:latin typeface="Cambria" pitchFamily="18" charset="0"/>
            </a:rPr>
            <a:t>χ</a:t>
          </a:r>
          <a:r>
            <a:rPr lang="sr-Latn-RS" baseline="30000" dirty="0">
              <a:latin typeface="Cambria" pitchFamily="18" charset="0"/>
            </a:rPr>
            <a:t>2</a:t>
          </a:r>
          <a:endParaRPr lang="en-GB" dirty="0"/>
        </a:p>
      </dgm:t>
    </dgm:pt>
    <dgm:pt modelId="{69E21B59-6576-43C5-8EB5-4279397AC5BD}" type="parTrans" cxnId="{7148A43C-E86F-47AE-BBA4-C3C7B2F42E8E}">
      <dgm:prSet/>
      <dgm:spPr/>
      <dgm:t>
        <a:bodyPr/>
        <a:lstStyle/>
        <a:p>
          <a:endParaRPr lang="en-GB"/>
        </a:p>
      </dgm:t>
    </dgm:pt>
    <dgm:pt modelId="{2B30C8CD-E44D-46D7-8D5E-35C84B039E43}" type="sibTrans" cxnId="{7148A43C-E86F-47AE-BBA4-C3C7B2F42E8E}">
      <dgm:prSet/>
      <dgm:spPr/>
      <dgm:t>
        <a:bodyPr/>
        <a:lstStyle/>
        <a:p>
          <a:endParaRPr lang="en-GB"/>
        </a:p>
      </dgm:t>
    </dgm:pt>
    <dgm:pt modelId="{AB4693F2-D433-4674-A7B4-C1D3A1DF5528}" type="pres">
      <dgm:prSet presAssocID="{6D58CA77-FD54-456F-BAB8-E1E157733C08}" presName="Name0" presStyleCnt="0">
        <dgm:presLayoutVars>
          <dgm:dir/>
          <dgm:resizeHandles val="exact"/>
        </dgm:presLayoutVars>
      </dgm:prSet>
      <dgm:spPr/>
    </dgm:pt>
    <dgm:pt modelId="{CF5AA328-3BF9-4D4A-8894-32E53428D874}" type="pres">
      <dgm:prSet presAssocID="{6D58CA77-FD54-456F-BAB8-E1E157733C08}" presName="cycle" presStyleCnt="0"/>
      <dgm:spPr/>
    </dgm:pt>
    <dgm:pt modelId="{851C1344-C67F-4CB5-B75B-2BDE93BF9039}" type="pres">
      <dgm:prSet presAssocID="{7A5D7AA4-1389-4883-8F13-D96A94073286}" presName="nodeFirstNode" presStyleLbl="node1" presStyleIdx="0" presStyleCnt="5">
        <dgm:presLayoutVars>
          <dgm:bulletEnabled val="1"/>
        </dgm:presLayoutVars>
      </dgm:prSet>
      <dgm:spPr/>
    </dgm:pt>
    <dgm:pt modelId="{6FAD0D53-BD33-4880-9A40-CF1F33482471}" type="pres">
      <dgm:prSet presAssocID="{5AC97274-E0CF-4029-B175-E647333C3381}" presName="sibTransFirstNode" presStyleLbl="bgShp" presStyleIdx="0" presStyleCnt="1"/>
      <dgm:spPr/>
    </dgm:pt>
    <dgm:pt modelId="{5D9EE159-6A61-4B29-A90B-CC751EEB7B49}" type="pres">
      <dgm:prSet presAssocID="{6CBBEA55-7162-4F98-805F-54216828EEDF}" presName="nodeFollowingNodes" presStyleLbl="node1" presStyleIdx="1" presStyleCnt="5" custScaleX="83815" custRadScaleRad="107311" custRadScaleInc="2107">
        <dgm:presLayoutVars>
          <dgm:bulletEnabled val="1"/>
        </dgm:presLayoutVars>
      </dgm:prSet>
      <dgm:spPr/>
    </dgm:pt>
    <dgm:pt modelId="{4E562C3E-1801-4FFC-9E91-C960B467A6C7}" type="pres">
      <dgm:prSet presAssocID="{054B62DA-A8D8-4AEA-8DEB-6F44CE9D2D1A}" presName="nodeFollowingNodes" presStyleLbl="node1" presStyleIdx="2" presStyleCnt="5">
        <dgm:presLayoutVars>
          <dgm:bulletEnabled val="1"/>
        </dgm:presLayoutVars>
      </dgm:prSet>
      <dgm:spPr/>
    </dgm:pt>
    <dgm:pt modelId="{6EE92C1C-97EE-4515-92EE-A087C963ABC7}" type="pres">
      <dgm:prSet presAssocID="{4589AB89-8DD1-407A-8A1D-2E66B3FC10B9}" presName="nodeFollowingNodes" presStyleLbl="node1" presStyleIdx="3" presStyleCnt="5">
        <dgm:presLayoutVars>
          <dgm:bulletEnabled val="1"/>
        </dgm:presLayoutVars>
      </dgm:prSet>
      <dgm:spPr/>
    </dgm:pt>
    <dgm:pt modelId="{4E5852D0-0667-48FC-A423-02A3761705D7}" type="pres">
      <dgm:prSet presAssocID="{571525B2-BA50-422B-8808-F630DEB404CD}" presName="nodeFollowingNodes" presStyleLbl="node1" presStyleIdx="4" presStyleCnt="5" custScaleX="83815" custRadScaleRad="107311" custRadScaleInc="-2107">
        <dgm:presLayoutVars>
          <dgm:bulletEnabled val="1"/>
        </dgm:presLayoutVars>
      </dgm:prSet>
      <dgm:spPr/>
    </dgm:pt>
  </dgm:ptLst>
  <dgm:cxnLst>
    <dgm:cxn modelId="{68670106-B90C-49B3-92B8-D278A83E8825}" type="presOf" srcId="{4589AB89-8DD1-407A-8A1D-2E66B3FC10B9}" destId="{6EE92C1C-97EE-4515-92EE-A087C963ABC7}" srcOrd="0" destOrd="0" presId="urn:microsoft.com/office/officeart/2005/8/layout/cycle3"/>
    <dgm:cxn modelId="{97DB510E-3F40-408A-B4D8-C3A4F8ED2C94}" srcId="{6D58CA77-FD54-456F-BAB8-E1E157733C08}" destId="{7A5D7AA4-1389-4883-8F13-D96A94073286}" srcOrd="0" destOrd="0" parTransId="{D394F440-4D60-47BB-B0D2-1292839B48E0}" sibTransId="{5AC97274-E0CF-4029-B175-E647333C3381}"/>
    <dgm:cxn modelId="{AFE60D17-9F65-421F-A74E-E690AFBFEF55}" srcId="{6D58CA77-FD54-456F-BAB8-E1E157733C08}" destId="{6CBBEA55-7162-4F98-805F-54216828EEDF}" srcOrd="1" destOrd="0" parTransId="{2AA731D4-081A-47C5-B737-AF4F30DE9978}" sibTransId="{B5F7832D-F830-4526-8A6D-6345CA4911F5}"/>
    <dgm:cxn modelId="{8ED8E01A-DFDA-4800-A89D-3CEC11961B84}" type="presOf" srcId="{054B62DA-A8D8-4AEA-8DEB-6F44CE9D2D1A}" destId="{4E562C3E-1801-4FFC-9E91-C960B467A6C7}" srcOrd="0" destOrd="0" presId="urn:microsoft.com/office/officeart/2005/8/layout/cycle3"/>
    <dgm:cxn modelId="{7148A43C-E86F-47AE-BBA4-C3C7B2F42E8E}" srcId="{6D58CA77-FD54-456F-BAB8-E1E157733C08}" destId="{571525B2-BA50-422B-8808-F630DEB404CD}" srcOrd="4" destOrd="0" parTransId="{69E21B59-6576-43C5-8EB5-4279397AC5BD}" sibTransId="{2B30C8CD-E44D-46D7-8D5E-35C84B039E43}"/>
    <dgm:cxn modelId="{E811017A-055E-40CB-B4F3-2A6601A7C1D4}" type="presOf" srcId="{6D58CA77-FD54-456F-BAB8-E1E157733C08}" destId="{AB4693F2-D433-4674-A7B4-C1D3A1DF5528}" srcOrd="0" destOrd="0" presId="urn:microsoft.com/office/officeart/2005/8/layout/cycle3"/>
    <dgm:cxn modelId="{46ACAF7E-C8FE-411D-833A-9ADF0B7A0689}" type="presOf" srcId="{5AC97274-E0CF-4029-B175-E647333C3381}" destId="{6FAD0D53-BD33-4880-9A40-CF1F33482471}" srcOrd="0" destOrd="0" presId="urn:microsoft.com/office/officeart/2005/8/layout/cycle3"/>
    <dgm:cxn modelId="{4031F985-D7CF-451E-BAF9-812BEEA20E40}" srcId="{6D58CA77-FD54-456F-BAB8-E1E157733C08}" destId="{4589AB89-8DD1-407A-8A1D-2E66B3FC10B9}" srcOrd="3" destOrd="0" parTransId="{FE565250-D47A-4D11-A20C-2150713B26ED}" sibTransId="{93C4A7E4-6BC6-4F07-A36F-D8E7E01A7FD6}"/>
    <dgm:cxn modelId="{6F5AD896-214A-43CE-AC4E-3448FBF70592}" type="presOf" srcId="{571525B2-BA50-422B-8808-F630DEB404CD}" destId="{4E5852D0-0667-48FC-A423-02A3761705D7}" srcOrd="0" destOrd="0" presId="urn:microsoft.com/office/officeart/2005/8/layout/cycle3"/>
    <dgm:cxn modelId="{3AA9C4A1-8A73-4C89-B964-56D4C8D105BC}" type="presOf" srcId="{6CBBEA55-7162-4F98-805F-54216828EEDF}" destId="{5D9EE159-6A61-4B29-A90B-CC751EEB7B49}" srcOrd="0" destOrd="0" presId="urn:microsoft.com/office/officeart/2005/8/layout/cycle3"/>
    <dgm:cxn modelId="{65154CA3-D169-4B36-8E33-006371A3C36F}" srcId="{6D58CA77-FD54-456F-BAB8-E1E157733C08}" destId="{054B62DA-A8D8-4AEA-8DEB-6F44CE9D2D1A}" srcOrd="2" destOrd="0" parTransId="{4BFD12E9-E0E6-4EF0-95B4-5831CE921CF4}" sibTransId="{6563541E-5212-48B9-BBAE-497509058D20}"/>
    <dgm:cxn modelId="{6BEA88EF-01A6-4336-8CEF-EFDDA862FBA3}" type="presOf" srcId="{7A5D7AA4-1389-4883-8F13-D96A94073286}" destId="{851C1344-C67F-4CB5-B75B-2BDE93BF9039}" srcOrd="0" destOrd="0" presId="urn:microsoft.com/office/officeart/2005/8/layout/cycle3"/>
    <dgm:cxn modelId="{DEA8B67A-3522-4D88-962F-A53D50245802}" type="presParOf" srcId="{AB4693F2-D433-4674-A7B4-C1D3A1DF5528}" destId="{CF5AA328-3BF9-4D4A-8894-32E53428D874}" srcOrd="0" destOrd="0" presId="urn:microsoft.com/office/officeart/2005/8/layout/cycle3"/>
    <dgm:cxn modelId="{E969C8F0-B52C-4FA9-BCA0-798C5BDC068C}" type="presParOf" srcId="{CF5AA328-3BF9-4D4A-8894-32E53428D874}" destId="{851C1344-C67F-4CB5-B75B-2BDE93BF9039}" srcOrd="0" destOrd="0" presId="urn:microsoft.com/office/officeart/2005/8/layout/cycle3"/>
    <dgm:cxn modelId="{9BC9A11F-0738-426A-B74E-68F3DE00409D}" type="presParOf" srcId="{CF5AA328-3BF9-4D4A-8894-32E53428D874}" destId="{6FAD0D53-BD33-4880-9A40-CF1F33482471}" srcOrd="1" destOrd="0" presId="urn:microsoft.com/office/officeart/2005/8/layout/cycle3"/>
    <dgm:cxn modelId="{3A9B83B6-2A8B-423A-9EFA-317EFBA86D36}" type="presParOf" srcId="{CF5AA328-3BF9-4D4A-8894-32E53428D874}" destId="{5D9EE159-6A61-4B29-A90B-CC751EEB7B49}" srcOrd="2" destOrd="0" presId="urn:microsoft.com/office/officeart/2005/8/layout/cycle3"/>
    <dgm:cxn modelId="{D85926F9-84A4-4903-AC89-25F9B1DC4A96}" type="presParOf" srcId="{CF5AA328-3BF9-4D4A-8894-32E53428D874}" destId="{4E562C3E-1801-4FFC-9E91-C960B467A6C7}" srcOrd="3" destOrd="0" presId="urn:microsoft.com/office/officeart/2005/8/layout/cycle3"/>
    <dgm:cxn modelId="{6122D240-F1AA-4AC0-BE07-EEC7A5C71589}" type="presParOf" srcId="{CF5AA328-3BF9-4D4A-8894-32E53428D874}" destId="{6EE92C1C-97EE-4515-92EE-A087C963ABC7}" srcOrd="4" destOrd="0" presId="urn:microsoft.com/office/officeart/2005/8/layout/cycle3"/>
    <dgm:cxn modelId="{33586B34-091E-41AB-A783-8FAF92DC4A7E}" type="presParOf" srcId="{CF5AA328-3BF9-4D4A-8894-32E53428D874}" destId="{4E5852D0-0667-48FC-A423-02A3761705D7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72D20-47B6-41BD-B4D5-B7879BD10790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E88820B-6D1B-4187-ABDC-9EEBC5295DFB}">
      <dgm:prSet phldrT="[Text]" custT="1"/>
      <dgm:spPr>
        <a:gradFill rotWithShape="0">
          <a:gsLst>
            <a:gs pos="0">
              <a:schemeClr val="accent1"/>
            </a:gs>
            <a:gs pos="50000">
              <a:srgbClr val="0070C0"/>
            </a:gs>
            <a:gs pos="100000">
              <a:schemeClr val="accent5"/>
            </a:gs>
          </a:gsLst>
          <a:lin ang="5400000" scaled="0"/>
        </a:gradFill>
      </dgm:spPr>
      <dgm:t>
        <a:bodyPr/>
        <a:lstStyle/>
        <a:p>
          <a:r>
            <a:rPr lang="sr-Latn-RS" sz="2200" b="1" dirty="0">
              <a:latin typeface="Cambria" pitchFamily="18" charset="0"/>
            </a:rPr>
            <a:t>Nelinearna funkc. zavisnost</a:t>
          </a:r>
          <a:endParaRPr lang="en-GB" sz="2200" b="1" dirty="0">
            <a:latin typeface="Cambria" pitchFamily="18" charset="0"/>
          </a:endParaRPr>
        </a:p>
      </dgm:t>
    </dgm:pt>
    <dgm:pt modelId="{1B67FEAC-1027-4C83-9A9A-D90F4D50C06D}" type="parTrans" cxnId="{6AEDC210-E520-4AB0-8659-259CF1309554}">
      <dgm:prSet/>
      <dgm:spPr/>
      <dgm:t>
        <a:bodyPr/>
        <a:lstStyle/>
        <a:p>
          <a:endParaRPr lang="en-GB"/>
        </a:p>
      </dgm:t>
    </dgm:pt>
    <dgm:pt modelId="{1A31C22C-2ED6-4812-8B76-87EF35BDCA76}" type="sibTrans" cxnId="{6AEDC210-E520-4AB0-8659-259CF1309554}">
      <dgm:prSet/>
      <dgm:spPr/>
      <dgm:t>
        <a:bodyPr/>
        <a:lstStyle/>
        <a:p>
          <a:endParaRPr lang="en-GB"/>
        </a:p>
      </dgm:t>
    </dgm:pt>
    <dgm:pt modelId="{162A04B9-2FED-4E12-88D3-1927AD883B98}">
      <dgm:prSet phldrT="[Text]" custT="1"/>
      <dgm:spPr>
        <a:solidFill>
          <a:schemeClr val="bg1"/>
        </a:solidFill>
        <a:ln w="15875">
          <a:solidFill>
            <a:srgbClr val="0070C0"/>
          </a:solidFill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10000"/>
            </a:lnSpc>
            <a:spcAft>
              <a:spcPts val="300"/>
            </a:spcAft>
          </a:pPr>
          <a:r>
            <a:rPr lang="sr-Latn-RS" sz="1800" i="0" baseline="0">
              <a:solidFill>
                <a:srgbClr val="0070C0"/>
              </a:solidFill>
              <a:latin typeface="Cambria" pitchFamily="18" charset="0"/>
            </a:rPr>
            <a:t>Eksponen-cijalna, </a:t>
          </a:r>
          <a:r>
            <a:rPr lang="sr-Latn-RS" sz="1800" i="0" baseline="0" dirty="0">
              <a:solidFill>
                <a:srgbClr val="0070C0"/>
              </a:solidFill>
              <a:latin typeface="Cambria" pitchFamily="18" charset="0"/>
            </a:rPr>
            <a:t>logaritamska zavisnost </a:t>
          </a:r>
        </a:p>
        <a:p>
          <a:pPr>
            <a:lnSpc>
              <a:spcPct val="110000"/>
            </a:lnSpc>
            <a:spcAft>
              <a:spcPts val="300"/>
            </a:spcAft>
          </a:pPr>
          <a:r>
            <a:rPr lang="sr-Latn-RS" sz="1800" i="0" baseline="0" dirty="0">
              <a:solidFill>
                <a:srgbClr val="0070C0"/>
              </a:solidFill>
              <a:latin typeface="Cambria" pitchFamily="18" charset="0"/>
            </a:rPr>
            <a:t>i dr.</a:t>
          </a:r>
          <a:endParaRPr lang="en-US" sz="1800" i="0" baseline="0" dirty="0">
            <a:solidFill>
              <a:srgbClr val="0070C0"/>
            </a:solidFill>
            <a:latin typeface="Cambria" pitchFamily="18" charset="0"/>
          </a:endParaRPr>
        </a:p>
      </dgm:t>
    </dgm:pt>
    <dgm:pt modelId="{C152BA21-834F-4832-9FB8-BF05E24C51EA}" type="parTrans" cxnId="{DC6899F4-066B-4759-8191-0A12CD65CA2D}">
      <dgm:prSet/>
      <dgm:spPr/>
      <dgm:t>
        <a:bodyPr/>
        <a:lstStyle/>
        <a:p>
          <a:endParaRPr lang="en-GB"/>
        </a:p>
      </dgm:t>
    </dgm:pt>
    <dgm:pt modelId="{B66721E6-3076-4343-86F1-B4798685A6F1}" type="sibTrans" cxnId="{DC6899F4-066B-4759-8191-0A12CD65CA2D}">
      <dgm:prSet/>
      <dgm:spPr/>
      <dgm:t>
        <a:bodyPr/>
        <a:lstStyle/>
        <a:p>
          <a:endParaRPr lang="en-GB"/>
        </a:p>
      </dgm:t>
    </dgm:pt>
    <dgm:pt modelId="{81520686-6613-4410-9FEC-636698EA40BA}">
      <dgm:prSet phldrT="[Text]" custT="1"/>
      <dgm:spPr>
        <a:solidFill>
          <a:schemeClr val="bg1"/>
        </a:solidFill>
        <a:ln w="15875">
          <a:solidFill>
            <a:srgbClr val="0070C0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dirty="0">
              <a:solidFill>
                <a:srgbClr val="0070C0"/>
              </a:solidFill>
              <a:latin typeface="Cambria" pitchFamily="18" charset="0"/>
            </a:rPr>
            <a:t>P</a:t>
          </a:r>
          <a:r>
            <a:rPr lang="sr-Latn-RS" sz="1800" dirty="0">
              <a:solidFill>
                <a:srgbClr val="0070C0"/>
              </a:solidFill>
              <a:latin typeface="Cambria" pitchFamily="18" charset="0"/>
            </a:rPr>
            <a:t>ogodan linearni oblik?</a:t>
          </a:r>
          <a:endParaRPr lang="en-GB" sz="1800" dirty="0">
            <a:solidFill>
              <a:srgbClr val="0070C0"/>
            </a:solidFill>
            <a:latin typeface="Cambria" pitchFamily="18" charset="0"/>
          </a:endParaRPr>
        </a:p>
      </dgm:t>
    </dgm:pt>
    <dgm:pt modelId="{3C1142F3-56C2-4C79-9003-403263C29EF9}" type="parTrans" cxnId="{C93D15AF-1EA4-454A-98AF-59733FE82B8B}">
      <dgm:prSet/>
      <dgm:spPr/>
      <dgm:t>
        <a:bodyPr/>
        <a:lstStyle/>
        <a:p>
          <a:endParaRPr lang="en-GB"/>
        </a:p>
      </dgm:t>
    </dgm:pt>
    <dgm:pt modelId="{30FE3863-4980-47EF-9883-59256E6AC281}" type="sibTrans" cxnId="{C93D15AF-1EA4-454A-98AF-59733FE82B8B}">
      <dgm:prSet/>
      <dgm:spPr/>
      <dgm:t>
        <a:bodyPr/>
        <a:lstStyle/>
        <a:p>
          <a:endParaRPr lang="en-GB"/>
        </a:p>
      </dgm:t>
    </dgm:pt>
    <dgm:pt modelId="{36D45296-CC2C-4383-83CC-F17D8021F4C4}">
      <dgm:prSet phldrT="[Text]" custT="1"/>
      <dgm:spPr>
        <a:solidFill>
          <a:schemeClr val="bg1"/>
        </a:solidFill>
        <a:ln w="15875">
          <a:solidFill>
            <a:srgbClr val="0070C0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1800">
              <a:solidFill>
                <a:srgbClr val="0070C0"/>
              </a:solidFill>
              <a:latin typeface="Cambria" pitchFamily="18" charset="0"/>
            </a:rPr>
            <a:t>Analogan postupak slučaju linearne zavisnosti</a:t>
          </a:r>
          <a:endParaRPr lang="en-GB" sz="1800">
            <a:solidFill>
              <a:srgbClr val="0070C0"/>
            </a:solidFill>
            <a:latin typeface="Cambria" pitchFamily="18" charset="0"/>
          </a:endParaRPr>
        </a:p>
      </dgm:t>
    </dgm:pt>
    <dgm:pt modelId="{7A3A6B8C-716C-45EC-8B12-4E3645ACCFCD}" type="parTrans" cxnId="{0AC96E8F-D913-4CC6-9DCA-17F0D60BF464}">
      <dgm:prSet/>
      <dgm:spPr/>
      <dgm:t>
        <a:bodyPr/>
        <a:lstStyle/>
        <a:p>
          <a:endParaRPr lang="en-GB"/>
        </a:p>
      </dgm:t>
    </dgm:pt>
    <dgm:pt modelId="{D4255AA4-53EC-439A-98D3-2592046E397A}" type="sibTrans" cxnId="{0AC96E8F-D913-4CC6-9DCA-17F0D60BF464}">
      <dgm:prSet/>
      <dgm:spPr/>
      <dgm:t>
        <a:bodyPr/>
        <a:lstStyle/>
        <a:p>
          <a:endParaRPr lang="en-GB"/>
        </a:p>
      </dgm:t>
    </dgm:pt>
    <dgm:pt modelId="{A2E16653-EA8E-4511-AFA9-F0247DA49D83}">
      <dgm:prSet phldrT="[Text]" custT="1"/>
      <dgm:spPr>
        <a:solidFill>
          <a:schemeClr val="bg1"/>
        </a:solidFill>
        <a:ln w="15875">
          <a:solidFill>
            <a:srgbClr val="0070C0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1800" dirty="0">
              <a:solidFill>
                <a:srgbClr val="0070C0"/>
              </a:solidFill>
              <a:latin typeface="Cambria" pitchFamily="18" charset="0"/>
            </a:rPr>
            <a:t>Minimali-zovanje sume kvadrata reziduala</a:t>
          </a:r>
          <a:endParaRPr lang="en-GB" sz="1800" dirty="0">
            <a:solidFill>
              <a:srgbClr val="0070C0"/>
            </a:solidFill>
            <a:latin typeface="Cambria" pitchFamily="18" charset="0"/>
          </a:endParaRPr>
        </a:p>
      </dgm:t>
    </dgm:pt>
    <dgm:pt modelId="{F2B5EDBB-08E1-4A93-8843-FA504224BD45}" type="parTrans" cxnId="{AA064270-9327-44E5-847A-AD7A469B7AAF}">
      <dgm:prSet/>
      <dgm:spPr/>
      <dgm:t>
        <a:bodyPr/>
        <a:lstStyle/>
        <a:p>
          <a:endParaRPr lang="en-GB"/>
        </a:p>
      </dgm:t>
    </dgm:pt>
    <dgm:pt modelId="{40D7E1CE-FA55-414B-A31B-2A9B304E7E1B}" type="sibTrans" cxnId="{AA064270-9327-44E5-847A-AD7A469B7AAF}">
      <dgm:prSet/>
      <dgm:spPr/>
      <dgm:t>
        <a:bodyPr/>
        <a:lstStyle/>
        <a:p>
          <a:endParaRPr lang="en-GB"/>
        </a:p>
      </dgm:t>
    </dgm:pt>
    <dgm:pt modelId="{E32BD354-4927-48C5-A4EB-254844096BA8}">
      <dgm:prSet phldrT="[Text]" custT="1"/>
      <dgm:spPr>
        <a:solidFill>
          <a:schemeClr val="bg1"/>
        </a:solidFill>
        <a:ln w="15875">
          <a:solidFill>
            <a:srgbClr val="0070C0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1800" dirty="0">
              <a:solidFill>
                <a:srgbClr val="0070C0"/>
              </a:solidFill>
              <a:latin typeface="Cambria" pitchFamily="18" charset="0"/>
            </a:rPr>
            <a:t>Veći broj parametara</a:t>
          </a:r>
          <a:endParaRPr lang="en-GB" sz="1800" dirty="0">
            <a:solidFill>
              <a:srgbClr val="0070C0"/>
            </a:solidFill>
            <a:latin typeface="Cambria" pitchFamily="18" charset="0"/>
          </a:endParaRPr>
        </a:p>
      </dgm:t>
    </dgm:pt>
    <dgm:pt modelId="{1C1D1A28-D38B-4964-8F43-0CFC5851B841}" type="parTrans" cxnId="{D7A6D4D7-F34D-47CF-AC08-2019F23F5E12}">
      <dgm:prSet/>
      <dgm:spPr/>
      <dgm:t>
        <a:bodyPr/>
        <a:lstStyle/>
        <a:p>
          <a:endParaRPr lang="en-GB"/>
        </a:p>
      </dgm:t>
    </dgm:pt>
    <dgm:pt modelId="{D5BEB3A4-F86A-4298-91A8-623527ECAA83}" type="sibTrans" cxnId="{D7A6D4D7-F34D-47CF-AC08-2019F23F5E12}">
      <dgm:prSet/>
      <dgm:spPr/>
      <dgm:t>
        <a:bodyPr/>
        <a:lstStyle/>
        <a:p>
          <a:endParaRPr lang="en-GB"/>
        </a:p>
      </dgm:t>
    </dgm:pt>
    <dgm:pt modelId="{99757843-AA43-4934-924D-9C472B44B015}">
      <dgm:prSet phldrT="[Text]" custT="1"/>
      <dgm:spPr>
        <a:solidFill>
          <a:schemeClr val="bg1"/>
        </a:solidFill>
        <a:ln w="15875">
          <a:solidFill>
            <a:srgbClr val="0070C0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1800">
              <a:solidFill>
                <a:srgbClr val="0070C0"/>
              </a:solidFill>
              <a:latin typeface="Cambria" pitchFamily="18" charset="0"/>
            </a:rPr>
            <a:t>Iterativni postupak, </a:t>
          </a:r>
          <a:r>
            <a:rPr lang="sr-Latn-RS" sz="1800" dirty="0">
              <a:solidFill>
                <a:srgbClr val="0070C0"/>
              </a:solidFill>
              <a:latin typeface="Cambria" pitchFamily="18" charset="0"/>
            </a:rPr>
            <a:t>numeričke metode</a:t>
          </a:r>
          <a:endParaRPr lang="en-GB" sz="1800" dirty="0">
            <a:solidFill>
              <a:srgbClr val="0070C0"/>
            </a:solidFill>
            <a:latin typeface="Cambria" pitchFamily="18" charset="0"/>
          </a:endParaRPr>
        </a:p>
      </dgm:t>
    </dgm:pt>
    <dgm:pt modelId="{AC73EC4F-C65A-4BB1-8BF6-4A7FD7F06CF6}" type="parTrans" cxnId="{F3DBD0DC-8798-4D5C-93C7-CDE8DCE1005F}">
      <dgm:prSet/>
      <dgm:spPr/>
      <dgm:t>
        <a:bodyPr/>
        <a:lstStyle/>
        <a:p>
          <a:endParaRPr lang="en-GB"/>
        </a:p>
      </dgm:t>
    </dgm:pt>
    <dgm:pt modelId="{DBF560AE-7E44-4A0B-AC90-B18B2B969EAB}" type="sibTrans" cxnId="{F3DBD0DC-8798-4D5C-93C7-CDE8DCE1005F}">
      <dgm:prSet/>
      <dgm:spPr/>
      <dgm:t>
        <a:bodyPr/>
        <a:lstStyle/>
        <a:p>
          <a:endParaRPr lang="en-GB"/>
        </a:p>
      </dgm:t>
    </dgm:pt>
    <dgm:pt modelId="{C7A8A131-8A87-4051-AA63-51C20682EDC4}" type="pres">
      <dgm:prSet presAssocID="{7A372D20-47B6-41BD-B4D5-B7879BD1079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371AD65-97CC-485E-A768-CFF729A256B7}" type="pres">
      <dgm:prSet presAssocID="{0E88820B-6D1B-4187-ABDC-9EEBC5295DFB}" presName="Parent" presStyleLbl="node0" presStyleIdx="0" presStyleCnt="1">
        <dgm:presLayoutVars>
          <dgm:chMax val="6"/>
          <dgm:chPref val="6"/>
        </dgm:presLayoutVars>
      </dgm:prSet>
      <dgm:spPr/>
    </dgm:pt>
    <dgm:pt modelId="{C7E18872-013A-41F8-891D-16DE11EFAAAD}" type="pres">
      <dgm:prSet presAssocID="{162A04B9-2FED-4E12-88D3-1927AD883B98}" presName="Accent1" presStyleCnt="0"/>
      <dgm:spPr/>
    </dgm:pt>
    <dgm:pt modelId="{8E22914A-D7A5-466B-9220-9D4884607A31}" type="pres">
      <dgm:prSet presAssocID="{162A04B9-2FED-4E12-88D3-1927AD883B98}" presName="Accent" presStyleLbl="bgShp" presStyleIdx="0" presStyleCnt="6"/>
      <dgm:spPr/>
    </dgm:pt>
    <dgm:pt modelId="{A31B4482-3DAE-4E70-BB77-14E488F5BB5E}" type="pres">
      <dgm:prSet presAssocID="{162A04B9-2FED-4E12-88D3-1927AD883B98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48173ED-346E-4F21-B8F4-CA82A7E66C3D}" type="pres">
      <dgm:prSet presAssocID="{81520686-6613-4410-9FEC-636698EA40BA}" presName="Accent2" presStyleCnt="0"/>
      <dgm:spPr/>
    </dgm:pt>
    <dgm:pt modelId="{DFE0BC45-2101-406D-B29D-3EDB761D2E41}" type="pres">
      <dgm:prSet presAssocID="{81520686-6613-4410-9FEC-636698EA40BA}" presName="Accent" presStyleLbl="bgShp" presStyleIdx="1" presStyleCnt="6"/>
      <dgm:spPr/>
    </dgm:pt>
    <dgm:pt modelId="{3D1D4E4D-67B3-4FF3-B8C8-EE344A4AB20A}" type="pres">
      <dgm:prSet presAssocID="{81520686-6613-4410-9FEC-636698EA40BA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4CA1B4A6-5CBC-413D-9288-2A9C0955CBEE}" type="pres">
      <dgm:prSet presAssocID="{36D45296-CC2C-4383-83CC-F17D8021F4C4}" presName="Accent3" presStyleCnt="0"/>
      <dgm:spPr/>
    </dgm:pt>
    <dgm:pt modelId="{C1600E5E-D070-4850-A7E3-5C62137D71AD}" type="pres">
      <dgm:prSet presAssocID="{36D45296-CC2C-4383-83CC-F17D8021F4C4}" presName="Accent" presStyleLbl="bgShp" presStyleIdx="2" presStyleCnt="6"/>
      <dgm:spPr/>
    </dgm:pt>
    <dgm:pt modelId="{1B9C4404-782C-4C58-AF33-9D8DA8D2F614}" type="pres">
      <dgm:prSet presAssocID="{36D45296-CC2C-4383-83CC-F17D8021F4C4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5DBD1C-1364-4599-962F-A30BC766B849}" type="pres">
      <dgm:prSet presAssocID="{A2E16653-EA8E-4511-AFA9-F0247DA49D83}" presName="Accent4" presStyleCnt="0"/>
      <dgm:spPr/>
    </dgm:pt>
    <dgm:pt modelId="{D9EB08BF-447A-44F8-8240-7512A1FD13A2}" type="pres">
      <dgm:prSet presAssocID="{A2E16653-EA8E-4511-AFA9-F0247DA49D83}" presName="Accent" presStyleLbl="bgShp" presStyleIdx="3" presStyleCnt="6"/>
      <dgm:spPr/>
    </dgm:pt>
    <dgm:pt modelId="{DFC8B192-CE3C-4C1B-AC1C-12ED025361C8}" type="pres">
      <dgm:prSet presAssocID="{A2E16653-EA8E-4511-AFA9-F0247DA49D83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66E8C0F7-831B-4225-85DA-40C9C72AE395}" type="pres">
      <dgm:prSet presAssocID="{E32BD354-4927-48C5-A4EB-254844096BA8}" presName="Accent5" presStyleCnt="0"/>
      <dgm:spPr/>
    </dgm:pt>
    <dgm:pt modelId="{0D9FE809-6EB0-424D-9341-980BCE1CF18B}" type="pres">
      <dgm:prSet presAssocID="{E32BD354-4927-48C5-A4EB-254844096BA8}" presName="Accent" presStyleLbl="bgShp" presStyleIdx="4" presStyleCnt="6"/>
      <dgm:spPr/>
    </dgm:pt>
    <dgm:pt modelId="{86DD492D-EF61-4E4A-B372-D6C17D7B6D19}" type="pres">
      <dgm:prSet presAssocID="{E32BD354-4927-48C5-A4EB-254844096BA8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D6F0761-E68C-4006-BC61-5F10047E4BC3}" type="pres">
      <dgm:prSet presAssocID="{99757843-AA43-4934-924D-9C472B44B015}" presName="Accent6" presStyleCnt="0"/>
      <dgm:spPr/>
    </dgm:pt>
    <dgm:pt modelId="{8AA2B23E-B1F5-447E-BD52-AB9FBCB82EA2}" type="pres">
      <dgm:prSet presAssocID="{99757843-AA43-4934-924D-9C472B44B015}" presName="Accent" presStyleLbl="bgShp" presStyleIdx="5" presStyleCnt="6"/>
      <dgm:spPr/>
    </dgm:pt>
    <dgm:pt modelId="{74BA71A7-8403-426A-8CE0-3DBD767F27D6}" type="pres">
      <dgm:prSet presAssocID="{99757843-AA43-4934-924D-9C472B44B01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4621708-66A0-4CBD-8775-DCB24E1F4DE2}" type="presOf" srcId="{162A04B9-2FED-4E12-88D3-1927AD883B98}" destId="{A31B4482-3DAE-4E70-BB77-14E488F5BB5E}" srcOrd="0" destOrd="0" presId="urn:microsoft.com/office/officeart/2011/layout/HexagonRadial"/>
    <dgm:cxn modelId="{6AEDC210-E520-4AB0-8659-259CF1309554}" srcId="{7A372D20-47B6-41BD-B4D5-B7879BD10790}" destId="{0E88820B-6D1B-4187-ABDC-9EEBC5295DFB}" srcOrd="0" destOrd="0" parTransId="{1B67FEAC-1027-4C83-9A9A-D90F4D50C06D}" sibTransId="{1A31C22C-2ED6-4812-8B76-87EF35BDCA76}"/>
    <dgm:cxn modelId="{FBEF363C-C79B-4A0C-BC71-0DEF2A73172B}" type="presOf" srcId="{E32BD354-4927-48C5-A4EB-254844096BA8}" destId="{86DD492D-EF61-4E4A-B372-D6C17D7B6D19}" srcOrd="0" destOrd="0" presId="urn:microsoft.com/office/officeart/2011/layout/HexagonRadial"/>
    <dgm:cxn modelId="{84966869-AC14-47B2-842C-E7EFB3C92F28}" type="presOf" srcId="{7A372D20-47B6-41BD-B4D5-B7879BD10790}" destId="{C7A8A131-8A87-4051-AA63-51C20682EDC4}" srcOrd="0" destOrd="0" presId="urn:microsoft.com/office/officeart/2011/layout/HexagonRadial"/>
    <dgm:cxn modelId="{AA064270-9327-44E5-847A-AD7A469B7AAF}" srcId="{0E88820B-6D1B-4187-ABDC-9EEBC5295DFB}" destId="{A2E16653-EA8E-4511-AFA9-F0247DA49D83}" srcOrd="3" destOrd="0" parTransId="{F2B5EDBB-08E1-4A93-8843-FA504224BD45}" sibTransId="{40D7E1CE-FA55-414B-A31B-2A9B304E7E1B}"/>
    <dgm:cxn modelId="{0F4F8B7D-A824-4E91-BC5D-EC6668911AB6}" type="presOf" srcId="{81520686-6613-4410-9FEC-636698EA40BA}" destId="{3D1D4E4D-67B3-4FF3-B8C8-EE344A4AB20A}" srcOrd="0" destOrd="0" presId="urn:microsoft.com/office/officeart/2011/layout/HexagonRadial"/>
    <dgm:cxn modelId="{0AC96E8F-D913-4CC6-9DCA-17F0D60BF464}" srcId="{0E88820B-6D1B-4187-ABDC-9EEBC5295DFB}" destId="{36D45296-CC2C-4383-83CC-F17D8021F4C4}" srcOrd="2" destOrd="0" parTransId="{7A3A6B8C-716C-45EC-8B12-4E3645ACCFCD}" sibTransId="{D4255AA4-53EC-439A-98D3-2592046E397A}"/>
    <dgm:cxn modelId="{F33CCDA4-286F-4BA3-B4F2-D4564C85AD9F}" type="presOf" srcId="{99757843-AA43-4934-924D-9C472B44B015}" destId="{74BA71A7-8403-426A-8CE0-3DBD767F27D6}" srcOrd="0" destOrd="0" presId="urn:microsoft.com/office/officeart/2011/layout/HexagonRadial"/>
    <dgm:cxn modelId="{C93D15AF-1EA4-454A-98AF-59733FE82B8B}" srcId="{0E88820B-6D1B-4187-ABDC-9EEBC5295DFB}" destId="{81520686-6613-4410-9FEC-636698EA40BA}" srcOrd="1" destOrd="0" parTransId="{3C1142F3-56C2-4C79-9003-403263C29EF9}" sibTransId="{30FE3863-4980-47EF-9883-59256E6AC281}"/>
    <dgm:cxn modelId="{A88977C7-6166-4FA3-915D-686409A09FE9}" type="presOf" srcId="{A2E16653-EA8E-4511-AFA9-F0247DA49D83}" destId="{DFC8B192-CE3C-4C1B-AC1C-12ED025361C8}" srcOrd="0" destOrd="0" presId="urn:microsoft.com/office/officeart/2011/layout/HexagonRadial"/>
    <dgm:cxn modelId="{49E2D1CC-1EC0-4078-80AE-EDA157D3A89A}" type="presOf" srcId="{0E88820B-6D1B-4187-ABDC-9EEBC5295DFB}" destId="{0371AD65-97CC-485E-A768-CFF729A256B7}" srcOrd="0" destOrd="0" presId="urn:microsoft.com/office/officeart/2011/layout/HexagonRadial"/>
    <dgm:cxn modelId="{D7A6D4D7-F34D-47CF-AC08-2019F23F5E12}" srcId="{0E88820B-6D1B-4187-ABDC-9EEBC5295DFB}" destId="{E32BD354-4927-48C5-A4EB-254844096BA8}" srcOrd="4" destOrd="0" parTransId="{1C1D1A28-D38B-4964-8F43-0CFC5851B841}" sibTransId="{D5BEB3A4-F86A-4298-91A8-623527ECAA83}"/>
    <dgm:cxn modelId="{F3DBD0DC-8798-4D5C-93C7-CDE8DCE1005F}" srcId="{0E88820B-6D1B-4187-ABDC-9EEBC5295DFB}" destId="{99757843-AA43-4934-924D-9C472B44B015}" srcOrd="5" destOrd="0" parTransId="{AC73EC4F-C65A-4BB1-8BF6-4A7FD7F06CF6}" sibTransId="{DBF560AE-7E44-4A0B-AC90-B18B2B969EAB}"/>
    <dgm:cxn modelId="{DC6899F4-066B-4759-8191-0A12CD65CA2D}" srcId="{0E88820B-6D1B-4187-ABDC-9EEBC5295DFB}" destId="{162A04B9-2FED-4E12-88D3-1927AD883B98}" srcOrd="0" destOrd="0" parTransId="{C152BA21-834F-4832-9FB8-BF05E24C51EA}" sibTransId="{B66721E6-3076-4343-86F1-B4798685A6F1}"/>
    <dgm:cxn modelId="{BC0FC4F9-C297-47F0-AA8A-3CE0ECB767A7}" type="presOf" srcId="{36D45296-CC2C-4383-83CC-F17D8021F4C4}" destId="{1B9C4404-782C-4C58-AF33-9D8DA8D2F614}" srcOrd="0" destOrd="0" presId="urn:microsoft.com/office/officeart/2011/layout/HexagonRadial"/>
    <dgm:cxn modelId="{C05E6C55-ACB2-4680-A1E9-CC31D1BD1359}" type="presParOf" srcId="{C7A8A131-8A87-4051-AA63-51C20682EDC4}" destId="{0371AD65-97CC-485E-A768-CFF729A256B7}" srcOrd="0" destOrd="0" presId="urn:microsoft.com/office/officeart/2011/layout/HexagonRadial"/>
    <dgm:cxn modelId="{5E229C8A-D4FD-44CB-B0D5-139D182B42FC}" type="presParOf" srcId="{C7A8A131-8A87-4051-AA63-51C20682EDC4}" destId="{C7E18872-013A-41F8-891D-16DE11EFAAAD}" srcOrd="1" destOrd="0" presId="urn:microsoft.com/office/officeart/2011/layout/HexagonRadial"/>
    <dgm:cxn modelId="{EB6479B9-48A4-42A4-9F35-0D5CD083EC62}" type="presParOf" srcId="{C7E18872-013A-41F8-891D-16DE11EFAAAD}" destId="{8E22914A-D7A5-466B-9220-9D4884607A31}" srcOrd="0" destOrd="0" presId="urn:microsoft.com/office/officeart/2011/layout/HexagonRadial"/>
    <dgm:cxn modelId="{A723E77E-D9B8-421F-ACF8-57565A4A2843}" type="presParOf" srcId="{C7A8A131-8A87-4051-AA63-51C20682EDC4}" destId="{A31B4482-3DAE-4E70-BB77-14E488F5BB5E}" srcOrd="2" destOrd="0" presId="urn:microsoft.com/office/officeart/2011/layout/HexagonRadial"/>
    <dgm:cxn modelId="{688ADF4E-9CD6-423A-A496-88D7B222AD18}" type="presParOf" srcId="{C7A8A131-8A87-4051-AA63-51C20682EDC4}" destId="{D48173ED-346E-4F21-B8F4-CA82A7E66C3D}" srcOrd="3" destOrd="0" presId="urn:microsoft.com/office/officeart/2011/layout/HexagonRadial"/>
    <dgm:cxn modelId="{4B161793-96BC-4074-BCE6-EA74CBCCBD3B}" type="presParOf" srcId="{D48173ED-346E-4F21-B8F4-CA82A7E66C3D}" destId="{DFE0BC45-2101-406D-B29D-3EDB761D2E41}" srcOrd="0" destOrd="0" presId="urn:microsoft.com/office/officeart/2011/layout/HexagonRadial"/>
    <dgm:cxn modelId="{CBBC12EC-98A4-4543-A47B-059F5DD76709}" type="presParOf" srcId="{C7A8A131-8A87-4051-AA63-51C20682EDC4}" destId="{3D1D4E4D-67B3-4FF3-B8C8-EE344A4AB20A}" srcOrd="4" destOrd="0" presId="urn:microsoft.com/office/officeart/2011/layout/HexagonRadial"/>
    <dgm:cxn modelId="{D606DBCE-9CBB-440B-BA7D-8B40F4A7D8EA}" type="presParOf" srcId="{C7A8A131-8A87-4051-AA63-51C20682EDC4}" destId="{4CA1B4A6-5CBC-413D-9288-2A9C0955CBEE}" srcOrd="5" destOrd="0" presId="urn:microsoft.com/office/officeart/2011/layout/HexagonRadial"/>
    <dgm:cxn modelId="{66795724-30CB-4150-A108-3498A5F1543E}" type="presParOf" srcId="{4CA1B4A6-5CBC-413D-9288-2A9C0955CBEE}" destId="{C1600E5E-D070-4850-A7E3-5C62137D71AD}" srcOrd="0" destOrd="0" presId="urn:microsoft.com/office/officeart/2011/layout/HexagonRadial"/>
    <dgm:cxn modelId="{2F5FC0D9-8F40-4271-BE82-33BDB7829C31}" type="presParOf" srcId="{C7A8A131-8A87-4051-AA63-51C20682EDC4}" destId="{1B9C4404-782C-4C58-AF33-9D8DA8D2F614}" srcOrd="6" destOrd="0" presId="urn:microsoft.com/office/officeart/2011/layout/HexagonRadial"/>
    <dgm:cxn modelId="{901CE219-EBA9-45CD-98D7-23CE075C9F9D}" type="presParOf" srcId="{C7A8A131-8A87-4051-AA63-51C20682EDC4}" destId="{415DBD1C-1364-4599-962F-A30BC766B849}" srcOrd="7" destOrd="0" presId="urn:microsoft.com/office/officeart/2011/layout/HexagonRadial"/>
    <dgm:cxn modelId="{8820E7EE-57A9-41DA-BC3E-0229E766383D}" type="presParOf" srcId="{415DBD1C-1364-4599-962F-A30BC766B849}" destId="{D9EB08BF-447A-44F8-8240-7512A1FD13A2}" srcOrd="0" destOrd="0" presId="urn:microsoft.com/office/officeart/2011/layout/HexagonRadial"/>
    <dgm:cxn modelId="{645B5508-CD8A-4070-BAAA-70B400E583FE}" type="presParOf" srcId="{C7A8A131-8A87-4051-AA63-51C20682EDC4}" destId="{DFC8B192-CE3C-4C1B-AC1C-12ED025361C8}" srcOrd="8" destOrd="0" presId="urn:microsoft.com/office/officeart/2011/layout/HexagonRadial"/>
    <dgm:cxn modelId="{91B2B6E7-22DB-49B3-8355-0C7E1D22C8BA}" type="presParOf" srcId="{C7A8A131-8A87-4051-AA63-51C20682EDC4}" destId="{66E8C0F7-831B-4225-85DA-40C9C72AE395}" srcOrd="9" destOrd="0" presId="urn:microsoft.com/office/officeart/2011/layout/HexagonRadial"/>
    <dgm:cxn modelId="{151A0015-5174-4D0C-90CC-9247FCD36C4E}" type="presParOf" srcId="{66E8C0F7-831B-4225-85DA-40C9C72AE395}" destId="{0D9FE809-6EB0-424D-9341-980BCE1CF18B}" srcOrd="0" destOrd="0" presId="urn:microsoft.com/office/officeart/2011/layout/HexagonRadial"/>
    <dgm:cxn modelId="{7B4722FB-A36D-4C62-B63B-9E7BC2329A58}" type="presParOf" srcId="{C7A8A131-8A87-4051-AA63-51C20682EDC4}" destId="{86DD492D-EF61-4E4A-B372-D6C17D7B6D19}" srcOrd="10" destOrd="0" presId="urn:microsoft.com/office/officeart/2011/layout/HexagonRadial"/>
    <dgm:cxn modelId="{1C3E53EB-A8FE-4FA7-8F2A-208071CCEFBF}" type="presParOf" srcId="{C7A8A131-8A87-4051-AA63-51C20682EDC4}" destId="{3D6F0761-E68C-4006-BC61-5F10047E4BC3}" srcOrd="11" destOrd="0" presId="urn:microsoft.com/office/officeart/2011/layout/HexagonRadial"/>
    <dgm:cxn modelId="{5031EF4E-B7CA-4C9A-B7B3-DDFC09D8B744}" type="presParOf" srcId="{3D6F0761-E68C-4006-BC61-5F10047E4BC3}" destId="{8AA2B23E-B1F5-447E-BD52-AB9FBCB82EA2}" srcOrd="0" destOrd="0" presId="urn:microsoft.com/office/officeart/2011/layout/HexagonRadial"/>
    <dgm:cxn modelId="{9DA48561-6F15-4D6F-9749-A0B2887EB144}" type="presParOf" srcId="{C7A8A131-8A87-4051-AA63-51C20682EDC4}" destId="{74BA71A7-8403-426A-8CE0-3DBD767F27D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D0D53-BD33-4880-9A40-CF1F33482471}">
      <dsp:nvSpPr>
        <dsp:cNvPr id="0" name=""/>
        <dsp:cNvSpPr/>
      </dsp:nvSpPr>
      <dsp:spPr>
        <a:xfrm>
          <a:off x="840106" y="-22552"/>
          <a:ext cx="4110987" cy="4110987"/>
        </a:xfrm>
        <a:prstGeom prst="circularArrow">
          <a:avLst>
            <a:gd name="adj1" fmla="val 5544"/>
            <a:gd name="adj2" fmla="val 330680"/>
            <a:gd name="adj3" fmla="val 13826019"/>
            <a:gd name="adj4" fmla="val 17355552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C1344-C67F-4CB5-B75B-2BDE93BF9039}">
      <dsp:nvSpPr>
        <dsp:cNvPr id="0" name=""/>
        <dsp:cNvSpPr/>
      </dsp:nvSpPr>
      <dsp:spPr>
        <a:xfrm>
          <a:off x="1953964" y="900"/>
          <a:ext cx="1883271" cy="941635"/>
        </a:xfrm>
        <a:prstGeom prst="roundRect">
          <a:avLst/>
        </a:prstGeom>
        <a:gradFill rotWithShape="0">
          <a:gsLst>
            <a:gs pos="0">
              <a:schemeClr val="accent5"/>
            </a:gs>
            <a:gs pos="50000">
              <a:srgbClr val="0070C0"/>
            </a:gs>
            <a:gs pos="100000">
              <a:schemeClr val="accent5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600" kern="1200">
              <a:latin typeface="Cambria" pitchFamily="18" charset="0"/>
            </a:rPr>
            <a:t>Vizuelna procena</a:t>
          </a:r>
          <a:br>
            <a:rPr lang="sr-Latn-RS" sz="1600" kern="1200">
              <a:latin typeface="Cambria" pitchFamily="18" charset="0"/>
            </a:rPr>
          </a:br>
          <a:r>
            <a:rPr lang="sr-Latn-RS" sz="1600" kern="1200">
              <a:latin typeface="Cambria" pitchFamily="18" charset="0"/>
            </a:rPr>
            <a:t>(grafik)</a:t>
          </a:r>
          <a:endParaRPr lang="en-GB" sz="1600" kern="1200">
            <a:latin typeface="Cambria" pitchFamily="18" charset="0"/>
          </a:endParaRPr>
        </a:p>
      </dsp:txBody>
      <dsp:txXfrm>
        <a:off x="1999931" y="46867"/>
        <a:ext cx="1791337" cy="849701"/>
      </dsp:txXfrm>
    </dsp:sp>
    <dsp:sp modelId="{5D9EE159-6A61-4B29-A90B-CC751EEB7B49}">
      <dsp:nvSpPr>
        <dsp:cNvPr id="0" name=""/>
        <dsp:cNvSpPr/>
      </dsp:nvSpPr>
      <dsp:spPr>
        <a:xfrm>
          <a:off x="3907938" y="1212262"/>
          <a:ext cx="1578463" cy="941635"/>
        </a:xfrm>
        <a:prstGeom prst="roundRect">
          <a:avLst/>
        </a:prstGeom>
        <a:gradFill rotWithShape="0">
          <a:gsLst>
            <a:gs pos="0">
              <a:schemeClr val="accent5"/>
            </a:gs>
            <a:gs pos="50000">
              <a:srgbClr val="0070C0"/>
            </a:gs>
            <a:gs pos="100000">
              <a:schemeClr val="accent5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600" kern="1200">
              <a:latin typeface="Cambria" pitchFamily="18" charset="0"/>
            </a:rPr>
            <a:t>Suma kvadrata reziduala</a:t>
          </a:r>
          <a:endParaRPr lang="en-GB" sz="1600" kern="1200">
            <a:latin typeface="Cambria" pitchFamily="18" charset="0"/>
          </a:endParaRPr>
        </a:p>
      </dsp:txBody>
      <dsp:txXfrm>
        <a:off x="3953905" y="1258229"/>
        <a:ext cx="1486529" cy="849701"/>
      </dsp:txXfrm>
    </dsp:sp>
    <dsp:sp modelId="{4E562C3E-1801-4FFC-9E91-C960B467A6C7}">
      <dsp:nvSpPr>
        <dsp:cNvPr id="0" name=""/>
        <dsp:cNvSpPr/>
      </dsp:nvSpPr>
      <dsp:spPr>
        <a:xfrm>
          <a:off x="2984402" y="3172263"/>
          <a:ext cx="1883271" cy="941635"/>
        </a:xfrm>
        <a:prstGeom prst="roundRect">
          <a:avLst/>
        </a:prstGeom>
        <a:gradFill rotWithShape="0">
          <a:gsLst>
            <a:gs pos="0">
              <a:schemeClr val="accent5"/>
            </a:gs>
            <a:gs pos="50000">
              <a:srgbClr val="0070C0"/>
            </a:gs>
            <a:gs pos="100000">
              <a:schemeClr val="accent5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600" kern="1200">
              <a:latin typeface="Cambria" pitchFamily="18" charset="0"/>
            </a:rPr>
            <a:t>Maksimalna apsolutna vrednost reziduala</a:t>
          </a:r>
          <a:endParaRPr lang="en-GB" sz="1600" kern="1200">
            <a:latin typeface="Cambria" pitchFamily="18" charset="0"/>
          </a:endParaRPr>
        </a:p>
      </dsp:txBody>
      <dsp:txXfrm>
        <a:off x="3030369" y="3218230"/>
        <a:ext cx="1791337" cy="849701"/>
      </dsp:txXfrm>
    </dsp:sp>
    <dsp:sp modelId="{6EE92C1C-97EE-4515-92EE-A087C963ABC7}">
      <dsp:nvSpPr>
        <dsp:cNvPr id="0" name=""/>
        <dsp:cNvSpPr/>
      </dsp:nvSpPr>
      <dsp:spPr>
        <a:xfrm>
          <a:off x="923526" y="3172263"/>
          <a:ext cx="1883271" cy="941635"/>
        </a:xfrm>
        <a:prstGeom prst="roundRect">
          <a:avLst/>
        </a:prstGeom>
        <a:gradFill rotWithShape="0">
          <a:gsLst>
            <a:gs pos="0">
              <a:schemeClr val="accent5"/>
            </a:gs>
            <a:gs pos="50000">
              <a:srgbClr val="0070C0"/>
            </a:gs>
            <a:gs pos="100000">
              <a:schemeClr val="accent5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600" kern="1200" dirty="0">
              <a:latin typeface="Cambria" pitchFamily="18" charset="0"/>
            </a:rPr>
            <a:t>(Korigovani) koeficijent determinacije</a:t>
          </a:r>
          <a:endParaRPr lang="en-GB" sz="1600" kern="1200" baseline="0" dirty="0">
            <a:latin typeface="Cambria" pitchFamily="18" charset="0"/>
          </a:endParaRPr>
        </a:p>
      </dsp:txBody>
      <dsp:txXfrm>
        <a:off x="969493" y="3218230"/>
        <a:ext cx="1791337" cy="849701"/>
      </dsp:txXfrm>
    </dsp:sp>
    <dsp:sp modelId="{4E5852D0-0667-48FC-A423-02A3761705D7}">
      <dsp:nvSpPr>
        <dsp:cNvPr id="0" name=""/>
        <dsp:cNvSpPr/>
      </dsp:nvSpPr>
      <dsp:spPr>
        <a:xfrm>
          <a:off x="304798" y="1212262"/>
          <a:ext cx="1578463" cy="941635"/>
        </a:xfrm>
        <a:prstGeom prst="roundRect">
          <a:avLst/>
        </a:prstGeom>
        <a:gradFill rotWithShape="0">
          <a:gsLst>
            <a:gs pos="0">
              <a:schemeClr val="accent5"/>
            </a:gs>
            <a:gs pos="50000">
              <a:srgbClr val="0070C0"/>
            </a:gs>
            <a:gs pos="100000">
              <a:schemeClr val="accent5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600" i="1" kern="1200" dirty="0">
              <a:latin typeface="Cambria" pitchFamily="18" charset="0"/>
            </a:rPr>
            <a:t>ANOVA</a:t>
          </a:r>
          <a:r>
            <a:rPr lang="sr-Latn-RS" sz="1600" i="0" kern="1200" dirty="0">
              <a:latin typeface="Cambria" pitchFamily="18" charset="0"/>
            </a:rPr>
            <a:t> i</a:t>
          </a:r>
          <a:r>
            <a:rPr lang="sr-Latn-RS" sz="1600" i="1" kern="1200" dirty="0">
              <a:latin typeface="Cambria" pitchFamily="18" charset="0"/>
            </a:rPr>
            <a:t> </a:t>
          </a:r>
          <a:r>
            <a:rPr lang="el-GR" sz="1600" i="1" kern="1200" dirty="0">
              <a:latin typeface="Cambria" pitchFamily="18" charset="0"/>
            </a:rPr>
            <a:t>χ</a:t>
          </a:r>
          <a:r>
            <a:rPr lang="sr-Latn-RS" sz="1600" kern="1200" baseline="30000" dirty="0">
              <a:latin typeface="Cambria" pitchFamily="18" charset="0"/>
            </a:rPr>
            <a:t>2</a:t>
          </a:r>
          <a:endParaRPr lang="en-GB" sz="1600" kern="1200" dirty="0"/>
        </a:p>
      </dsp:txBody>
      <dsp:txXfrm>
        <a:off x="350765" y="1258229"/>
        <a:ext cx="1486529" cy="8497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1AD65-97CC-485E-A768-CFF729A256B7}">
      <dsp:nvSpPr>
        <dsp:cNvPr id="0" name=""/>
        <dsp:cNvSpPr/>
      </dsp:nvSpPr>
      <dsp:spPr>
        <a:xfrm>
          <a:off x="3502091" y="1982804"/>
          <a:ext cx="2520230" cy="218010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/>
            </a:gs>
            <a:gs pos="50000">
              <a:srgbClr val="0070C0"/>
            </a:gs>
            <a:gs pos="100000">
              <a:schemeClr val="accent5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dirty="0">
              <a:latin typeface="Cambria" pitchFamily="18" charset="0"/>
            </a:rPr>
            <a:t>Nelinearna funkc. zavisnost</a:t>
          </a:r>
          <a:endParaRPr lang="en-GB" sz="2200" b="1" kern="1200" dirty="0">
            <a:latin typeface="Cambria" pitchFamily="18" charset="0"/>
          </a:endParaRPr>
        </a:p>
      </dsp:txBody>
      <dsp:txXfrm>
        <a:off x="3919728" y="2344077"/>
        <a:ext cx="1684956" cy="1457555"/>
      </dsp:txXfrm>
    </dsp:sp>
    <dsp:sp modelId="{DFE0BC45-2101-406D-B29D-3EDB761D2E41}">
      <dsp:nvSpPr>
        <dsp:cNvPr id="0" name=""/>
        <dsp:cNvSpPr/>
      </dsp:nvSpPr>
      <dsp:spPr>
        <a:xfrm>
          <a:off x="5080240" y="939772"/>
          <a:ext cx="950875" cy="81930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B4482-3DAE-4E70-BB77-14E488F5BB5E}">
      <dsp:nvSpPr>
        <dsp:cNvPr id="0" name=""/>
        <dsp:cNvSpPr/>
      </dsp:nvSpPr>
      <dsp:spPr>
        <a:xfrm>
          <a:off x="3734241" y="0"/>
          <a:ext cx="2065310" cy="1786736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15875" cap="flat" cmpd="sng" algn="ctr">
          <a:solidFill>
            <a:srgbClr val="0070C0"/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110000"/>
            </a:lnSpc>
            <a:spcBef>
              <a:spcPct val="0"/>
            </a:spcBef>
            <a:spcAft>
              <a:spcPts val="300"/>
            </a:spcAft>
            <a:buNone/>
          </a:pPr>
          <a:r>
            <a:rPr lang="sr-Latn-RS" sz="1800" i="0" kern="1200" baseline="0">
              <a:solidFill>
                <a:srgbClr val="0070C0"/>
              </a:solidFill>
              <a:latin typeface="Cambria" pitchFamily="18" charset="0"/>
            </a:rPr>
            <a:t>Eksponen-cijalna, </a:t>
          </a:r>
          <a:r>
            <a:rPr lang="sr-Latn-RS" sz="1800" i="0" kern="1200" baseline="0" dirty="0">
              <a:solidFill>
                <a:srgbClr val="0070C0"/>
              </a:solidFill>
              <a:latin typeface="Cambria" pitchFamily="18" charset="0"/>
            </a:rPr>
            <a:t>logaritamska zavisnost </a:t>
          </a:r>
        </a:p>
        <a:p>
          <a:pPr marL="0" lvl="0" indent="0" algn="ctr" defTabSz="800100">
            <a:lnSpc>
              <a:spcPct val="110000"/>
            </a:lnSpc>
            <a:spcBef>
              <a:spcPct val="0"/>
            </a:spcBef>
            <a:spcAft>
              <a:spcPts val="300"/>
            </a:spcAft>
            <a:buNone/>
          </a:pPr>
          <a:r>
            <a:rPr lang="sr-Latn-RS" sz="1800" i="0" kern="1200" baseline="0" dirty="0">
              <a:solidFill>
                <a:srgbClr val="0070C0"/>
              </a:solidFill>
              <a:latin typeface="Cambria" pitchFamily="18" charset="0"/>
            </a:rPr>
            <a:t>i dr.</a:t>
          </a:r>
          <a:endParaRPr lang="en-US" sz="1800" i="0" kern="1200" baseline="0" dirty="0">
            <a:solidFill>
              <a:srgbClr val="0070C0"/>
            </a:solidFill>
            <a:latin typeface="Cambria" pitchFamily="18" charset="0"/>
          </a:endParaRPr>
        </a:p>
      </dsp:txBody>
      <dsp:txXfrm>
        <a:off x="4076507" y="296100"/>
        <a:ext cx="1380778" cy="1194536"/>
      </dsp:txXfrm>
    </dsp:sp>
    <dsp:sp modelId="{C1600E5E-D070-4850-A7E3-5C62137D71AD}">
      <dsp:nvSpPr>
        <dsp:cNvPr id="0" name=""/>
        <dsp:cNvSpPr/>
      </dsp:nvSpPr>
      <dsp:spPr>
        <a:xfrm>
          <a:off x="6189985" y="2471436"/>
          <a:ext cx="950875" cy="81930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D4E4D-67B3-4FF3-B8C8-EE344A4AB20A}">
      <dsp:nvSpPr>
        <dsp:cNvPr id="0" name=""/>
        <dsp:cNvSpPr/>
      </dsp:nvSpPr>
      <dsp:spPr>
        <a:xfrm>
          <a:off x="5628371" y="1098962"/>
          <a:ext cx="2065310" cy="1786736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15875" cap="flat" cmpd="sng" algn="ctr">
          <a:solidFill>
            <a:srgbClr val="0070C0"/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ambria" pitchFamily="18" charset="0"/>
            </a:rPr>
            <a:t>P</a:t>
          </a:r>
          <a:r>
            <a:rPr lang="sr-Latn-RS" sz="1800" kern="1200" dirty="0">
              <a:solidFill>
                <a:srgbClr val="0070C0"/>
              </a:solidFill>
              <a:latin typeface="Cambria" pitchFamily="18" charset="0"/>
            </a:rPr>
            <a:t>ogodan linearni oblik?</a:t>
          </a:r>
          <a:endParaRPr lang="en-GB" sz="1800" kern="1200" dirty="0">
            <a:solidFill>
              <a:srgbClr val="0070C0"/>
            </a:solidFill>
            <a:latin typeface="Cambria" pitchFamily="18" charset="0"/>
          </a:endParaRPr>
        </a:p>
      </dsp:txBody>
      <dsp:txXfrm>
        <a:off x="5970637" y="1395062"/>
        <a:ext cx="1380778" cy="1194536"/>
      </dsp:txXfrm>
    </dsp:sp>
    <dsp:sp modelId="{D9EB08BF-447A-44F8-8240-7512A1FD13A2}">
      <dsp:nvSpPr>
        <dsp:cNvPr id="0" name=""/>
        <dsp:cNvSpPr/>
      </dsp:nvSpPr>
      <dsp:spPr>
        <a:xfrm>
          <a:off x="5419084" y="4200397"/>
          <a:ext cx="950875" cy="81930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C4404-782C-4C58-AF33-9D8DA8D2F614}">
      <dsp:nvSpPr>
        <dsp:cNvPr id="0" name=""/>
        <dsp:cNvSpPr/>
      </dsp:nvSpPr>
      <dsp:spPr>
        <a:xfrm>
          <a:off x="5628371" y="3259395"/>
          <a:ext cx="2065310" cy="1786736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15875" cap="flat" cmpd="sng" algn="ctr">
          <a:solidFill>
            <a:srgbClr val="0070C0"/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kern="1200">
              <a:solidFill>
                <a:srgbClr val="0070C0"/>
              </a:solidFill>
              <a:latin typeface="Cambria" pitchFamily="18" charset="0"/>
            </a:rPr>
            <a:t>Analogan postupak slučaju linearne zavisnosti</a:t>
          </a:r>
          <a:endParaRPr lang="en-GB" sz="1800" kern="1200">
            <a:solidFill>
              <a:srgbClr val="0070C0"/>
            </a:solidFill>
            <a:latin typeface="Cambria" pitchFamily="18" charset="0"/>
          </a:endParaRPr>
        </a:p>
      </dsp:txBody>
      <dsp:txXfrm>
        <a:off x="5970637" y="3555495"/>
        <a:ext cx="1380778" cy="1194536"/>
      </dsp:txXfrm>
    </dsp:sp>
    <dsp:sp modelId="{0D9FE809-6EB0-424D-9341-980BCE1CF18B}">
      <dsp:nvSpPr>
        <dsp:cNvPr id="0" name=""/>
        <dsp:cNvSpPr/>
      </dsp:nvSpPr>
      <dsp:spPr>
        <a:xfrm>
          <a:off x="3506781" y="4379870"/>
          <a:ext cx="950875" cy="81930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8B192-CE3C-4C1B-AC1C-12ED025361C8}">
      <dsp:nvSpPr>
        <dsp:cNvPr id="0" name=""/>
        <dsp:cNvSpPr/>
      </dsp:nvSpPr>
      <dsp:spPr>
        <a:xfrm>
          <a:off x="3734241" y="4359587"/>
          <a:ext cx="2065310" cy="1786736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15875" cap="flat" cmpd="sng" algn="ctr">
          <a:solidFill>
            <a:srgbClr val="0070C0"/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kern="1200" dirty="0">
              <a:solidFill>
                <a:srgbClr val="0070C0"/>
              </a:solidFill>
              <a:latin typeface="Cambria" pitchFamily="18" charset="0"/>
            </a:rPr>
            <a:t>Minimali-zovanje sume kvadrata reziduala</a:t>
          </a:r>
          <a:endParaRPr lang="en-GB" sz="1800" kern="1200" dirty="0">
            <a:solidFill>
              <a:srgbClr val="0070C0"/>
            </a:solidFill>
            <a:latin typeface="Cambria" pitchFamily="18" charset="0"/>
          </a:endParaRPr>
        </a:p>
      </dsp:txBody>
      <dsp:txXfrm>
        <a:off x="4076507" y="4655687"/>
        <a:ext cx="1380778" cy="1194536"/>
      </dsp:txXfrm>
    </dsp:sp>
    <dsp:sp modelId="{8AA2B23E-B1F5-447E-BD52-AB9FBCB82EA2}">
      <dsp:nvSpPr>
        <dsp:cNvPr id="0" name=""/>
        <dsp:cNvSpPr/>
      </dsp:nvSpPr>
      <dsp:spPr>
        <a:xfrm>
          <a:off x="2378862" y="2848821"/>
          <a:ext cx="950875" cy="81930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D492D-EF61-4E4A-B372-D6C17D7B6D19}">
      <dsp:nvSpPr>
        <dsp:cNvPr id="0" name=""/>
        <dsp:cNvSpPr/>
      </dsp:nvSpPr>
      <dsp:spPr>
        <a:xfrm>
          <a:off x="1831318" y="3260624"/>
          <a:ext cx="2065310" cy="1786736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15875" cap="flat" cmpd="sng" algn="ctr">
          <a:solidFill>
            <a:srgbClr val="0070C0"/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kern="1200" dirty="0">
              <a:solidFill>
                <a:srgbClr val="0070C0"/>
              </a:solidFill>
              <a:latin typeface="Cambria" pitchFamily="18" charset="0"/>
            </a:rPr>
            <a:t>Veći broj parametara</a:t>
          </a:r>
          <a:endParaRPr lang="en-GB" sz="1800" kern="1200" dirty="0">
            <a:solidFill>
              <a:srgbClr val="0070C0"/>
            </a:solidFill>
            <a:latin typeface="Cambria" pitchFamily="18" charset="0"/>
          </a:endParaRPr>
        </a:p>
      </dsp:txBody>
      <dsp:txXfrm>
        <a:off x="2173584" y="3556724"/>
        <a:ext cx="1380778" cy="1194536"/>
      </dsp:txXfrm>
    </dsp:sp>
    <dsp:sp modelId="{74BA71A7-8403-426A-8CE0-3DBD767F27D6}">
      <dsp:nvSpPr>
        <dsp:cNvPr id="0" name=""/>
        <dsp:cNvSpPr/>
      </dsp:nvSpPr>
      <dsp:spPr>
        <a:xfrm>
          <a:off x="1831318" y="1096504"/>
          <a:ext cx="2065310" cy="1786736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15875" cap="flat" cmpd="sng" algn="ctr">
          <a:solidFill>
            <a:srgbClr val="0070C0"/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kern="1200">
              <a:solidFill>
                <a:srgbClr val="0070C0"/>
              </a:solidFill>
              <a:latin typeface="Cambria" pitchFamily="18" charset="0"/>
            </a:rPr>
            <a:t>Iterativni postupak, </a:t>
          </a:r>
          <a:r>
            <a:rPr lang="sr-Latn-RS" sz="1800" kern="1200" dirty="0">
              <a:solidFill>
                <a:srgbClr val="0070C0"/>
              </a:solidFill>
              <a:latin typeface="Cambria" pitchFamily="18" charset="0"/>
            </a:rPr>
            <a:t>numeričke metode</a:t>
          </a:r>
          <a:endParaRPr lang="en-GB" sz="1800" kern="1200" dirty="0">
            <a:solidFill>
              <a:srgbClr val="0070C0"/>
            </a:solidFill>
            <a:latin typeface="Cambria" pitchFamily="18" charset="0"/>
          </a:endParaRPr>
        </a:p>
      </dsp:txBody>
      <dsp:txXfrm>
        <a:off x="2173584" y="1392604"/>
        <a:ext cx="1380778" cy="1194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A067F8-DD29-48C7-950D-8CF555FCFA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1F99CE-B004-49CC-98DC-334C46074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4CA9D-C390-4D2B-9F42-5DB889BCB6D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BBE08-B465-4971-B87D-B9A9D2DEB9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9F6FF-E5C3-4ADC-B4FE-89EC52A94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A8204-653D-45C1-992E-044FC2E53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314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38935-52AC-4D64-B088-13A66A9F277B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BF3A0-CA90-4B25-B7C2-E780E5BA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300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04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04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B54D-CECD-498B-87C9-22BC4AC642E1}" type="datetime1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E55C-0A55-49BD-8041-0FBC449DD019}" type="datetime1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B3B-44CA-4AF2-A5B7-A2C53C0C5A9E}" type="datetime1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5E21-E7A0-4662-8953-8172D1E96517}" type="datetime1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B1F1-2232-4531-AE08-7BA5BCC3759F}" type="datetime1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7D5A-3264-4705-8313-CDD3D0C34700}" type="datetime1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92088-6FA7-4DDB-84D6-745CF8EBF29A}" type="datetime1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F73A-6EA0-4205-B60B-AD89A6E4ABF7}" type="datetime1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721E-950A-41AD-B5C9-1DDCAED07ABF}" type="datetime1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EFDE-5586-4A42-B508-272E08165C22}" type="datetime1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E75E-C435-4F7E-8441-11CAE25E3255}" type="datetime1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F057C-7C54-412B-9230-EA40A1E301F0}" type="datetime1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ana.dobrota@ffh.bg.ac.rs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10.m4a"/><Relationship Id="rId7" Type="http://schemas.openxmlformats.org/officeDocument/2006/relationships/image" Target="../media/image34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hyperlink" Target="https://pages.mtu.edu/~fmorriso/cm3215/UncertaintySlopeInterceptOfLeastSquaresFit.pdf" TargetMode="Externa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42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audio" Target="../media/media16.m4a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.png"/><Relationship Id="rId14" Type="http://schemas.openxmlformats.org/officeDocument/2006/relationships/hyperlink" Target="https://www.itl.nist.gov/div898/handbook/prc/section4/prc433.ht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17.m4a"/><Relationship Id="rId7" Type="http://schemas.openxmlformats.org/officeDocument/2006/relationships/image" Target="../media/image59.jpeg"/><Relationship Id="rId12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8.m4a"/><Relationship Id="rId7" Type="http://schemas.openxmlformats.org/officeDocument/2006/relationships/image" Target="../media/image25.pn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9.m4a"/><Relationship Id="rId7" Type="http://schemas.openxmlformats.org/officeDocument/2006/relationships/image" Target="../media/image69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61.png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10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media20.m4a"/><Relationship Id="rId7" Type="http://schemas.openxmlformats.org/officeDocument/2006/relationships/image" Target="../media/image73.png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3.png"/><Relationship Id="rId3" Type="http://schemas.openxmlformats.org/officeDocument/2006/relationships/audio" Target="../media/media23.m4a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79.png"/><Relationship Id="rId2" Type="http://schemas.microsoft.com/office/2007/relationships/media" Target="../media/media23.m4a"/><Relationship Id="rId1" Type="http://schemas.openxmlformats.org/officeDocument/2006/relationships/tags" Target="../tags/tag19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78.png"/><Relationship Id="rId5" Type="http://schemas.openxmlformats.org/officeDocument/2006/relationships/diagramData" Target="../diagrams/data2.xml"/><Relationship Id="rId10" Type="http://schemas.openxmlformats.org/officeDocument/2006/relationships/image" Target="../media/image77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tags" Target="../tags/tag2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3.png"/><Relationship Id="rId4" Type="http://schemas.openxmlformats.org/officeDocument/2006/relationships/image" Target="../media/image87.png"/><Relationship Id="rId9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5" Type="http://schemas.openxmlformats.org/officeDocument/2006/relationships/image" Target="../media/image9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94.png"/><Relationship Id="rId4" Type="http://schemas.openxmlformats.org/officeDocument/2006/relationships/hyperlink" Target="http://www.biostat.jhsph.edu/courses/bio621/misc/Chocolate%20consumption%20cognitive%20function%20and%20nobel%20laurates%20(NEJM)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join.skype.com/izhIHjuIuNDb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18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7.m4a"/><Relationship Id="rId7" Type="http://schemas.openxmlformats.org/officeDocument/2006/relationships/image" Target="../media/image20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9.m4a"/><Relationship Id="rId7" Type="http://schemas.openxmlformats.org/officeDocument/2006/relationships/image" Target="../media/image27.png"/><Relationship Id="rId12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20975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Matemati</a:t>
            </a:r>
            <a:r>
              <a:rPr lang="sr-Latn-R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čke metode </a:t>
            </a:r>
            <a:b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 fizičkoj hemiji</a:t>
            </a:r>
            <a:endParaRPr lang="en-US" sz="40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685800"/>
          </a:xfrm>
        </p:spPr>
        <p:txBody>
          <a:bodyPr>
            <a:normAutofit/>
          </a:bodyPr>
          <a:lstStyle/>
          <a:p>
            <a:r>
              <a:rPr lang="sr-Latn-R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Predavanje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C963AA1-03E4-4DD4-A188-93FC10283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42769"/>
            <a:ext cx="2034455" cy="2024231"/>
          </a:xfrm>
          <a:prstGeom prst="rect">
            <a:avLst/>
          </a:prstGeom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D9AFD9B5-55CA-474D-BBB1-9509CCEDF1FC}"/>
              </a:ext>
            </a:extLst>
          </p:cNvPr>
          <p:cNvSpPr txBox="1">
            <a:spLocks/>
          </p:cNvSpPr>
          <p:nvPr/>
        </p:nvSpPr>
        <p:spPr>
          <a:xfrm>
            <a:off x="2706078" y="5334000"/>
            <a:ext cx="3694722" cy="1480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Predmetni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nastavnik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r>
              <a:rPr lang="sr-Latn-R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oc.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Ana Dobrota</a:t>
            </a:r>
            <a:endParaRPr lang="sr-Latn-RS" sz="2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/>
              <a:t>✉︎</a:t>
            </a:r>
            <a:r>
              <a:rPr lang="sr-Latn-RS" sz="1800" dirty="0"/>
              <a:t> </a:t>
            </a:r>
            <a:r>
              <a:rPr lang="sr-Latn-R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6"/>
              </a:rPr>
              <a:t>ana.dobrota@ffh.bg.ac.rs</a:t>
            </a:r>
            <a:endParaRPr lang="sr-Latn-RS" sz="18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sr-Latn-R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Lab. 358</a:t>
            </a:r>
          </a:p>
          <a:p>
            <a:endParaRPr lang="sr-Latn-RS" sz="2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4A68CC-3489-4049-929E-D5962AC3CBDB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DC382D-4F93-4ED2-9907-BA15770CF9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436951"/>
            <a:ext cx="228600" cy="228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CF5CD3-67A7-4600-BC96-B9B82DDE5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86"/>
    </mc:Choice>
    <mc:Fallback>
      <p:transition spd="slow" advTm="12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4E52521-BA56-48FA-B16F-69B12B3E782C}"/>
              </a:ext>
            </a:extLst>
          </p:cNvPr>
          <p:cNvSpPr/>
          <p:nvPr/>
        </p:nvSpPr>
        <p:spPr>
          <a:xfrm>
            <a:off x="351255" y="1459468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1200"/>
              </a:spcAft>
              <a:buClr>
                <a:srgbClr val="0070C0"/>
              </a:buClr>
            </a:pPr>
            <a:r>
              <a:rPr lang="sr-Latn-RS" b="1" i="1" dirty="0"/>
              <a:t>OriginPro</a:t>
            </a:r>
            <a:endParaRPr lang="sr-Latn-RS" b="1" i="1" dirty="0">
              <a:solidFill>
                <a:schemeClr val="accent6">
                  <a:lumMod val="7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0" y="228600"/>
            <a:ext cx="7124700" cy="1143000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sr-Latn-RS" sz="2800" b="1" dirty="0">
                <a:solidFill>
                  <a:srgbClr val="0070C0"/>
                </a:solidFill>
                <a:latin typeface="Cambria" pitchFamily="18" charset="0"/>
              </a:rPr>
              <a:t>MNK: slučaj linearne zavisnosti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0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A804318A-A329-4235-B222-9C809D3E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10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0E6D0-567D-4139-8E39-99901214CA9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213046-0CE0-4807-B2B4-58076D906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86" y="1946883"/>
            <a:ext cx="4144823" cy="39579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8658974-9778-4BA4-84E7-14744CF74B1E}"/>
              </a:ext>
            </a:extLst>
          </p:cNvPr>
          <p:cNvGrpSpPr/>
          <p:nvPr/>
        </p:nvGrpSpPr>
        <p:grpSpPr>
          <a:xfrm>
            <a:off x="4835982" y="1524000"/>
            <a:ext cx="3915332" cy="5221854"/>
            <a:chOff x="580747" y="1371600"/>
            <a:chExt cx="3915332" cy="522185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D731163-5E6A-42B4-BBC9-1C199C2E8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747" y="1371600"/>
              <a:ext cx="3133725" cy="3857625"/>
            </a:xfrm>
            <a:prstGeom prst="rect">
              <a:avLst/>
            </a:prstGeom>
          </p:spPr>
        </p:pic>
        <p:pic>
          <p:nvPicPr>
            <p:cNvPr id="22" name="Picture 21" descr="Chart, scatter chart, bubble chart&#10;&#10;Description automatically generated">
              <a:extLst>
                <a:ext uri="{FF2B5EF4-FFF2-40B4-BE49-F238E27FC236}">
                  <a16:creationId xmlns:a16="http://schemas.microsoft.com/office/drawing/2014/main" id="{EA73E800-0F12-4222-AE77-49700B7E5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0" t="10000" r="13354" b="4444"/>
            <a:stretch/>
          </p:blipFill>
          <p:spPr>
            <a:xfrm>
              <a:off x="792893" y="3472370"/>
              <a:ext cx="3703186" cy="312108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ADD239-945E-45DD-B2F9-5C850C5EA866}"/>
              </a:ext>
            </a:extLst>
          </p:cNvPr>
          <p:cNvGrpSpPr/>
          <p:nvPr/>
        </p:nvGrpSpPr>
        <p:grpSpPr>
          <a:xfrm>
            <a:off x="649988" y="4135577"/>
            <a:ext cx="3439432" cy="790342"/>
            <a:chOff x="649988" y="4135577"/>
            <a:chExt cx="3439432" cy="79034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EE94595-0E2F-411A-B8E7-89156CC5E0C1}"/>
                </a:ext>
              </a:extLst>
            </p:cNvPr>
            <p:cNvGrpSpPr/>
            <p:nvPr/>
          </p:nvGrpSpPr>
          <p:grpSpPr>
            <a:xfrm>
              <a:off x="649988" y="4267200"/>
              <a:ext cx="3439432" cy="658719"/>
              <a:chOff x="4879820" y="4827679"/>
              <a:chExt cx="3439432" cy="65871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5910C22-01D2-4305-A10E-A0073CA18801}"/>
                  </a:ext>
                </a:extLst>
              </p:cNvPr>
              <p:cNvSpPr/>
              <p:nvPr/>
            </p:nvSpPr>
            <p:spPr>
              <a:xfrm>
                <a:off x="4879820" y="4827679"/>
                <a:ext cx="2438400" cy="58252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1F786D81-0D9C-47AD-8498-CD91DF25347F}"/>
                      </a:ext>
                    </a:extLst>
                  </p:cNvPr>
                  <p:cNvSpPr txBox="1"/>
                  <p:nvPr/>
                </p:nvSpPr>
                <p:spPr>
                  <a:xfrm>
                    <a:off x="7286408" y="5117066"/>
                    <a:ext cx="8883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0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𝑺𝑺</m:t>
                          </m:r>
                          <m:r>
                            <a:rPr lang="en-US" b="1" i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oMath>
                      </m:oMathPara>
                    </a14:m>
                    <a:endParaRPr lang="en-US" b="1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1F786D81-0D9C-47AD-8498-CD91DF2534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86408" y="5117066"/>
                    <a:ext cx="88838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8D14CA7B-B661-4E3B-952A-E5AB64543F02}"/>
                      </a:ext>
                    </a:extLst>
                  </p:cNvPr>
                  <p:cNvSpPr txBox="1"/>
                  <p:nvPr/>
                </p:nvSpPr>
                <p:spPr>
                  <a:xfrm>
                    <a:off x="7281789" y="4894301"/>
                    <a:ext cx="103746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b="1" i="1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oMath>
                      </m:oMathPara>
                    </a14:m>
                    <a:endParaRPr lang="en-US" b="1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8D14CA7B-B661-4E3B-952A-E5AB64543F0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81789" y="4894301"/>
                    <a:ext cx="103746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D755833-7412-4612-A464-D10E99C26D3D}"/>
                    </a:ext>
                  </a:extLst>
                </p:cNvPr>
                <p:cNvSpPr/>
                <p:nvPr/>
              </p:nvSpPr>
              <p:spPr>
                <a:xfrm>
                  <a:off x="3051957" y="4135577"/>
                  <a:ext cx="6238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D755833-7412-4612-A464-D10E99C26D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1957" y="4135577"/>
                  <a:ext cx="62388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923B7F-8ED9-4EC6-A2C9-42A7F4B27F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13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38"/>
    </mc:Choice>
    <mc:Fallback>
      <p:transition spd="slow" advTm="88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808" x="36513" y="5441950"/>
          <p14:tracePt t="36826" x="63500" y="5461000"/>
          <p14:tracePt t="36850" x="92075" y="5478463"/>
          <p14:tracePt t="36857" x="119063" y="5487988"/>
          <p14:tracePt t="36881" x="155575" y="5497513"/>
          <p14:tracePt t="36888" x="155575" y="5507038"/>
          <p14:tracePt t="36912" x="182563" y="5507038"/>
          <p14:tracePt t="36920" x="201613" y="5514975"/>
          <p14:tracePt t="36936" x="238125" y="5514975"/>
          <p14:tracePt t="36950" x="255588" y="5514975"/>
          <p14:tracePt t="36966" x="274638" y="5514975"/>
          <p14:tracePt t="36988" x="311150" y="5514975"/>
          <p14:tracePt t="36997" x="319088" y="5514975"/>
          <p14:tracePt t="37019" x="355600" y="5514975"/>
          <p14:tracePt t="37050" x="365125" y="5514975"/>
          <p14:tracePt t="37080" x="374650" y="5514975"/>
          <p14:tracePt t="37102" x="401638" y="5514975"/>
          <p14:tracePt t="37110" x="411163" y="5507038"/>
          <p14:tracePt t="37127" x="428625" y="5497513"/>
          <p14:tracePt t="37135" x="428625" y="5487988"/>
          <p14:tracePt t="37159" x="457200" y="5478463"/>
          <p14:tracePt t="37189" x="484188" y="5461000"/>
          <p14:tracePt t="37220" x="493713" y="5451475"/>
          <p14:tracePt t="37248" x="501650" y="5441950"/>
          <p14:tracePt t="37271" x="501650" y="5434013"/>
          <p14:tracePt t="37280" x="511175" y="5424488"/>
          <p14:tracePt t="37295" x="520700" y="5414963"/>
          <p14:tracePt t="37311" x="530225" y="5414963"/>
          <p14:tracePt t="37341" x="530225" y="5397500"/>
          <p14:tracePt t="37356" x="530225" y="5378450"/>
          <p14:tracePt t="37380" x="530225" y="5351463"/>
          <p14:tracePt t="37387" x="530225" y="5341938"/>
          <p14:tracePt t="37410" x="530225" y="5332413"/>
          <p14:tracePt t="42520" x="539750" y="5341938"/>
          <p14:tracePt t="42537" x="557213" y="5387975"/>
          <p14:tracePt t="42561" x="630238" y="5470525"/>
          <p14:tracePt t="42569" x="676275" y="5514975"/>
          <p14:tracePt t="42592" x="803275" y="5616575"/>
          <p14:tracePt t="42620" x="912813" y="5697538"/>
          <p14:tracePt t="42620" x="977900" y="5716588"/>
          <p14:tracePt t="42651" x="1133475" y="5780088"/>
          <p14:tracePt t="42658" x="1177925" y="5807075"/>
          <p14:tracePt t="42681" x="1425575" y="5899150"/>
          <p14:tracePt t="42697" x="1644650" y="5981700"/>
          <p14:tracePt t="42713" x="1854200" y="6072188"/>
          <p14:tracePt t="42730" x="2092325" y="6145213"/>
          <p14:tracePt t="42737" x="2211388" y="6191250"/>
          <p14:tracePt t="42761" x="2576513" y="6310313"/>
          <p14:tracePt t="42770" x="2713038" y="6337300"/>
          <p14:tracePt t="42786" x="3024188" y="6410325"/>
          <p14:tracePt t="42802" x="3289300" y="6492875"/>
          <p14:tracePt t="42819" x="3571875" y="6546850"/>
          <p14:tracePt t="42841" x="4046538" y="6656388"/>
          <p14:tracePt t="42848" x="4202113" y="6684963"/>
          <p14:tracePt t="42870" x="4521200" y="6748463"/>
          <p14:tracePt t="42879" x="4832350" y="6811963"/>
          <p14:tracePt t="43098" x="8861425" y="6675438"/>
          <p14:tracePt t="43410" x="8861425" y="4665663"/>
          <p14:tracePt t="43427" x="8659813" y="4502150"/>
          <p14:tracePt t="43435" x="8531225" y="4429125"/>
          <p14:tracePt t="43459" x="8158163" y="4219575"/>
          <p14:tracePt t="43476" x="7956550" y="4137025"/>
          <p14:tracePt t="43485" x="7874000" y="4110038"/>
          <p14:tracePt t="43510" x="7637463" y="4027488"/>
          <p14:tracePt t="43518" x="7472363" y="3981450"/>
          <p14:tracePt t="43540" x="7316788" y="3963988"/>
          <p14:tracePt t="43548" x="7234238" y="3944938"/>
          <p14:tracePt t="43570" x="6988175" y="3935413"/>
          <p14:tracePt t="43579" x="6896100" y="3935413"/>
          <p14:tracePt t="43599" x="6669088" y="3935413"/>
          <p14:tracePt t="43621" x="6513513" y="3935413"/>
          <p14:tracePt t="43628" x="6440488" y="3935413"/>
          <p14:tracePt t="43651" x="6211888" y="3935413"/>
          <p14:tracePt t="43659" x="6111875" y="3935413"/>
          <p14:tracePt t="43681" x="5827713" y="3981450"/>
          <p14:tracePt t="43712" x="5489575" y="4064000"/>
          <p14:tracePt t="43728" x="5362575" y="4100513"/>
          <p14:tracePt t="43760" x="5216525" y="4210050"/>
          <p14:tracePt t="43791" x="5051425" y="4438650"/>
          <p14:tracePt t="43822" x="4951413" y="4811713"/>
          <p14:tracePt t="43847" x="4924425" y="5022850"/>
          <p14:tracePt t="43870" x="4924425" y="5314950"/>
          <p14:tracePt t="43902" x="4997450" y="5689600"/>
          <p14:tracePt t="43927" x="5060950" y="5826125"/>
          <p14:tracePt t="43942" x="5124450" y="5935663"/>
          <p14:tracePt t="43960" x="5216525" y="6064250"/>
          <p14:tracePt t="43970" x="5334000" y="6200775"/>
          <p14:tracePt t="43987" x="5462588" y="6337300"/>
          <p14:tracePt t="44013" x="5672138" y="6546850"/>
          <p14:tracePt t="44021" x="5737225" y="6602413"/>
          <p14:tracePt t="44037" x="5900738" y="6711950"/>
          <p14:tracePt t="44052" x="6111875" y="6831013"/>
          <p14:tracePt t="44881" x="8623300" y="3954463"/>
          <p14:tracePt t="44897" x="8486775" y="3944938"/>
          <p14:tracePt t="44914" x="8348663" y="3944938"/>
          <p14:tracePt t="44930" x="8248650" y="3935413"/>
          <p14:tracePt t="44962" x="8020050" y="3935413"/>
          <p14:tracePt t="44990" x="7827963" y="3971925"/>
          <p14:tracePt t="44999" x="7747000" y="4017963"/>
          <p14:tracePt t="45016" x="7618413" y="4064000"/>
          <p14:tracePt t="45040" x="7399338" y="4146550"/>
          <p14:tracePt t="45040" x="7316788" y="4173538"/>
          <p14:tracePt t="45069" x="7097713" y="4292600"/>
          <p14:tracePt t="45076" x="7015163" y="4329113"/>
          <p14:tracePt t="45100" x="6869113" y="4429125"/>
          <p14:tracePt t="45107" x="6686550" y="4529138"/>
          <p14:tracePt t="45130" x="6486525" y="4629150"/>
          <p14:tracePt t="45137" x="6275388" y="4730750"/>
          <p14:tracePt t="45159" x="6092825" y="4830763"/>
          <p14:tracePt t="45175" x="5929313" y="4913313"/>
          <p14:tracePt t="45191" x="5764213" y="5013325"/>
          <p14:tracePt t="45207" x="5627688" y="5105400"/>
          <p14:tracePt t="45215" x="5545138" y="5159375"/>
          <p14:tracePt t="45238" x="5343525" y="5351463"/>
          <p14:tracePt t="45250" x="5243513" y="5497513"/>
          <p14:tracePt t="45266" x="5180013" y="5624513"/>
          <p14:tracePt t="45288" x="5124450" y="5770563"/>
          <p14:tracePt t="45297" x="5097463" y="5926138"/>
          <p14:tracePt t="45319" x="5097463" y="6081713"/>
          <p14:tracePt t="45327" x="5097463" y="6154738"/>
          <p14:tracePt t="45351" x="5133975" y="6373813"/>
          <p14:tracePt t="45358" x="5151438" y="6437313"/>
          <p14:tracePt t="45382" x="5260975" y="6665913"/>
          <p14:tracePt t="45389" x="5297488" y="6721475"/>
          <p14:tracePt t="45406" x="5408613" y="6848475"/>
          <p14:tracePt t="46078" x="8504238" y="6757988"/>
          <p14:tracePt t="46102" x="8431213" y="6638925"/>
          <p14:tracePt t="46110" x="8421688" y="6638925"/>
          <p14:tracePt t="46126" x="8404225" y="6602413"/>
          <p14:tracePt t="46141" x="8394700" y="6583363"/>
          <p14:tracePt t="46192" x="8394700" y="6565900"/>
          <p14:tracePt t="46207" x="8394700" y="6556375"/>
          <p14:tracePt t="46215" x="8394700" y="6546850"/>
          <p14:tracePt t="46240" x="8413750" y="6519863"/>
          <p14:tracePt t="46245" x="8413750" y="6502400"/>
          <p14:tracePt t="46268" x="8421688" y="6483350"/>
          <p14:tracePt t="46275" x="8431213" y="6456363"/>
          <p14:tracePt t="46299" x="8440738" y="6446838"/>
          <p14:tracePt t="46308" x="8458200" y="6446838"/>
          <p14:tracePt t="46333" x="8523288" y="6465888"/>
          <p14:tracePt t="46348" x="8577263" y="6510338"/>
          <p14:tracePt t="46356" x="8559800" y="6556375"/>
          <p14:tracePt t="47661" x="8550275" y="6556375"/>
          <p14:tracePt t="47692" x="8540750" y="6556375"/>
          <p14:tracePt t="47730" x="8513763" y="6556375"/>
          <p14:tracePt t="47775" x="8494713" y="6556375"/>
          <p14:tracePt t="51091" x="8494713" y="6546850"/>
          <p14:tracePt t="51122" x="8477250" y="6538913"/>
          <p14:tracePt t="51138" x="8467725" y="6538913"/>
          <p14:tracePt t="51169" x="8458200" y="6538913"/>
          <p14:tracePt t="51200" x="8450263" y="6538913"/>
          <p14:tracePt t="51207" x="8440738" y="6538913"/>
          <p14:tracePt t="51232" x="8421688" y="6538913"/>
          <p14:tracePt t="51239" x="8413750" y="6538913"/>
          <p14:tracePt t="51260" x="8394700" y="6538913"/>
          <p14:tracePt t="51292" x="8367713" y="6538913"/>
          <p14:tracePt t="51308" x="8358188" y="6538913"/>
          <p14:tracePt t="51338" x="8348663" y="6538913"/>
          <p14:tracePt t="51346" x="8340725" y="6538913"/>
          <p14:tracePt t="51369" x="8331200" y="6538913"/>
          <p14:tracePt t="51376" x="8321675" y="6538913"/>
          <p14:tracePt t="51401" x="8312150" y="6538913"/>
          <p14:tracePt t="51432" x="8304213" y="6538913"/>
          <p14:tracePt t="51447" x="8294688" y="6538913"/>
          <p14:tracePt t="51481" x="8267700" y="6538913"/>
          <p14:tracePt t="51489" x="8248650" y="6546850"/>
          <p14:tracePt t="51512" x="8231188" y="6546850"/>
          <p14:tracePt t="51528" x="8212138" y="6546850"/>
          <p14:tracePt t="51558" x="8166100" y="6546850"/>
          <p14:tracePt t="51590" x="8102600" y="6546850"/>
          <p14:tracePt t="51620" x="8056563" y="6546850"/>
          <p14:tracePt t="51651" x="8002588" y="6546850"/>
          <p14:tracePt t="51668" x="7956550" y="6529388"/>
          <p14:tracePt t="51700" x="7883525" y="6502400"/>
          <p14:tracePt t="51733" x="7810500" y="6492875"/>
          <p14:tracePt t="51756" x="7754938" y="6483350"/>
          <p14:tracePt t="51772" x="7664450" y="6483350"/>
          <p14:tracePt t="51787" x="7591425" y="6473825"/>
          <p14:tracePt t="51811" x="7462838" y="6465888"/>
          <p14:tracePt t="51819" x="7416800" y="6465888"/>
          <p14:tracePt t="51835" x="7372350" y="6446838"/>
          <p14:tracePt t="51852" x="7307263" y="6437313"/>
          <p14:tracePt t="51869" x="7262813" y="6429375"/>
          <p14:tracePt t="51876" x="7226300" y="6429375"/>
          <p14:tracePt t="51900" x="7189788" y="6419850"/>
          <p14:tracePt t="51918" x="7143750" y="6419850"/>
          <p14:tracePt t="51926" x="7070725" y="6419850"/>
          <p14:tracePt t="51946" x="6978650" y="6400800"/>
          <p14:tracePt t="51962" x="6878638" y="6373813"/>
          <p14:tracePt t="51978" x="6786563" y="6337300"/>
          <p14:tracePt t="51986" x="6769100" y="6319838"/>
          <p14:tracePt t="52009" x="6604000" y="6210300"/>
          <p14:tracePt t="52016" x="6577013" y="6181725"/>
          <p14:tracePt t="52039" x="6448425" y="6027738"/>
          <p14:tracePt t="52062" x="6375400" y="5918200"/>
          <p14:tracePt t="52070" x="6321425" y="5807075"/>
          <p14:tracePt t="52086" x="6294438" y="5716588"/>
          <p14:tracePt t="52103" x="6265863" y="5643563"/>
          <p14:tracePt t="52120" x="6248400" y="5588000"/>
          <p14:tracePt t="52150" x="6184900" y="5441950"/>
          <p14:tracePt t="52182" x="6138863" y="5232400"/>
          <p14:tracePt t="52198" x="6119813" y="5132388"/>
          <p14:tracePt t="52225" x="6046788" y="4976813"/>
          <p14:tracePt t="52241" x="6010275" y="4884738"/>
          <p14:tracePt t="52260" x="5992813" y="4848225"/>
          <p14:tracePt t="52260" x="5983288" y="4821238"/>
          <p14:tracePt t="52290" x="5965825" y="4757738"/>
          <p14:tracePt t="52305" x="5946775" y="4721225"/>
          <p14:tracePt t="52322" x="5937250" y="4711700"/>
          <p14:tracePt t="52338" x="5929313" y="4684713"/>
          <p14:tracePt t="52346" x="5929313" y="4675188"/>
          <p14:tracePt t="52369" x="5900738" y="4638675"/>
          <p14:tracePt t="52566" x="5900738" y="4657725"/>
          <p14:tracePt t="52590" x="5900738" y="4711700"/>
          <p14:tracePt t="52595" x="5900738" y="4757738"/>
          <p14:tracePt t="52619" x="5929313" y="4903788"/>
          <p14:tracePt t="52628" x="5965825" y="4995863"/>
          <p14:tracePt t="52651" x="6002338" y="5105400"/>
          <p14:tracePt t="52658" x="6029325" y="5168900"/>
          <p14:tracePt t="52682" x="6102350" y="5341938"/>
          <p14:tracePt t="52698" x="6138863" y="5441950"/>
          <p14:tracePt t="52708" x="6156325" y="5487988"/>
          <p14:tracePt t="52709" x="6165850" y="5534025"/>
          <p14:tracePt t="52733" x="6202363" y="5597525"/>
          <p14:tracePt t="52741" x="6221413" y="5670550"/>
          <p14:tracePt t="52758" x="6257925" y="5743575"/>
          <p14:tracePt t="52788" x="6284913" y="5835650"/>
          <p14:tracePt t="52820" x="6311900" y="5899150"/>
          <p14:tracePt t="52837" x="6330950" y="5926138"/>
          <p14:tracePt t="52853" x="6338888" y="5954713"/>
          <p14:tracePt t="52900" x="6338888" y="5991225"/>
          <p14:tracePt t="52930" x="6338888" y="5999163"/>
          <p14:tracePt t="53038" x="6348413" y="5981700"/>
          <p14:tracePt t="53046" x="6348413" y="5899150"/>
          <p14:tracePt t="53069" x="6348413" y="5826125"/>
          <p14:tracePt t="53086" x="6357938" y="5726113"/>
          <p14:tracePt t="53102" x="6357938" y="5597525"/>
          <p14:tracePt t="53119" x="6384925" y="5451475"/>
          <p14:tracePt t="53126" x="6421438" y="5332413"/>
          <p14:tracePt t="53149" x="6457950" y="5205413"/>
          <p14:tracePt t="53156" x="6467475" y="5159375"/>
          <p14:tracePt t="53178" x="6503988" y="5032375"/>
          <p14:tracePt t="53186" x="6513513" y="4995863"/>
          <p14:tracePt t="53210" x="6530975" y="4903788"/>
          <p14:tracePt t="53232" x="6530975" y="4867275"/>
          <p14:tracePt t="53239" x="6530975" y="4848225"/>
          <p14:tracePt t="53258" x="6540500" y="4821238"/>
          <p14:tracePt t="53267" x="6540500" y="4811713"/>
          <p14:tracePt t="53289" x="6540500" y="4803775"/>
          <p14:tracePt t="53319" x="6540500" y="4794250"/>
          <p14:tracePt t="53478" x="6567488" y="4857750"/>
          <p14:tracePt t="53478" x="6577013" y="4876800"/>
          <p14:tracePt t="53509" x="6650038" y="5040313"/>
          <p14:tracePt t="53517" x="6669088" y="5086350"/>
          <p14:tracePt t="53541" x="6713538" y="5222875"/>
          <p14:tracePt t="53549" x="6732588" y="5287963"/>
          <p14:tracePt t="53572" x="6815138" y="5461000"/>
          <p14:tracePt t="53580" x="6832600" y="5507038"/>
          <p14:tracePt t="53601" x="6869113" y="5597525"/>
          <p14:tracePt t="53617" x="6905625" y="5661025"/>
          <p14:tracePt t="53633" x="6905625" y="5697538"/>
          <p14:tracePt t="53649" x="6932613" y="5762625"/>
          <p14:tracePt t="53656" x="6932613" y="5770563"/>
          <p14:tracePt t="53681" x="6932613" y="5789613"/>
          <p14:tracePt t="53768" x="6961188" y="5734050"/>
          <p14:tracePt t="53785" x="6969125" y="5634038"/>
          <p14:tracePt t="53802" x="6978650" y="5543550"/>
          <p14:tracePt t="53818" x="7007225" y="5387975"/>
          <p14:tracePt t="53849" x="7080250" y="5013325"/>
          <p14:tracePt t="53867" x="7107238" y="4821238"/>
          <p14:tracePt t="53887" x="7134225" y="4629150"/>
          <p14:tracePt t="53895" x="7161213" y="4438650"/>
          <p14:tracePt t="53911" x="7189788" y="4264025"/>
          <p14:tracePt t="53927" x="7207250" y="4117975"/>
          <p14:tracePt t="53963" x="7253288" y="3963988"/>
          <p14:tracePt t="53971" x="7262813" y="3954463"/>
          <p14:tracePt t="53986" x="7262813" y="3927475"/>
          <p14:tracePt t="54009" x="7262813" y="3908425"/>
          <p14:tracePt t="54041" x="7262813" y="3898900"/>
          <p14:tracePt t="54070" x="7262813" y="3889375"/>
          <p14:tracePt t="54151" x="7289800" y="3963988"/>
          <p14:tracePt t="54180" x="7343775" y="4100513"/>
          <p14:tracePt t="54188" x="7372350" y="4164013"/>
          <p14:tracePt t="54211" x="7435850" y="4346575"/>
          <p14:tracePt t="54219" x="7462838" y="4446588"/>
          <p14:tracePt t="54242" x="7581900" y="4794250"/>
          <p14:tracePt t="54262" x="7664450" y="4995863"/>
          <p14:tracePt t="54262" x="7710488" y="5095875"/>
          <p14:tracePt t="54287" x="7764463" y="5295900"/>
          <p14:tracePt t="54295" x="7820025" y="5441950"/>
          <p14:tracePt t="54318" x="7864475" y="5570538"/>
          <p14:tracePt t="54326" x="7893050" y="5653088"/>
          <p14:tracePt t="54347" x="7900988" y="5726113"/>
          <p14:tracePt t="54355" x="7900988" y="5743575"/>
          <p14:tracePt t="54377" x="7910513" y="5807075"/>
          <p14:tracePt t="54400" x="7910513" y="5816600"/>
          <p14:tracePt t="54409" x="7920038" y="5835650"/>
          <p14:tracePt t="54432" x="7920038" y="5862638"/>
          <p14:tracePt t="54440" x="7920038" y="5872163"/>
          <p14:tracePt t="54456" x="7929563" y="5889625"/>
          <p14:tracePt t="54501" x="7937500" y="5889625"/>
          <p14:tracePt t="54517" x="7937500" y="5881688"/>
          <p14:tracePt t="54542" x="7966075" y="5734050"/>
          <p14:tracePt t="54550" x="7966075" y="5697538"/>
          <p14:tracePt t="54565" x="7983538" y="5570538"/>
          <p14:tracePt t="54581" x="7993063" y="5360988"/>
          <p14:tracePt t="54602" x="8020050" y="5068888"/>
          <p14:tracePt t="54627" x="8039100" y="4967288"/>
          <p14:tracePt t="54652" x="8039100" y="4884738"/>
          <p14:tracePt t="54741" x="8047038" y="4894263"/>
          <p14:tracePt t="54749" x="8056563" y="4922838"/>
          <p14:tracePt t="54765" x="8129588" y="5003800"/>
          <p14:tracePt t="54788" x="8175625" y="5068888"/>
          <p14:tracePt t="54788" x="8231188" y="5132388"/>
          <p14:tracePt t="54796" x="8258175" y="5168900"/>
          <p14:tracePt t="54819" x="8331200" y="5232400"/>
          <p14:tracePt t="54827" x="8385175" y="5324475"/>
          <p14:tracePt t="54851" x="8440738" y="5378450"/>
          <p14:tracePt t="54858" x="8494713" y="5451475"/>
          <p14:tracePt t="54881" x="8540750" y="5507038"/>
          <p14:tracePt t="54888" x="8567738" y="5534025"/>
          <p14:tracePt t="54910" x="8596313" y="5551488"/>
          <p14:tracePt t="54926" x="8604250" y="5570538"/>
          <p14:tracePt t="54961" x="8623300" y="5570538"/>
          <p14:tracePt t="54969" x="8642350" y="5570538"/>
          <p14:tracePt t="54985" x="8669338" y="5570538"/>
          <p14:tracePt t="55002" x="8723313" y="5570538"/>
          <p14:tracePt t="55019" x="8778875" y="5570538"/>
          <p14:tracePt t="55035" x="8842375" y="5570538"/>
          <p14:tracePt t="55051" x="8897938" y="5570538"/>
          <p14:tracePt t="55067" x="8924925" y="5570538"/>
          <p14:tracePt t="55099" x="8961438" y="5570538"/>
          <p14:tracePt t="55128" x="8970963" y="5570538"/>
          <p14:tracePt t="55207" x="8978900" y="5570538"/>
          <p14:tracePt t="55236" x="8988425" y="5570538"/>
          <p14:tracePt t="55249" x="8997950" y="5570538"/>
          <p14:tracePt t="55266" x="9024938" y="5580063"/>
          <p14:tracePt t="55281" x="9043988" y="5580063"/>
          <p14:tracePt t="55300" x="9070975" y="5580063"/>
          <p14:tracePt t="55317" x="9088438" y="5580063"/>
          <p14:tracePt t="55325" x="9097963" y="5588000"/>
          <p14:tracePt t="55351" x="9124950" y="5597525"/>
          <p14:tracePt t="69368" x="9080500" y="5670550"/>
          <p14:tracePt t="69391" x="8842375" y="5734050"/>
          <p14:tracePt t="69398" x="8723313" y="5762625"/>
          <p14:tracePt t="69422" x="8212138" y="5853113"/>
          <p14:tracePt t="69430" x="8047038" y="5889625"/>
          <p14:tracePt t="69452" x="7572375" y="5935663"/>
          <p14:tracePt t="69469" x="7262813" y="5935663"/>
          <p14:tracePt t="69501" x="6750050" y="5935663"/>
          <p14:tracePt t="69526" x="6503988" y="5918200"/>
          <p14:tracePt t="69535" x="6440488" y="5899150"/>
          <p14:tracePt t="69559" x="6330950" y="5889625"/>
          <p14:tracePt t="69567" x="6321425" y="5889625"/>
          <p14:tracePt t="69591" x="6294438" y="5889625"/>
          <p14:tracePt t="69614" x="6275388" y="5889625"/>
          <p14:tracePt t="69652" x="6265863" y="5889625"/>
          <p14:tracePt t="69750" x="6248400" y="5889625"/>
          <p14:tracePt t="69781" x="6211888" y="5889625"/>
          <p14:tracePt t="69789" x="6148388" y="5889625"/>
          <p14:tracePt t="69806" x="6083300" y="5889625"/>
          <p14:tracePt t="69821" x="5992813" y="5889625"/>
          <p14:tracePt t="69837" x="5910263" y="5889625"/>
          <p14:tracePt t="69860" x="5810250" y="5881688"/>
          <p14:tracePt t="69868" x="5727700" y="5862638"/>
          <p14:tracePt t="69890" x="5635625" y="5835650"/>
          <p14:tracePt t="69895" x="5599113" y="5826125"/>
          <p14:tracePt t="69918" x="5462588" y="5780088"/>
          <p14:tracePt t="69951" x="5326063" y="5707063"/>
          <p14:tracePt t="69958" x="5280025" y="5689600"/>
          <p14:tracePt t="69982" x="5143500" y="5643563"/>
          <p14:tracePt t="69998" x="5033963" y="5588000"/>
          <p14:tracePt t="70032" x="4859338" y="5534025"/>
          <p14:tracePt t="70040" x="4813300" y="5524500"/>
          <p14:tracePt t="70055" x="4786313" y="5514975"/>
          <p14:tracePt t="70072" x="4768850" y="5507038"/>
          <p14:tracePt t="70506" x="4732338" y="5497513"/>
          <p14:tracePt t="70529" x="4703763" y="5461000"/>
          <p14:tracePt t="70560" x="4695825" y="5434013"/>
          <p14:tracePt t="70568" x="4667250" y="5405438"/>
          <p14:tracePt t="70590" x="4640263" y="5378450"/>
          <p14:tracePt t="70596" x="4630738" y="5368925"/>
          <p14:tracePt t="70621" x="4613275" y="5351463"/>
          <p14:tracePt t="70636" x="4603750" y="5351463"/>
          <p14:tracePt t="70653" x="4603750" y="5324475"/>
          <p14:tracePt t="70668" x="4603750" y="5287963"/>
          <p14:tracePt t="70676" x="4594225" y="5251450"/>
          <p14:tracePt t="70699" x="4567238" y="5205413"/>
          <p14:tracePt t="70707" x="4557713" y="5186363"/>
          <p14:tracePt t="70732" x="4549775" y="5159375"/>
          <p14:tracePt t="70739" x="4549775" y="5132388"/>
          <p14:tracePt t="70762" x="4540250" y="5105400"/>
          <p14:tracePt t="70779" x="4530725" y="5086350"/>
          <p14:tracePt t="70787" x="4521200" y="5059363"/>
          <p14:tracePt t="70811" x="4521200" y="5022850"/>
          <p14:tracePt t="70819" x="4513263" y="4986338"/>
          <p14:tracePt t="70835" x="4503738" y="4949825"/>
          <p14:tracePt t="70851" x="4494213" y="4922838"/>
          <p14:tracePt t="70866" x="4494213" y="4884738"/>
          <p14:tracePt t="70882" x="4494213" y="4867275"/>
          <p14:tracePt t="70899" x="4484688" y="4848225"/>
          <p14:tracePt t="70916" x="4467225" y="4811713"/>
          <p14:tracePt t="70937" x="4448175" y="4784725"/>
          <p14:tracePt t="70950" x="4440238" y="4767263"/>
          <p14:tracePt t="70975" x="4421188" y="4738688"/>
          <p14:tracePt t="70990" x="4411663" y="4721225"/>
          <p14:tracePt t="71029" x="4403725" y="4684713"/>
          <p14:tracePt t="71060" x="4384675" y="4648200"/>
          <p14:tracePt t="71091" x="4367213" y="4611688"/>
          <p14:tracePt t="71099" x="4357688" y="4592638"/>
          <p14:tracePt t="71116" x="4338638" y="4565650"/>
          <p14:tracePt t="71132" x="4330700" y="4529138"/>
          <p14:tracePt t="71149" x="4292600" y="4465638"/>
          <p14:tracePt t="71166" x="4284663" y="4438650"/>
          <p14:tracePt t="71182" x="4284663" y="4429125"/>
          <p14:tracePt t="71199" x="4265613" y="4402138"/>
          <p14:tracePt t="71206" x="4238625" y="4365625"/>
          <p14:tracePt t="71231" x="4211638" y="4365625"/>
          <p14:tracePt t="71238" x="4183063" y="4346575"/>
          <p14:tracePt t="71259" x="4138613" y="4319588"/>
          <p14:tracePt t="71267" x="4102100" y="4300538"/>
          <p14:tracePt t="71290" x="4029075" y="4264025"/>
          <p14:tracePt t="71307" x="3956050" y="4227513"/>
          <p14:tracePt t="71316" x="3854450" y="4200525"/>
          <p14:tracePt t="71339" x="3773488" y="4173538"/>
          <p14:tracePt t="71347" x="3708400" y="4164013"/>
          <p14:tracePt t="71347" x="3681413" y="4154488"/>
          <p14:tracePt t="71371" x="3562350" y="4137025"/>
          <p14:tracePt t="71379" x="3535363" y="4127500"/>
          <p14:tracePt t="71396" x="3398838" y="4117975"/>
          <p14:tracePt t="71419" x="3260725" y="4090988"/>
          <p14:tracePt t="71428" x="3105150" y="4081463"/>
          <p14:tracePt t="71452" x="2932113" y="4054475"/>
          <p14:tracePt t="71459" x="2859088" y="4054475"/>
          <p14:tracePt t="71476" x="2584450" y="4027488"/>
          <p14:tracePt t="71492" x="2393950" y="4008438"/>
          <p14:tracePt t="71509" x="2211388" y="4008438"/>
          <p14:tracePt t="71540" x="1808163" y="4008438"/>
          <p14:tracePt t="71556" x="1644650" y="4008438"/>
          <p14:tracePt t="71572" x="1489075" y="4008438"/>
          <p14:tracePt t="71590" x="1333500" y="4008438"/>
          <p14:tracePt t="71618" x="1087438" y="4008438"/>
          <p14:tracePt t="71625" x="1014413" y="4008438"/>
          <p14:tracePt t="71650" x="785813" y="4008438"/>
          <p14:tracePt t="71658" x="693738" y="4008438"/>
          <p14:tracePt t="71675" x="539750" y="4008438"/>
          <p14:tracePt t="71700" x="338138" y="4008438"/>
          <p14:tracePt t="71731" x="292100" y="4008438"/>
          <p14:tracePt t="71739" x="274638" y="4008438"/>
          <p14:tracePt t="71761" x="255588" y="4027488"/>
          <p14:tracePt t="71769" x="228600" y="4037013"/>
          <p14:tracePt t="71786" x="201613" y="4064000"/>
          <p14:tracePt t="71810" x="182563" y="4110038"/>
          <p14:tracePt t="71817" x="155575" y="4154488"/>
          <p14:tracePt t="71835" x="136525" y="4219575"/>
          <p14:tracePt t="71852" x="109538" y="4310063"/>
          <p14:tracePt t="71869" x="82550" y="4383088"/>
          <p14:tracePt t="71877" x="73025" y="4456113"/>
          <p14:tracePt t="71902" x="55563" y="4492625"/>
          <p14:tracePt t="71909" x="55563" y="4548188"/>
          <p14:tracePt t="71925" x="55563" y="4592638"/>
          <p14:tracePt t="71946" x="55563" y="4611688"/>
          <p14:tracePt t="71955" x="55563" y="4629150"/>
          <p14:tracePt t="71979" x="63500" y="4665663"/>
          <p14:tracePt t="71987" x="73025" y="4675188"/>
          <p14:tracePt t="72011" x="92075" y="4702175"/>
          <p14:tracePt t="72018" x="100013" y="4711700"/>
          <p14:tracePt t="72036" x="136525" y="4757738"/>
          <p14:tracePt t="72052" x="173038" y="4784725"/>
          <p14:tracePt t="72068" x="246063" y="4811713"/>
          <p14:tracePt t="72086" x="347663" y="4830763"/>
          <p14:tracePt t="72102" x="438150" y="4857750"/>
          <p14:tracePt t="72119" x="520700" y="4867275"/>
          <p14:tracePt t="72152" x="703263" y="4913313"/>
          <p14:tracePt t="72175" x="812800" y="4949825"/>
          <p14:tracePt t="72199" x="1031875" y="4995863"/>
          <p14:tracePt t="72226" x="1233488" y="5032375"/>
          <p14:tracePt t="72235" x="1316038" y="5049838"/>
          <p14:tracePt t="72260" x="1662113" y="5105400"/>
          <p14:tracePt t="72289" x="2000250" y="5113338"/>
          <p14:tracePt t="72296" x="2119313" y="5132388"/>
          <p14:tracePt t="72319" x="2347913" y="5141913"/>
          <p14:tracePt t="72320" x="2457450" y="5159375"/>
          <p14:tracePt t="72336" x="2667000" y="5159375"/>
          <p14:tracePt t="72352" x="2822575" y="5168900"/>
          <p14:tracePt t="72368" x="2978150" y="5186363"/>
          <p14:tracePt t="72376" x="3060700" y="5195888"/>
          <p14:tracePt t="72399" x="3170238" y="5195888"/>
          <p14:tracePt t="72406" x="3289300" y="5195888"/>
          <p14:tracePt t="72428" x="3406775" y="5195888"/>
          <p14:tracePt t="72435" x="3462338" y="5195888"/>
          <p14:tracePt t="72457" x="3690938" y="5195888"/>
          <p14:tracePt t="72479" x="3863975" y="5195888"/>
          <p14:tracePt t="72487" x="4056063" y="5178425"/>
          <p14:tracePt t="72508" x="4248150" y="5168900"/>
          <p14:tracePt t="72516" x="4321175" y="5149850"/>
          <p14:tracePt t="72538" x="4503738" y="5113338"/>
          <p14:tracePt t="72546" x="4521200" y="5095875"/>
          <p14:tracePt t="72569" x="4567238" y="5059363"/>
          <p14:tracePt t="72586" x="4603750" y="5013325"/>
          <p14:tracePt t="72599" x="4613275" y="4922838"/>
          <p14:tracePt t="72615" x="4622800" y="4821238"/>
          <p14:tracePt t="72630" x="4622800" y="4757738"/>
          <p14:tracePt t="72649" x="4622800" y="4657725"/>
          <p14:tracePt t="72680" x="4622800" y="4511675"/>
          <p14:tracePt t="72710" x="4557713" y="4310063"/>
          <p14:tracePt t="72726" x="4503738" y="4219575"/>
          <p14:tracePt t="72758" x="4384675" y="4090988"/>
          <p14:tracePt t="72788" x="4284663" y="4000500"/>
          <p14:tracePt t="72796" x="4248150" y="3963988"/>
          <p14:tracePt t="72819" x="4138613" y="3908425"/>
          <p14:tracePt t="72827" x="4119563" y="3898900"/>
          <p14:tracePt t="72850" x="4019550" y="3889375"/>
          <p14:tracePt t="72867" x="3937000" y="3889375"/>
          <p14:tracePt t="72875" x="3890963" y="3889375"/>
          <p14:tracePt t="72899" x="3708400" y="3862388"/>
          <p14:tracePt t="72906" x="3654425" y="3862388"/>
          <p14:tracePt t="72928" x="3535363" y="3862388"/>
          <p14:tracePt t="72936" x="3406775" y="3862388"/>
          <p14:tracePt t="72959" x="3214688" y="3862388"/>
          <p14:tracePt t="72975" x="3024188" y="3862388"/>
          <p14:tracePt t="72991" x="2841625" y="3862388"/>
          <p14:tracePt t="73008" x="2630488" y="3852863"/>
          <p14:tracePt t="73016" x="2474913" y="3835400"/>
          <p14:tracePt t="73038" x="2338388" y="3835400"/>
          <p14:tracePt t="73046" x="2182813" y="3825875"/>
          <p14:tracePt t="73068" x="2073275" y="3825875"/>
          <p14:tracePt t="73075" x="2009775" y="3825875"/>
          <p14:tracePt t="73100" x="1881188" y="3825875"/>
          <p14:tracePt t="73117" x="1808163" y="3825875"/>
          <p14:tracePt t="73132" x="1790700" y="3825875"/>
          <p14:tracePt t="73149" x="1727200" y="3825875"/>
          <p14:tracePt t="73157" x="1708150" y="3825875"/>
          <p14:tracePt t="73181" x="1608138" y="3825875"/>
          <p14:tracePt t="73189" x="1562100" y="3825875"/>
          <p14:tracePt t="73211" x="1470025" y="3844925"/>
          <p14:tracePt t="73218" x="1425575" y="3871913"/>
          <p14:tracePt t="73242" x="1360488" y="3889375"/>
          <p14:tracePt t="73263" x="1296988" y="3927475"/>
          <p14:tracePt t="73271" x="1260475" y="3944938"/>
          <p14:tracePt t="73287" x="1196975" y="3971925"/>
          <p14:tracePt t="73318" x="1104900" y="4044950"/>
          <p14:tracePt t="73349" x="1031875" y="4100513"/>
          <p14:tracePt t="73365" x="985838" y="4154488"/>
          <p14:tracePt t="73366" x="985838" y="4183063"/>
          <p14:tracePt t="73383" x="941388" y="4237038"/>
          <p14:tracePt t="73398" x="922338" y="4319588"/>
          <p14:tracePt t="73430" x="876300" y="4456113"/>
          <p14:tracePt t="73461" x="849313" y="4565650"/>
          <p14:tracePt t="73461" x="849313" y="4575175"/>
          <p14:tracePt t="73485" x="849313" y="4621213"/>
          <p14:tracePt t="73509" x="849313" y="4694238"/>
          <p14:tracePt t="73517" x="839788" y="4721225"/>
          <p14:tracePt t="73540" x="839788" y="4767263"/>
          <p14:tracePt t="73548" x="839788" y="4775200"/>
          <p14:tracePt t="73570" x="839788" y="4803775"/>
          <p14:tracePt t="73578" x="839788" y="4811713"/>
          <p14:tracePt t="73606" x="839788" y="4821238"/>
          <p14:tracePt t="73830" x="831850" y="4840288"/>
          <p14:tracePt t="73846" x="831850" y="4848225"/>
          <p14:tracePt t="73899" x="831850" y="4857750"/>
          <p14:tracePt t="74426" x="831850" y="4867275"/>
          <p14:tracePt t="74442" x="839788" y="4867275"/>
          <p14:tracePt t="74457" x="868363" y="4867275"/>
          <p14:tracePt t="74488" x="931863" y="4867275"/>
          <p14:tracePt t="74519" x="958850" y="4876800"/>
          <p14:tracePt t="74536" x="985838" y="4876800"/>
          <p14:tracePt t="74551" x="995363" y="4876800"/>
          <p14:tracePt t="74569" x="1004888" y="4884738"/>
          <p14:tracePt t="74632" x="1014413" y="4884738"/>
          <p14:tracePt t="74663" x="1031875" y="4884738"/>
          <p14:tracePt t="74678" x="1050925" y="4884738"/>
          <p14:tracePt t="74686" x="1068388" y="4884738"/>
          <p14:tracePt t="74709" x="1123950" y="4884738"/>
          <p14:tracePt t="74716" x="1133475" y="4884738"/>
          <p14:tracePt t="74739" x="1160463" y="4884738"/>
          <p14:tracePt t="74746" x="1177925" y="4884738"/>
          <p14:tracePt t="74770" x="1187450" y="4884738"/>
          <p14:tracePt t="74778" x="1206500" y="4884738"/>
          <p14:tracePt t="74801" x="1214438" y="4884738"/>
          <p14:tracePt t="74832" x="1223963" y="4884738"/>
          <p14:tracePt t="74847" x="1233488" y="4884738"/>
          <p14:tracePt t="74858" x="1243013" y="4884738"/>
          <p14:tracePt t="74890" x="1260475" y="4884738"/>
          <p14:tracePt t="74906" x="1287463" y="4884738"/>
          <p14:tracePt t="74928" x="1296988" y="4884738"/>
          <p14:tracePt t="74936" x="1316038" y="4884738"/>
          <p14:tracePt t="74960" x="1343025" y="4884738"/>
          <p14:tracePt t="74968" x="1379538" y="4884738"/>
          <p14:tracePt t="74990" x="1406525" y="4884738"/>
          <p14:tracePt t="74999" x="1416050" y="4884738"/>
          <p14:tracePt t="75021" x="1425575" y="4876800"/>
          <p14:tracePt t="75029" x="1443038" y="4876800"/>
          <p14:tracePt t="75052" x="1462088" y="4876800"/>
          <p14:tracePt t="75068" x="1470025" y="4876800"/>
          <p14:tracePt t="75099" x="1489075" y="4876800"/>
          <p14:tracePt t="75129" x="1535113" y="4867275"/>
          <p14:tracePt t="75159" x="1579563" y="4857750"/>
          <p14:tracePt t="75167" x="1608138" y="4848225"/>
          <p14:tracePt t="75190" x="1662113" y="4848225"/>
          <p14:tracePt t="75206" x="1735138" y="4830763"/>
          <p14:tracePt t="75221" x="1763713" y="4830763"/>
          <p14:tracePt t="75236" x="1808163" y="4821238"/>
          <p14:tracePt t="75249" x="1844675" y="4821238"/>
          <p14:tracePt t="75265" x="1900238" y="4803775"/>
          <p14:tracePt t="75281" x="1954213" y="4803775"/>
          <p14:tracePt t="75299" x="2000250" y="4803775"/>
          <p14:tracePt t="75299" x="2027238" y="4794250"/>
          <p14:tracePt t="75315" x="2063750" y="4794250"/>
          <p14:tracePt t="75332" x="2136775" y="4794250"/>
          <p14:tracePt t="75349" x="2201863" y="4794250"/>
          <p14:tracePt t="75357" x="2228850" y="4794250"/>
          <p14:tracePt t="75382" x="2338388" y="4794250"/>
          <p14:tracePt t="75388" x="2374900" y="4794250"/>
          <p14:tracePt t="75411" x="2447925" y="4784725"/>
          <p14:tracePt t="75419" x="2503488" y="4784725"/>
          <p14:tracePt t="75435" x="2566988" y="4784725"/>
          <p14:tracePt t="75459" x="2620963" y="4784725"/>
          <p14:tracePt t="75467" x="2676525" y="4784725"/>
          <p14:tracePt t="75490" x="2695575" y="4784725"/>
          <p14:tracePt t="75498" x="2722563" y="4784725"/>
          <p14:tracePt t="75520" x="2759075" y="4784725"/>
          <p14:tracePt t="75529" x="2776538" y="4784725"/>
          <p14:tracePt t="75552" x="2813050" y="4784725"/>
          <p14:tracePt t="75568" x="2832100" y="4784725"/>
          <p14:tracePt t="75575" x="2841625" y="4784725"/>
          <p14:tracePt t="75598" x="2868613" y="4784725"/>
          <p14:tracePt t="75606" x="2886075" y="4784725"/>
          <p14:tracePt t="75630" x="2932113" y="4794250"/>
          <p14:tracePt t="75660" x="2987675" y="4794250"/>
          <p14:tracePt t="75690" x="3051175" y="4803775"/>
          <p14:tracePt t="75705" x="3068638" y="4803775"/>
          <p14:tracePt t="75706" x="3087688" y="4803775"/>
          <p14:tracePt t="75721" x="3114675" y="4811713"/>
          <p14:tracePt t="75722" x="3124200" y="4811713"/>
          <p14:tracePt t="75738" x="3170238" y="4811713"/>
          <p14:tracePt t="75769" x="3206750" y="4811713"/>
          <p14:tracePt t="75829" x="3224213" y="4811713"/>
          <p14:tracePt t="75882" x="3260725" y="4821238"/>
          <p14:tracePt t="75936" x="3270250" y="4821238"/>
          <p14:tracePt t="75957" x="3279775" y="4821238"/>
          <p14:tracePt t="75958" x="3289300" y="4821238"/>
          <p14:tracePt t="75966" x="3297238" y="4830763"/>
          <p14:tracePt t="75989" x="3325813" y="4830763"/>
          <p14:tracePt t="76019" x="3343275" y="4830763"/>
          <p14:tracePt t="76027" x="3352800" y="4830763"/>
          <p14:tracePt t="76050" x="3370263" y="4830763"/>
          <p14:tracePt t="76058" x="3389313" y="4830763"/>
          <p14:tracePt t="76081" x="3416300" y="4840288"/>
          <p14:tracePt t="76098" x="3435350" y="4840288"/>
          <p14:tracePt t="76106" x="3452813" y="4840288"/>
          <p14:tracePt t="76130" x="3462338" y="4840288"/>
          <p14:tracePt t="76138" x="3489325" y="4848225"/>
          <p14:tracePt t="76163" x="3516313" y="4848225"/>
          <p14:tracePt t="76170" x="3552825" y="4857750"/>
          <p14:tracePt t="76187" x="3581400" y="4857750"/>
          <p14:tracePt t="76218" x="3608388" y="4857750"/>
          <p14:tracePt t="76243" x="3635375" y="4857750"/>
          <p14:tracePt t="76248" x="3644900" y="4857750"/>
          <p14:tracePt t="76272" x="3671888" y="4857750"/>
          <p14:tracePt t="76280" x="3681413" y="4857750"/>
          <p14:tracePt t="76296" x="3698875" y="4857750"/>
          <p14:tracePt t="76312" x="3717925" y="4857750"/>
          <p14:tracePt t="76327" x="3744913" y="4857750"/>
          <p14:tracePt t="76351" x="3763963" y="4857750"/>
          <p14:tracePt t="76358" x="3773488" y="4857750"/>
          <p14:tracePt t="76381" x="3790950" y="4857750"/>
          <p14:tracePt t="76411" x="3810000" y="4857750"/>
          <p14:tracePt t="76470" x="3817938" y="4857750"/>
          <p14:tracePt t="76911" x="3790950" y="4857750"/>
          <p14:tracePt t="76935" x="3717925" y="4857750"/>
          <p14:tracePt t="76951" x="3690938" y="4857750"/>
          <p14:tracePt t="76952" x="3671888" y="4857750"/>
          <p14:tracePt t="76966" x="3662363" y="4857750"/>
          <p14:tracePt t="76983" x="3625850" y="4857750"/>
          <p14:tracePt t="76998" x="3617913" y="4857750"/>
          <p14:tracePt t="77016" x="3581400" y="4857750"/>
          <p14:tracePt t="77032" x="3562350" y="4857750"/>
          <p14:tracePt t="77049" x="3516313" y="4857750"/>
          <p14:tracePt t="77056" x="3508375" y="4857750"/>
          <p14:tracePt t="77079" x="3452813" y="4867275"/>
          <p14:tracePt t="77079" x="3435350" y="4867275"/>
          <p14:tracePt t="77087" x="3425825" y="4867275"/>
          <p14:tracePt t="77111" x="3389313" y="4876800"/>
          <p14:tracePt t="77127" x="3370263" y="4876800"/>
          <p14:tracePt t="77135" x="3333750" y="4876800"/>
          <p14:tracePt t="77158" x="3306763" y="4876800"/>
          <p14:tracePt t="77167" x="3270250" y="4876800"/>
          <p14:tracePt t="77190" x="3252788" y="4884738"/>
          <p14:tracePt t="77199" x="3243263" y="4884738"/>
          <p14:tracePt t="77216" x="3233738" y="4884738"/>
          <p14:tracePt t="77235" x="3214688" y="4884738"/>
          <p14:tracePt t="77249" x="3187700" y="4884738"/>
          <p14:tracePt t="77265" x="3170238" y="4884738"/>
          <p14:tracePt t="77281" x="3160713" y="4884738"/>
          <p14:tracePt t="77300" x="3124200" y="4894263"/>
          <p14:tracePt t="77330" x="3105150" y="4903788"/>
          <p14:tracePt t="77590" x="3124200" y="4903788"/>
          <p14:tracePt t="77610" x="3224213" y="4922838"/>
          <p14:tracePt t="77619" x="3279775" y="4922838"/>
          <p14:tracePt t="77635" x="3370263" y="4930775"/>
          <p14:tracePt t="77657" x="3525838" y="4930775"/>
          <p14:tracePt t="77665" x="3562350" y="4930775"/>
          <p14:tracePt t="77688" x="3681413" y="4930775"/>
          <p14:tracePt t="77696" x="3708400" y="4930775"/>
          <p14:tracePt t="77718" x="3773488" y="4930775"/>
          <p14:tracePt t="77726" x="3817938" y="4930775"/>
          <p14:tracePt t="77749" x="3854450" y="4930775"/>
          <p14:tracePt t="77757" x="3900488" y="4930775"/>
          <p14:tracePt t="77781" x="3963988" y="4930775"/>
          <p14:tracePt t="77797" x="4000500" y="4930775"/>
          <p14:tracePt t="77805" x="4019550" y="4930775"/>
          <p14:tracePt t="77836" x="4029075" y="4930775"/>
          <p14:tracePt t="77948" x="4010025" y="4930775"/>
          <p14:tracePt t="77968" x="3983038" y="4930775"/>
          <p14:tracePt t="77976" x="3963988" y="4930775"/>
          <p14:tracePt t="78000" x="3883025" y="4930775"/>
          <p14:tracePt t="78026" x="3781425" y="4930775"/>
          <p14:tracePt t="78050" x="3681413" y="4930775"/>
          <p14:tracePt t="78057" x="3635375" y="4930775"/>
          <p14:tracePt t="78081" x="3525838" y="4930775"/>
          <p14:tracePt t="78088" x="3479800" y="4930775"/>
          <p14:tracePt t="78111" x="3398838" y="4930775"/>
          <p14:tracePt t="78141" x="3289300" y="4930775"/>
          <p14:tracePt t="78172" x="3206750" y="4930775"/>
          <p14:tracePt t="78187" x="3187700" y="4930775"/>
          <p14:tracePt t="78195" x="3160713" y="4930775"/>
          <p14:tracePt t="78218" x="3097213" y="4930775"/>
          <p14:tracePt t="78225" x="3078163" y="4930775"/>
          <p14:tracePt t="78246" x="3051175" y="4930775"/>
          <p14:tracePt t="78261" x="3024188" y="4930775"/>
          <p14:tracePt t="78421" x="3041650" y="4930775"/>
          <p14:tracePt t="78437" x="3114675" y="4930775"/>
          <p14:tracePt t="78445" x="3170238" y="4930775"/>
          <p14:tracePt t="78446" x="3233738" y="4930775"/>
          <p14:tracePt t="78469" x="3306763" y="4930775"/>
          <p14:tracePt t="78476" x="3343275" y="4930775"/>
          <p14:tracePt t="78501" x="3479800" y="4930775"/>
          <p14:tracePt t="78509" x="3525838" y="4930775"/>
          <p14:tracePt t="78525" x="3608388" y="4930775"/>
          <p14:tracePt t="78541" x="3671888" y="4930775"/>
          <p14:tracePt t="78557" x="3727450" y="4930775"/>
          <p14:tracePt t="78581" x="3817938" y="4930775"/>
          <p14:tracePt t="78589" x="3854450" y="4930775"/>
          <p14:tracePt t="78590" x="3863975" y="4930775"/>
          <p14:tracePt t="78610" x="3900488" y="4930775"/>
          <p14:tracePt t="78618" x="3910013" y="4930775"/>
          <p14:tracePt t="78641" x="3937000" y="4930775"/>
          <p14:tracePt t="78671" x="3963988" y="4922838"/>
          <p14:tracePt t="78812" x="3946525" y="4922838"/>
          <p14:tracePt t="78827" x="3873500" y="4922838"/>
          <p14:tracePt t="78835" x="3846513" y="4922838"/>
          <p14:tracePt t="78858" x="3727450" y="4922838"/>
          <p14:tracePt t="78867" x="3690938" y="4922838"/>
          <p14:tracePt t="78889" x="3508375" y="4913313"/>
          <p14:tracePt t="78895" x="3471863" y="4913313"/>
          <p14:tracePt t="78918" x="3406775" y="4913313"/>
          <p14:tracePt t="78925" x="3333750" y="4913313"/>
          <p14:tracePt t="78951" x="3289300" y="4913313"/>
          <p14:tracePt t="78968" x="3252788" y="4913313"/>
          <p14:tracePt t="78976" x="3197225" y="4913313"/>
          <p14:tracePt t="79000" x="3160713" y="4913313"/>
          <p14:tracePt t="79008" x="3114675" y="4913313"/>
          <p14:tracePt t="79025" x="3087688" y="4913313"/>
          <p14:tracePt t="79042" x="3051175" y="4913313"/>
          <p14:tracePt t="79059" x="3032125" y="4913313"/>
          <p14:tracePt t="79082" x="3005138" y="4913313"/>
          <p14:tracePt t="79281" x="3114675" y="4913313"/>
          <p14:tracePt t="79305" x="3206750" y="4922838"/>
          <p14:tracePt t="79320" x="3306763" y="4922838"/>
          <p14:tracePt t="79338" x="3406775" y="4922838"/>
          <p14:tracePt t="79361" x="3535363" y="4922838"/>
          <p14:tracePt t="79391" x="3671888" y="4930775"/>
          <p14:tracePt t="79421" x="3763963" y="4930775"/>
          <p14:tracePt t="79452" x="3836988" y="4949825"/>
          <p14:tracePt t="79468" x="3883025" y="4949825"/>
          <p14:tracePt t="79475" x="3890963" y="4949825"/>
          <p14:tracePt t="79497" x="3927475" y="4949825"/>
          <p14:tracePt t="79505" x="3937000" y="4949825"/>
          <p14:tracePt t="79527" x="3956050" y="4949825"/>
          <p14:tracePt t="79535" x="3963988" y="4949825"/>
          <p14:tracePt t="79566" x="3973513" y="4949825"/>
          <p14:tracePt t="79588" x="3983038" y="4949825"/>
          <p14:tracePt t="80871" x="3983038" y="4913313"/>
          <p14:tracePt t="80879" x="3983038" y="4903788"/>
          <p14:tracePt t="80895" x="3983038" y="4884738"/>
          <p14:tracePt t="80917" x="3983038" y="4857750"/>
          <p14:tracePt t="80946" x="3983038" y="4830763"/>
          <p14:tracePt t="80961" x="3983038" y="4821238"/>
          <p14:tracePt t="80977" x="3983038" y="4794250"/>
          <p14:tracePt t="80985" x="3992563" y="4775200"/>
          <p14:tracePt t="81009" x="3992563" y="4757738"/>
          <p14:tracePt t="81026" x="4000500" y="4738688"/>
          <p14:tracePt t="81042" x="4010025" y="4721225"/>
          <p14:tracePt t="81058" x="4019550" y="4702175"/>
          <p14:tracePt t="81066" x="4029075" y="4675188"/>
          <p14:tracePt t="81088" x="4037013" y="4648200"/>
          <p14:tracePt t="81096" x="4037013" y="4638675"/>
          <p14:tracePt t="81119" x="4046538" y="4629150"/>
          <p14:tracePt t="81257" x="4056063" y="4621213"/>
          <p14:tracePt t="81415" x="4046538" y="4621213"/>
          <p14:tracePt t="81431" x="4019550" y="4621213"/>
          <p14:tracePt t="81449" x="3963988" y="4621213"/>
          <p14:tracePt t="81456" x="3927475" y="4621213"/>
          <p14:tracePt t="81479" x="3863975" y="4621213"/>
          <p14:tracePt t="81486" x="3846513" y="4621213"/>
          <p14:tracePt t="81508" x="3800475" y="4621213"/>
          <p14:tracePt t="81516" x="3754438" y="4621213"/>
          <p14:tracePt t="81539" x="3690938" y="4621213"/>
          <p14:tracePt t="81555" x="3625850" y="4621213"/>
          <p14:tracePt t="81570" x="3581400" y="4621213"/>
          <p14:tracePt t="81586" x="3535363" y="4638675"/>
          <p14:tracePt t="81599" x="3498850" y="4638675"/>
          <p14:tracePt t="81621" x="3462338" y="4638675"/>
          <p14:tracePt t="81629" x="3435350" y="4638675"/>
          <p14:tracePt t="81652" x="3406775" y="4638675"/>
          <p14:tracePt t="81659" x="3362325" y="4638675"/>
          <p14:tracePt t="81676" x="3316288" y="4657725"/>
          <p14:tracePt t="81698" x="3279775" y="4665663"/>
          <p14:tracePt t="81706" x="3233738" y="4665663"/>
          <p14:tracePt t="81725" x="3197225" y="4665663"/>
          <p14:tracePt t="81742" x="3133725" y="4665663"/>
          <p14:tracePt t="81758" x="3097213" y="4675188"/>
          <p14:tracePt t="81767" x="3078163" y="4675188"/>
          <p14:tracePt t="81790" x="3051175" y="4675188"/>
          <p14:tracePt t="82036" x="3078163" y="4675188"/>
          <p14:tracePt t="82052" x="3178175" y="4684713"/>
          <p14:tracePt t="82069" x="3243263" y="4694238"/>
          <p14:tracePt t="82085" x="3325813" y="4694238"/>
          <p14:tracePt t="82085" x="3362325" y="4702175"/>
          <p14:tracePt t="82102" x="3443288" y="4702175"/>
          <p14:tracePt t="82118" x="3516313" y="4711700"/>
          <p14:tracePt t="82125" x="3552825" y="4711700"/>
          <p14:tracePt t="82151" x="3644900" y="4730750"/>
          <p14:tracePt t="82159" x="3690938" y="4730750"/>
          <p14:tracePt t="82176" x="3773488" y="4730750"/>
          <p14:tracePt t="82201" x="3873500" y="4730750"/>
          <p14:tracePt t="82209" x="3910013" y="4730750"/>
          <p14:tracePt t="82226" x="3956050" y="4730750"/>
          <p14:tracePt t="82235" x="3992563" y="4730750"/>
          <p14:tracePt t="82258" x="4029075" y="4730750"/>
          <p14:tracePt t="82267" x="4046538" y="4730750"/>
          <p14:tracePt t="82290" x="4083050" y="4730750"/>
          <p14:tracePt t="82298" x="4110038" y="4730750"/>
          <p14:tracePt t="82321" x="4119563" y="4730750"/>
          <p14:tracePt t="82337" x="4129088" y="4730750"/>
          <p14:tracePt t="82352" x="4138613" y="4730750"/>
          <p14:tracePt t="82590" x="4119563" y="4730750"/>
          <p14:tracePt t="82616" x="4056063" y="4730750"/>
          <p14:tracePt t="82632" x="4010025" y="4730750"/>
          <p14:tracePt t="82650" x="3973513" y="4730750"/>
          <p14:tracePt t="82659" x="3937000" y="4711700"/>
          <p14:tracePt t="82675" x="3890963" y="4702175"/>
          <p14:tracePt t="82685" x="3846513" y="4702175"/>
          <p14:tracePt t="82710" x="3817938" y="4702175"/>
          <p14:tracePt t="82727" x="3790950" y="4702175"/>
          <p14:tracePt t="82735" x="3754438" y="4702175"/>
          <p14:tracePt t="82757" x="3690938" y="4702175"/>
          <p14:tracePt t="82765" x="3589338" y="4702175"/>
          <p14:tracePt t="82789" x="3489325" y="4702175"/>
          <p14:tracePt t="82798" x="3406775" y="4702175"/>
          <p14:tracePt t="82821" x="3325813" y="4702175"/>
          <p14:tracePt t="82829" x="3252788" y="4702175"/>
          <p14:tracePt t="82846" x="3214688" y="4702175"/>
          <p14:tracePt t="82869" x="3178175" y="4702175"/>
          <p14:tracePt t="82878" x="3151188" y="4702175"/>
          <p14:tracePt t="82902" x="3124200" y="4694238"/>
          <p14:tracePt t="82910" x="3114675" y="4694238"/>
          <p14:tracePt t="82940" x="3105150" y="4694238"/>
          <p14:tracePt t="83117" x="3105150" y="4684713"/>
          <p14:tracePt t="83147" x="3187700" y="4675188"/>
          <p14:tracePt t="83147" x="3243263" y="4665663"/>
          <p14:tracePt t="83178" x="3389313" y="4657725"/>
          <p14:tracePt t="83187" x="3416300" y="4657725"/>
          <p14:tracePt t="83210" x="3516313" y="4657725"/>
          <p14:tracePt t="83218" x="3535363" y="4657725"/>
          <p14:tracePt t="83241" x="3589338" y="4648200"/>
          <p14:tracePt t="83255" x="3608388" y="4648200"/>
          <p14:tracePt t="83271" x="3654425" y="4648200"/>
          <p14:tracePt t="83271" x="3671888" y="4648200"/>
          <p14:tracePt t="83288" x="3735388" y="4648200"/>
          <p14:tracePt t="83295" x="3763963" y="4648200"/>
          <p14:tracePt t="83318" x="3827463" y="4648200"/>
          <p14:tracePt t="83326" x="3873500" y="4648200"/>
          <p14:tracePt t="83350" x="3937000" y="4648200"/>
          <p14:tracePt t="83365" x="3973513" y="4648200"/>
          <p14:tracePt t="83382" x="4019550" y="4648200"/>
          <p14:tracePt t="83400" x="4065588" y="4648200"/>
          <p14:tracePt t="83407" x="4073525" y="4648200"/>
          <p14:tracePt t="83425" x="4102100" y="4648200"/>
          <p14:tracePt t="83442" x="4129088" y="4648200"/>
          <p14:tracePt t="83458" x="4138613" y="4648200"/>
          <p14:tracePt t="83466" x="4146550" y="4648200"/>
          <p14:tracePt t="83489" x="4156075" y="4648200"/>
          <p14:tracePt t="83649" x="4129088" y="4648200"/>
          <p14:tracePt t="83657" x="4092575" y="4648200"/>
          <p14:tracePt t="83675" x="4029075" y="4648200"/>
          <p14:tracePt t="83675" x="4010025" y="4648200"/>
          <p14:tracePt t="83692" x="3956050" y="4648200"/>
          <p14:tracePt t="83709" x="3919538" y="4648200"/>
          <p14:tracePt t="83740" x="3854450" y="4648200"/>
          <p14:tracePt t="83755" x="3790950" y="4648200"/>
          <p14:tracePt t="83771" x="3727450" y="4648200"/>
          <p14:tracePt t="83788" x="3662363" y="4648200"/>
          <p14:tracePt t="83818" x="3535363" y="4648200"/>
          <p14:tracePt t="83826" x="3489325" y="4648200"/>
          <p14:tracePt t="83851" x="3406775" y="4648200"/>
          <p14:tracePt t="83858" x="3398838" y="4648200"/>
          <p14:tracePt t="83876" x="3343275" y="4648200"/>
          <p14:tracePt t="83899" x="3297238" y="4648200"/>
          <p14:tracePt t="83929" x="3289300" y="4648200"/>
          <p14:tracePt t="83936" x="3279775" y="4648200"/>
          <p14:tracePt t="83967" x="3270250" y="4648200"/>
          <p14:tracePt t="84500" x="3260725" y="4657725"/>
          <p14:tracePt t="85210" x="3252788" y="4657725"/>
          <p14:tracePt t="85240" x="3252788" y="4629150"/>
          <p14:tracePt t="85268" x="3233738" y="4621213"/>
          <p14:tracePt t="85298" x="3233738" y="4611688"/>
          <p14:tracePt t="85321" x="3233738" y="4602163"/>
          <p14:tracePt t="85351" x="3233738" y="4584700"/>
          <p14:tracePt t="85358" x="3233738" y="4575175"/>
          <p14:tracePt t="85382" x="3233738" y="4565650"/>
          <p14:tracePt t="85406" x="3233738" y="4556125"/>
          <p14:tracePt t="85415" x="3233738" y="4548188"/>
          <p14:tracePt t="85469" x="3233738" y="4538663"/>
          <p14:tracePt t="85501" x="3233738" y="4511675"/>
          <p14:tracePt t="85526" x="3243263" y="4502150"/>
          <p14:tracePt t="85550" x="3270250" y="4492625"/>
          <p14:tracePt t="85557" x="3279775" y="4483100"/>
          <p14:tracePt t="85582" x="3297238" y="4483100"/>
          <p14:tracePt t="85595" x="3333750" y="4483100"/>
          <p14:tracePt t="85615" x="3370263" y="4475163"/>
          <p14:tracePt t="85633" x="3406775" y="4465638"/>
          <p14:tracePt t="85640" x="3452813" y="4456113"/>
          <p14:tracePt t="85661" x="3489325" y="4456113"/>
          <p14:tracePt t="85669" x="3525838" y="4456113"/>
          <p14:tracePt t="85691" x="3589338" y="4456113"/>
          <p14:tracePt t="85707" x="3635375" y="4456113"/>
          <p14:tracePt t="85737" x="3735388" y="4456113"/>
          <p14:tracePt t="85768" x="3800475" y="4456113"/>
          <p14:tracePt t="85800" x="3827463" y="4456113"/>
          <p14:tracePt t="85831" x="3836988" y="4446588"/>
          <p14:tracePt t="85970" x="3810000" y="4446588"/>
          <p14:tracePt t="85987" x="3763963" y="4446588"/>
          <p14:tracePt t="85995" x="3698875" y="4446588"/>
          <p14:tracePt t="86019" x="3598863" y="4475163"/>
          <p14:tracePt t="86027" x="3516313" y="4483100"/>
          <p14:tracePt t="86051" x="3389313" y="4483100"/>
          <p14:tracePt t="86059" x="3370263" y="4483100"/>
          <p14:tracePt t="86076" x="3333750" y="4483100"/>
          <p14:tracePt t="86100" x="3297238" y="4483100"/>
          <p14:tracePt t="86125" x="3289300" y="4483100"/>
          <p14:tracePt t="86156" x="3279775" y="4483100"/>
          <p14:tracePt t="86780" x="3279775" y="4492625"/>
          <p14:tracePt t="86811" x="3279775" y="4519613"/>
          <p14:tracePt t="86826" x="3279775" y="4548188"/>
          <p14:tracePt t="86842" x="3289300" y="4592638"/>
          <p14:tracePt t="86857" x="3297238" y="4621213"/>
          <p14:tracePt t="86857" x="3297238" y="4638675"/>
          <p14:tracePt t="86882" x="3316288" y="4702175"/>
          <p14:tracePt t="86889" x="3352800" y="4784725"/>
          <p14:tracePt t="86905" x="3362325" y="4830763"/>
          <p14:tracePt t="86920" x="3379788" y="4922838"/>
          <p14:tracePt t="86935" x="3379788" y="4986338"/>
          <p14:tracePt t="86953" x="3379788" y="5076825"/>
          <p14:tracePt t="86967" x="3398838" y="5186363"/>
          <p14:tracePt t="86975" x="3398838" y="5251450"/>
          <p14:tracePt t="86999" x="3398838" y="5441950"/>
          <p14:tracePt t="87022" x="3389313" y="5653088"/>
          <p14:tracePt t="87030" x="3379788" y="5734050"/>
          <p14:tracePt t="87046" x="3333750" y="5889625"/>
          <p14:tracePt t="87061" x="3316288" y="5954713"/>
          <p14:tracePt t="87061" x="3289300" y="6018213"/>
          <p14:tracePt t="87077" x="3260725" y="6100763"/>
          <p14:tracePt t="87077" x="3233738" y="6164263"/>
          <p14:tracePt t="87086" x="3197225" y="6246813"/>
          <p14:tracePt t="87110" x="3105150" y="6456363"/>
          <p14:tracePt t="87117" x="3060700" y="6538913"/>
          <p14:tracePt t="87140" x="2995613" y="66849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0" y="228600"/>
            <a:ext cx="7124700" cy="1143000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sr-Latn-RS" sz="2800" b="1" dirty="0">
                <a:solidFill>
                  <a:srgbClr val="0070C0"/>
                </a:solidFill>
                <a:latin typeface="Cambria" pitchFamily="18" charset="0"/>
              </a:rPr>
              <a:t>MNK: slučaj linearne zavisnosti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382000" cy="5029200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1200"/>
                  </a:spcBef>
                  <a:spcAft>
                    <a:spcPts val="600"/>
                  </a:spcAft>
                  <a:buClr>
                    <a:srgbClr val="0070C0"/>
                  </a:buClr>
                </a:pPr>
                <a:r>
                  <a:rPr lang="sr-Latn-RS" sz="2000"/>
                  <a:t>Ekvitežinski slučaj,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sr-Latn-RS" sz="2000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sr-Latn-R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sr-Latn-R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undOvr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/>
                              </m:rPr>
                              <a:rPr lang="sr-Latn-R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sr-Latn-R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r-Latn-R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sr-Latn-R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sr-Latn-R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undOvr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/>
                              </m:rPr>
                              <a:rPr lang="sr-Latn-R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sr-Latn-R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r-Latn-R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sr-Latn-R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sr-Latn-R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sr-Latn-RS" sz="2000" dirty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Na osnovu definicija srednjih vrednosti važi: </a:t>
                </a:r>
                <a:endParaRPr lang="sr-Latn-RS" sz="2000" i="1" dirty="0"/>
              </a:p>
              <a:p>
                <a:pPr marL="0" indent="0" algn="ctr">
                  <a:spcBef>
                    <a:spcPts val="12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r>
                      <a:rPr lang="sr-Latn-RS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sr-Latn-RS" sz="2000" b="0" i="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r>
                      <a:rPr lang="sr-Latn-RS" sz="20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sr-Latn-RS" sz="2000" dirty="0"/>
              </a:p>
              <a:p>
                <a:pPr marL="0" indent="0" algn="ctr">
                  <a:spcBef>
                    <a:spcPts val="12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r>
                      <a:rPr lang="sr-Latn-RS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sr-Latn-RS" sz="2000" dirty="0"/>
                  <a:t>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r>
                      <a:rPr lang="sr-Latn-RS" sz="20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000" dirty="0"/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2000" dirty="0"/>
                  <a:t> se može predstaviti kao:</a:t>
                </a:r>
                <a:endParaRPr lang="en-US" sz="2000" dirty="0"/>
              </a:p>
              <a:p>
                <a:pPr marL="0" indent="0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acc>
                                    <m:accPr>
                                      <m:chr m:val="̅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  <m:r>
                                    <a:rPr lang="sr-Latn-RS" sz="20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0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acc>
                                    <m:accPr>
                                      <m:chr m:val="̅"/>
                                      <m:ctrlPr>
                                        <a:rPr lang="en-U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  <m: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acc>
                                    <m:accPr>
                                      <m:chr m:val="̅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sr-Latn-RS" sz="20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0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sr-Latn-R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0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sr-Latn-RS" sz="20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sr-Latn-R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0" indent="0">
                  <a:spcBef>
                    <a:spcPts val="12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sr-Latn-R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</m:acc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sr-Latn-R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sr-Latn-R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𝒙𝒚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  <m:sup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𝒙𝒚</m:t>
                          </m:r>
                        </m:sub>
                      </m:sSub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sr-Latn-RS" sz="2000" b="1" dirty="0"/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sr-Latn-RS" sz="2000" dirty="0"/>
                  <a:t>Veličine </a:t>
                </a:r>
                <a:r>
                  <a:rPr lang="sr-Latn-RS" sz="2000"/>
                  <a:t>analogne kovarijansi, </a:t>
                </a:r>
                <a:r>
                  <a:rPr lang="sr-Latn-RS" sz="2000" dirty="0"/>
                  <a:t>varijansi i korelacionom koeficijentu.</a:t>
                </a:r>
                <a:endParaRPr lang="en-US" sz="2000" b="1" dirty="0"/>
              </a:p>
              <a:p>
                <a:pPr marL="712788" indent="-350838">
                  <a:spcBef>
                    <a:spcPts val="1200"/>
                  </a:spcBef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endParaRPr lang="en-US" sz="2000" dirty="0"/>
              </a:p>
            </p:txBody>
          </p:sp>
        </mc:Choice>
        <mc:Fallback xmlns="">
          <p:sp>
            <p:nvSpPr>
              <p:cNvPr id="2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382000" cy="5029200"/>
              </a:xfrm>
              <a:blipFill>
                <a:blip r:embed="rId5"/>
                <a:stretch>
                  <a:fillRect l="-655" b="-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0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A804318A-A329-4235-B222-9C809D3E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11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0E6D0-567D-4139-8E39-99901214CA9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D386D8-C824-4CC5-B158-E3040B2750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96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65"/>
    </mc:Choice>
    <mc:Fallback>
      <p:transition spd="slow" advTm="166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 build="p"/>
    </p:bldLst>
  </p:timing>
  <p:extLst>
    <p:ext uri="{3A86A75C-4F4B-4683-9AE1-C65F6400EC91}">
      <p14:laserTraceLst xmlns:p14="http://schemas.microsoft.com/office/powerpoint/2010/main">
        <p14:tracePtLst>
          <p14:tracePt t="1692" x="219075" y="2228850"/>
          <p14:tracePt t="1708" x="301625" y="2228850"/>
          <p14:tracePt t="1725" x="365125" y="2219325"/>
          <p14:tracePt t="1756" x="401638" y="2209800"/>
          <p14:tracePt t="1785" x="411163" y="2209800"/>
          <p14:tracePt t="1807" x="411163" y="2200275"/>
          <p14:tracePt t="1866" x="420688" y="2182813"/>
          <p14:tracePt t="1873" x="428625" y="2163763"/>
          <p14:tracePt t="1894" x="438150" y="2136775"/>
          <p14:tracePt t="1902" x="447675" y="2127250"/>
          <p14:tracePt t="1926" x="457200" y="2109788"/>
          <p14:tracePt t="1949" x="457200" y="2090738"/>
          <p14:tracePt t="2016" x="457200" y="2063750"/>
          <p14:tracePt t="2032" x="457200" y="2036763"/>
          <p14:tracePt t="2048" x="457200" y="2017713"/>
          <p14:tracePt t="2063" x="465138" y="2009775"/>
          <p14:tracePt t="2086" x="465138" y="1990725"/>
          <p14:tracePt t="2193" x="465138" y="1973263"/>
          <p14:tracePt t="2209" x="465138" y="1963738"/>
          <p14:tracePt t="2225" x="474663" y="1954213"/>
          <p14:tracePt t="2232" x="474663" y="1944688"/>
          <p14:tracePt t="2255" x="484188" y="1935163"/>
          <p14:tracePt t="2428" x="501650" y="1927225"/>
          <p14:tracePt t="2457" x="511175" y="1927225"/>
          <p14:tracePt t="2474" x="539750" y="1944688"/>
          <p14:tracePt t="2488" x="547688" y="1954213"/>
          <p14:tracePt t="2518" x="566738" y="1963738"/>
          <p14:tracePt t="2533" x="576263" y="1963738"/>
          <p14:tracePt t="9368" x="603250" y="1963738"/>
          <p14:tracePt t="9386" x="639763" y="1963738"/>
          <p14:tracePt t="9393" x="657225" y="1963738"/>
          <p14:tracePt t="9418" x="712788" y="1963738"/>
          <p14:tracePt t="9425" x="730250" y="1963738"/>
          <p14:tracePt t="9444" x="766763" y="1963738"/>
          <p14:tracePt t="9475" x="831850" y="1973263"/>
          <p14:tracePt t="9492" x="895350" y="1981200"/>
          <p14:tracePt t="9492" x="922338" y="1990725"/>
          <p14:tracePt t="9524" x="1206500" y="2063750"/>
          <p14:tracePt t="9556" x="1708150" y="2182813"/>
          <p14:tracePt t="9587" x="2182813" y="2292350"/>
          <p14:tracePt t="9603" x="2520950" y="2355850"/>
          <p14:tracePt t="9612" x="2695575" y="2382838"/>
          <p14:tracePt t="9634" x="3151188" y="2447925"/>
          <p14:tracePt t="9642" x="3279775" y="2455863"/>
          <p14:tracePt t="9663" x="3508375" y="2484438"/>
          <p14:tracePt t="9671" x="3671888" y="2511425"/>
          <p14:tracePt t="9695" x="3727450" y="2520950"/>
          <p14:tracePt t="9703" x="3754438" y="2520950"/>
          <p14:tracePt t="9728" x="3763963" y="2520950"/>
          <p14:tracePt t="9838" x="3773488" y="2520950"/>
          <p14:tracePt t="9846" x="3735388" y="2501900"/>
          <p14:tracePt t="9862" x="3671888" y="2455863"/>
          <p14:tracePt t="9885" x="3581400" y="2438400"/>
          <p14:tracePt t="9893" x="3508375" y="2411413"/>
          <p14:tracePt t="9917" x="3379788" y="2382838"/>
          <p14:tracePt t="9925" x="3224213" y="2338388"/>
          <p14:tracePt t="9948" x="3078163" y="2309813"/>
          <p14:tracePt t="9956" x="2922588" y="2265363"/>
          <p14:tracePt t="9972" x="2859088" y="2255838"/>
          <p14:tracePt t="9972" x="2822575" y="2246313"/>
          <p14:tracePt t="9995" x="2759075" y="2236788"/>
          <p14:tracePt t="10003" x="2740025" y="2236788"/>
          <p14:tracePt t="10026" x="2713038" y="2236788"/>
          <p14:tracePt t="10056" x="2703513" y="2236788"/>
          <p14:tracePt t="10273" x="2749550" y="2228850"/>
          <p14:tracePt t="10286" x="2776538" y="2228850"/>
          <p14:tracePt t="10303" x="2859088" y="2228850"/>
          <p14:tracePt t="10312" x="2978150" y="2228850"/>
          <p14:tracePt t="10336" x="3051175" y="2228850"/>
          <p14:tracePt t="10344" x="3160713" y="2228850"/>
          <p14:tracePt t="10368" x="3352800" y="2228850"/>
          <p14:tracePt t="10385" x="3435350" y="2228850"/>
          <p14:tracePt t="10393" x="3471863" y="2228850"/>
          <p14:tracePt t="10417" x="3544888" y="2228850"/>
          <p14:tracePt t="10424" x="3562350" y="2228850"/>
          <p14:tracePt t="10446" x="3608388" y="2228850"/>
          <p14:tracePt t="10454" x="3662363" y="2228850"/>
          <p14:tracePt t="10478" x="3708400" y="2228850"/>
          <p14:tracePt t="10485" x="3754438" y="2228850"/>
          <p14:tracePt t="10508" x="3800475" y="2228850"/>
          <p14:tracePt t="10524" x="3863975" y="2228850"/>
          <p14:tracePt t="10532" x="3883025" y="2228850"/>
          <p14:tracePt t="10532" x="3910013" y="2228850"/>
          <p14:tracePt t="10555" x="3963988" y="2228850"/>
          <p14:tracePt t="10564" x="3973513" y="2228850"/>
          <p14:tracePt t="10564" x="4019550" y="2236788"/>
          <p14:tracePt t="10588" x="4046538" y="2246313"/>
          <p14:tracePt t="10596" x="4092575" y="2255838"/>
          <p14:tracePt t="10612" x="4119563" y="2255838"/>
          <p14:tracePt t="10628" x="4146550" y="2255838"/>
          <p14:tracePt t="10641" x="4156075" y="2255838"/>
          <p14:tracePt t="10665" x="4192588" y="2255838"/>
          <p14:tracePt t="10673" x="4202113" y="2255838"/>
          <p14:tracePt t="10697" x="4238625" y="2255838"/>
          <p14:tracePt t="10704" x="4265613" y="2255838"/>
          <p14:tracePt t="10728" x="4292600" y="2255838"/>
          <p14:tracePt t="10736" x="4311650" y="2255838"/>
          <p14:tracePt t="10753" x="4348163" y="2255838"/>
          <p14:tracePt t="10778" x="4384675" y="2255838"/>
          <p14:tracePt t="10786" x="4394200" y="2255838"/>
          <p14:tracePt t="10802" x="4411663" y="2255838"/>
          <p14:tracePt t="10820" x="4421188" y="2255838"/>
          <p14:tracePt t="10836" x="4430713" y="2255838"/>
          <p14:tracePt t="10946" x="4440238" y="2255838"/>
          <p14:tracePt t="11054" x="4421188" y="2255838"/>
          <p14:tracePt t="11062" x="4394200" y="2255838"/>
          <p14:tracePt t="11085" x="4338638" y="2255838"/>
          <p14:tracePt t="11094" x="4311650" y="2255838"/>
          <p14:tracePt t="11118" x="4229100" y="2255838"/>
          <p14:tracePt t="11125" x="4202113" y="2255838"/>
          <p14:tracePt t="11148" x="4138613" y="2255838"/>
          <p14:tracePt t="11163" x="4073525" y="2255838"/>
          <p14:tracePt t="11179" x="4000500" y="2246313"/>
          <p14:tracePt t="11195" x="3927475" y="2236788"/>
          <p14:tracePt t="11203" x="3890963" y="2236788"/>
          <p14:tracePt t="11228" x="3810000" y="2236788"/>
          <p14:tracePt t="11235" x="3790950" y="2236788"/>
          <p14:tracePt t="11251" x="3744913" y="2236788"/>
          <p14:tracePt t="11270" x="3717925" y="2236788"/>
          <p14:tracePt t="11283" x="3690938" y="2236788"/>
          <p14:tracePt t="11308" x="3625850" y="2236788"/>
          <p14:tracePt t="11316" x="3608388" y="2236788"/>
          <p14:tracePt t="11333" x="3589338" y="2236788"/>
          <p14:tracePt t="11349" x="3544888" y="2236788"/>
          <p14:tracePt t="11364" x="3508375" y="2236788"/>
          <p14:tracePt t="11372" x="3489325" y="2236788"/>
          <p14:tracePt t="11395" x="3416300" y="2228850"/>
          <p14:tracePt t="11403" x="3389313" y="2228850"/>
          <p14:tracePt t="11426" x="3325813" y="2209800"/>
          <p14:tracePt t="11441" x="3289300" y="2200275"/>
          <p14:tracePt t="11457" x="3279775" y="2200275"/>
          <p14:tracePt t="11474" x="3233738" y="2200275"/>
          <p14:tracePt t="11483" x="3224213" y="2200275"/>
          <p14:tracePt t="11507" x="3187700" y="2200275"/>
          <p14:tracePt t="11515" x="3170238" y="2200275"/>
          <p14:tracePt t="11538" x="3151188" y="2200275"/>
          <p14:tracePt t="11554" x="3124200" y="2200275"/>
          <p14:tracePt t="11563" x="3105150" y="2200275"/>
          <p14:tracePt t="11587" x="3041650" y="2200275"/>
          <p14:tracePt t="11594" x="3014663" y="2200275"/>
          <p14:tracePt t="11619" x="2959100" y="2200275"/>
          <p14:tracePt t="11626" x="2951163" y="2200275"/>
          <p14:tracePt t="11646" x="2922588" y="2200275"/>
          <p14:tracePt t="11677" x="2905125" y="2200275"/>
          <p14:tracePt t="11706" x="2895600" y="2200275"/>
          <p14:tracePt t="11723" x="2878138" y="2200275"/>
          <p14:tracePt t="11732" x="2868613" y="2200275"/>
          <p14:tracePt t="11752" x="2859088" y="2200275"/>
          <p14:tracePt t="11844" x="2849563" y="2200275"/>
          <p14:tracePt t="11944" x="2841625" y="2200275"/>
          <p14:tracePt t="12147" x="2905125" y="2200275"/>
          <p14:tracePt t="12155" x="2922588" y="2200275"/>
          <p14:tracePt t="12177" x="3005138" y="2200275"/>
          <p14:tracePt t="12185" x="3068638" y="2200275"/>
          <p14:tracePt t="12202" x="3141663" y="2200275"/>
          <p14:tracePt t="12225" x="3197225" y="2200275"/>
          <p14:tracePt t="12233" x="3243263" y="2200275"/>
          <p14:tracePt t="12258" x="3279775" y="2200275"/>
          <p14:tracePt t="12266" x="3333750" y="2200275"/>
          <p14:tracePt t="12288" x="3379788" y="2200275"/>
          <p14:tracePt t="12296" x="3425825" y="2200275"/>
          <p14:tracePt t="12312" x="3471863" y="2200275"/>
          <p14:tracePt t="12336" x="3552825" y="2200275"/>
          <p14:tracePt t="12344" x="3608388" y="2200275"/>
          <p14:tracePt t="12369" x="3671888" y="2200275"/>
          <p14:tracePt t="12376" x="3717925" y="2219325"/>
          <p14:tracePt t="12394" x="3744913" y="2219325"/>
          <p14:tracePt t="12403" x="3754438" y="2219325"/>
          <p14:tracePt t="12425" x="3763963" y="2219325"/>
          <p14:tracePt t="13925" x="3763963" y="2236788"/>
          <p14:tracePt t="13933" x="3781425" y="2265363"/>
          <p14:tracePt t="13957" x="3800475" y="2292350"/>
          <p14:tracePt t="13966" x="3817938" y="2301875"/>
          <p14:tracePt t="13984" x="3846513" y="2328863"/>
          <p14:tracePt t="14013" x="3863975" y="2338388"/>
          <p14:tracePt t="14036" x="3873500" y="2346325"/>
          <p14:tracePt t="14043" x="3883025" y="2374900"/>
          <p14:tracePt t="14061" x="3890963" y="2382838"/>
          <p14:tracePt t="14077" x="3919538" y="2392363"/>
          <p14:tracePt t="14093" x="3956050" y="2411413"/>
          <p14:tracePt t="14109" x="3983038" y="2411413"/>
          <p14:tracePt t="14125" x="3992563" y="2411413"/>
          <p14:tracePt t="14155" x="4046538" y="2411413"/>
          <p14:tracePt t="14177" x="4056063" y="2411413"/>
          <p14:tracePt t="14185" x="4065588" y="2411413"/>
          <p14:tracePt t="14208" x="4073525" y="2411413"/>
          <p14:tracePt t="14216" x="4092575" y="2401888"/>
          <p14:tracePt t="14231" x="4102100" y="2382838"/>
          <p14:tracePt t="14248" x="4110038" y="2365375"/>
          <p14:tracePt t="14263" x="4119563" y="2355850"/>
          <p14:tracePt t="14286" x="4129088" y="2328863"/>
          <p14:tracePt t="14318" x="4129088" y="2309813"/>
          <p14:tracePt t="14342" x="4146550" y="2273300"/>
          <p14:tracePt t="14358" x="4156075" y="2255838"/>
          <p14:tracePt t="14374" x="4156075" y="2236788"/>
          <p14:tracePt t="14407" x="4165600" y="2219325"/>
          <p14:tracePt t="14425" x="4175125" y="2209800"/>
          <p14:tracePt t="15803" x="4183063" y="2209800"/>
          <p14:tracePt t="15829" x="4202113" y="2219325"/>
          <p14:tracePt t="15844" x="4219575" y="2228850"/>
          <p14:tracePt t="15853" x="4248150" y="2236788"/>
          <p14:tracePt t="15877" x="4292600" y="2255838"/>
          <p14:tracePt t="15884" x="4311650" y="2273300"/>
          <p14:tracePt t="15907" x="4357688" y="2282825"/>
          <p14:tracePt t="15915" x="4375150" y="2282825"/>
          <p14:tracePt t="15939" x="4411663" y="2301875"/>
          <p14:tracePt t="15947" x="4421188" y="2309813"/>
          <p14:tracePt t="15963" x="4430713" y="2309813"/>
          <p14:tracePt t="15987" x="4467225" y="2319338"/>
          <p14:tracePt t="15994" x="4476750" y="2319338"/>
          <p14:tracePt t="16012" x="4521200" y="2328863"/>
          <p14:tracePt t="16028" x="4576763" y="2338388"/>
          <p14:tracePt t="16046" x="4676775" y="2346325"/>
          <p14:tracePt t="16077" x="4776788" y="2355850"/>
          <p14:tracePt t="16085" x="4795838" y="2355850"/>
          <p14:tracePt t="16108" x="4887913" y="2355850"/>
          <p14:tracePt t="16123" x="4932363" y="2355850"/>
          <p14:tracePt t="16132" x="4960938" y="2355850"/>
          <p14:tracePt t="16155" x="5033963" y="2355850"/>
          <p14:tracePt t="16164" x="5060950" y="2355850"/>
          <p14:tracePt t="16188" x="5133975" y="2355850"/>
          <p14:tracePt t="16196" x="5151438" y="2355850"/>
          <p14:tracePt t="16213" x="5207000" y="2355850"/>
          <p14:tracePt t="16238" x="5253038" y="2365375"/>
          <p14:tracePt t="16238" x="5260975" y="2365375"/>
          <p14:tracePt t="16262" x="5289550" y="2365375"/>
          <p14:tracePt t="16279" x="5326063" y="2374900"/>
          <p14:tracePt t="16292" x="5353050" y="2374900"/>
          <p14:tracePt t="16302" x="5380038" y="2392363"/>
          <p14:tracePt t="16325" x="5426075" y="2392363"/>
          <p14:tracePt t="16334" x="5445125" y="2392363"/>
          <p14:tracePt t="16358" x="5481638" y="2382838"/>
          <p14:tracePt t="16374" x="5508625" y="2374900"/>
          <p14:tracePt t="16383" x="5545138" y="2374900"/>
          <p14:tracePt t="16405" x="5599113" y="2365375"/>
          <p14:tracePt t="16414" x="5635625" y="2355850"/>
          <p14:tracePt t="16414" x="5654675" y="2355850"/>
          <p14:tracePt t="16438" x="5727700" y="2346325"/>
          <p14:tracePt t="16446" x="5818188" y="2346325"/>
          <p14:tracePt t="16462" x="5910263" y="2346325"/>
          <p14:tracePt t="16478" x="5983288" y="2346325"/>
          <p14:tracePt t="16495" x="6102350" y="2338388"/>
          <p14:tracePt t="16512" x="6221413" y="2338388"/>
          <p14:tracePt t="16528" x="6311900" y="2338388"/>
          <p14:tracePt t="16545" x="6421438" y="2319338"/>
          <p14:tracePt t="16577" x="6577013" y="2301875"/>
          <p14:tracePt t="16607" x="6696075" y="2255838"/>
          <p14:tracePt t="16624" x="6732588" y="2236788"/>
          <p14:tracePt t="16638" x="6759575" y="2219325"/>
          <p14:tracePt t="16638" x="6778625" y="2209800"/>
          <p14:tracePt t="16654" x="6823075" y="2182813"/>
          <p14:tracePt t="16685" x="6915150" y="2100263"/>
          <p14:tracePt t="16692" x="6924675" y="2100263"/>
          <p14:tracePt t="16717" x="6951663" y="2027238"/>
          <p14:tracePt t="16725" x="6951663" y="2009775"/>
          <p14:tracePt t="16749" x="6951663" y="1973263"/>
          <p14:tracePt t="16764" x="6951663" y="1944688"/>
          <p14:tracePt t="16772" x="6951663" y="1935163"/>
          <p14:tracePt t="16795" x="6932613" y="1890713"/>
          <p14:tracePt t="16804" x="6915150" y="1871663"/>
          <p14:tracePt t="16826" x="6869113" y="1798638"/>
          <p14:tracePt t="16835" x="6842125" y="1781175"/>
          <p14:tracePt t="16858" x="6778625" y="1725613"/>
          <p14:tracePt t="16867" x="6732588" y="1698625"/>
          <p14:tracePt t="16884" x="6713538" y="1671638"/>
          <p14:tracePt t="16907" x="6632575" y="1606550"/>
          <p14:tracePt t="16915" x="6586538" y="1589088"/>
          <p14:tracePt t="16938" x="6523038" y="1543050"/>
          <p14:tracePt t="16938" x="6494463" y="1533525"/>
          <p14:tracePt t="16947" x="6448425" y="1516063"/>
          <p14:tracePt t="16963" x="6384925" y="1489075"/>
          <p14:tracePt t="16972" x="6357938" y="1479550"/>
          <p14:tracePt t="16996" x="6248400" y="1452563"/>
          <p14:tracePt t="17012" x="6184900" y="1452563"/>
          <p14:tracePt t="17022" x="6156325" y="1443038"/>
          <p14:tracePt t="17044" x="6075363" y="1423988"/>
          <p14:tracePt t="17052" x="6038850" y="1423988"/>
          <p14:tracePt t="17074" x="5965825" y="1406525"/>
          <p14:tracePt t="17104" x="5891213" y="1406525"/>
          <p14:tracePt t="17135" x="5846763" y="1406525"/>
          <p14:tracePt t="17152" x="5764213" y="1406525"/>
          <p14:tracePt t="17185" x="5635625" y="1406525"/>
          <p14:tracePt t="17217" x="5526088" y="1406525"/>
          <p14:tracePt t="17249" x="5408613" y="1406525"/>
          <p14:tracePt t="17272" x="5316538" y="1406525"/>
          <p14:tracePt t="17293" x="5216525" y="1416050"/>
          <p14:tracePt t="17301" x="5160963" y="1423988"/>
          <p14:tracePt t="17324" x="5033963" y="1443038"/>
          <p14:tracePt t="17332" x="4978400" y="1443038"/>
          <p14:tracePt t="17356" x="4868863" y="1479550"/>
          <p14:tracePt t="17365" x="4822825" y="1479550"/>
          <p14:tracePt t="17387" x="4805363" y="1479550"/>
          <p14:tracePt t="17404" x="4749800" y="1497013"/>
          <p14:tracePt t="17412" x="4732338" y="1506538"/>
          <p14:tracePt t="17437" x="4686300" y="1525588"/>
          <p14:tracePt t="17444" x="4667250" y="1543050"/>
          <p14:tracePt t="17461" x="4640263" y="1562100"/>
          <p14:tracePt t="17478" x="4594225" y="1579563"/>
          <p14:tracePt t="17494" x="4557713" y="1606550"/>
          <p14:tracePt t="17503" x="4549775" y="1616075"/>
          <p14:tracePt t="17526" x="4521200" y="1625600"/>
          <p14:tracePt t="17557" x="4503738" y="1652588"/>
          <p14:tracePt t="17573" x="4494213" y="1662113"/>
          <p14:tracePt t="17581" x="4494213" y="1679575"/>
          <p14:tracePt t="17606" x="4476750" y="1725613"/>
          <p14:tracePt t="17613" x="4476750" y="1735138"/>
          <p14:tracePt t="17634" x="4467225" y="1798638"/>
          <p14:tracePt t="17667" x="4467225" y="1862138"/>
          <p14:tracePt t="17683" x="4467225" y="1871663"/>
          <p14:tracePt t="17702" x="4467225" y="1908175"/>
          <p14:tracePt t="17719" x="4467225" y="1935163"/>
          <p14:tracePt t="17726" x="4467225" y="1944688"/>
          <p14:tracePt t="17743" x="4467225" y="1973263"/>
          <p14:tracePt t="17775" x="4476750" y="2009775"/>
          <p14:tracePt t="17792" x="4484688" y="2036763"/>
          <p14:tracePt t="17824" x="4494213" y="2082800"/>
          <p14:tracePt t="17856" x="4513263" y="2100263"/>
          <p14:tracePt t="17887" x="4521200" y="2136775"/>
          <p14:tracePt t="17917" x="4530725" y="2146300"/>
          <p14:tracePt t="17936" x="4540250" y="2155825"/>
          <p14:tracePt t="17969" x="4557713" y="2182813"/>
          <p14:tracePt t="17996" x="4603750" y="2219325"/>
          <p14:tracePt t="18004" x="4613275" y="2219325"/>
          <p14:tracePt t="18027" x="4659313" y="2246313"/>
          <p14:tracePt t="18036" x="4722813" y="2265363"/>
          <p14:tracePt t="18058" x="4768850" y="2292350"/>
          <p14:tracePt t="18073" x="4822825" y="2309813"/>
          <p14:tracePt t="18081" x="4878388" y="2328863"/>
          <p14:tracePt t="18105" x="4932363" y="2365375"/>
          <p14:tracePt t="18113" x="4978400" y="2374900"/>
          <p14:tracePt t="18137" x="5024438" y="2382838"/>
          <p14:tracePt t="18144" x="5051425" y="2392363"/>
          <p14:tracePt t="18167" x="5097463" y="2401888"/>
          <p14:tracePt t="18185" x="5133975" y="2419350"/>
          <p14:tracePt t="18193" x="5170488" y="2419350"/>
          <p14:tracePt t="18217" x="5207000" y="2428875"/>
          <p14:tracePt t="18225" x="5270500" y="2428875"/>
          <p14:tracePt t="18241" x="5316538" y="2438400"/>
          <p14:tracePt t="18258" x="5380038" y="2455863"/>
          <p14:tracePt t="18275" x="5426075" y="2455863"/>
          <p14:tracePt t="18288" x="5489575" y="2455863"/>
          <p14:tracePt t="18304" x="5545138" y="2465388"/>
          <p14:tracePt t="18328" x="5618163" y="2484438"/>
          <p14:tracePt t="18336" x="5672138" y="2484438"/>
          <p14:tracePt t="18352" x="5718175" y="2484438"/>
          <p14:tracePt t="18369" x="5773738" y="2484438"/>
          <p14:tracePt t="18386" x="5837238" y="2484438"/>
          <p14:tracePt t="18417" x="5946775" y="2465388"/>
          <p14:tracePt t="18446" x="6038850" y="2455863"/>
          <p14:tracePt t="18461" x="6083300" y="2438400"/>
          <p14:tracePt t="18477" x="6148388" y="2438400"/>
          <p14:tracePt t="18494" x="6221413" y="2419350"/>
          <p14:tracePt t="18502" x="6248400" y="2419350"/>
          <p14:tracePt t="18526" x="6330950" y="2411413"/>
          <p14:tracePt t="18534" x="6357938" y="2411413"/>
          <p14:tracePt t="18557" x="6403975" y="2411413"/>
          <p14:tracePt t="18574" x="6477000" y="2382838"/>
          <p14:tracePt t="18583" x="6486525" y="2374900"/>
          <p14:tracePt t="18607" x="6523038" y="2365375"/>
          <p14:tracePt t="18615" x="6540500" y="2355850"/>
          <p14:tracePt t="18636" x="6577013" y="2346325"/>
          <p14:tracePt t="18644" x="6623050" y="2338388"/>
          <p14:tracePt t="18668" x="6659563" y="2309813"/>
          <p14:tracePt t="18675" x="6713538" y="2282825"/>
          <p14:tracePt t="18694" x="6742113" y="2265363"/>
          <p14:tracePt t="18718" x="6796088" y="2219325"/>
          <p14:tracePt t="18726" x="6815138" y="2209800"/>
          <p14:tracePt t="18743" x="6851650" y="2182813"/>
          <p14:tracePt t="18752" x="6869113" y="2163763"/>
          <p14:tracePt t="18774" x="6869113" y="2100263"/>
          <p14:tracePt t="18804" x="6869113" y="2009775"/>
          <p14:tracePt t="18834" x="6859588" y="1927225"/>
          <p14:tracePt t="18854" x="6832600" y="1871663"/>
          <p14:tracePt t="18887" x="6732588" y="1771650"/>
          <p14:tracePt t="18894" x="6696075" y="1735138"/>
          <p14:tracePt t="18918" x="6623050" y="1671638"/>
          <p14:tracePt t="18942" x="6540500" y="1616075"/>
          <p14:tracePt t="18967" x="6467475" y="1589088"/>
          <p14:tracePt t="18975" x="6440488" y="1570038"/>
          <p14:tracePt t="18991" x="6403975" y="1552575"/>
          <p14:tracePt t="19002" x="6394450" y="1552575"/>
          <p14:tracePt t="19028" x="6284913" y="1506538"/>
          <p14:tracePt t="19052" x="6238875" y="1497013"/>
          <p14:tracePt t="19069" x="6165850" y="1479550"/>
          <p14:tracePt t="19086" x="6046788" y="1452563"/>
          <p14:tracePt t="19103" x="5973763" y="1452563"/>
          <p14:tracePt t="19120" x="5873750" y="1452563"/>
          <p14:tracePt t="19136" x="5800725" y="1452563"/>
          <p14:tracePt t="19144" x="5745163" y="1452563"/>
          <p14:tracePt t="19169" x="5645150" y="1452563"/>
          <p14:tracePt t="19176" x="5599113" y="1452563"/>
          <p14:tracePt t="19194" x="5554663" y="1443038"/>
          <p14:tracePt t="19202" x="5489575" y="1443038"/>
          <p14:tracePt t="19227" x="5435600" y="1433513"/>
          <p14:tracePt t="19243" x="5380038" y="1433513"/>
          <p14:tracePt t="19252" x="5326063" y="1433513"/>
          <p14:tracePt t="19274" x="5243513" y="1433513"/>
          <p14:tracePt t="19287" x="5197475" y="1433513"/>
          <p14:tracePt t="19304" x="5143500" y="1433513"/>
          <p14:tracePt t="19311" x="5114925" y="1433513"/>
          <p14:tracePt t="19335" x="5041900" y="1452563"/>
          <p14:tracePt t="19352" x="4997450" y="1470025"/>
          <p14:tracePt t="19368" x="4924425" y="1489075"/>
          <p14:tracePt t="19386" x="4878388" y="1516063"/>
          <p14:tracePt t="19393" x="4868863" y="1525588"/>
          <p14:tracePt t="19419" x="4813300" y="1552575"/>
          <p14:tracePt t="19426" x="4795838" y="1570038"/>
          <p14:tracePt t="19443" x="4786313" y="1579563"/>
          <p14:tracePt t="19474" x="4732338" y="1625600"/>
          <p14:tracePt t="19499" x="4713288" y="1643063"/>
          <p14:tracePt t="19507" x="4686300" y="1671638"/>
          <p14:tracePt t="19532" x="4659313" y="1698625"/>
          <p14:tracePt t="19555" x="4630738" y="1744663"/>
          <p14:tracePt t="19564" x="4613275" y="1771650"/>
          <p14:tracePt t="19587" x="4594225" y="1798638"/>
          <p14:tracePt t="19595" x="4576763" y="1825625"/>
          <p14:tracePt t="19611" x="4576763" y="1835150"/>
          <p14:tracePt t="19633" x="4576763" y="1862138"/>
          <p14:tracePt t="19649" x="4567238" y="1890713"/>
          <p14:tracePt t="19668" x="4557713" y="1917700"/>
          <p14:tracePt t="19675" x="4557713" y="1935163"/>
          <p14:tracePt t="19693" x="4557713" y="1963738"/>
          <p14:tracePt t="19726" x="4549775" y="2009775"/>
          <p14:tracePt t="19741" x="4549775" y="2027238"/>
          <p14:tracePt t="19758" x="4549775" y="2046288"/>
          <p14:tracePt t="19773" x="4549775" y="2082800"/>
          <p14:tracePt t="19804" x="4557713" y="2119313"/>
          <p14:tracePt t="19836" x="4576763" y="2173288"/>
          <p14:tracePt t="19846" x="4576763" y="2182813"/>
          <p14:tracePt t="19862" x="4586288" y="2200275"/>
          <p14:tracePt t="19887" x="4613275" y="2236788"/>
          <p14:tracePt t="19896" x="4622800" y="2236788"/>
          <p14:tracePt t="19911" x="4649788" y="2255838"/>
          <p14:tracePt t="19928" x="4676775" y="2282825"/>
          <p14:tracePt t="19946" x="4695825" y="2309813"/>
          <p14:tracePt t="19979" x="4759325" y="2365375"/>
          <p14:tracePt t="19998" x="4786313" y="2374900"/>
          <p14:tracePt t="20027" x="4887913" y="2401888"/>
          <p14:tracePt t="20057" x="4978400" y="2419350"/>
          <p14:tracePt t="20065" x="5005388" y="2419350"/>
          <p14:tracePt t="20081" x="5078413" y="2428875"/>
          <p14:tracePt t="20096" x="5160963" y="2438400"/>
          <p14:tracePt t="20112" x="5224463" y="2438400"/>
          <p14:tracePt t="20136" x="5307013" y="2438400"/>
          <p14:tracePt t="20143" x="5370513" y="2455863"/>
          <p14:tracePt t="20166" x="5416550" y="2455863"/>
          <p14:tracePt t="20173" x="5489575" y="2455863"/>
          <p14:tracePt t="20195" x="5562600" y="2455863"/>
          <p14:tracePt t="20202" x="5599113" y="2455863"/>
          <p14:tracePt t="20226" x="5727700" y="2455863"/>
          <p14:tracePt t="20234" x="5754688" y="2455863"/>
          <p14:tracePt t="20258" x="5864225" y="2465388"/>
          <p14:tracePt t="20273" x="5919788" y="2465388"/>
          <p14:tracePt t="20286" x="5983288" y="2465388"/>
          <p14:tracePt t="20303" x="6029325" y="2465388"/>
          <p14:tracePt t="20319" x="6092825" y="2465388"/>
          <p14:tracePt t="20336" x="6148388" y="2465388"/>
          <p14:tracePt t="20367" x="6294438" y="2465388"/>
          <p14:tracePt t="20397" x="6384925" y="2465388"/>
          <p14:tracePt t="20412" x="6448425" y="2465388"/>
          <p14:tracePt t="20427" x="6477000" y="2465388"/>
          <p14:tracePt t="20443" x="6503988" y="2465388"/>
          <p14:tracePt t="20451" x="6523038" y="2465388"/>
          <p14:tracePt t="20477" x="6550025" y="2465388"/>
          <p14:tracePt t="20525" x="6596063" y="2438400"/>
          <p14:tracePt t="20556" x="6623050" y="2392363"/>
          <p14:tracePt t="20588" x="6650038" y="2346325"/>
          <p14:tracePt t="20613" x="6650038" y="2309813"/>
          <p14:tracePt t="20629" x="6686550" y="2273300"/>
          <p14:tracePt t="20643" x="6696075" y="2236788"/>
          <p14:tracePt t="20668" x="6705600" y="2146300"/>
          <p14:tracePt t="20693" x="6713538" y="2100263"/>
          <p14:tracePt t="20701" x="6723063" y="2063750"/>
          <p14:tracePt t="20726" x="6723063" y="2017713"/>
          <p14:tracePt t="20734" x="6723063" y="1973263"/>
          <p14:tracePt t="20756" x="6723063" y="1927225"/>
          <p14:tracePt t="20765" x="6723063" y="1898650"/>
          <p14:tracePt t="20781" x="6723063" y="1862138"/>
          <p14:tracePt t="20805" x="6723063" y="1825625"/>
          <p14:tracePt t="20813" x="6723063" y="1808163"/>
          <p14:tracePt t="20836" x="6723063" y="1789113"/>
          <p14:tracePt t="20844" x="6723063" y="1781175"/>
          <p14:tracePt t="20868" x="6723063" y="1744663"/>
          <p14:tracePt t="20876" x="6713538" y="1716088"/>
          <p14:tracePt t="20892" x="6713538" y="1689100"/>
          <p14:tracePt t="20917" x="6705600" y="1652588"/>
          <p14:tracePt t="20925" x="6705600" y="1625600"/>
          <p14:tracePt t="20942" x="6677025" y="1606550"/>
          <p14:tracePt t="20975" x="6659563" y="1589088"/>
          <p14:tracePt t="20986" x="6640513" y="1579563"/>
          <p14:tracePt t="21005" x="6613525" y="1570038"/>
          <p14:tracePt t="21037" x="6567488" y="1552575"/>
          <p14:tracePt t="21054" x="6540500" y="1543050"/>
          <p14:tracePt t="21085" x="6486525" y="1533525"/>
          <p14:tracePt t="21116" x="6448425" y="1533525"/>
          <p14:tracePt t="21146" x="6421438" y="1533525"/>
          <p14:tracePt t="21177" x="6375400" y="1533525"/>
          <p14:tracePt t="21192" x="6357938" y="1533525"/>
          <p14:tracePt t="21209" x="6348413" y="1533525"/>
          <p14:tracePt t="21224" x="6330950" y="1552575"/>
          <p14:tracePt t="21256" x="6302375" y="1562100"/>
          <p14:tracePt t="21264" x="6294438" y="1570038"/>
          <p14:tracePt t="21307" x="6284913" y="1589088"/>
          <p14:tracePt t="21314" x="6284913" y="1598613"/>
          <p14:tracePt t="21337" x="6284913" y="1643063"/>
          <p14:tracePt t="21343" x="6284913" y="1662113"/>
          <p14:tracePt t="21366" x="6284913" y="1679575"/>
          <p14:tracePt t="21373" x="6284913" y="1708150"/>
          <p14:tracePt t="21397" x="6284913" y="1735138"/>
          <p14:tracePt t="21405" x="6294438" y="1781175"/>
          <p14:tracePt t="21427" x="6302375" y="1817688"/>
          <p14:tracePt t="21444" x="6302375" y="1844675"/>
          <p14:tracePt t="21452" x="6311900" y="1854200"/>
          <p14:tracePt t="21476" x="6321425" y="1881188"/>
          <p14:tracePt t="21483" x="6321425" y="1890713"/>
          <p14:tracePt t="21507" x="6330950" y="1917700"/>
          <p14:tracePt t="21515" x="6338888" y="1927225"/>
          <p14:tracePt t="21537" x="6348413" y="1944688"/>
          <p14:tracePt t="21544" x="6367463" y="1963738"/>
          <p14:tracePt t="21569" x="6375400" y="1963738"/>
          <p14:tracePt t="21585" x="6403975" y="1981200"/>
          <p14:tracePt t="21617" x="6411913" y="1990725"/>
          <p14:tracePt t="21644" x="6430963" y="1990725"/>
          <p14:tracePt t="21653" x="6440488" y="1990725"/>
          <p14:tracePt t="21675" x="6457950" y="1990725"/>
          <p14:tracePt t="21691" x="6477000" y="1990725"/>
          <p14:tracePt t="21737" x="6503988" y="1990725"/>
          <p14:tracePt t="21769" x="6513513" y="1990725"/>
          <p14:tracePt t="21786" x="6523038" y="1990725"/>
          <p14:tracePt t="21786" x="6530975" y="1981200"/>
          <p14:tracePt t="21794" x="6540500" y="1981200"/>
          <p14:tracePt t="21817" x="6550025" y="1973263"/>
          <p14:tracePt t="21834" x="6559550" y="1954213"/>
          <p14:tracePt t="21834" x="6559550" y="1935163"/>
          <p14:tracePt t="21841" x="6559550" y="1927225"/>
          <p14:tracePt t="21866" x="6577013" y="1881188"/>
          <p14:tracePt t="21896" x="6577013" y="1854200"/>
          <p14:tracePt t="21904" x="6577013" y="1825625"/>
          <p14:tracePt t="21928" x="6577013" y="1789113"/>
          <p14:tracePt t="21936" x="6577013" y="1762125"/>
          <p14:tracePt t="21952" x="6577013" y="1744663"/>
          <p14:tracePt t="21976" x="6567488" y="1716088"/>
          <p14:tracePt t="21982" x="6567488" y="1698625"/>
          <p14:tracePt t="21982" x="6567488" y="1689100"/>
          <p14:tracePt t="22006" x="6550025" y="1662113"/>
          <p14:tracePt t="22015" x="6540500" y="1643063"/>
          <p14:tracePt t="22038" x="6523038" y="1635125"/>
          <p14:tracePt t="22046" x="6503988" y="1625600"/>
          <p14:tracePt t="22085" x="6494463" y="1625600"/>
          <p14:tracePt t="22093" x="6477000" y="1625600"/>
          <p14:tracePt t="22118" x="6457950" y="1616075"/>
          <p14:tracePt t="22125" x="6448425" y="1616075"/>
          <p14:tracePt t="22147" x="6421438" y="1616075"/>
          <p14:tracePt t="22155" x="6411913" y="1616075"/>
          <p14:tracePt t="22188" x="6403975" y="1616075"/>
          <p14:tracePt t="22203" x="6394450" y="1616075"/>
          <p14:tracePt t="22227" x="6367463" y="1616075"/>
          <p14:tracePt t="22236" x="6348413" y="1625600"/>
          <p14:tracePt t="22252" x="6330950" y="1635125"/>
          <p14:tracePt t="22269" x="6330950" y="1643063"/>
          <p14:tracePt t="22284" x="6321425" y="1643063"/>
          <p14:tracePt t="22316" x="6311900" y="1652588"/>
          <p14:tracePt t="22652" x="6311900" y="1662113"/>
          <p14:tracePt t="22675" x="6321425" y="1652588"/>
          <p14:tracePt t="22684" x="6338888" y="1643063"/>
          <p14:tracePt t="22708" x="6375400" y="1635125"/>
          <p14:tracePt t="22716" x="6384925" y="1635125"/>
          <p14:tracePt t="22732" x="6403975" y="1635125"/>
          <p14:tracePt t="22756" x="6421438" y="1625600"/>
          <p14:tracePt t="22764" x="6430963" y="1625600"/>
          <p14:tracePt t="22788" x="6448425" y="1625600"/>
          <p14:tracePt t="22796" x="6467475" y="1625600"/>
          <p14:tracePt t="22812" x="6477000" y="1625600"/>
          <p14:tracePt t="22828" x="6486525" y="1625600"/>
          <p14:tracePt t="22845" x="6503988" y="1625600"/>
          <p14:tracePt t="22869" x="6550025" y="1625600"/>
          <p14:tracePt t="22877" x="6577013" y="1625600"/>
          <p14:tracePt t="22894" x="6604000" y="1643063"/>
          <p14:tracePt t="22927" x="6632575" y="1679575"/>
          <p14:tracePt t="22959" x="6659563" y="1735138"/>
          <p14:tracePt t="22984" x="6669088" y="1744663"/>
          <p14:tracePt t="23005" x="6677025" y="1781175"/>
          <p14:tracePt t="23013" x="6677025" y="1789113"/>
          <p14:tracePt t="23036" x="6677025" y="1835150"/>
          <p14:tracePt t="23066" x="6686550" y="1854200"/>
          <p14:tracePt t="23074" x="6686550" y="1881188"/>
          <p14:tracePt t="23096" x="6696075" y="1908175"/>
          <p14:tracePt t="23103" x="6696075" y="1917700"/>
          <p14:tracePt t="23128" x="6696075" y="1935163"/>
          <p14:tracePt t="23144" x="6696075" y="1963738"/>
          <p14:tracePt t="23152" x="6696075" y="1990725"/>
          <p14:tracePt t="23176" x="6696075" y="2017713"/>
          <p14:tracePt t="23184" x="6696075" y="2036763"/>
          <p14:tracePt t="23207" x="6696075" y="2063750"/>
          <p14:tracePt t="23215" x="6696075" y="2082800"/>
          <p14:tracePt t="23232" x="6659563" y="2127250"/>
          <p14:tracePt t="23256" x="6650038" y="2163763"/>
          <p14:tracePt t="23264" x="6640513" y="2192338"/>
          <p14:tracePt t="23287" x="6623050" y="2219325"/>
          <p14:tracePt t="23295" x="6613525" y="2228850"/>
          <p14:tracePt t="23312" x="6604000" y="2255838"/>
          <p14:tracePt t="23328" x="6596063" y="2265363"/>
          <p14:tracePt t="23374" x="6577013" y="2273300"/>
          <p14:tracePt t="23398" x="6540500" y="2282825"/>
          <p14:tracePt t="23406" x="6530975" y="2282825"/>
          <p14:tracePt t="23422" x="6486525" y="2301875"/>
          <p14:tracePt t="23438" x="6448425" y="2309813"/>
          <p14:tracePt t="23455" x="6411913" y="2309813"/>
          <p14:tracePt t="23463" x="6403975" y="2309813"/>
          <p14:tracePt t="23488" x="6348413" y="2319338"/>
          <p14:tracePt t="23519" x="6311900" y="2319338"/>
          <p14:tracePt t="23536" x="6275388" y="2319338"/>
          <p14:tracePt t="23567" x="6248400" y="2292350"/>
          <p14:tracePt t="23593" x="6221413" y="2265363"/>
          <p14:tracePt t="23602" x="6202363" y="2246313"/>
          <p14:tracePt t="23626" x="6192838" y="2236788"/>
          <p14:tracePt t="23647" x="6175375" y="2192338"/>
          <p14:tracePt t="23678" x="6175375" y="2163763"/>
          <p14:tracePt t="23686" x="6175375" y="2155825"/>
          <p14:tracePt t="23703" x="6165850" y="2127250"/>
          <p14:tracePt t="23711" x="6165850" y="2119313"/>
          <p14:tracePt t="23735" x="6184900" y="2073275"/>
          <p14:tracePt t="23743" x="6192838" y="2054225"/>
          <p14:tracePt t="23768" x="6211888" y="2017713"/>
          <p14:tracePt t="23785" x="6229350" y="1990725"/>
          <p14:tracePt t="23793" x="6238875" y="1973263"/>
          <p14:tracePt t="23811" x="6257925" y="1954213"/>
          <p14:tracePt t="23828" x="6284913" y="1917700"/>
          <p14:tracePt t="23844" x="6311900" y="1881188"/>
          <p14:tracePt t="23853" x="6321425" y="1862138"/>
          <p14:tracePt t="23877" x="6330950" y="1862138"/>
          <p14:tracePt t="23885" x="6338888" y="1854200"/>
          <p14:tracePt t="23902" x="6348413" y="1844675"/>
          <p14:tracePt t="23926" x="6367463" y="1844675"/>
          <p14:tracePt t="23934" x="6375400" y="1844675"/>
          <p14:tracePt t="23957" x="6394450" y="1835150"/>
          <p14:tracePt t="23966" x="6403975" y="1835150"/>
          <p14:tracePt t="23983" x="6421438" y="1835150"/>
          <p14:tracePt t="23996" x="6430963" y="1835150"/>
          <p14:tracePt t="24012" x="6457950" y="1835150"/>
          <p14:tracePt t="24037" x="6477000" y="1835150"/>
          <p14:tracePt t="24046" x="6494463" y="1835150"/>
          <p14:tracePt t="24068" x="6530975" y="1854200"/>
          <p14:tracePt t="24077" x="6559550" y="1862138"/>
          <p14:tracePt t="24093" x="6577013" y="1871663"/>
          <p14:tracePt t="24102" x="6596063" y="1881188"/>
          <p14:tracePt t="24127" x="6613525" y="1917700"/>
          <p14:tracePt t="24135" x="6613525" y="1944688"/>
          <p14:tracePt t="24151" x="6640513" y="1981200"/>
          <p14:tracePt t="24175" x="6640513" y="2017713"/>
          <p14:tracePt t="24183" x="6640513" y="2036763"/>
          <p14:tracePt t="24205" x="6640513" y="2063750"/>
          <p14:tracePt t="24213" x="6640513" y="2073275"/>
          <p14:tracePt t="24237" x="6640513" y="2109788"/>
          <p14:tracePt t="24245" x="6640513" y="2119313"/>
          <p14:tracePt t="24267" x="6640513" y="2127250"/>
          <p14:tracePt t="24275" x="6640513" y="2136775"/>
          <p14:tracePt t="24295" x="6640513" y="2146300"/>
          <p14:tracePt t="24319" x="6604000" y="2163763"/>
          <p14:tracePt t="24327" x="6596063" y="2163763"/>
          <p14:tracePt t="24343" x="6586538" y="2173288"/>
          <p14:tracePt t="24373" x="6559550" y="2182813"/>
          <p14:tracePt t="24381" x="6550025" y="2182813"/>
          <p14:tracePt t="24405" x="6523038" y="2200275"/>
          <p14:tracePt t="24428" x="6494463" y="2200275"/>
          <p14:tracePt t="24436" x="6457950" y="2209800"/>
          <p14:tracePt t="24452" x="6430963" y="2219325"/>
          <p14:tracePt t="24467" x="6411913" y="2219325"/>
          <p14:tracePt t="24484" x="6384925" y="2219325"/>
          <p14:tracePt t="24515" x="6357938" y="2219325"/>
          <p14:tracePt t="24547" x="6311900" y="2219325"/>
          <p14:tracePt t="24563" x="6302375" y="2219325"/>
          <p14:tracePt t="24594" x="6257925" y="2200275"/>
          <p14:tracePt t="24626" x="6221413" y="2163763"/>
          <p14:tracePt t="24631" x="6211888" y="2155825"/>
          <p14:tracePt t="24656" x="6192838" y="2127250"/>
          <p14:tracePt t="24664" x="6184900" y="2119313"/>
          <p14:tracePt t="24686" x="6175375" y="2073275"/>
          <p14:tracePt t="24702" x="6175375" y="2046288"/>
          <p14:tracePt t="24719" x="6175375" y="2036763"/>
          <p14:tracePt t="24735" x="6175375" y="2027238"/>
          <p14:tracePt t="24743" x="6175375" y="2017713"/>
          <p14:tracePt t="24768" x="6175375" y="2000250"/>
          <p14:tracePt t="24776" x="6184900" y="1990725"/>
          <p14:tracePt t="24792" x="6211888" y="1963738"/>
          <p14:tracePt t="24818" x="6265863" y="1935163"/>
          <p14:tracePt t="24818" x="6275388" y="1927225"/>
          <p14:tracePt t="24843" x="6311900" y="1917700"/>
          <p14:tracePt t="24851" x="6338888" y="1917700"/>
          <p14:tracePt t="24875" x="6367463" y="1908175"/>
          <p14:tracePt t="24883" x="6394450" y="1908175"/>
          <p14:tracePt t="24907" x="6448425" y="1908175"/>
          <p14:tracePt t="24915" x="6486525" y="1908175"/>
          <p14:tracePt t="24932" x="6523038" y="1908175"/>
          <p14:tracePt t="24956" x="6530975" y="1917700"/>
          <p14:tracePt t="24964" x="6559550" y="1944688"/>
          <p14:tracePt t="24987" x="6577013" y="1954213"/>
          <p14:tracePt t="24995" x="6613525" y="1981200"/>
          <p14:tracePt t="25019" x="6640513" y="2009775"/>
          <p14:tracePt t="25027" x="6650038" y="2036763"/>
          <p14:tracePt t="25045" x="6677025" y="2073275"/>
          <p14:tracePt t="25077" x="6686550" y="2090738"/>
          <p14:tracePt t="25093" x="6686550" y="2109788"/>
          <p14:tracePt t="25125" x="6686550" y="2127250"/>
          <p14:tracePt t="25156" x="6686550" y="2136775"/>
          <p14:tracePt t="25373" x="6686550" y="2146300"/>
          <p14:tracePt t="39119" x="6477000" y="2163763"/>
          <p14:tracePt t="39135" x="6175375" y="2155825"/>
          <p14:tracePt t="39142" x="5854700" y="2127250"/>
          <p14:tracePt t="39165" x="5481638" y="2090738"/>
          <p14:tracePt t="39173" x="5160963" y="2063750"/>
          <p14:tracePt t="39195" x="4859338" y="2036763"/>
          <p14:tracePt t="39203" x="4695825" y="2036763"/>
          <p14:tracePt t="39226" x="4302125" y="2017713"/>
          <p14:tracePt t="39242" x="4092575" y="2017713"/>
          <p14:tracePt t="39257" x="3883025" y="2017713"/>
          <p14:tracePt t="39272" x="3671888" y="2036763"/>
          <p14:tracePt t="39286" x="3425825" y="2054225"/>
          <p14:tracePt t="39302" x="3197225" y="2082800"/>
          <p14:tracePt t="39319" x="2951163" y="2109788"/>
          <p14:tracePt t="39335" x="2686050" y="2127250"/>
          <p14:tracePt t="39366" x="2174875" y="2163763"/>
          <p14:tracePt t="39381" x="1927225" y="2200275"/>
          <p14:tracePt t="39396" x="1717675" y="2228850"/>
          <p14:tracePt t="39412" x="1589088" y="2228850"/>
          <p14:tracePt t="39428" x="1462088" y="2236788"/>
          <p14:tracePt t="39445" x="1406525" y="2246313"/>
          <p14:tracePt t="39476" x="1206500" y="2319338"/>
          <p14:tracePt t="39491" x="1177925" y="2328863"/>
          <p14:tracePt t="39492" x="1133475" y="2338388"/>
          <p14:tracePt t="39508" x="1041400" y="2374900"/>
          <p14:tracePt t="39525" x="977900" y="2382838"/>
          <p14:tracePt t="39558" x="885825" y="2428875"/>
          <p14:tracePt t="39582" x="849313" y="2438400"/>
          <p14:tracePt t="39598" x="795338" y="2465388"/>
          <p14:tracePt t="39613" x="766763" y="2474913"/>
          <p14:tracePt t="39635" x="749300" y="2492375"/>
          <p14:tracePt t="39666" x="722313" y="2501900"/>
          <p14:tracePt t="39674" x="712788" y="2511425"/>
          <p14:tracePt t="39697" x="666750" y="2538413"/>
          <p14:tracePt t="39721" x="657225" y="2547938"/>
          <p14:tracePt t="39737" x="649288" y="2574925"/>
          <p14:tracePt t="39753" x="639763" y="2574925"/>
          <p14:tracePt t="39777" x="620713" y="2593975"/>
          <p14:tracePt t="39802" x="612775" y="2593975"/>
          <p14:tracePt t="40053" x="603250" y="2593975"/>
          <p14:tracePt t="40444" x="593725" y="2593975"/>
          <p14:tracePt t="40506" x="584200" y="2593975"/>
          <p14:tracePt t="42685" x="612775" y="2611438"/>
          <p14:tracePt t="42703" x="693738" y="2684463"/>
          <p14:tracePt t="42711" x="722313" y="2703513"/>
          <p14:tracePt t="42736" x="958850" y="2867025"/>
          <p14:tracePt t="42754" x="1177925" y="2986088"/>
          <p14:tracePt t="42761" x="1296988" y="3041650"/>
          <p14:tracePt t="42785" x="1617663" y="3159125"/>
          <p14:tracePt t="42792" x="1717675" y="3187700"/>
          <p14:tracePt t="42816" x="1873250" y="3224213"/>
          <p14:tracePt t="42823" x="1890713" y="3232150"/>
          <p14:tracePt t="42848" x="1917700" y="3232150"/>
          <p14:tracePt t="42855" x="1927225" y="3232150"/>
          <p14:tracePt t="42871" x="1936750" y="3232150"/>
          <p14:tracePt t="42954" x="1954213" y="3232150"/>
          <p14:tracePt t="42982" x="1963738" y="3214688"/>
          <p14:tracePt t="43003" x="1963738" y="3205163"/>
          <p14:tracePt t="43036" x="1963738" y="3195638"/>
          <p14:tracePt t="43735" x="1963738" y="3187700"/>
          <p14:tracePt t="43766" x="2000250" y="3105150"/>
          <p14:tracePt t="43782" x="2019300" y="3068638"/>
          <p14:tracePt t="43800" x="2027238" y="3041650"/>
          <p14:tracePt t="43818" x="2055813" y="3005138"/>
          <p14:tracePt t="43825" x="2063750" y="2976563"/>
          <p14:tracePt t="43845" x="2073275" y="2940050"/>
          <p14:tracePt t="43876" x="2092325" y="2903538"/>
          <p14:tracePt t="43907" x="2100263" y="2876550"/>
          <p14:tracePt t="43923" x="2100263" y="2867025"/>
          <p14:tracePt t="43931" x="2100263" y="2857500"/>
          <p14:tracePt t="43985" x="2109788" y="2857500"/>
          <p14:tracePt t="44018" x="2119313" y="2849563"/>
          <p14:tracePt t="44152" x="2128838" y="2857500"/>
          <p14:tracePt t="44177" x="2100263" y="2968625"/>
          <p14:tracePt t="44185" x="2100263" y="3005138"/>
          <p14:tracePt t="44202" x="2100263" y="3078163"/>
          <p14:tracePt t="44217" x="2100263" y="3141663"/>
          <p14:tracePt t="44233" x="2100263" y="3241675"/>
          <p14:tracePt t="44241" x="2100263" y="3278188"/>
          <p14:tracePt t="44265" x="2092325" y="3406775"/>
          <p14:tracePt t="44272" x="2092325" y="3451225"/>
          <p14:tracePt t="44293" x="2092325" y="3552825"/>
          <p14:tracePt t="44317" x="2082800" y="3616325"/>
          <p14:tracePt t="44325" x="2082800" y="3670300"/>
          <p14:tracePt t="44348" x="2082800" y="3716338"/>
          <p14:tracePt t="44356" x="2082800" y="3752850"/>
          <p14:tracePt t="44373" x="2082800" y="3789363"/>
          <p14:tracePt t="44404" x="2082800" y="3835400"/>
          <p14:tracePt t="44436" x="2082800" y="3862388"/>
          <p14:tracePt t="44484" x="2082800" y="3871913"/>
          <p14:tracePt t="44516" x="2092325" y="3917950"/>
          <p14:tracePt t="44549" x="2092325" y="3935413"/>
          <p14:tracePt t="44596" x="2100263" y="3944938"/>
          <p14:tracePt t="44625" x="2128838" y="3971925"/>
          <p14:tracePt t="44638" x="2128838" y="3981450"/>
          <p14:tracePt t="44655" x="2155825" y="3990975"/>
          <p14:tracePt t="44663" x="2219325" y="4008438"/>
          <p14:tracePt t="44687" x="2292350" y="4008438"/>
          <p14:tracePt t="44703" x="2365375" y="4037013"/>
          <p14:tracePt t="44711" x="2438400" y="4054475"/>
          <p14:tracePt t="44737" x="2613025" y="4064000"/>
          <p14:tracePt t="44745" x="2676525" y="4064000"/>
          <p14:tracePt t="44768" x="2941638" y="4064000"/>
          <p14:tracePt t="44776" x="3032125" y="4064000"/>
          <p14:tracePt t="44794" x="3243263" y="4064000"/>
          <p14:tracePt t="44802" x="3352800" y="4064000"/>
          <p14:tracePt t="44826" x="3727450" y="4064000"/>
          <p14:tracePt t="44843" x="3956050" y="4064000"/>
          <p14:tracePt t="44851" x="4065588" y="4081463"/>
          <p14:tracePt t="44852" x="4183063" y="4081463"/>
          <p14:tracePt t="44877" x="4348163" y="4090988"/>
          <p14:tracePt t="44886" x="4503738" y="4110038"/>
          <p14:tracePt t="44904" x="4732338" y="4117975"/>
          <p14:tracePt t="44913" x="4851400" y="4117975"/>
          <p14:tracePt t="44936" x="5170488" y="4117975"/>
          <p14:tracePt t="44952" x="5334000" y="4117975"/>
          <p14:tracePt t="44968" x="5526088" y="4137025"/>
          <p14:tracePt t="44985" x="5700713" y="4146550"/>
          <p14:tracePt t="44999" x="5854700" y="4164013"/>
          <p14:tracePt t="45015" x="6029325" y="4173538"/>
          <p14:tracePt t="45046" x="6430963" y="4200525"/>
          <p14:tracePt t="45076" x="6640513" y="4200525"/>
          <p14:tracePt t="45093" x="6750050" y="4200525"/>
          <p14:tracePt t="45108" x="6851650" y="4200525"/>
          <p14:tracePt t="45124" x="6878638" y="4200525"/>
          <p14:tracePt t="45132" x="6888163" y="4200525"/>
          <p14:tracePt t="45155" x="6932613" y="4200525"/>
          <p14:tracePt t="45164" x="6951663" y="4200525"/>
          <p14:tracePt t="45186" x="7015163" y="4200525"/>
          <p14:tracePt t="45194" x="7024688" y="4200525"/>
          <p14:tracePt t="45217" x="7043738" y="4200525"/>
          <p14:tracePt t="45218" x="7051675" y="4191000"/>
          <p14:tracePt t="45242" x="7080250" y="4183063"/>
          <p14:tracePt t="45266" x="7116763" y="4164013"/>
          <p14:tracePt t="45274" x="7143750" y="4146550"/>
          <p14:tracePt t="45294" x="7161213" y="4137025"/>
          <p14:tracePt t="45303" x="7161213" y="4117975"/>
          <p14:tracePt t="45327" x="7170738" y="4090988"/>
          <p14:tracePt t="45344" x="7170738" y="4064000"/>
          <p14:tracePt t="45352" x="7170738" y="4000500"/>
          <p14:tracePt t="45375" x="7170738" y="3927475"/>
          <p14:tracePt t="45384" x="7153275" y="3825875"/>
          <p14:tracePt t="45408" x="7124700" y="3752850"/>
          <p14:tracePt t="45416" x="7097713" y="3589338"/>
          <p14:tracePt t="45433" x="7080250" y="3433763"/>
          <p14:tracePt t="45464" x="7015163" y="3205163"/>
          <p14:tracePt t="45488" x="7015163" y="3159125"/>
          <p14:tracePt t="45496" x="6997700" y="3105150"/>
          <p14:tracePt t="45512" x="6997700" y="3086100"/>
          <p14:tracePt t="45529" x="6997700" y="3059113"/>
          <p14:tracePt t="45545" x="6997700" y="3041650"/>
          <p14:tracePt t="45576" x="6988175" y="2976563"/>
          <p14:tracePt t="45608" x="6978650" y="2959100"/>
          <p14:tracePt t="45624" x="6969125" y="2949575"/>
          <p14:tracePt t="45638" x="6969125" y="2940050"/>
          <p14:tracePt t="45653" x="6969125" y="2930525"/>
          <p14:tracePt t="45669" x="6969125" y="2913063"/>
          <p14:tracePt t="45686" x="6961188" y="2894013"/>
          <p14:tracePt t="45718" x="6942138" y="2849563"/>
          <p14:tracePt t="45735" x="6932613" y="2820988"/>
          <p14:tracePt t="45767" x="6915150" y="2794000"/>
          <p14:tracePt t="45799" x="6915150" y="2784475"/>
          <p14:tracePt t="45838" x="6905625" y="2776538"/>
          <p14:tracePt t="45877" x="6878638" y="2776538"/>
          <p14:tracePt t="45885" x="6869113" y="2776538"/>
          <p14:tracePt t="45901" x="6851650" y="2776538"/>
          <p14:tracePt t="45920" x="6832600" y="2776538"/>
          <p14:tracePt t="45937" x="6796088" y="2776538"/>
          <p14:tracePt t="45945" x="6759575" y="2776538"/>
          <p14:tracePt t="45962" x="6659563" y="2776538"/>
          <p14:tracePt t="45971" x="6632575" y="2776538"/>
          <p14:tracePt t="45993" x="6467475" y="2794000"/>
          <p14:tracePt t="46018" x="6321425" y="2813050"/>
          <p14:tracePt t="46027" x="6248400" y="2813050"/>
          <p14:tracePt t="46044" x="6038850" y="2813050"/>
          <p14:tracePt t="46052" x="5929313" y="2820988"/>
          <p14:tracePt t="46076" x="5518150" y="2820988"/>
          <p14:tracePt t="46084" x="5389563" y="2820988"/>
          <p14:tracePt t="46108" x="4997450" y="2820988"/>
          <p14:tracePt t="46123" x="4732338" y="2820988"/>
          <p14:tracePt t="46131" x="4603750" y="2820988"/>
          <p14:tracePt t="46154" x="4284663" y="2820988"/>
          <p14:tracePt t="46184" x="3883025" y="2820988"/>
          <p14:tracePt t="46215" x="3544888" y="2840038"/>
          <p14:tracePt t="46245" x="3279775" y="2840038"/>
          <p14:tracePt t="46261" x="3087688" y="2840038"/>
          <p14:tracePt t="46277" x="2895600" y="2840038"/>
          <p14:tracePt t="46278" x="2786063" y="2840038"/>
          <p14:tracePt t="46291" x="2695575" y="2840038"/>
          <p14:tracePt t="46318" x="2447925" y="2840038"/>
          <p14:tracePt t="46326" x="2328863" y="2840038"/>
          <p14:tracePt t="46351" x="2255838" y="2840038"/>
          <p14:tracePt t="46369" x="2201863" y="2840038"/>
          <p14:tracePt t="46386" x="2174875" y="2840038"/>
          <p14:tracePt t="46542" x="2165350" y="2840038"/>
          <p14:tracePt t="46575" x="2155825" y="2849563"/>
          <p14:tracePt t="46584" x="2146300" y="2857500"/>
          <p14:tracePt t="46607" x="2128838" y="2894013"/>
          <p14:tracePt t="46614" x="2119313" y="2930525"/>
          <p14:tracePt t="46635" x="2082800" y="3032125"/>
          <p14:tracePt t="46652" x="2063750" y="3114675"/>
          <p14:tracePt t="46669" x="2055813" y="3214688"/>
          <p14:tracePt t="46685" x="2027238" y="3305175"/>
          <p14:tracePt t="46693" x="2027238" y="3351213"/>
          <p14:tracePt t="46717" x="2019300" y="3487738"/>
          <p14:tracePt t="46724" x="2019300" y="3533775"/>
          <p14:tracePt t="46747" x="2019300" y="3606800"/>
          <p14:tracePt t="46778" x="2019300" y="3689350"/>
          <p14:tracePt t="46794" x="2019300" y="3752850"/>
          <p14:tracePt t="46826" x="2036763" y="3852863"/>
          <p14:tracePt t="46858" x="2055813" y="3917950"/>
          <p14:tracePt t="46882" x="2055813" y="3935413"/>
          <p14:tracePt t="46906" x="2063750" y="3963988"/>
          <p14:tracePt t="46938" x="2073275" y="3971925"/>
          <p14:tracePt t="47102" x="2082800" y="3981450"/>
          <p14:tracePt t="47255" x="2109788" y="3981450"/>
          <p14:tracePt t="47271" x="2136775" y="3981450"/>
          <p14:tracePt t="47292" x="2182813" y="3981450"/>
          <p14:tracePt t="47308" x="2228850" y="3990975"/>
          <p14:tracePt t="47324" x="2284413" y="3990975"/>
          <p14:tracePt t="47332" x="2320925" y="3990975"/>
          <p14:tracePt t="47355" x="2466975" y="3990975"/>
          <p14:tracePt t="47386" x="2584450" y="3990975"/>
          <p14:tracePt t="47418" x="2813050" y="3990975"/>
          <p14:tracePt t="47434" x="2968625" y="3990975"/>
          <p14:tracePt t="47466" x="3362325" y="3990975"/>
          <p14:tracePt t="47495" x="3717925" y="3990975"/>
          <p14:tracePt t="47503" x="3863975" y="3990975"/>
          <p14:tracePt t="47527" x="4330700" y="3990975"/>
          <p14:tracePt t="47534" x="4467225" y="3990975"/>
          <p14:tracePt t="47551" x="4703763" y="3990975"/>
          <p14:tracePt t="47576" x="5143500" y="3990975"/>
          <p14:tracePt t="47607" x="5389563" y="3990975"/>
          <p14:tracePt t="47615" x="5462588" y="3990975"/>
          <p14:tracePt t="47635" x="5635625" y="4008438"/>
          <p14:tracePt t="47643" x="5827713" y="4017963"/>
          <p14:tracePt t="47666" x="6056313" y="4037013"/>
          <p14:tracePt t="47682" x="6257925" y="4037013"/>
          <p14:tracePt t="47701" x="6640513" y="4064000"/>
          <p14:tracePt t="47717" x="6905625" y="4090988"/>
          <p14:tracePt t="47725" x="7015163" y="4110038"/>
          <p14:tracePt t="47743" x="7189788" y="4117975"/>
          <p14:tracePt t="47751" x="7243763" y="4117975"/>
          <p14:tracePt t="47752" x="7289800" y="4127500"/>
          <p14:tracePt t="47775" x="7353300" y="4127500"/>
          <p14:tracePt t="47783" x="7362825" y="4137025"/>
          <p14:tracePt t="48467" x="7353300" y="4137025"/>
          <p14:tracePt t="48835" x="7343775" y="4137025"/>
          <p14:tracePt t="48852" x="7316788" y="4110038"/>
          <p14:tracePt t="48869" x="7289800" y="4081463"/>
          <p14:tracePt t="48887" x="7270750" y="4054475"/>
          <p14:tracePt t="48895" x="7262813" y="4044950"/>
          <p14:tracePt t="48911" x="7253288" y="4037013"/>
          <p14:tracePt t="48927" x="7243763" y="4037013"/>
          <p14:tracePt t="48997" x="7243763" y="4027488"/>
          <p14:tracePt t="49005" x="7243763" y="4008438"/>
          <p14:tracePt t="49022" x="7234238" y="4000500"/>
          <p14:tracePt t="49038" x="7234238" y="3990975"/>
          <p14:tracePt t="49054" x="7226300" y="3963988"/>
          <p14:tracePt t="49114" x="7216775" y="3935413"/>
          <p14:tracePt t="49137" x="7207250" y="3917950"/>
          <p14:tracePt t="49144" x="7207250" y="3908425"/>
          <p14:tracePt t="49242" x="7207250" y="3898900"/>
          <p14:tracePt t="49868" x="7207250" y="3889375"/>
          <p14:tracePt t="50642" x="7207250" y="3881438"/>
          <p14:tracePt t="50891" x="7207250" y="3871913"/>
          <p14:tracePt t="51114" x="7207250" y="3862388"/>
          <p14:tracePt t="51405" x="7207250" y="3852863"/>
          <p14:tracePt t="51547" x="7197725" y="3844925"/>
          <p14:tracePt t="52146" x="7189788" y="3835400"/>
          <p14:tracePt t="55404" x="7180263" y="3835400"/>
          <p14:tracePt t="56826" x="7153275" y="3835400"/>
          <p14:tracePt t="56859" x="7124700" y="3889375"/>
          <p14:tracePt t="56861" x="7116763" y="3898900"/>
          <p14:tracePt t="56897" x="7088188" y="3954463"/>
          <p14:tracePt t="56947" x="7080250" y="3963988"/>
          <p14:tracePt t="56997" x="7070725" y="3971925"/>
          <p14:tracePt t="57136" x="7061200" y="3981450"/>
          <p14:tracePt t="57166" x="7043738" y="4008438"/>
          <p14:tracePt t="57182" x="7043738" y="4017963"/>
          <p14:tracePt t="57201" x="7034213" y="4017963"/>
          <p14:tracePt t="57241" x="7007225" y="4027488"/>
          <p14:tracePt t="57251" x="6978650" y="4044950"/>
          <p14:tracePt t="57276" x="6961188" y="4044950"/>
          <p14:tracePt t="57282" x="6951663" y="4044950"/>
          <p14:tracePt t="57307" x="6932613" y="4054475"/>
          <p14:tracePt t="57322" x="6905625" y="4064000"/>
          <p14:tracePt t="57331" x="6878638" y="4073525"/>
          <p14:tracePt t="57351" x="6869113" y="4073525"/>
          <p14:tracePt t="57367" x="6832600" y="4081463"/>
          <p14:tracePt t="57384" x="6796088" y="4090988"/>
          <p14:tracePt t="57391" x="6778625" y="4100513"/>
          <p14:tracePt t="57413" x="6713538" y="4117975"/>
          <p14:tracePt t="57437" x="6677025" y="4127500"/>
          <p14:tracePt t="57444" x="6632575" y="4127500"/>
          <p14:tracePt t="57468" x="6596063" y="4137025"/>
          <p14:tracePt t="57476" x="6550025" y="4137025"/>
          <p14:tracePt t="57523" x="6530975" y="4137025"/>
          <p14:tracePt t="57556" x="6523038" y="4146550"/>
          <p14:tracePt t="58038" x="6513513" y="4146550"/>
          <p14:tracePt t="58053" x="6486525" y="4146550"/>
          <p14:tracePt t="58085" x="6457950" y="4146550"/>
          <p14:tracePt t="58102" x="6411913" y="4137025"/>
          <p14:tracePt t="58122" x="6348413" y="4137025"/>
          <p14:tracePt t="58131" x="6284913" y="4137025"/>
          <p14:tracePt t="58151" x="6229350" y="4137025"/>
          <p14:tracePt t="58167" x="6165850" y="4137025"/>
          <p14:tracePt t="58175" x="6148388" y="4137025"/>
          <p14:tracePt t="58196" x="6029325" y="4137025"/>
          <p14:tracePt t="58212" x="5929313" y="4137025"/>
          <p14:tracePt t="58226" x="5883275" y="4137025"/>
          <p14:tracePt t="58227" x="5854700" y="4137025"/>
          <p14:tracePt t="58259" x="5754688" y="4137025"/>
          <p14:tracePt t="58260" x="5635625" y="4146550"/>
          <p14:tracePt t="58293" x="5535613" y="4146550"/>
          <p14:tracePt t="58294" x="5481638" y="4146550"/>
          <p14:tracePt t="58323" x="5380038" y="4164013"/>
          <p14:tracePt t="58345" x="5316538" y="4164013"/>
          <p14:tracePt t="58376" x="5160963" y="4173538"/>
          <p14:tracePt t="58409" x="5041900" y="4191000"/>
          <p14:tracePt t="58444" x="4924425" y="4191000"/>
          <p14:tracePt t="58446" x="4887913" y="4191000"/>
          <p14:tracePt t="58485" x="4695825" y="4219575"/>
          <p14:tracePt t="58519" x="4557713" y="4227513"/>
          <p14:tracePt t="58551" x="4467225" y="4227513"/>
          <p14:tracePt t="58576" x="4403725" y="4237038"/>
          <p14:tracePt t="58577" x="4375150" y="4246563"/>
          <p14:tracePt t="58610" x="4275138" y="4256088"/>
          <p14:tracePt t="58611" x="4229100" y="4256088"/>
          <p14:tracePt t="58643" x="4129088" y="4283075"/>
          <p14:tracePt t="58644" x="4065588" y="4292600"/>
          <p14:tracePt t="58669" x="3992563" y="4300538"/>
          <p14:tracePt t="58693" x="3900488" y="4310063"/>
          <p14:tracePt t="58694" x="3873500" y="4319588"/>
          <p14:tracePt t="58722" x="3790950" y="4329113"/>
          <p14:tracePt t="58752" x="3671888" y="4346575"/>
          <p14:tracePt t="58779" x="3581400" y="4356100"/>
          <p14:tracePt t="58792" x="3516313" y="4373563"/>
          <p14:tracePt t="58806" x="3471863" y="4373563"/>
          <p14:tracePt t="58820" x="3406775" y="4383088"/>
          <p14:tracePt t="58834" x="3389313" y="4383088"/>
          <p14:tracePt t="58848" x="3343275" y="4383088"/>
          <p14:tracePt t="58862" x="3316288" y="4383088"/>
          <p14:tracePt t="58890" x="3178175" y="4402138"/>
          <p14:tracePt t="58917" x="3024188" y="4410075"/>
          <p14:tracePt t="58930" x="2987675" y="4410075"/>
          <p14:tracePt t="58943" x="2951163" y="4410075"/>
          <p14:tracePt t="58956" x="2878138" y="4410075"/>
          <p14:tracePt t="58983" x="2786063" y="4419600"/>
          <p14:tracePt t="58993" x="2768600" y="4429125"/>
          <p14:tracePt t="59007" x="2749550" y="4429125"/>
          <p14:tracePt t="59021" x="2732088" y="4438650"/>
          <p14:tracePt t="59034" x="2695575" y="4446588"/>
          <p14:tracePt t="59061" x="2630488" y="4465638"/>
          <p14:tracePt t="59087" x="2603500" y="4465638"/>
          <p14:tracePt t="59099" x="2576513" y="4475163"/>
          <p14:tracePt t="59138" x="2557463" y="4492625"/>
          <p14:tracePt t="59176" x="2547938" y="4492625"/>
          <p14:tracePt t="59203" x="2530475" y="4511675"/>
          <p14:tracePt t="59229" x="2520950" y="4519613"/>
          <p14:tracePt t="59241" x="2511425" y="4529138"/>
          <p14:tracePt t="59251" x="2503488" y="4529138"/>
          <p14:tracePt t="59274" x="2503488" y="4538663"/>
          <p14:tracePt t="59287" x="2493963" y="4556125"/>
          <p14:tracePt t="59332" x="2484438" y="4584700"/>
          <p14:tracePt t="59384" x="2484438" y="4592638"/>
          <p14:tracePt t="59447" x="2484438" y="4602163"/>
          <p14:tracePt t="59471" x="2484438" y="4611688"/>
          <p14:tracePt t="59501" x="2484438" y="4629150"/>
          <p14:tracePt t="59525" x="2484438" y="4665663"/>
          <p14:tracePt t="59557" x="2484438" y="4684713"/>
          <p14:tracePt t="59584" x="2484438" y="4711700"/>
          <p14:tracePt t="59616" x="2484438" y="4730750"/>
          <p14:tracePt t="59643" x="2484438" y="4748213"/>
          <p14:tracePt t="59667" x="2503488" y="4767263"/>
          <p14:tracePt t="59667" x="2503488" y="4775200"/>
          <p14:tracePt t="59691" x="2511425" y="4784725"/>
          <p14:tracePt t="59707" x="2511425" y="4811713"/>
          <p14:tracePt t="59724" x="2520950" y="4821238"/>
          <p14:tracePt t="59732" x="2540000" y="4840288"/>
          <p14:tracePt t="59776" x="2557463" y="4876800"/>
          <p14:tracePt t="59784" x="2557463" y="4884738"/>
          <p14:tracePt t="59801" x="2566988" y="4894263"/>
          <p14:tracePt t="59819" x="2576513" y="4913313"/>
          <p14:tracePt t="59835" x="2584450" y="4922838"/>
          <p14:tracePt t="59843" x="2593975" y="4930775"/>
          <p14:tracePt t="59868" x="2603500" y="4940300"/>
          <p14:tracePt t="59876" x="2613025" y="4949825"/>
          <p14:tracePt t="59892" x="2620963" y="4976813"/>
          <p14:tracePt t="59917" x="2630488" y="4976813"/>
          <p14:tracePt t="59947" x="2630488" y="4986338"/>
          <p14:tracePt t="59956" x="2630488" y="4995863"/>
          <p14:tracePt t="59972" x="2640013" y="5003800"/>
          <p14:tracePt t="60002" x="2667000" y="5032375"/>
          <p14:tracePt t="60034" x="2703513" y="5049838"/>
          <p14:tracePt t="60052" x="2722563" y="5059363"/>
          <p14:tracePt t="60069" x="2732088" y="5068888"/>
          <p14:tracePt t="60086" x="2740025" y="5076825"/>
          <p14:tracePt t="60118" x="2768600" y="5105400"/>
          <p14:tracePt t="60165" x="2795588" y="5122863"/>
          <p14:tracePt t="60196" x="2813050" y="5122863"/>
          <p14:tracePt t="60226" x="2841625" y="5132388"/>
          <p14:tracePt t="60257" x="2868613" y="5141913"/>
          <p14:tracePt t="60285" x="2878138" y="5149850"/>
          <p14:tracePt t="60302" x="2905125" y="5159375"/>
          <p14:tracePt t="60318" x="2922588" y="5168900"/>
          <p14:tracePt t="60334" x="2941638" y="5178425"/>
          <p14:tracePt t="60342" x="2951163" y="5178425"/>
          <p14:tracePt t="60366" x="2959100" y="5178425"/>
          <p14:tracePt t="60397" x="2987675" y="5186363"/>
          <p14:tracePt t="60404" x="3005138" y="5195888"/>
          <p14:tracePt t="60427" x="3032125" y="5195888"/>
          <p14:tracePt t="60443" x="3060700" y="5205413"/>
          <p14:tracePt t="60451" x="3068638" y="5205413"/>
          <p14:tracePt t="60474" x="3124200" y="5214938"/>
          <p14:tracePt t="60482" x="3133725" y="5222875"/>
          <p14:tracePt t="60505" x="3160713" y="5222875"/>
          <p14:tracePt t="60536" x="3170238" y="5222875"/>
          <p14:tracePt t="60554" x="3178175" y="5222875"/>
          <p14:tracePt t="60586" x="3224213" y="5232400"/>
          <p14:tracePt t="60594" x="3233738" y="5232400"/>
          <p14:tracePt t="60619" x="3260725" y="5241925"/>
          <p14:tracePt t="60627" x="3270250" y="5241925"/>
          <p14:tracePt t="60649" x="3297238" y="5251450"/>
          <p14:tracePt t="60673" x="3316288" y="5251450"/>
          <p14:tracePt t="60697" x="3352800" y="5251450"/>
          <p14:tracePt t="60722" x="3370263" y="5251450"/>
          <p14:tracePt t="60738" x="3389313" y="5251450"/>
          <p14:tracePt t="60755" x="3406775" y="5251450"/>
          <p14:tracePt t="60762" x="3416300" y="5251450"/>
          <p14:tracePt t="60786" x="3443288" y="5259388"/>
          <p14:tracePt t="60818" x="3452813" y="5268913"/>
          <p14:tracePt t="60834" x="3471863" y="5268913"/>
          <p14:tracePt t="60841" x="3479800" y="5268913"/>
          <p14:tracePt t="60866" x="3516313" y="5278438"/>
          <p14:tracePt t="60874" x="3535363" y="5278438"/>
          <p14:tracePt t="60894" x="3552825" y="5278438"/>
          <p14:tracePt t="60902" x="3581400" y="5278438"/>
          <p14:tracePt t="60926" x="3598863" y="5287963"/>
          <p14:tracePt t="60943" x="3625850" y="5287963"/>
          <p14:tracePt t="60952" x="3644900" y="5295900"/>
          <p14:tracePt t="60974" x="3671888" y="5295900"/>
          <p14:tracePt t="60987" x="3698875" y="5295900"/>
          <p14:tracePt t="61004" x="3727450" y="5295900"/>
          <p14:tracePt t="61012" x="3744913" y="5314950"/>
          <p14:tracePt t="61037" x="3763963" y="5314950"/>
          <p14:tracePt t="61046" x="3781425" y="5314950"/>
          <p14:tracePt t="61062" x="3810000" y="5314950"/>
          <p14:tracePt t="61086" x="3846513" y="5314950"/>
          <p14:tracePt t="61095" x="3873500" y="5314950"/>
          <p14:tracePt t="61118" x="3919538" y="5314950"/>
          <p14:tracePt t="61125" x="3963988" y="5332413"/>
          <p14:tracePt t="61142" x="4019550" y="5332413"/>
          <p14:tracePt t="61158" x="4065588" y="5332413"/>
          <p14:tracePt t="61176" x="4102100" y="5332413"/>
          <p14:tracePt t="61207" x="4183063" y="5341938"/>
          <p14:tracePt t="61224" x="4229100" y="5351463"/>
          <p14:tracePt t="61256" x="4311650" y="5360988"/>
          <p14:tracePt t="61285" x="4384675" y="5368925"/>
          <p14:tracePt t="61317" x="4467225" y="5368925"/>
          <p14:tracePt t="61333" x="4521200" y="5368925"/>
          <p14:tracePt t="61342" x="4557713" y="5378450"/>
          <p14:tracePt t="61368" x="4649788" y="5378450"/>
          <p14:tracePt t="61392" x="4722813" y="5378450"/>
          <p14:tracePt t="61408" x="4768850" y="5378450"/>
          <p14:tracePt t="61424" x="4795838" y="5378450"/>
          <p14:tracePt t="61432" x="4822825" y="5387975"/>
          <p14:tracePt t="61456" x="4841875" y="5387975"/>
          <p14:tracePt t="61471" x="4859338" y="5387975"/>
          <p14:tracePt t="61488" x="4887913" y="5387975"/>
          <p14:tracePt t="61505" x="4914900" y="5387975"/>
          <p14:tracePt t="61512" x="4951413" y="5387975"/>
          <p14:tracePt t="61536" x="4968875" y="5387975"/>
          <p14:tracePt t="61543" x="4978400" y="5387975"/>
          <p14:tracePt t="61543" x="4997450" y="5387975"/>
          <p14:tracePt t="61568" x="5024438" y="5387975"/>
          <p14:tracePt t="61576" x="5051425" y="5387975"/>
          <p14:tracePt t="61593" x="5070475" y="5387975"/>
          <p14:tracePt t="61618" x="5114925" y="5387975"/>
          <p14:tracePt t="61626" x="5151438" y="5387975"/>
          <p14:tracePt t="61647" x="5187950" y="5387975"/>
          <p14:tracePt t="61655" x="5207000" y="5387975"/>
          <p14:tracePt t="61672" x="5270500" y="5387975"/>
          <p14:tracePt t="61687" x="5289550" y="5387975"/>
          <p14:tracePt t="61703" x="5362575" y="5387975"/>
          <p14:tracePt t="61721" x="5399088" y="5387975"/>
          <p14:tracePt t="61738" x="5445125" y="5387975"/>
          <p14:tracePt t="61755" x="5472113" y="5387975"/>
          <p14:tracePt t="61786" x="5545138" y="5387975"/>
          <p14:tracePt t="61818" x="5618163" y="5387975"/>
          <p14:tracePt t="61841" x="5654675" y="5387975"/>
          <p14:tracePt t="61867" x="5708650" y="5387975"/>
          <p14:tracePt t="61897" x="5754688" y="5387975"/>
          <p14:tracePt t="61921" x="5791200" y="5387975"/>
          <p14:tracePt t="61938" x="5818188" y="5387975"/>
          <p14:tracePt t="61953" x="5854700" y="5387975"/>
          <p14:tracePt t="61961" x="5910263" y="5387975"/>
          <p14:tracePt t="61982" x="5956300" y="5378450"/>
          <p14:tracePt t="62003" x="6019800" y="5360988"/>
          <p14:tracePt t="62004" x="6056313" y="5360988"/>
          <p14:tracePt t="62012" x="6083300" y="5360988"/>
          <p14:tracePt t="62037" x="6111875" y="5360988"/>
          <p14:tracePt t="62045" x="6119813" y="5360988"/>
          <p14:tracePt t="62068" x="6148388" y="5360988"/>
          <p14:tracePt t="62092" x="6165850" y="5360988"/>
          <p14:tracePt t="62116" x="6184900" y="5351463"/>
          <p14:tracePt t="62146" x="6202363" y="5341938"/>
          <p14:tracePt t="62185" x="6221413" y="5341938"/>
          <p14:tracePt t="62208" x="6238875" y="5332413"/>
          <p14:tracePt t="62216" x="6275388" y="5314950"/>
          <p14:tracePt t="62232" x="6284913" y="5314950"/>
          <p14:tracePt t="62255" x="6302375" y="5305425"/>
          <p14:tracePt t="62263" x="6302375" y="5295900"/>
          <p14:tracePt t="62283" x="6311900" y="5287963"/>
          <p14:tracePt t="62567" x="6330950" y="5268913"/>
          <p14:tracePt t="62575" x="6338888" y="5259388"/>
          <p14:tracePt t="62593" x="6357938" y="5241925"/>
          <p14:tracePt t="62601" x="6367463" y="5222875"/>
          <p14:tracePt t="62624" x="6394450" y="5195888"/>
          <p14:tracePt t="62645" x="6394450" y="5178425"/>
          <p14:tracePt t="62653" x="6411913" y="5159375"/>
          <p14:tracePt t="62678" x="6440488" y="5132388"/>
          <p14:tracePt t="62686" x="6440488" y="5113338"/>
          <p14:tracePt t="62702" x="6448425" y="5086350"/>
          <p14:tracePt t="62719" x="6448425" y="5032375"/>
          <p14:tracePt t="62736" x="6457950" y="4976813"/>
          <p14:tracePt t="62743" x="6457950" y="4967288"/>
          <p14:tracePt t="62767" x="6477000" y="4930775"/>
          <p14:tracePt t="62786" x="6477000" y="4922838"/>
          <p14:tracePt t="62794" x="6477000" y="4913313"/>
          <p14:tracePt t="62811" x="6477000" y="4884738"/>
          <p14:tracePt t="62827" x="6477000" y="4857750"/>
          <p14:tracePt t="62844" x="6477000" y="4821238"/>
          <p14:tracePt t="62853" x="6467475" y="4794250"/>
          <p14:tracePt t="62877" x="6448425" y="4730750"/>
          <p14:tracePt t="62894" x="6440488" y="4675188"/>
          <p14:tracePt t="62902" x="6421438" y="4648200"/>
          <p14:tracePt t="62926" x="6394450" y="4602163"/>
          <p14:tracePt t="62935" x="6384925" y="4592638"/>
          <p14:tracePt t="62935" x="6375400" y="4584700"/>
          <p14:tracePt t="62953" x="6357938" y="4575175"/>
          <p14:tracePt t="62982" x="6338888" y="4565650"/>
          <p14:tracePt t="62991" x="6321425" y="4556125"/>
          <p14:tracePt t="63016" x="6265863" y="4556125"/>
          <p14:tracePt t="63032" x="6229350" y="4548188"/>
          <p14:tracePt t="63051" x="6175375" y="4538663"/>
          <p14:tracePt t="63069" x="6111875" y="4529138"/>
          <p14:tracePt t="63094" x="6083300" y="4529138"/>
          <p14:tracePt t="63102" x="6065838" y="4529138"/>
          <p14:tracePt t="63126" x="5983288" y="4529138"/>
          <p14:tracePt t="63134" x="5956300" y="4519613"/>
          <p14:tracePt t="63151" x="5883275" y="4519613"/>
          <p14:tracePt t="63174" x="5791200" y="4519613"/>
          <p14:tracePt t="63182" x="5764213" y="4519613"/>
          <p14:tracePt t="63207" x="5664200" y="4511675"/>
          <p14:tracePt t="63214" x="5645150" y="4511675"/>
          <p14:tracePt t="63237" x="5591175" y="4511675"/>
          <p14:tracePt t="63247" x="5562600" y="4511675"/>
          <p14:tracePt t="63263" x="5535613" y="4511675"/>
          <p14:tracePt t="63285" x="5499100" y="4511675"/>
          <p14:tracePt t="63292" x="5453063" y="4511675"/>
          <p14:tracePt t="63317" x="5389563" y="4511675"/>
          <p14:tracePt t="63325" x="5326063" y="4511675"/>
          <p14:tracePt t="63343" x="5307013" y="4519613"/>
          <p14:tracePt t="63351" x="5289550" y="4519613"/>
          <p14:tracePt t="63374" x="5270500" y="4529138"/>
          <p14:tracePt t="63383" x="5260975" y="4529138"/>
          <p14:tracePt t="63406" x="5243513" y="4538663"/>
          <p14:tracePt t="63452" x="5233988" y="4548188"/>
          <p14:tracePt t="63484" x="5197475" y="4565650"/>
          <p14:tracePt t="63516" x="5187950" y="4592638"/>
          <p14:tracePt t="63548" x="5170488" y="4657725"/>
          <p14:tracePt t="63565" x="5170488" y="4684713"/>
          <p14:tracePt t="63597" x="5170488" y="4721225"/>
          <p14:tracePt t="63627" x="5170488" y="4767263"/>
          <p14:tracePt t="63657" x="5170488" y="4848225"/>
          <p14:tracePt t="63673" x="5170488" y="4922838"/>
          <p14:tracePt t="63705" x="5187950" y="5013325"/>
          <p14:tracePt t="63712" x="5187950" y="5032375"/>
          <p14:tracePt t="63736" x="5187950" y="5095875"/>
          <p14:tracePt t="63743" x="5187950" y="5122863"/>
          <p14:tracePt t="63769" x="5187950" y="5168900"/>
          <p14:tracePt t="63777" x="5187950" y="5186363"/>
          <p14:tracePt t="63793" x="5187950" y="5205413"/>
          <p14:tracePt t="63817" x="5216525" y="5241925"/>
          <p14:tracePt t="63841" x="5216525" y="5251450"/>
          <p14:tracePt t="63857" x="5216525" y="5259388"/>
          <p14:tracePt t="63933" x="5216525" y="5268913"/>
          <p14:tracePt t="63957" x="5243513" y="5278438"/>
          <p14:tracePt t="63957" x="5260975" y="5278438"/>
          <p14:tracePt t="63967" x="5297488" y="5287963"/>
          <p14:tracePt t="63981" x="5316538" y="5295900"/>
          <p14:tracePt t="63998" x="5416550" y="5305425"/>
          <p14:tracePt t="64015" x="5499100" y="5314950"/>
          <p14:tracePt t="64022" x="5518150" y="5314950"/>
          <p14:tracePt t="64045" x="5599113" y="5324475"/>
          <p14:tracePt t="64068" x="5672138" y="5324475"/>
          <p14:tracePt t="64075" x="5718175" y="5324475"/>
          <p14:tracePt t="64093" x="5781675" y="5314950"/>
          <p14:tracePt t="64125" x="5883275" y="5287963"/>
          <p14:tracePt t="64156" x="5983288" y="5278438"/>
          <p14:tracePt t="64187" x="6092825" y="5259388"/>
          <p14:tracePt t="64203" x="6148388" y="5241925"/>
          <p14:tracePt t="64236" x="6229350" y="5214938"/>
          <p14:tracePt t="64268" x="6321425" y="5186363"/>
          <p14:tracePt t="64296" x="6394450" y="5168900"/>
          <p14:tracePt t="64305" x="6430963" y="5168900"/>
          <p14:tracePt t="64328" x="6486525" y="5141913"/>
          <p14:tracePt t="64343" x="6540500" y="5132388"/>
          <p14:tracePt t="64352" x="6577013" y="5113338"/>
          <p14:tracePt t="64376" x="6640513" y="5076825"/>
          <p14:tracePt t="64385" x="6650038" y="5068888"/>
          <p14:tracePt t="64402" x="6677025" y="5059363"/>
          <p14:tracePt t="64419" x="6705600" y="5049838"/>
          <p14:tracePt t="64436" x="6713538" y="5032375"/>
          <p14:tracePt t="64453" x="6732588" y="5013325"/>
          <p14:tracePt t="64485" x="6750050" y="4986338"/>
          <p14:tracePt t="64493" x="6769100" y="4959350"/>
          <p14:tracePt t="64517" x="6778625" y="4930775"/>
          <p14:tracePt t="64526" x="6786563" y="4884738"/>
          <p14:tracePt t="64542" x="6786563" y="4848225"/>
          <p14:tracePt t="64558" x="6805613" y="4748213"/>
          <p14:tracePt t="64575" x="6805613" y="4702175"/>
          <p14:tracePt t="64591" x="6815138" y="4638675"/>
          <p14:tracePt t="64607" x="6815138" y="4611688"/>
          <p14:tracePt t="64623" x="6815138" y="4556125"/>
          <p14:tracePt t="64637" x="6815138" y="4519613"/>
          <p14:tracePt t="64653" x="6815138" y="4492625"/>
          <p14:tracePt t="64686" x="6815138" y="4446588"/>
          <p14:tracePt t="64717" x="6796088" y="4383088"/>
          <p14:tracePt t="64734" x="6778625" y="4346575"/>
          <p14:tracePt t="64765" x="6742113" y="4310063"/>
          <p14:tracePt t="64797" x="6669088" y="4246563"/>
          <p14:tracePt t="64822" x="6632575" y="4246563"/>
          <p14:tracePt t="64846" x="6530975" y="4227513"/>
          <p14:tracePt t="64879" x="6457950" y="4219575"/>
          <p14:tracePt t="64903" x="6403975" y="4219575"/>
          <p14:tracePt t="64918" x="6348413" y="4219575"/>
          <p14:tracePt t="64935" x="6248400" y="4219575"/>
          <p14:tracePt t="64943" x="6221413" y="4219575"/>
          <p14:tracePt t="64967" x="6138863" y="4219575"/>
          <p14:tracePt t="64968" x="6092825" y="4219575"/>
          <p14:tracePt t="64981" x="6075363" y="4219575"/>
          <p14:tracePt t="65001" x="5937250" y="4219575"/>
          <p14:tracePt t="65019" x="5864225" y="4219575"/>
          <p14:tracePt t="65027" x="5818188" y="4219575"/>
          <p14:tracePt t="65044" x="5745163" y="4219575"/>
          <p14:tracePt t="65052" x="5681663" y="4219575"/>
          <p14:tracePt t="65077" x="5608638" y="4219575"/>
          <p14:tracePt t="65084" x="5535613" y="4219575"/>
          <p14:tracePt t="65108" x="5445125" y="4219575"/>
          <p14:tracePt t="65124" x="5380038" y="4219575"/>
          <p14:tracePt t="65132" x="5316538" y="4219575"/>
          <p14:tracePt t="65155" x="5253038" y="4219575"/>
          <p14:tracePt t="65163" x="5216525" y="4219575"/>
          <p14:tracePt t="65187" x="5160963" y="4219575"/>
          <p14:tracePt t="65195" x="5114925" y="4219575"/>
          <p14:tracePt t="65212" x="5078413" y="4219575"/>
          <p14:tracePt t="65236" x="5051425" y="4227513"/>
          <p14:tracePt t="65244" x="5024438" y="4227513"/>
          <p14:tracePt t="66402" x="5060950" y="4227513"/>
          <p14:tracePt t="66419" x="5097463" y="4227513"/>
          <p14:tracePt t="66436" x="5124450" y="4227513"/>
          <p14:tracePt t="66444" x="5143500" y="4227513"/>
          <p14:tracePt t="66468" x="5197475" y="4227513"/>
          <p14:tracePt t="66475" x="5207000" y="4227513"/>
          <p14:tracePt t="66493" x="5243513" y="4227513"/>
          <p14:tracePt t="66525" x="5280025" y="4219575"/>
          <p14:tracePt t="66542" x="5334000" y="4210050"/>
          <p14:tracePt t="66573" x="5426075" y="4200525"/>
          <p14:tracePt t="66573" x="5462588" y="4200525"/>
          <p14:tracePt t="66605" x="5591175" y="4200525"/>
          <p14:tracePt t="66613" x="5645150" y="4200525"/>
          <p14:tracePt t="66634" x="5791200" y="4200525"/>
          <p14:tracePt t="66642" x="5837238" y="4200525"/>
          <p14:tracePt t="66667" x="6046788" y="4191000"/>
          <p14:tracePt t="66683" x="6192838" y="4191000"/>
          <p14:tracePt t="66691" x="6275388" y="4191000"/>
          <p14:tracePt t="66716" x="6486525" y="4191000"/>
          <p14:tracePt t="66724" x="6540500" y="4191000"/>
          <p14:tracePt t="66748" x="6732588" y="4191000"/>
          <p14:tracePt t="66756" x="6769100" y="4191000"/>
          <p14:tracePt t="66773" x="6859588" y="4191000"/>
          <p14:tracePt t="66797" x="6932613" y="4191000"/>
          <p14:tracePt t="66823" x="6942138" y="4191000"/>
          <p14:tracePt t="66831" x="6951663" y="4191000"/>
          <p14:tracePt t="67135" x="6961188" y="4227513"/>
          <p14:tracePt t="67135" x="6969125" y="4237038"/>
          <p14:tracePt t="67167" x="6978650" y="4256088"/>
          <p14:tracePt t="67182" x="6978650" y="4283075"/>
          <p14:tracePt t="67200" x="6978650" y="4310063"/>
          <p14:tracePt t="67221" x="6978650" y="4346575"/>
          <p14:tracePt t="67244" x="6978650" y="4365625"/>
          <p14:tracePt t="67275" x="6978650" y="4392613"/>
          <p14:tracePt t="67275" x="6961188" y="4410075"/>
          <p14:tracePt t="67281" x="6951663" y="4419600"/>
          <p14:tracePt t="67304" x="6942138" y="4438650"/>
          <p14:tracePt t="67326" x="6932613" y="4465638"/>
          <p14:tracePt t="67334" x="6924675" y="4475163"/>
          <p14:tracePt t="67357" x="6915150" y="4511675"/>
          <p14:tracePt t="67365" x="6905625" y="4519613"/>
          <p14:tracePt t="67381" x="6896100" y="4538663"/>
          <p14:tracePt t="67397" x="6888163" y="4575175"/>
          <p14:tracePt t="67412" x="6869113" y="4584700"/>
          <p14:tracePt t="67421" x="6869113" y="4592638"/>
          <p14:tracePt t="67445" x="6859588" y="4602163"/>
          <p14:tracePt t="67461" x="6851650" y="4629150"/>
          <p14:tracePt t="67477" x="6842125" y="4665663"/>
          <p14:tracePt t="67494" x="6823075" y="4675188"/>
          <p14:tracePt t="67503" x="6815138" y="4694238"/>
          <p14:tracePt t="67526" x="6786563" y="4738688"/>
          <p14:tracePt t="67534" x="6778625" y="4748213"/>
          <p14:tracePt t="67557" x="6759575" y="4794250"/>
          <p14:tracePt t="67573" x="6732588" y="4830763"/>
          <p14:tracePt t="67582" x="6732588" y="4840288"/>
          <p14:tracePt t="67606" x="6713538" y="4867275"/>
          <p14:tracePt t="67614" x="6705600" y="4884738"/>
          <p14:tracePt t="67635" x="6705600" y="4913313"/>
          <p14:tracePt t="67643" x="6705600" y="4922838"/>
          <p14:tracePt t="67668" x="6696075" y="4986338"/>
          <p14:tracePt t="67676" x="6696075" y="4995863"/>
          <p14:tracePt t="67692" x="6696075" y="5022850"/>
          <p14:tracePt t="67717" x="6686550" y="5059363"/>
          <p14:tracePt t="67724" x="6677025" y="5076825"/>
          <p14:tracePt t="67743" x="6677025" y="5105400"/>
          <p14:tracePt t="67775" x="6677025" y="5132388"/>
          <p14:tracePt t="67807" x="6677025" y="5141913"/>
          <p14:tracePt t="67831" x="6677025" y="5149850"/>
          <p14:tracePt t="67855" x="6677025" y="5159375"/>
          <p14:tracePt t="67886" x="6677025" y="5168900"/>
          <p14:tracePt t="67976" x="6677025" y="5205413"/>
          <p14:tracePt t="67999" x="6696075" y="5259388"/>
          <p14:tracePt t="68006" x="6705600" y="5278438"/>
          <p14:tracePt t="68023" x="6723063" y="5305425"/>
          <p14:tracePt t="68031" x="6742113" y="5341938"/>
          <p14:tracePt t="68058" x="6832600" y="5387975"/>
          <p14:tracePt t="68066" x="6859588" y="5368925"/>
          <p14:tracePt t="68744" x="6859588" y="5341938"/>
          <p14:tracePt t="68752" x="6878638" y="5341938"/>
          <p14:tracePt t="68775" x="6888163" y="5341938"/>
          <p14:tracePt t="69225" x="6896100" y="5341938"/>
          <p14:tracePt t="69581" x="6896100" y="5332413"/>
          <p14:tracePt t="69597" x="6896100" y="5324475"/>
          <p14:tracePt t="69628" x="6896100" y="5305425"/>
          <p14:tracePt t="69641" x="6896100" y="5295900"/>
          <p14:tracePt t="69663" x="6896100" y="5287963"/>
          <p14:tracePt t="69671" x="6896100" y="5278438"/>
          <p14:tracePt t="69695" x="6896100" y="5268913"/>
          <p14:tracePt t="69726" x="6888163" y="5268913"/>
          <p14:tracePt t="69734" x="6888163" y="5259388"/>
          <p14:tracePt t="69751" x="6888163" y="5251450"/>
          <p14:tracePt t="69767" x="6905625" y="5222875"/>
          <p14:tracePt t="69788" x="6961188" y="5186363"/>
          <p14:tracePt t="69804" x="7015163" y="5149850"/>
          <p14:tracePt t="69837" x="7080250" y="5122863"/>
          <p14:tracePt t="69861" x="7143750" y="5095875"/>
          <p14:tracePt t="69878" x="7189788" y="5086350"/>
          <p14:tracePt t="69895" x="7216775" y="5068888"/>
          <p14:tracePt t="69911" x="7270750" y="5040313"/>
          <p14:tracePt t="69928" x="7307263" y="5013325"/>
          <p14:tracePt t="69944" x="7362825" y="4967288"/>
          <p14:tracePt t="69953" x="7389813" y="4949825"/>
          <p14:tracePt t="69975" x="7462838" y="4876800"/>
          <p14:tracePt t="69985" x="7481888" y="4848225"/>
          <p14:tracePt t="70002" x="7508875" y="4730750"/>
          <p14:tracePt t="70018" x="7518400" y="4629150"/>
          <p14:tracePt t="70034" x="7526338" y="4565650"/>
          <p14:tracePt t="70052" x="7535863" y="4483100"/>
          <p14:tracePt t="70068" x="7545388" y="4410075"/>
          <p14:tracePt t="70085" x="7545388" y="4329113"/>
          <p14:tracePt t="70093" x="7535863" y="4227513"/>
          <p14:tracePt t="70117" x="7526338" y="4127500"/>
          <p14:tracePt t="70125" x="7499350" y="4000500"/>
          <p14:tracePt t="70142" x="7489825" y="3917950"/>
          <p14:tracePt t="70158" x="7453313" y="3835400"/>
          <p14:tracePt t="70175" x="7435850" y="3752850"/>
          <p14:tracePt t="70198" x="7416800" y="3689350"/>
          <p14:tracePt t="70206" x="7389813" y="3652838"/>
          <p14:tracePt t="70222" x="7372350" y="3616325"/>
          <p14:tracePt t="70238" x="7335838" y="3560763"/>
          <p14:tracePt t="70255" x="7307263" y="3533775"/>
          <p14:tracePt t="70284" x="7234238" y="3470275"/>
          <p14:tracePt t="70302" x="7180263" y="3424238"/>
          <p14:tracePt t="70323" x="7153275" y="3406775"/>
          <p14:tracePt t="70331" x="7134225" y="3387725"/>
          <p14:tracePt t="70331" x="7116763" y="3370263"/>
          <p14:tracePt t="70347" x="7097713" y="3351213"/>
          <p14:tracePt t="70362" x="7051675" y="3324225"/>
          <p14:tracePt t="70371" x="6997700" y="3268663"/>
          <p14:tracePt t="70394" x="6915150" y="3232150"/>
          <p14:tracePt t="70402" x="6896100" y="3224213"/>
          <p14:tracePt t="70424" x="6823075" y="3187700"/>
          <p14:tracePt t="70441" x="6786563" y="3168650"/>
          <p14:tracePt t="70458" x="6769100" y="3159125"/>
          <p14:tracePt t="71395" x="6823075" y="3214688"/>
          <p14:tracePt t="71403" x="6851650" y="3224213"/>
          <p14:tracePt t="71425" x="6896100" y="3251200"/>
          <p14:tracePt t="71433" x="6961188" y="3305175"/>
          <p14:tracePt t="71457" x="7007225" y="3333750"/>
          <p14:tracePt t="71473" x="7070725" y="3378200"/>
          <p14:tracePt t="71473" x="7088188" y="3397250"/>
          <p14:tracePt t="71482" x="7107238" y="3414713"/>
          <p14:tracePt t="71505" x="7153275" y="3460750"/>
          <p14:tracePt t="71513" x="7170738" y="3479800"/>
          <p14:tracePt t="71537" x="7197725" y="3506788"/>
          <p14:tracePt t="71544" x="7216775" y="3552825"/>
          <p14:tracePt t="71561" x="7243763" y="3616325"/>
          <p14:tracePt t="71579" x="7262813" y="3652838"/>
          <p14:tracePt t="71596" x="7299325" y="3716338"/>
          <p14:tracePt t="71613" x="7307263" y="3762375"/>
          <p14:tracePt t="71622" x="7326313" y="3825875"/>
          <p14:tracePt t="71642" x="7335838" y="3898900"/>
          <p14:tracePt t="71651" x="7335838" y="3935413"/>
          <p14:tracePt t="71674" x="7335838" y="4008438"/>
          <p14:tracePt t="71683" x="7335838" y="4037013"/>
          <p14:tracePt t="71707" x="7335838" y="4146550"/>
          <p14:tracePt t="71715" x="7335838" y="4164013"/>
          <p14:tracePt t="71731" x="7326313" y="4210050"/>
          <p14:tracePt t="71754" x="7307263" y="4273550"/>
          <p14:tracePt t="71762" x="7299325" y="4310063"/>
          <p14:tracePt t="71786" x="7243763" y="4392613"/>
          <p14:tracePt t="71817" x="7197725" y="4475163"/>
          <p14:tracePt t="71847" x="7134225" y="4556125"/>
          <p14:tracePt t="71864" x="7097713" y="4592638"/>
          <p14:tracePt t="71895" x="7034213" y="4665663"/>
          <p14:tracePt t="71927" x="6961188" y="4721225"/>
          <p14:tracePt t="71951" x="6905625" y="4748213"/>
          <p14:tracePt t="71969" x="6869113" y="4784725"/>
          <p14:tracePt t="71983" x="6815138" y="4803775"/>
          <p14:tracePt t="72001" x="6786563" y="4830763"/>
          <p14:tracePt t="72019" x="6742113" y="4840288"/>
          <p14:tracePt t="72035" x="6723063" y="4867275"/>
          <p14:tracePt t="72043" x="6705600" y="4876800"/>
          <p14:tracePt t="72068" x="6677025" y="4894263"/>
          <p14:tracePt t="83201" x="6650038" y="4894263"/>
          <p14:tracePt t="83219" x="6494463" y="4884738"/>
          <p14:tracePt t="83235" x="6265863" y="4857750"/>
          <p14:tracePt t="83266" x="5773738" y="4784725"/>
          <p14:tracePt t="83294" x="5408613" y="4721225"/>
          <p14:tracePt t="83311" x="5197475" y="4694238"/>
          <p14:tracePt t="83311" x="5078413" y="4684713"/>
          <p14:tracePt t="83328" x="4841875" y="4665663"/>
          <p14:tracePt t="83346" x="4630738" y="4638675"/>
          <p14:tracePt t="83378" x="4229100" y="4621213"/>
          <p14:tracePt t="83401" x="4056063" y="4621213"/>
          <p14:tracePt t="83418" x="3919538" y="4611688"/>
          <p14:tracePt t="83435" x="3781425" y="4602163"/>
          <p14:tracePt t="83452" x="3690938" y="4602163"/>
          <p14:tracePt t="83461" x="3589338" y="4602163"/>
          <p14:tracePt t="83483" x="3508375" y="4602163"/>
          <p14:tracePt t="83491" x="3425825" y="4602163"/>
          <p14:tracePt t="83516" x="3325813" y="4602163"/>
          <p14:tracePt t="83524" x="3224213" y="4602163"/>
          <p14:tracePt t="83544" x="3178175" y="4602163"/>
          <p14:tracePt t="83561" x="3133725" y="4602163"/>
          <p14:tracePt t="83578" x="3097213" y="4611688"/>
          <p14:tracePt t="83594" x="3032125" y="4629150"/>
          <p14:tracePt t="83602" x="2995613" y="4638675"/>
          <p14:tracePt t="83624" x="2941638" y="4648200"/>
          <p14:tracePt t="83637" x="2922588" y="4657725"/>
          <p14:tracePt t="83653" x="2859088" y="4694238"/>
          <p14:tracePt t="83685" x="2768600" y="4748213"/>
          <p14:tracePt t="83702" x="2713038" y="4775200"/>
          <p14:tracePt t="83719" x="2686050" y="4803775"/>
          <p14:tracePt t="83736" x="2640013" y="4840288"/>
          <p14:tracePt t="83743" x="2620963" y="4857750"/>
          <p14:tracePt t="83768" x="2603500" y="4876800"/>
          <p14:tracePt t="83776" x="2584450" y="4903788"/>
          <p14:tracePt t="83793" x="2576513" y="4930775"/>
          <p14:tracePt t="83824" x="2566988" y="4949825"/>
          <p14:tracePt t="83841" x="2566988" y="4976813"/>
          <p14:tracePt t="83873" x="2566988" y="5003800"/>
          <p14:tracePt t="83905" x="2613025" y="5022850"/>
          <p14:tracePt t="83905" x="2657475" y="5022850"/>
          <p14:tracePt t="83936" x="2813050" y="5040313"/>
          <p14:tracePt t="83953" x="2968625" y="5040313"/>
          <p14:tracePt t="83982" x="3124200" y="5040313"/>
          <p14:tracePt t="83996" x="3133725" y="5040313"/>
          <p14:tracePt t="84026" x="3141663" y="5040313"/>
          <p14:tracePt t="84043" x="3151188" y="5040313"/>
          <p14:tracePt t="84051" x="3170238" y="5013325"/>
          <p14:tracePt t="84074" x="3187700" y="4959350"/>
          <p14:tracePt t="84097" x="3197225" y="4867275"/>
          <p14:tracePt t="84127" x="3197225" y="4811713"/>
          <p14:tracePt t="84135" x="3187700" y="4767263"/>
          <p14:tracePt t="84152" x="3170238" y="4738688"/>
          <p14:tracePt t="84161" x="3151188" y="4694238"/>
          <p14:tracePt t="84185" x="3141663" y="4675188"/>
          <p14:tracePt t="84194" x="3124200" y="4657725"/>
          <p14:tracePt t="84212" x="3114675" y="4638675"/>
          <p14:tracePt t="84235" x="3097213" y="4621213"/>
          <p14:tracePt t="84243" x="3068638" y="4621213"/>
          <p14:tracePt t="84268" x="3041650" y="4611688"/>
          <p14:tracePt t="84275" x="3005138" y="4611688"/>
          <p14:tracePt t="84295" x="2959100" y="4621213"/>
          <p14:tracePt t="84302" x="2941638" y="4629150"/>
          <p14:tracePt t="84325" x="2868613" y="4665663"/>
          <p14:tracePt t="84341" x="2832100" y="4675188"/>
          <p14:tracePt t="84358" x="2822575" y="4684713"/>
          <p14:tracePt t="84374" x="2805113" y="4694238"/>
          <p14:tracePt t="84404" x="2776538" y="4702175"/>
          <p14:tracePt t="84435" x="2722563" y="4730750"/>
          <p14:tracePt t="84467" x="2667000" y="4775200"/>
          <p14:tracePt t="84486" x="2657475" y="4794250"/>
          <p14:tracePt t="84493" x="2657475" y="4811713"/>
          <p14:tracePt t="84511" x="2649538" y="4830763"/>
          <p14:tracePt t="84527" x="2630488" y="4840288"/>
          <p14:tracePt t="84576" x="2593975" y="4857750"/>
          <p14:tracePt t="84584" x="2576513" y="4867275"/>
          <p14:tracePt t="84608" x="2511425" y="4884738"/>
          <p14:tracePt t="84624" x="2466975" y="4894263"/>
          <p14:tracePt t="84638" x="2374900" y="4913313"/>
          <p14:tracePt t="84655" x="2292350" y="4913313"/>
          <p14:tracePt t="84663" x="2238375" y="4913313"/>
          <p14:tracePt t="84686" x="2109788" y="4913313"/>
          <p14:tracePt t="84694" x="2082800" y="4913313"/>
          <p14:tracePt t="84711" x="2009775" y="4913313"/>
          <p14:tracePt t="84735" x="1963738" y="4913313"/>
          <p14:tracePt t="84767" x="1946275" y="4913313"/>
          <p14:tracePt t="84774" x="1927225" y="4913313"/>
          <p14:tracePt t="84797" x="1873250" y="4913313"/>
          <p14:tracePt t="84805" x="1854200" y="4913313"/>
          <p14:tracePt t="84821" x="1781175" y="4922838"/>
          <p14:tracePt t="84837" x="1717675" y="4922838"/>
          <p14:tracePt t="84853" x="1671638" y="4922838"/>
          <p14:tracePt t="84870" x="1625600" y="4922838"/>
          <p14:tracePt t="84887" x="1598613" y="4922838"/>
          <p14:tracePt t="84903" x="1552575" y="4922838"/>
          <p14:tracePt t="84935" x="1470025" y="4903788"/>
          <p14:tracePt t="84968" x="1379538" y="4884738"/>
          <p14:tracePt t="85142" x="1370013" y="4876800"/>
          <p14:tracePt t="88002" x="1433513" y="4922838"/>
          <p14:tracePt t="88026" x="1543050" y="4967288"/>
          <p14:tracePt t="88035" x="1681163" y="5049838"/>
          <p14:tracePt t="88052" x="1827213" y="5149850"/>
          <p14:tracePt t="88069" x="1954213" y="5214938"/>
          <p14:tracePt t="88085" x="2092325" y="5287963"/>
          <p14:tracePt t="88117" x="2247900" y="5378450"/>
          <p14:tracePt t="88132" x="2284413" y="5405438"/>
          <p14:tracePt t="88150" x="2347913" y="5451475"/>
          <p14:tracePt t="88166" x="2393950" y="5478463"/>
          <p14:tracePt t="88174" x="2401888" y="5487988"/>
          <p14:tracePt t="88198" x="2466975" y="5534025"/>
          <p14:tracePt t="88205" x="2474913" y="5543550"/>
          <p14:tracePt t="88222" x="2520950" y="5561013"/>
          <p14:tracePt t="88238" x="2540000" y="5580063"/>
          <p14:tracePt t="88255" x="2547938" y="5597525"/>
          <p14:tracePt t="88277" x="2557463" y="5597525"/>
          <p14:tracePt t="88305" x="2566988" y="5607050"/>
          <p14:tracePt t="88414" x="2566988" y="5616575"/>
          <p14:tracePt t="88451" x="2566988" y="5624513"/>
          <p14:tracePt t="88476" x="2576513" y="5643563"/>
          <p14:tracePt t="88484" x="2584450" y="5661025"/>
          <p14:tracePt t="88508" x="2603500" y="5707063"/>
          <p14:tracePt t="88524" x="2603500" y="5734050"/>
          <p14:tracePt t="88533" x="2613025" y="5770563"/>
          <p14:tracePt t="88557" x="2613025" y="5843588"/>
          <p14:tracePt t="88566" x="2613025" y="5862638"/>
          <p14:tracePt t="88581" x="2613025" y="5899150"/>
          <p14:tracePt t="88597" x="2613025" y="5935663"/>
          <p14:tracePt t="88614" x="2613025" y="5945188"/>
          <p14:tracePt t="88622" x="2613025" y="5954713"/>
          <p14:tracePt t="88642" x="2576513" y="5981700"/>
          <p14:tracePt t="88666" x="2576513" y="5991225"/>
          <p14:tracePt t="88674" x="2520950" y="6018213"/>
          <p14:tracePt t="88698" x="2493963" y="6018213"/>
          <p14:tracePt t="88706" x="2438400" y="6018213"/>
          <p14:tracePt t="88728" x="2401888" y="6027738"/>
          <p14:tracePt t="88736" x="2393950" y="6027738"/>
          <p14:tracePt t="88758" x="2365375" y="6027738"/>
          <p14:tracePt t="88766" x="2347913" y="6027738"/>
          <p14:tracePt t="88782" x="2311400" y="6027738"/>
          <p14:tracePt t="88805" x="2228850" y="5962650"/>
          <p14:tracePt t="88836" x="2155825" y="5908675"/>
          <p14:tracePt t="88869" x="2136775" y="5862638"/>
          <p14:tracePt t="88893" x="2128838" y="5789613"/>
          <p14:tracePt t="88918" x="2155825" y="5697538"/>
          <p14:tracePt t="88925" x="2174875" y="5670550"/>
          <p14:tracePt t="88943" x="2211388" y="5616575"/>
          <p14:tracePt t="88952" x="2238375" y="5597525"/>
          <p14:tracePt t="88977" x="2328863" y="5561013"/>
          <p14:tracePt t="88981" x="2357438" y="5551488"/>
          <p14:tracePt t="89004" x="2430463" y="5534025"/>
          <p14:tracePt t="89012" x="2493963" y="5524500"/>
          <p14:tracePt t="89036" x="2566988" y="5524500"/>
          <p14:tracePt t="89052" x="2603500" y="5524500"/>
          <p14:tracePt t="89069" x="2667000" y="5551488"/>
          <p14:tracePt t="89093" x="2703513" y="5580063"/>
          <p14:tracePt t="89116" x="2713038" y="5580063"/>
          <p14:tracePt t="89123" x="2732088" y="5597525"/>
          <p14:tracePt t="89176" x="2740025" y="5607050"/>
          <p14:tracePt t="89366" x="2740025" y="5624513"/>
          <p14:tracePt t="89397" x="2703513" y="5653088"/>
          <p14:tracePt t="89426" x="2695575" y="5689600"/>
          <p14:tracePt t="89443" x="2695575" y="5707063"/>
          <p14:tracePt t="89504" x="2695575" y="5716588"/>
          <p14:tracePt t="89658" x="2695575" y="5707063"/>
          <p14:tracePt t="89675" x="2695575" y="5689600"/>
          <p14:tracePt t="89699" x="2703513" y="5670550"/>
          <p14:tracePt t="89722" x="2703513" y="5661025"/>
          <p14:tracePt t="89737" x="2722563" y="5643563"/>
          <p14:tracePt t="89754" x="2732088" y="5624513"/>
          <p14:tracePt t="89762" x="2749550" y="5607050"/>
          <p14:tracePt t="89787" x="2768600" y="5551488"/>
          <p14:tracePt t="89795" x="2795588" y="5524500"/>
          <p14:tracePt t="89819" x="2841625" y="5451475"/>
          <p14:tracePt t="89835" x="2849563" y="5424488"/>
          <p14:tracePt t="89843" x="2868613" y="5405438"/>
          <p14:tracePt t="89869" x="2878138" y="5378450"/>
          <p14:tracePt t="89876" x="2886075" y="5368925"/>
          <p14:tracePt t="89893" x="2886075" y="5360988"/>
          <p14:tracePt t="89954" x="2895600" y="5351463"/>
          <p14:tracePt t="89983" x="2905125" y="5351463"/>
          <p14:tracePt t="90005" x="2932113" y="5378450"/>
          <p14:tracePt t="90037" x="2959100" y="5470525"/>
          <p14:tracePt t="90063" x="2995613" y="5561013"/>
          <p14:tracePt t="90063" x="2995613" y="5570538"/>
          <p14:tracePt t="90087" x="3024188" y="5634038"/>
          <p14:tracePt t="90116" x="3051175" y="5689600"/>
          <p14:tracePt t="90147" x="3060700" y="5716588"/>
          <p14:tracePt t="90178" x="3068638" y="5734050"/>
          <p14:tracePt t="90224" x="3133725" y="5762625"/>
          <p14:tracePt t="90231" x="3160713" y="5762625"/>
          <p14:tracePt t="90254" x="3252788" y="5762625"/>
          <p14:tracePt t="90262" x="3306763" y="5762625"/>
          <p14:tracePt t="90282" x="3379788" y="5762625"/>
          <p14:tracePt t="90298" x="3452813" y="5762625"/>
          <p14:tracePt t="90317" x="3471863" y="5762625"/>
          <p14:tracePt t="90325" x="3479800" y="5762625"/>
          <p14:tracePt t="90642" x="3479800" y="5734050"/>
          <p14:tracePt t="90659" x="3479800" y="5680075"/>
          <p14:tracePt t="90674" x="3479800" y="5607050"/>
          <p14:tracePt t="90683" x="3479800" y="5580063"/>
          <p14:tracePt t="90706" x="3479800" y="5497513"/>
          <p14:tracePt t="90714" x="3479800" y="5461000"/>
          <p14:tracePt t="90738" x="3479800" y="5397500"/>
          <p14:tracePt t="90754" x="3479800" y="5360988"/>
          <p14:tracePt t="90762" x="3479800" y="5341938"/>
          <p14:tracePt t="90787" x="3479800" y="5314950"/>
          <p14:tracePt t="90795" x="3479800" y="5305425"/>
          <p14:tracePt t="90938" x="3471863" y="5305425"/>
          <p14:tracePt t="90953" x="3462338" y="5314950"/>
          <p14:tracePt t="90969" x="3452813" y="5341938"/>
          <p14:tracePt t="90983" x="3443288" y="5368925"/>
          <p14:tracePt t="91005" x="3435350" y="5414963"/>
          <p14:tracePt t="91012" x="3435350" y="5434013"/>
          <p14:tracePt t="91038" x="3425825" y="5514975"/>
          <p14:tracePt t="91046" x="3435350" y="5561013"/>
          <p14:tracePt t="91062" x="3443288" y="5597525"/>
          <p14:tracePt t="91078" x="3462338" y="5624513"/>
          <p14:tracePt t="91095" x="3471863" y="5643563"/>
          <p14:tracePt t="91126" x="3489325" y="5661025"/>
          <p14:tracePt t="91143" x="3498850" y="5661025"/>
          <p14:tracePt t="91188" x="3508375" y="5670550"/>
          <p14:tracePt t="91427" x="3508375" y="5588000"/>
          <p14:tracePt t="91435" x="3508375" y="5570538"/>
          <p14:tracePt t="91453" x="3508375" y="5514975"/>
          <p14:tracePt t="91462" x="3508375" y="5487988"/>
          <p14:tracePt t="91485" x="3508375" y="5470525"/>
          <p14:tracePt t="91493" x="3498850" y="5461000"/>
          <p14:tracePt t="91533" x="3489325" y="5451475"/>
          <p14:tracePt t="91703" x="3489325" y="5441950"/>
          <p14:tracePt t="91735" x="3535363" y="5478463"/>
          <p14:tracePt t="91767" x="3552825" y="5524500"/>
          <p14:tracePt t="91784" x="3571875" y="5551488"/>
          <p14:tracePt t="91814" x="3581400" y="5561013"/>
          <p14:tracePt t="91926" x="3625850" y="5561013"/>
          <p14:tracePt t="91959" x="3654425" y="5561013"/>
          <p14:tracePt t="91996" x="3662363" y="5561013"/>
          <p14:tracePt t="92049" x="3671888" y="5561013"/>
          <p14:tracePt t="92066" x="3698875" y="5561013"/>
          <p14:tracePt t="92074" x="3717925" y="5561013"/>
          <p14:tracePt t="92098" x="3763963" y="5561013"/>
          <p14:tracePt t="92105" x="3773488" y="5570538"/>
          <p14:tracePt t="92122" x="3810000" y="5570538"/>
          <p14:tracePt t="92138" x="3827463" y="5570538"/>
          <p14:tracePt t="92155" x="3836988" y="5570538"/>
          <p14:tracePt t="92171" x="3846513" y="5570538"/>
          <p14:tracePt t="92188" x="3854450" y="5570538"/>
          <p14:tracePt t="92204" x="3863975" y="5570538"/>
          <p14:tracePt t="92237" x="3883025" y="5570538"/>
          <p14:tracePt t="92244" x="3890963" y="5570538"/>
          <p14:tracePt t="92268" x="3937000" y="5580063"/>
          <p14:tracePt t="92276" x="3946525" y="5580063"/>
          <p14:tracePt t="92296" x="3992563" y="5580063"/>
          <p14:tracePt t="92312" x="4029075" y="5580063"/>
          <p14:tracePt t="92328" x="4056063" y="5580063"/>
          <p14:tracePt t="92344" x="4073525" y="5580063"/>
          <p14:tracePt t="92374" x="4110038" y="5580063"/>
          <p14:tracePt t="92382" x="4119563" y="5580063"/>
          <p14:tracePt t="92405" x="4146550" y="5580063"/>
          <p14:tracePt t="92422" x="4165600" y="5580063"/>
          <p14:tracePt t="92438" x="4175125" y="5580063"/>
          <p14:tracePt t="92484" x="4211638" y="5580063"/>
          <p14:tracePt t="92515" x="4229100" y="5580063"/>
          <p14:tracePt t="92667" x="4238625" y="5570538"/>
          <p14:tracePt t="92905" x="4265613" y="5570538"/>
          <p14:tracePt t="92937" x="4284663" y="5580063"/>
          <p14:tracePt t="92953" x="4292600" y="5580063"/>
          <p14:tracePt t="92986" x="4367213" y="5597525"/>
          <p14:tracePt t="92995" x="4384675" y="5597525"/>
          <p14:tracePt t="93012" x="4411663" y="5607050"/>
          <p14:tracePt t="93029" x="4430713" y="5624513"/>
          <p14:tracePt t="93045" x="4440238" y="5634038"/>
          <p14:tracePt t="93076" x="4448175" y="5634038"/>
          <p14:tracePt t="93347" x="4476750" y="5634038"/>
          <p14:tracePt t="93378" x="4513263" y="5634038"/>
          <p14:tracePt t="93403" x="4540250" y="5624513"/>
          <p14:tracePt t="93403" x="4549775" y="5624513"/>
          <p14:tracePt t="93412" x="4557713" y="5616575"/>
          <p14:tracePt t="93434" x="4576763" y="5597525"/>
          <p14:tracePt t="93442" x="4586288" y="5588000"/>
          <p14:tracePt t="93463" x="4586288" y="5580063"/>
          <p14:tracePt t="93488" x="4586288" y="5551488"/>
          <p14:tracePt t="93512" x="4586288" y="5543550"/>
          <p14:tracePt t="93596" x="4586288" y="5534025"/>
          <p14:tracePt t="93604" x="4586288" y="5514975"/>
          <p14:tracePt t="93628" x="4586288" y="5487988"/>
          <p14:tracePt t="93634" x="4586288" y="5470525"/>
          <p14:tracePt t="93651" x="4586288" y="5451475"/>
          <p14:tracePt t="93667" x="4586288" y="5434013"/>
          <p14:tracePt t="93688" x="4576763" y="5424488"/>
          <p14:tracePt t="93859" x="4622800" y="5470525"/>
          <p14:tracePt t="93875" x="4649788" y="5507038"/>
          <p14:tracePt t="93907" x="4703763" y="5570538"/>
          <p14:tracePt t="93937" x="4722813" y="5597525"/>
          <p14:tracePt t="93968" x="4732338" y="5607050"/>
          <p14:tracePt t="93982" x="4732338" y="5616575"/>
          <p14:tracePt t="93999" x="4740275" y="5624513"/>
          <p14:tracePt t="94017" x="4749800" y="5643563"/>
          <p14:tracePt t="94041" x="4749800" y="5653088"/>
          <p14:tracePt t="94057" x="4749800" y="5661025"/>
          <p14:tracePt t="94103" x="4749800" y="5670550"/>
          <p14:tracePt t="94127" x="4759325" y="5670550"/>
          <p14:tracePt t="94215" x="4768850" y="5670550"/>
          <p14:tracePt t="94247" x="4805363" y="5670550"/>
          <p14:tracePt t="94262" x="4822825" y="5661025"/>
          <p14:tracePt t="94308" x="4859338" y="5643563"/>
          <p14:tracePt t="94323" x="4887913" y="5634038"/>
          <p14:tracePt t="94353" x="4951413" y="5634038"/>
          <p14:tracePt t="94377" x="4978400" y="5624513"/>
          <p14:tracePt t="94384" x="5005388" y="5624513"/>
          <p14:tracePt t="94406" x="5060950" y="5616575"/>
          <p14:tracePt t="94414" x="5078413" y="5616575"/>
          <p14:tracePt t="94437" x="5124450" y="5616575"/>
          <p14:tracePt t="94445" x="5143500" y="5616575"/>
          <p14:tracePt t="94469" x="5187950" y="5607050"/>
          <p14:tracePt t="94477" x="5197475" y="5607050"/>
          <p14:tracePt t="94494" x="5216525" y="5607050"/>
          <p14:tracePt t="94518" x="5224463" y="5607050"/>
          <p14:tracePt t="94548" x="5233988" y="5597525"/>
          <p14:tracePt t="94572" x="5243513" y="5588000"/>
          <p14:tracePt t="94604" x="5253038" y="5580063"/>
          <p14:tracePt t="94767" x="5260975" y="5570538"/>
          <p14:tracePt t="94799" x="5253038" y="5561013"/>
          <p14:tracePt t="94838" x="5253038" y="5551488"/>
          <p14:tracePt t="94854" x="5253038" y="5543550"/>
          <p14:tracePt t="94863" x="5253038" y="5534025"/>
          <p14:tracePt t="94887" x="5253038" y="5514975"/>
          <p14:tracePt t="94919" x="5253038" y="5507038"/>
          <p14:tracePt t="95524" x="5243513" y="5497513"/>
          <p14:tracePt t="95549" x="5233988" y="5497513"/>
          <p14:tracePt t="95556" x="5224463" y="5497513"/>
          <p14:tracePt t="95608" x="5216525" y="5497513"/>
          <p14:tracePt t="95637" x="5197475" y="5497513"/>
          <p14:tracePt t="95668" x="5187950" y="5497513"/>
          <p14:tracePt t="95714" x="5180013" y="5497513"/>
          <p14:tracePt t="95746" x="5170488" y="5497513"/>
          <p14:tracePt t="95777" x="5143500" y="5507038"/>
          <p14:tracePt t="95785" x="5106988" y="5534025"/>
          <p14:tracePt t="95808" x="5060950" y="5551488"/>
          <p14:tracePt t="95824" x="5024438" y="5597525"/>
          <p14:tracePt t="95832" x="5005388" y="5597525"/>
          <p14:tracePt t="95856" x="4951413" y="5634038"/>
          <p14:tracePt t="95864" x="4932363" y="5643563"/>
          <p14:tracePt t="95888" x="4841875" y="5661025"/>
          <p14:tracePt t="95897" x="4795838" y="5670550"/>
          <p14:tracePt t="95911" x="4722813" y="5707063"/>
          <p14:tracePt t="95935" x="4603750" y="5743575"/>
          <p14:tracePt t="95943" x="4540250" y="5753100"/>
          <p14:tracePt t="95967" x="4476750" y="5762625"/>
          <p14:tracePt t="95967" x="4448175" y="5770563"/>
          <p14:tracePt t="95975" x="4421188" y="5770563"/>
          <p14:tracePt t="95998" x="4357688" y="5789613"/>
          <p14:tracePt t="96005" x="4311650" y="5799138"/>
          <p14:tracePt t="96022" x="4275138" y="5799138"/>
          <p14:tracePt t="96038" x="4238625" y="5826125"/>
          <p14:tracePt t="96053" x="4192588" y="5835650"/>
          <p14:tracePt t="96078" x="4146550" y="5853113"/>
          <p14:tracePt t="96086" x="4102100" y="5862638"/>
          <p14:tracePt t="96103" x="4046538" y="5889625"/>
          <p14:tracePt t="96119" x="3973513" y="5926138"/>
          <p14:tracePt t="96136" x="3937000" y="5954713"/>
          <p14:tracePt t="96143" x="3910013" y="5962650"/>
          <p14:tracePt t="96168" x="3846513" y="5991225"/>
          <p14:tracePt t="96176" x="3827463" y="6008688"/>
          <p14:tracePt t="96192" x="3800475" y="6018213"/>
          <p14:tracePt t="96216" x="3763963" y="6035675"/>
          <p14:tracePt t="96223" x="3735388" y="6064250"/>
          <p14:tracePt t="96249" x="3671888" y="6081713"/>
          <p14:tracePt t="96257" x="3662363" y="6091238"/>
          <p14:tracePt t="96273" x="3635375" y="6100763"/>
          <p14:tracePt t="96285" x="3625850" y="6100763"/>
          <p14:tracePt t="96302" x="3617913" y="6108700"/>
          <p14:tracePt t="96326" x="3608388" y="6118225"/>
          <p14:tracePt t="96357" x="3581400" y="6127750"/>
          <p14:tracePt t="96382" x="3552825" y="6137275"/>
          <p14:tracePt t="96465" x="3544888" y="6137275"/>
          <p14:tracePt t="96497" x="3525838" y="6137275"/>
          <p14:tracePt t="96504" x="3516313" y="6137275"/>
          <p14:tracePt t="96528" x="3489325" y="6137275"/>
          <p14:tracePt t="96536" x="3479800" y="6137275"/>
          <p14:tracePt t="96553" x="3462338" y="6137275"/>
          <p14:tracePt t="96570" x="3435350" y="6137275"/>
          <p14:tracePt t="96676" x="3425825" y="6137275"/>
          <p14:tracePt t="96699" x="3416300" y="6137275"/>
          <p14:tracePt t="96818" x="3416300" y="6127750"/>
          <p14:tracePt t="96833" x="3416300" y="6108700"/>
          <p14:tracePt t="96833" x="3416300" y="6100763"/>
          <p14:tracePt t="96857" x="3416300" y="6081713"/>
          <p14:tracePt t="96956" x="3416300" y="6072188"/>
          <p14:tracePt t="96973" x="3435350" y="6072188"/>
          <p14:tracePt t="96996" x="3471863" y="6100763"/>
          <p14:tracePt t="97004" x="3479800" y="6100763"/>
          <p14:tracePt t="97021" x="3498850" y="6127750"/>
          <p14:tracePt t="97036" x="3516313" y="6137275"/>
          <p14:tracePt t="97053" x="3535363" y="6145213"/>
          <p14:tracePt t="97061" x="3552825" y="6154738"/>
          <p14:tracePt t="97085" x="3581400" y="6164263"/>
          <p14:tracePt t="97101" x="3598863" y="6181725"/>
          <p14:tracePt t="97119" x="3654425" y="6200775"/>
          <p14:tracePt t="97136" x="3671888" y="6200775"/>
          <p14:tracePt t="97144" x="3698875" y="6210300"/>
          <p14:tracePt t="97167" x="3727450" y="6210300"/>
          <p14:tracePt t="97176" x="3754438" y="6218238"/>
          <p14:tracePt t="97193" x="3763963" y="6218238"/>
          <p14:tracePt t="97201" x="3773488" y="6227763"/>
          <p14:tracePt t="97225" x="3810000" y="6227763"/>
          <p14:tracePt t="97243" x="3836988" y="6227763"/>
          <p14:tracePt t="97251" x="3854450" y="6227763"/>
          <p14:tracePt t="97275" x="3863975" y="6227763"/>
          <p14:tracePt t="97288" x="3890963" y="6218238"/>
          <p14:tracePt t="97313" x="3910013" y="6210300"/>
          <p14:tracePt t="97337" x="3927475" y="6191250"/>
          <p14:tracePt t="97369" x="3956050" y="6127750"/>
          <p14:tracePt t="97385" x="3973513" y="6081713"/>
          <p14:tracePt t="97393" x="3973513" y="6064250"/>
          <p14:tracePt t="97417" x="3983038" y="6027738"/>
          <p14:tracePt t="97649" x="3992563" y="6018213"/>
          <p14:tracePt t="97694" x="4019550" y="6027738"/>
          <p14:tracePt t="97701" x="4065588" y="6054725"/>
          <p14:tracePt t="97726" x="4102100" y="6081713"/>
          <p14:tracePt t="97734" x="4138613" y="6108700"/>
          <p14:tracePt t="97751" x="4165600" y="6118225"/>
          <p14:tracePt t="97775" x="4192588" y="6137275"/>
          <p14:tracePt t="97783" x="4192588" y="6145213"/>
          <p14:tracePt t="97815" x="4202113" y="6154738"/>
          <p14:tracePt t="97838" x="4229100" y="6164263"/>
          <p14:tracePt t="98223" x="4238625" y="6164263"/>
          <p14:tracePt t="98231" x="4248150" y="6164263"/>
          <p14:tracePt t="98255" x="4275138" y="6164263"/>
          <p14:tracePt t="98278" x="4348163" y="6164263"/>
          <p14:tracePt t="98283" x="4357688" y="6164263"/>
          <p14:tracePt t="98307" x="4411663" y="6164263"/>
          <p14:tracePt t="98315" x="4421188" y="6164263"/>
          <p14:tracePt t="98346" x="4430713" y="6164263"/>
          <p14:tracePt t="98376" x="4448175" y="6164263"/>
          <p14:tracePt t="98392" x="4457700" y="6164263"/>
          <p14:tracePt t="98418" x="4467225" y="6164263"/>
          <p14:tracePt t="98425" x="4494213" y="6164263"/>
          <p14:tracePt t="98450" x="4503738" y="6164263"/>
          <p14:tracePt t="98457" x="4521200" y="6164263"/>
          <p14:tracePt t="98477" x="4549775" y="6164263"/>
          <p14:tracePt t="98485" x="4557713" y="6164263"/>
          <p14:tracePt t="98509" x="4567238" y="6164263"/>
          <p14:tracePt t="98517" x="4576763" y="6164263"/>
          <p14:tracePt t="98533" x="4594225" y="6164263"/>
          <p14:tracePt t="98558" x="4613275" y="6154738"/>
          <p14:tracePt t="98566" x="4630738" y="6145213"/>
          <p14:tracePt t="98583" x="4659313" y="6127750"/>
          <p14:tracePt t="98616" x="4703763" y="6091238"/>
          <p14:tracePt t="98644" x="4740275" y="6081713"/>
          <p14:tracePt t="98668" x="4776788" y="6064250"/>
          <p14:tracePt t="98676" x="4795838" y="6064250"/>
          <p14:tracePt t="98693" x="4822825" y="6035675"/>
          <p14:tracePt t="98702" x="4822825" y="6027738"/>
          <p14:tracePt t="98726" x="4868863" y="5999163"/>
          <p14:tracePt t="98734" x="4887913" y="5991225"/>
          <p14:tracePt t="98757" x="4924425" y="5962650"/>
          <p14:tracePt t="98781" x="4932363" y="5954713"/>
          <p14:tracePt t="99123" x="4941888" y="5962650"/>
          <p14:tracePt t="99146" x="4941888" y="5991225"/>
          <p14:tracePt t="99176" x="4941888" y="6035675"/>
          <p14:tracePt t="99192" x="4941888" y="6064250"/>
          <p14:tracePt t="99207" x="4924425" y="6091238"/>
          <p14:tracePt t="99253" x="4924425" y="6100763"/>
          <p14:tracePt t="108753" x="4924425" y="6108700"/>
          <p14:tracePt t="112387" x="4951413" y="6108700"/>
          <p14:tracePt t="112404" x="5024438" y="6108700"/>
          <p14:tracePt t="112411" x="5060950" y="6108700"/>
          <p14:tracePt t="112437" x="5187950" y="6108700"/>
          <p14:tracePt t="112454" x="5260975" y="6118225"/>
          <p14:tracePt t="112461" x="5280025" y="6118225"/>
          <p14:tracePt t="112487" x="5334000" y="6118225"/>
          <p14:tracePt t="112495" x="5362575" y="6118225"/>
          <p14:tracePt t="112518" x="5370513" y="6118225"/>
          <p14:tracePt t="112543" x="5380038" y="6118225"/>
          <p14:tracePt t="112574" x="5426075" y="6108700"/>
          <p14:tracePt t="112597" x="5472113" y="6091238"/>
          <p14:tracePt t="112605" x="5489575" y="6081713"/>
          <p14:tracePt t="112622" x="5508625" y="6072188"/>
          <p14:tracePt t="112651" x="5518150" y="6064250"/>
          <p14:tracePt t="112705" x="5554663" y="6018213"/>
          <p14:tracePt t="112736" x="5581650" y="5945188"/>
          <p14:tracePt t="112761" x="5599113" y="5889625"/>
          <p14:tracePt t="112778" x="5608638" y="5843588"/>
          <p14:tracePt t="112794" x="5627688" y="5780088"/>
          <p14:tracePt t="112802" x="5627688" y="5753100"/>
          <p14:tracePt t="112825" x="5627688" y="5734050"/>
          <p14:tracePt t="112842" x="5627688" y="5697538"/>
          <p14:tracePt t="112858" x="5627688" y="5653088"/>
          <p14:tracePt t="112874" x="5627688" y="5616575"/>
          <p14:tracePt t="112883" x="5627688" y="5580063"/>
          <p14:tracePt t="112906" x="5618163" y="5543550"/>
          <p14:tracePt t="112914" x="5599113" y="5507038"/>
          <p14:tracePt t="112932" x="5562600" y="5441950"/>
          <p14:tracePt t="112948" x="5535613" y="5378450"/>
          <p14:tracePt t="112965" x="5508625" y="5332413"/>
          <p14:tracePt t="112986" x="5462588" y="5278438"/>
          <p14:tracePt t="112991" x="5435600" y="5251450"/>
          <p14:tracePt t="113016" x="5408613" y="5251450"/>
          <p14:tracePt t="113024" x="5389563" y="5251450"/>
          <p14:tracePt t="113046" x="5370513" y="5251450"/>
          <p14:tracePt t="113053" x="5353050" y="5251450"/>
          <p14:tracePt t="113076" x="5297488" y="5268913"/>
          <p14:tracePt t="113093" x="5260975" y="5287963"/>
          <p14:tracePt t="113108" x="5224463" y="5324475"/>
          <p14:tracePt t="113124" x="5207000" y="5341938"/>
          <p14:tracePt t="113132" x="5207000" y="5378450"/>
          <p14:tracePt t="113156" x="5180013" y="5461000"/>
          <p14:tracePt t="113164" x="5180013" y="5478463"/>
          <p14:tracePt t="113187" x="5180013" y="5580063"/>
          <p14:tracePt t="113217" x="5197475" y="5726113"/>
          <p14:tracePt t="113232" x="5216525" y="5780088"/>
          <p14:tracePt t="113250" x="5224463" y="5835650"/>
          <p14:tracePt t="113267" x="5260975" y="5918200"/>
          <p14:tracePt t="113296" x="5280025" y="6027738"/>
          <p14:tracePt t="113328" x="5289550" y="6081713"/>
          <p14:tracePt t="113357" x="5307013" y="6100763"/>
          <p14:tracePt t="113374" x="5316538" y="6137275"/>
          <p14:tracePt t="113383" x="5326063" y="6145213"/>
          <p14:tracePt t="113407" x="5343525" y="6181725"/>
          <p14:tracePt t="113439" x="5370513" y="6218238"/>
          <p14:tracePt t="113462" x="5389563" y="6227763"/>
          <p14:tracePt t="113484" x="5416550" y="6246813"/>
          <p14:tracePt t="113492" x="5426075" y="6254750"/>
          <p14:tracePt t="113516" x="5481638" y="6264275"/>
          <p14:tracePt t="113524" x="5508625" y="6264275"/>
          <p14:tracePt t="113548" x="5599113" y="6264275"/>
          <p14:tracePt t="113556" x="5627688" y="6264275"/>
          <p14:tracePt t="113572" x="5754688" y="6237288"/>
          <p14:tracePt t="113589" x="5827713" y="6181725"/>
          <p14:tracePt t="113605" x="5900738" y="6145213"/>
          <p14:tracePt t="113622" x="5973763" y="6064250"/>
          <p14:tracePt t="113635" x="6029325" y="6018213"/>
          <p14:tracePt t="113657" x="6056313" y="5954713"/>
          <p14:tracePt t="113665" x="6102350" y="5872163"/>
          <p14:tracePt t="113689" x="6111875" y="5826125"/>
          <p14:tracePt t="113697" x="6111875" y="5743575"/>
          <p14:tracePt t="113713" x="6111875" y="5643563"/>
          <p14:tracePt t="113729" x="6111875" y="5580063"/>
          <p14:tracePt t="113745" x="6111875" y="5524500"/>
          <p14:tracePt t="113762" x="6075363" y="5470525"/>
          <p14:tracePt t="113778" x="6038850" y="5405438"/>
          <p14:tracePt t="113794" x="6002338" y="5368925"/>
          <p14:tracePt t="113825" x="5891213" y="5278438"/>
          <p14:tracePt t="113857" x="5846763" y="5232400"/>
          <p14:tracePt t="113873" x="5818188" y="5222875"/>
          <p14:tracePt t="113904" x="5781675" y="5214938"/>
          <p14:tracePt t="113912" x="5764213" y="5214938"/>
          <p14:tracePt t="113935" x="5718175" y="5214938"/>
          <p14:tracePt t="113943" x="5691188" y="5214938"/>
          <p14:tracePt t="113966" x="5627688" y="5232400"/>
          <p14:tracePt t="113973" x="5608638" y="5232400"/>
          <p14:tracePt t="113994" x="5591175" y="5251450"/>
          <p14:tracePt t="114017" x="5554663" y="5259388"/>
          <p14:tracePt t="114042" x="5526088" y="5268913"/>
          <p14:tracePt t="114058" x="5499100" y="5278438"/>
          <p14:tracePt t="114074" x="5472113" y="5314950"/>
          <p14:tracePt t="114082" x="5445125" y="5368925"/>
          <p14:tracePt t="114105" x="5426075" y="5434013"/>
          <p14:tracePt t="114113" x="5416550" y="5507038"/>
          <p14:tracePt t="114135" x="5416550" y="5561013"/>
          <p14:tracePt t="114151" x="5416550" y="5624513"/>
          <p14:tracePt t="114167" x="5416550" y="5661025"/>
          <p14:tracePt t="114184" x="5416550" y="5707063"/>
          <p14:tracePt t="114191" x="5416550" y="5726113"/>
          <p14:tracePt t="114215" x="5416550" y="5807075"/>
          <p14:tracePt t="114222" x="5416550" y="5826125"/>
          <p14:tracePt t="114246" x="5445125" y="5926138"/>
          <p14:tracePt t="114262" x="5453063" y="5999163"/>
          <p14:tracePt t="114277" x="5472113" y="6064250"/>
          <p14:tracePt t="114298" x="5481638" y="6091238"/>
          <p14:tracePt t="114305" x="5518150" y="6145213"/>
          <p14:tracePt t="114323" x="5518150" y="6173788"/>
          <p14:tracePt t="114354" x="5535613" y="6218238"/>
          <p14:tracePt t="114386" x="5562600" y="6273800"/>
          <p14:tracePt t="114417" x="5562600" y="6291263"/>
          <p14:tracePt t="114434" x="5572125" y="6300788"/>
          <p14:tracePt t="114466" x="5581650" y="6310313"/>
          <p14:tracePt t="114798" x="5581650" y="6319838"/>
          <p14:tracePt t="114896" x="5572125" y="6319838"/>
          <p14:tracePt t="114967" x="5562600" y="6310313"/>
          <p14:tracePt t="115001" x="5554663" y="6310313"/>
          <p14:tracePt t="115026" x="5545138" y="6310313"/>
          <p14:tracePt t="115057" x="5535613" y="6310313"/>
          <p14:tracePt t="115074" x="5518150" y="6310313"/>
          <p14:tracePt t="115105" x="5508625" y="6310313"/>
          <p14:tracePt t="115142" x="5499100" y="6310313"/>
          <p14:tracePt t="115167" x="5489575" y="6310313"/>
          <p14:tracePt t="115182" x="5481638" y="6300788"/>
          <p14:tracePt t="115353" x="5472113" y="6300788"/>
          <p14:tracePt t="115385" x="5426075" y="6300788"/>
          <p14:tracePt t="115393" x="5416550" y="6300788"/>
          <p14:tracePt t="115431" x="5435600" y="6300788"/>
          <p14:tracePt t="116101" x="5435600" y="6346825"/>
          <p14:tracePt t="116118" x="5389563" y="6337300"/>
          <p14:tracePt t="116134" x="5380038" y="6337300"/>
          <p14:tracePt t="116164" x="5370513" y="6337300"/>
          <p14:tracePt t="116196" x="5362575" y="6327775"/>
          <p14:tracePt t="116212" x="5353050" y="6327775"/>
          <p14:tracePt t="116228" x="5316538" y="6327775"/>
          <p14:tracePt t="116243" x="5297488" y="6327775"/>
          <p14:tracePt t="116274" x="5270500" y="6327775"/>
          <p14:tracePt t="116353" x="5260975" y="6337300"/>
          <p14:tracePt t="116385" x="5216525" y="6410325"/>
          <p14:tracePt t="116392" x="5207000" y="6410325"/>
          <p14:tracePt t="116417" x="5187950" y="6437313"/>
          <p14:tracePt t="116424" x="5170488" y="6456363"/>
          <p14:tracePt t="116557" x="5170488" y="6465888"/>
          <p14:tracePt t="116565" x="5187950" y="6465888"/>
          <p14:tracePt t="116588" x="5224463" y="6456363"/>
          <p14:tracePt t="116605" x="5253038" y="6437313"/>
          <p14:tracePt t="116612" x="5260975" y="6429375"/>
          <p14:tracePt t="116634" x="5316538" y="6373813"/>
          <p14:tracePt t="116641" x="5326063" y="6364288"/>
          <p14:tracePt t="116666" x="5370513" y="6310313"/>
          <p14:tracePt t="116673" x="5380038" y="6300788"/>
          <p14:tracePt t="116697" x="5389563" y="6264275"/>
          <p14:tracePt t="139266" x="5380038" y="6264275"/>
          <p14:tracePt t="139285" x="5370513" y="6264275"/>
          <p14:tracePt t="139363" x="5362575" y="6254750"/>
          <p14:tracePt t="139379" x="5362575" y="6227763"/>
          <p14:tracePt t="139394" x="5362575" y="6200775"/>
          <p14:tracePt t="139425" x="5362575" y="6145213"/>
          <p14:tracePt t="139433" x="5362575" y="6118225"/>
          <p14:tracePt t="139456" x="5362575" y="6054725"/>
          <p14:tracePt t="139465" x="5362575" y="6045200"/>
          <p14:tracePt t="139482" x="5362575" y="5999163"/>
          <p14:tracePt t="139505" x="5362575" y="5908675"/>
          <p14:tracePt t="139514" x="5362575" y="5881688"/>
          <p14:tracePt t="139537" x="5362575" y="5807075"/>
          <p14:tracePt t="139549" x="5362575" y="5770563"/>
          <p14:tracePt t="139566" x="5362575" y="5734050"/>
          <p14:tracePt t="139573" x="5362575" y="5689600"/>
          <p14:tracePt t="139596" x="5362575" y="5653088"/>
          <p14:tracePt t="139612" x="5353050" y="5597525"/>
          <p14:tracePt t="139621" x="5343525" y="5561013"/>
          <p14:tracePt t="139643" x="5326063" y="5507038"/>
          <p14:tracePt t="139652" x="5307013" y="5478463"/>
          <p14:tracePt t="139675" x="5289550" y="5441950"/>
          <p14:tracePt t="139683" x="5270500" y="5414963"/>
          <p14:tracePt t="139708" x="5253038" y="5378450"/>
          <p14:tracePt t="139717" x="5253038" y="5368925"/>
          <p14:tracePt t="139733" x="5243513" y="5341938"/>
          <p14:tracePt t="139751" x="5224463" y="5332413"/>
          <p14:tracePt t="139768" x="5216525" y="5324475"/>
          <p14:tracePt t="139792" x="5207000" y="5314950"/>
          <p14:tracePt t="139817" x="5197475" y="5305425"/>
          <p14:tracePt t="139824" x="5180013" y="5295900"/>
          <p14:tracePt t="139848" x="5151438" y="5287963"/>
          <p14:tracePt t="139855" x="5143500" y="5278438"/>
          <p14:tracePt t="139872" x="5114925" y="5278438"/>
          <p14:tracePt t="139896" x="5051425" y="5259388"/>
          <p14:tracePt t="139904" x="5033963" y="5259388"/>
          <p14:tracePt t="139927" x="4951413" y="5251450"/>
          <p14:tracePt t="139935" x="4924425" y="5251450"/>
          <p14:tracePt t="139952" x="4895850" y="5251450"/>
          <p14:tracePt t="139968" x="4868863" y="5241925"/>
          <p14:tracePt t="139985" x="4832350" y="5232400"/>
          <p14:tracePt t="140007" x="4795838" y="5232400"/>
          <p14:tracePt t="140015" x="4786313" y="5232400"/>
          <p14:tracePt t="140032" x="4749800" y="5232400"/>
          <p14:tracePt t="140048" x="4703763" y="5222875"/>
          <p14:tracePt t="140066" x="4622800" y="5222875"/>
          <p14:tracePt t="140097" x="4530725" y="5222875"/>
          <p14:tracePt t="140105" x="4503738" y="5222875"/>
          <p14:tracePt t="140127" x="4430713" y="5222875"/>
          <p14:tracePt t="140142" x="4384675" y="5222875"/>
          <p14:tracePt t="140142" x="4338638" y="5222875"/>
          <p14:tracePt t="140151" x="4284663" y="5222875"/>
          <p14:tracePt t="140174" x="4175125" y="5222875"/>
          <p14:tracePt t="140182" x="4138613" y="5214938"/>
          <p14:tracePt t="140205" x="4083050" y="5214938"/>
          <p14:tracePt t="140213" x="4019550" y="5214938"/>
          <p14:tracePt t="140236" x="3946525" y="5214938"/>
          <p14:tracePt t="140243" x="3900488" y="5214938"/>
          <p14:tracePt t="140267" x="3836988" y="5214938"/>
          <p14:tracePt t="140288" x="3735388" y="5214938"/>
          <p14:tracePt t="140295" x="3708400" y="5214938"/>
          <p14:tracePt t="140312" x="3662363" y="5214938"/>
          <p14:tracePt t="140328" x="3625850" y="5214938"/>
          <p14:tracePt t="140345" x="3562350" y="5214938"/>
          <p14:tracePt t="140352" x="3535363" y="5214938"/>
          <p14:tracePt t="140375" x="3452813" y="5214938"/>
          <p14:tracePt t="140391" x="3416300" y="5214938"/>
          <p14:tracePt t="140408" x="3389313" y="5214938"/>
          <p14:tracePt t="140425" x="3370263" y="5214938"/>
          <p14:tracePt t="140433" x="3362325" y="5214938"/>
          <p14:tracePt t="140456" x="3316288" y="5214938"/>
          <p14:tracePt t="140463" x="3297238" y="5214938"/>
          <p14:tracePt t="140486" x="3206750" y="5214938"/>
          <p14:tracePt t="140518" x="3051175" y="5214938"/>
          <p14:tracePt t="140535" x="2978150" y="5214938"/>
          <p14:tracePt t="140566" x="2868613" y="5214938"/>
          <p14:tracePt t="140597" x="2832100" y="5214938"/>
          <p14:tracePt t="140629" x="2795588" y="5214938"/>
          <p14:tracePt t="140651" x="2786063" y="5214938"/>
          <p14:tracePt t="140816" x="2759075" y="5232400"/>
          <p14:tracePt t="140823" x="2759075" y="5251450"/>
          <p14:tracePt t="140846" x="2740025" y="5278438"/>
          <p14:tracePt t="140855" x="2732088" y="5332413"/>
          <p14:tracePt t="140871" x="2722563" y="5387975"/>
          <p14:tracePt t="140887" x="2703513" y="5461000"/>
          <p14:tracePt t="140904" x="2703513" y="5534025"/>
          <p14:tracePt t="140928" x="2703513" y="5624513"/>
          <p14:tracePt t="140928" x="2703513" y="5661025"/>
          <p14:tracePt t="140937" x="2703513" y="5707063"/>
          <p14:tracePt t="140952" x="2703513" y="5780088"/>
          <p14:tracePt t="140968" x="2703513" y="5835650"/>
          <p14:tracePt t="140982" x="2703513" y="5881688"/>
          <p14:tracePt t="140995" x="2703513" y="5899150"/>
          <p14:tracePt t="141012" x="2703513" y="5926138"/>
          <p14:tracePt t="141028" x="2703513" y="5972175"/>
          <p14:tracePt t="141045" x="2703513" y="5999163"/>
          <p14:tracePt t="141061" x="2703513" y="6018213"/>
          <p14:tracePt t="141077" x="2703513" y="6027738"/>
          <p14:tracePt t="141094" x="2703513" y="6045200"/>
          <p14:tracePt t="141125" x="2703513" y="6081713"/>
          <p14:tracePt t="141156" x="2703513" y="6108700"/>
          <p14:tracePt t="141172" x="2713038" y="6127750"/>
          <p14:tracePt t="141187" x="2713038" y="6137275"/>
          <p14:tracePt t="141204" x="2722563" y="6145213"/>
          <p14:tracePt t="141263" x="2732088" y="6154738"/>
          <p14:tracePt t="141271" x="2759075" y="6164263"/>
          <p14:tracePt t="141292" x="2786063" y="6173788"/>
          <p14:tracePt t="141317" x="2878138" y="6173788"/>
          <p14:tracePt t="141345" x="2978150" y="6181725"/>
          <p14:tracePt t="141353" x="3014663" y="6181725"/>
          <p14:tracePt t="141378" x="3141663" y="6181725"/>
          <p14:tracePt t="141385" x="3160713" y="6181725"/>
          <p14:tracePt t="141401" x="3252788" y="6181725"/>
          <p14:tracePt t="141417" x="3316288" y="6181725"/>
          <p14:tracePt t="141434" x="3370263" y="6181725"/>
          <p14:tracePt t="141458" x="3489325" y="6210300"/>
          <p14:tracePt t="141466" x="3516313" y="6210300"/>
          <p14:tracePt t="141482" x="3608388" y="6210300"/>
          <p14:tracePt t="141498" x="3690938" y="6210300"/>
          <p14:tracePt t="141514" x="3800475" y="6210300"/>
          <p14:tracePt t="141522" x="3854450" y="6210300"/>
          <p14:tracePt t="141546" x="4000500" y="6210300"/>
          <p14:tracePt t="141563" x="4073525" y="6210300"/>
          <p14:tracePt t="141571" x="4110038" y="6210300"/>
          <p14:tracePt t="141595" x="4219575" y="6227763"/>
          <p14:tracePt t="141603" x="4248150" y="6227763"/>
          <p14:tracePt t="141628" x="4348163" y="6237288"/>
          <p14:tracePt t="141633" x="4375150" y="6237288"/>
          <p14:tracePt t="141656" x="4484688" y="6237288"/>
          <p14:tracePt t="141687" x="4613275" y="6237288"/>
          <p14:tracePt t="141704" x="4695825" y="6237288"/>
          <p14:tracePt t="141735" x="4841875" y="6237288"/>
          <p14:tracePt t="141768" x="4978400" y="6237288"/>
          <p14:tracePt t="141792" x="5024438" y="6237288"/>
          <p14:tracePt t="141807" x="5060950" y="6237288"/>
          <p14:tracePt t="141824" x="5087938" y="6237288"/>
          <p14:tracePt t="141847" x="5114925" y="6237288"/>
          <p14:tracePt t="141877" x="5160963" y="6237288"/>
          <p14:tracePt t="141931" x="5170488" y="6218238"/>
          <p14:tracePt t="141955" x="5197475" y="6191250"/>
          <p14:tracePt t="141963" x="5207000" y="6154738"/>
          <p14:tracePt t="141982" x="5224463" y="6072188"/>
          <p14:tracePt t="141995" x="5224463" y="5991225"/>
          <p14:tracePt t="142018" x="5243513" y="5889625"/>
          <p14:tracePt t="142026" x="5243513" y="5853113"/>
          <p14:tracePt t="142041" x="5253038" y="5780088"/>
          <p14:tracePt t="142057" x="5253038" y="5734050"/>
          <p14:tracePt t="142073" x="5260975" y="5689600"/>
          <p14:tracePt t="142096" x="5270500" y="5624513"/>
          <p14:tracePt t="142103" x="5280025" y="5588000"/>
          <p14:tracePt t="142127" x="5280025" y="5543550"/>
          <p14:tracePt t="142135" x="5297488" y="5507038"/>
          <p14:tracePt t="142158" x="5297488" y="5470525"/>
          <p14:tracePt t="142166" x="5297488" y="5451475"/>
          <p14:tracePt t="142188" x="5297488" y="5424488"/>
          <p14:tracePt t="142195" x="5307013" y="5414963"/>
          <p14:tracePt t="142217" x="5307013" y="5405438"/>
          <p14:tracePt t="142234" x="5307013" y="5397500"/>
          <p14:tracePt t="142266" x="5307013" y="5351463"/>
          <p14:tracePt t="142293" x="5307013" y="5295900"/>
          <p14:tracePt t="142301" x="5307013" y="5287963"/>
          <p14:tracePt t="142325" x="5307013" y="5278438"/>
          <p14:tracePt t="142484" x="5307013" y="5305425"/>
          <p14:tracePt t="142491" x="5307013" y="5324475"/>
          <p14:tracePt t="142517" x="5307013" y="5360988"/>
          <p14:tracePt t="142525" x="5307013" y="5368925"/>
          <p14:tracePt t="142543" x="5307013" y="5414963"/>
          <p14:tracePt t="142551" x="5307013" y="5434013"/>
          <p14:tracePt t="142573" x="5307013" y="5461000"/>
          <p14:tracePt t="142581" x="5307013" y="5478463"/>
          <p14:tracePt t="142605" x="5289550" y="5534025"/>
          <p14:tracePt t="142621" x="5280025" y="5570538"/>
          <p14:tracePt t="142635" x="5280025" y="5616575"/>
          <p14:tracePt t="142653" x="5270500" y="5653088"/>
          <p14:tracePt t="142670" x="5253038" y="5726113"/>
          <p14:tracePt t="142687" x="5253038" y="5789613"/>
          <p14:tracePt t="142695" x="5253038" y="5843588"/>
          <p14:tracePt t="142711" x="5243513" y="5881688"/>
          <p14:tracePt t="142735" x="5243513" y="5926138"/>
          <p14:tracePt t="142743" x="5243513" y="5962650"/>
          <p14:tracePt t="142768" x="5243513" y="6008688"/>
          <p14:tracePt t="142776" x="5243513" y="6018213"/>
          <p14:tracePt t="142792" x="5243513" y="6045200"/>
          <p14:tracePt t="142824" x="5260975" y="6100763"/>
          <p14:tracePt t="142854" x="5270500" y="6137275"/>
          <p14:tracePt t="142885" x="5270500" y="6145213"/>
          <p14:tracePt t="142918" x="5270500" y="6154738"/>
          <p14:tracePt t="142935" x="5280025" y="6164263"/>
          <p14:tracePt t="142967" x="5307013" y="6210300"/>
          <p14:tracePt t="142994" x="5334000" y="6227763"/>
          <p14:tracePt t="143018" x="5370513" y="6246813"/>
          <p14:tracePt t="143041" x="5408613" y="6254750"/>
          <p14:tracePt t="143057" x="5445125" y="6254750"/>
          <p14:tracePt t="143073" x="5481638" y="6254750"/>
          <p14:tracePt t="143081" x="5535613" y="6254750"/>
          <p14:tracePt t="143105" x="5581650" y="6254750"/>
          <p14:tracePt t="143121" x="5635625" y="6254750"/>
          <p14:tracePt t="143138" x="5681663" y="6254750"/>
          <p14:tracePt t="143155" x="5737225" y="6254750"/>
          <p14:tracePt t="143163" x="5754688" y="6246813"/>
          <p14:tracePt t="143186" x="5810250" y="6237288"/>
          <p14:tracePt t="143194" x="5837238" y="6227763"/>
          <p14:tracePt t="143217" x="5873750" y="6227763"/>
          <p14:tracePt t="143224" x="5900738" y="6210300"/>
          <p14:tracePt t="143263" x="5929313" y="6210300"/>
          <p14:tracePt t="143271" x="5937250" y="6210300"/>
          <p14:tracePt t="143292" x="5946775" y="6200775"/>
          <p14:tracePt t="143301" x="5965825" y="6191250"/>
          <p14:tracePt t="143326" x="5973763" y="6181725"/>
          <p14:tracePt t="143334" x="5983288" y="6173788"/>
          <p14:tracePt t="143334" x="5992813" y="6154738"/>
          <p14:tracePt t="143351" x="6019800" y="6137275"/>
          <p14:tracePt t="143368" x="6038850" y="6108700"/>
          <p14:tracePt t="143386" x="6046788" y="6081713"/>
          <p14:tracePt t="143402" x="6056313" y="6045200"/>
          <p14:tracePt t="143411" x="6056313" y="6027738"/>
          <p14:tracePt t="143437" x="6056313" y="5962650"/>
          <p14:tracePt t="143446" x="6056313" y="5935663"/>
          <p14:tracePt t="143463" x="6056313" y="5862638"/>
          <p14:tracePt t="143495" x="6056313" y="5807075"/>
          <p14:tracePt t="143511" x="6056313" y="5743575"/>
          <p14:tracePt t="143527" x="6056313" y="5707063"/>
          <p14:tracePt t="143543" x="6056313" y="5661025"/>
          <p14:tracePt t="143575" x="6056313" y="5588000"/>
          <p14:tracePt t="143583" x="6056313" y="5570538"/>
          <p14:tracePt t="143606" x="6056313" y="5507038"/>
          <p14:tracePt t="143614" x="6056313" y="5497513"/>
          <p14:tracePt t="143635" x="6056313" y="5478463"/>
          <p14:tracePt t="143652" x="6056313" y="5461000"/>
          <p14:tracePt t="143661" x="6056313" y="5441950"/>
          <p14:tracePt t="143685" x="6046788" y="5378450"/>
          <p14:tracePt t="143693" x="6038850" y="5368925"/>
          <p14:tracePt t="143717" x="6002338" y="5305425"/>
          <p14:tracePt t="143725" x="5992813" y="5278438"/>
          <p14:tracePt t="143742" x="5983288" y="5268913"/>
          <p14:tracePt t="143751" x="5973763" y="5251450"/>
          <p14:tracePt t="143775" x="5965825" y="5232400"/>
          <p14:tracePt t="143792" x="5956300" y="5222875"/>
          <p14:tracePt t="143854" x="5946775" y="5214938"/>
          <p14:tracePt t="143885" x="5919788" y="5214938"/>
          <p14:tracePt t="143901" x="5891213" y="5214938"/>
          <p14:tracePt t="143919" x="5864225" y="5214938"/>
          <p14:tracePt t="143936" x="5837238" y="5214938"/>
          <p14:tracePt t="143944" x="5810250" y="5214938"/>
          <p14:tracePt t="143961" x="5773738" y="5214938"/>
          <p14:tracePt t="143977" x="5737225" y="5214938"/>
          <p14:tracePt t="143991" x="5718175" y="5214938"/>
          <p14:tracePt t="144026" x="5654675" y="5214938"/>
          <p14:tracePt t="144048" x="5618163" y="5222875"/>
          <p14:tracePt t="144055" x="5599113" y="5232400"/>
          <p14:tracePt t="144071" x="5572125" y="5232400"/>
          <p14:tracePt t="144087" x="5545138" y="5232400"/>
          <p14:tracePt t="144104" x="5508625" y="5232400"/>
          <p14:tracePt t="144104" x="5489575" y="5232400"/>
          <p14:tracePt t="144136" x="5462588" y="5251450"/>
          <p14:tracePt t="144143" x="5453063" y="5251450"/>
          <p14:tracePt t="144166" x="5435600" y="5251450"/>
          <p14:tracePt t="144243" x="5426075" y="5259388"/>
          <p14:tracePt t="144328" x="5399088" y="5295900"/>
          <p14:tracePt t="144352" x="5399088" y="5305425"/>
          <p14:tracePt t="144368" x="5389563" y="5324475"/>
          <p14:tracePt t="144385" x="5389563" y="5341938"/>
          <p14:tracePt t="144392" x="5389563" y="5360988"/>
          <p14:tracePt t="144418" x="5389563" y="5378450"/>
          <p14:tracePt t="144434" x="5389563" y="5397500"/>
          <p14:tracePt t="144442" x="5389563" y="5424488"/>
          <p14:tracePt t="144465" x="5389563" y="5451475"/>
          <p14:tracePt t="144472" x="5389563" y="5487988"/>
          <p14:tracePt t="144496" x="5389563" y="5514975"/>
          <p14:tracePt t="144504" x="5389563" y="5543550"/>
          <p14:tracePt t="144528" x="5389563" y="5570538"/>
          <p14:tracePt t="144535" x="5389563" y="5597525"/>
          <p14:tracePt t="144552" x="5389563" y="5653088"/>
          <p14:tracePt t="144576" x="5389563" y="5680075"/>
          <p14:tracePt t="144584" x="5389563" y="5743575"/>
          <p14:tracePt t="144601" x="5399088" y="5780088"/>
          <p14:tracePt t="144619" x="5399088" y="5799138"/>
          <p14:tracePt t="144632" x="5399088" y="5835650"/>
          <p14:tracePt t="144650" x="5399088" y="5872163"/>
          <p14:tracePt t="144666" x="5399088" y="5899150"/>
          <p14:tracePt t="144682" x="5399088" y="5935663"/>
          <p14:tracePt t="144699" x="5399088" y="5981700"/>
          <p14:tracePt t="144716" x="5399088" y="6045200"/>
          <p14:tracePt t="144743" x="5399088" y="6091238"/>
          <p14:tracePt t="144751" x="5399088" y="6100763"/>
          <p14:tracePt t="144775" x="5399088" y="6137275"/>
          <p14:tracePt t="144783" x="5408613" y="6154738"/>
          <p14:tracePt t="144806" x="5416550" y="6173788"/>
          <p14:tracePt t="144822" x="5416550" y="6181725"/>
          <p14:tracePt t="144837" x="5416550" y="6191250"/>
          <p14:tracePt t="144884" x="5416550" y="6210300"/>
          <p14:tracePt t="144892" x="5416550" y="6218238"/>
          <p14:tracePt t="144916" x="5416550" y="6237288"/>
          <p14:tracePt t="144923" x="5416550" y="6254750"/>
          <p14:tracePt t="144946" x="5426075" y="6273800"/>
          <p14:tracePt t="144977" x="5435600" y="6291263"/>
          <p14:tracePt t="145007" x="5435600" y="6300788"/>
          <p14:tracePt t="145033" x="5445125" y="6310313"/>
          <p14:tracePt t="145072" x="5472113" y="6319838"/>
          <p14:tracePt t="145089" x="5508625" y="6319838"/>
          <p14:tracePt t="145104" x="5572125" y="6327775"/>
          <p14:tracePt t="145112" x="5608638" y="6337300"/>
          <p14:tracePt t="145137" x="5672138" y="6337300"/>
          <p14:tracePt t="145144" x="5691188" y="6337300"/>
          <p14:tracePt t="145168" x="5737225" y="6337300"/>
          <p14:tracePt t="145175" x="5754688" y="6337300"/>
          <p14:tracePt t="145193" x="5773738" y="6337300"/>
          <p14:tracePt t="145217" x="5800725" y="6337300"/>
          <p14:tracePt t="145225" x="5827713" y="6337300"/>
          <p14:tracePt t="145242" x="5846763" y="6337300"/>
          <p14:tracePt t="145258" x="5883275" y="6337300"/>
          <p14:tracePt t="145274" x="5937250" y="6337300"/>
          <p14:tracePt t="145287" x="5965825" y="6337300"/>
          <p14:tracePt t="145302" x="5992813" y="6337300"/>
          <p14:tracePt t="145319" x="6010275" y="6337300"/>
          <p14:tracePt t="145335" x="6019800" y="6337300"/>
          <p14:tracePt t="145854" x="6029325" y="6337300"/>
          <p14:tracePt t="145917" x="6029325" y="6327775"/>
          <p14:tracePt t="145941" x="6029325" y="6310313"/>
          <p14:tracePt t="145972" x="6029325" y="6291263"/>
          <p14:tracePt t="145992" x="6029325" y="6264275"/>
          <p14:tracePt t="146002" x="6029325" y="6254750"/>
          <p14:tracePt t="146021" x="6019800" y="6200775"/>
          <p14:tracePt t="146037" x="6010275" y="6164263"/>
          <p14:tracePt t="146054" x="6010275" y="6127750"/>
          <p14:tracePt t="146085" x="6010275" y="6045200"/>
          <p14:tracePt t="146116" x="6002338" y="5962650"/>
          <p14:tracePt t="146132" x="6002338" y="5926138"/>
          <p14:tracePt t="146150" x="6002338" y="5881688"/>
          <p14:tracePt t="146166" x="5992813" y="5807075"/>
          <p14:tracePt t="146198" x="5992813" y="5697538"/>
          <p14:tracePt t="146222" x="5992813" y="5661025"/>
          <p14:tracePt t="146246" x="5992813" y="5580063"/>
          <p14:tracePt t="146277" x="5992813" y="5507038"/>
          <p14:tracePt t="146306" x="5992813" y="5461000"/>
          <p14:tracePt t="146314" x="5992813" y="5451475"/>
          <p14:tracePt t="146337" x="5992813" y="5441950"/>
          <p14:tracePt t="146345" x="5992813" y="5434013"/>
          <p14:tracePt t="146361" x="5983288" y="5424488"/>
          <p14:tracePt t="146428" x="5983288" y="5414963"/>
          <p14:tracePt t="146443" x="5983288" y="5405438"/>
          <p14:tracePt t="146614" x="5973763" y="5397500"/>
          <p14:tracePt t="146635" x="5956300" y="5387975"/>
          <p14:tracePt t="146642" x="5937250" y="5387975"/>
          <p14:tracePt t="146665" x="5827713" y="5368925"/>
          <p14:tracePt t="146672" x="5800725" y="5360988"/>
          <p14:tracePt t="146694" x="5718175" y="5351463"/>
          <p14:tracePt t="146725" x="5635625" y="5332413"/>
          <p14:tracePt t="146757" x="5526088" y="5295900"/>
          <p14:tracePt t="146773" x="5508625" y="5295900"/>
          <p14:tracePt t="146805" x="5489575" y="5295900"/>
          <p14:tracePt t="146835" x="5462588" y="5295900"/>
          <p14:tracePt t="146867" x="5435600" y="5295900"/>
          <p14:tracePt t="146874" x="5426075" y="5295900"/>
          <p14:tracePt t="146892" x="5399088" y="5295900"/>
          <p14:tracePt t="146916" x="5343525" y="5324475"/>
          <p14:tracePt t="146946" x="5270500" y="5368925"/>
          <p14:tracePt t="146953" x="5260975" y="5378450"/>
          <p14:tracePt t="146977" x="5253038" y="5397500"/>
          <p14:tracePt t="146996" x="5243513" y="5405438"/>
          <p14:tracePt t="147025" x="5243513" y="5414963"/>
          <p14:tracePt t="147033" x="5243513" y="5424488"/>
          <p14:tracePt t="147064" x="5243513" y="5434013"/>
          <p14:tracePt t="147087" x="5243513" y="5441950"/>
          <p14:tracePt t="147094" x="5243513" y="5470525"/>
          <p14:tracePt t="147111" x="5243513" y="5497513"/>
          <p14:tracePt t="147127" x="5243513" y="5507038"/>
          <p14:tracePt t="147143" x="5243513" y="5524500"/>
          <p14:tracePt t="147166" x="5260975" y="5551488"/>
          <p14:tracePt t="147173" x="5260975" y="5570538"/>
          <p14:tracePt t="147196" x="5289550" y="5597525"/>
          <p14:tracePt t="147204" x="5297488" y="5607050"/>
          <p14:tracePt t="147226" x="5334000" y="5616575"/>
          <p14:tracePt t="147233" x="5343525" y="5624513"/>
          <p14:tracePt t="147257" x="5389563" y="5643563"/>
          <p14:tracePt t="147264" x="5389563" y="5653088"/>
          <p14:tracePt t="147285" x="5416550" y="5661025"/>
          <p14:tracePt t="147301" x="5445125" y="5661025"/>
          <p14:tracePt t="147316" x="5481638" y="5689600"/>
          <p14:tracePt t="147333" x="5508625" y="5689600"/>
          <p14:tracePt t="147366" x="5562600" y="5697538"/>
          <p14:tracePt t="147395" x="5618163" y="5707063"/>
          <p14:tracePt t="147419" x="5672138" y="5726113"/>
          <p14:tracePt t="147426" x="5681663" y="5726113"/>
          <p14:tracePt t="147442" x="5718175" y="5726113"/>
          <p14:tracePt t="147457" x="5737225" y="5726113"/>
          <p14:tracePt t="147474" x="5781675" y="5734050"/>
          <p14:tracePt t="147482" x="5791200" y="5734050"/>
          <p14:tracePt t="147505" x="5810250" y="5734050"/>
          <p14:tracePt t="147514" x="5818188" y="5734050"/>
          <p14:tracePt t="147537" x="5837238" y="5734050"/>
          <p14:tracePt t="147554" x="5846763" y="5734050"/>
          <p14:tracePt t="147584" x="5864225" y="5734050"/>
          <p14:tracePt t="147617" x="5891213" y="5716588"/>
          <p14:tracePt t="147645" x="5891213" y="5707063"/>
          <p14:tracePt t="147676" x="5891213" y="5697538"/>
          <p14:tracePt t="147692" x="5900738" y="5680075"/>
          <p14:tracePt t="147701" x="5900738" y="5670550"/>
          <p14:tracePt t="147726" x="5900738" y="5653088"/>
          <p14:tracePt t="147735" x="5910263" y="5624513"/>
          <p14:tracePt t="147751" x="5910263" y="5597525"/>
          <p14:tracePt t="147767" x="5910263" y="5570538"/>
          <p14:tracePt t="147783" x="5910263" y="5561013"/>
          <p14:tracePt t="147807" x="5910263" y="5551488"/>
          <p14:tracePt t="147815" x="5910263" y="5543550"/>
          <p14:tracePt t="147832" x="5910263" y="5524500"/>
          <p14:tracePt t="147848" x="5910263" y="5497513"/>
          <p14:tracePt t="147866" x="5900738" y="5478463"/>
          <p14:tracePt t="147873" x="5900738" y="5470525"/>
          <p14:tracePt t="147898" x="5900738" y="5441950"/>
          <p14:tracePt t="147905" x="5883275" y="5424488"/>
          <p14:tracePt t="147928" x="5883275" y="5405438"/>
          <p14:tracePt t="147944" x="5873750" y="5387975"/>
          <p14:tracePt t="147975" x="5837238" y="5378450"/>
          <p14:tracePt t="148005" x="5818188" y="5341938"/>
          <p14:tracePt t="148037" x="5781675" y="5314950"/>
          <p14:tracePt t="148061" x="5773738" y="5295900"/>
          <p14:tracePt t="148086" x="5745163" y="5287963"/>
          <p14:tracePt t="148094" x="5737225" y="5287963"/>
          <p14:tracePt t="148117" x="5681663" y="5278438"/>
          <p14:tracePt t="148141" x="5654675" y="5278438"/>
          <p14:tracePt t="148157" x="5627688" y="5268913"/>
          <p14:tracePt t="148173" x="5599113" y="5268913"/>
          <p14:tracePt t="148197" x="5581650" y="5259388"/>
          <p14:tracePt t="148228" x="5554663" y="5259388"/>
          <p14:tracePt t="148236" x="5545138" y="5259388"/>
          <p14:tracePt t="148252" x="5535613" y="5251450"/>
          <p14:tracePt t="148267" x="5526088" y="5251450"/>
          <p14:tracePt t="148287" x="5518150" y="5251450"/>
          <p14:tracePt t="148295" x="5508625" y="5251450"/>
          <p14:tracePt t="148312" x="5499100" y="5251450"/>
          <p14:tracePt t="148336" x="5472113" y="5251450"/>
          <p14:tracePt t="148343" x="5445125" y="5251450"/>
          <p14:tracePt t="148367" x="5426075" y="5251450"/>
          <p14:tracePt t="148374" x="5408613" y="5251450"/>
          <p14:tracePt t="148398" x="5389563" y="5259388"/>
          <p14:tracePt t="148406" x="5380038" y="5259388"/>
          <p14:tracePt t="148422" x="5362575" y="5268913"/>
          <p14:tracePt t="148437" x="5343525" y="5278438"/>
          <p14:tracePt t="148455" x="5343525" y="5287963"/>
          <p14:tracePt t="148471" x="5316538" y="5295900"/>
          <p14:tracePt t="148487" x="5307013" y="5305425"/>
          <p14:tracePt t="148504" x="5297488" y="5332413"/>
          <p14:tracePt t="148537" x="5280025" y="5368925"/>
          <p14:tracePt t="148561" x="5270500" y="5387975"/>
          <p14:tracePt t="148585" x="5270500" y="5424488"/>
          <p14:tracePt t="148615" x="5270500" y="5470525"/>
          <p14:tracePt t="148644" x="5270500" y="5497513"/>
          <p14:tracePt t="148652" x="5270500" y="5507038"/>
          <p14:tracePt t="148677" x="5280025" y="5543550"/>
          <p14:tracePt t="148685" x="5280025" y="5551488"/>
          <p14:tracePt t="148702" x="5297488" y="5580063"/>
          <p14:tracePt t="148725" x="5316538" y="5607050"/>
          <p14:tracePt t="148733" x="5316538" y="5616575"/>
          <p14:tracePt t="148758" x="5326063" y="5624513"/>
          <p14:tracePt t="148782" x="5343525" y="5634038"/>
          <p14:tracePt t="148791" x="5362575" y="5643563"/>
          <p14:tracePt t="148816" x="5389563" y="5653088"/>
          <p14:tracePt t="148823" x="5399088" y="5661025"/>
          <p14:tracePt t="148848" x="5399088" y="5670550"/>
          <p14:tracePt t="148864" x="5426075" y="5680075"/>
          <p14:tracePt t="148872" x="5472113" y="5689600"/>
          <p14:tracePt t="148903" x="5499100" y="5697538"/>
          <p14:tracePt t="148928" x="5526088" y="5697538"/>
          <p14:tracePt t="148936" x="5554663" y="5697538"/>
          <p14:tracePt t="148953" x="5572125" y="5707063"/>
          <p14:tracePt t="148976" x="5599113" y="5707063"/>
          <p14:tracePt t="148982" x="5608638" y="5707063"/>
          <p14:tracePt t="149006" x="5672138" y="5716588"/>
          <p14:tracePt t="149015" x="5700713" y="5716588"/>
          <p14:tracePt t="149032" x="5727700" y="5716588"/>
          <p14:tracePt t="149047" x="5745163" y="5716588"/>
          <p14:tracePt t="149064" x="5773738" y="5716588"/>
          <p14:tracePt t="149096" x="5818188" y="5716588"/>
          <p14:tracePt t="149112" x="5827713" y="5716588"/>
          <p14:tracePt t="149127" x="5846763" y="5716588"/>
          <p14:tracePt t="149143" x="5873750" y="5707063"/>
          <p14:tracePt t="149174" x="5910263" y="5689600"/>
          <p14:tracePt t="149206" x="5919788" y="5670550"/>
          <p14:tracePt t="149234" x="5929313" y="5653088"/>
          <p14:tracePt t="149252" x="5929313" y="5624513"/>
          <p14:tracePt t="149268" x="5929313" y="5588000"/>
          <p14:tracePt t="149281" x="5929313" y="5580063"/>
          <p14:tracePt t="149300" x="5929313" y="5543550"/>
          <p14:tracePt t="149319" x="5929313" y="5507038"/>
          <p14:tracePt t="149342" x="5910263" y="5478463"/>
          <p14:tracePt t="149367" x="5854700" y="5424488"/>
          <p14:tracePt t="149391" x="5827713" y="5414963"/>
          <p14:tracePt t="149401" x="5800725" y="5387975"/>
          <p14:tracePt t="149425" x="5791200" y="5387975"/>
          <p14:tracePt t="149434" x="5773738" y="5360988"/>
          <p14:tracePt t="149457" x="5737225" y="5351463"/>
          <p14:tracePt t="149466" x="5718175" y="5341938"/>
          <p14:tracePt t="149481" x="5691188" y="5332413"/>
          <p14:tracePt t="149505" x="5664200" y="5332413"/>
          <p14:tracePt t="149512" x="5645150" y="5324475"/>
          <p14:tracePt t="149535" x="5618163" y="5314950"/>
          <p14:tracePt t="149542" x="5608638" y="5314950"/>
          <p14:tracePt t="149566" x="5591175" y="5314950"/>
          <p14:tracePt t="149574" x="5581650" y="5314950"/>
          <p14:tracePt t="149592" x="5554663" y="5305425"/>
          <p14:tracePt t="149624" x="5545138" y="5305425"/>
          <p14:tracePt t="149645" x="5518150" y="5305425"/>
          <p14:tracePt t="149652" x="5508625" y="5305425"/>
          <p14:tracePt t="149677" x="5481638" y="5305425"/>
          <p14:tracePt t="149684" x="5453063" y="5305425"/>
          <p14:tracePt t="149701" x="5435600" y="5314950"/>
          <p14:tracePt t="149717" x="5426075" y="5324475"/>
          <p14:tracePt t="149734" x="5416550" y="5324475"/>
          <p14:tracePt t="149907" x="5445125" y="5324475"/>
          <p14:tracePt t="149923" x="5508625" y="5324475"/>
          <p14:tracePt t="149932" x="5562600" y="5324475"/>
          <p14:tracePt t="149955" x="5627688" y="5332413"/>
          <p14:tracePt t="149964" x="5672138" y="5332413"/>
          <p14:tracePt t="149983" x="5700713" y="5332413"/>
          <p14:tracePt t="149996" x="5718175" y="5332413"/>
          <p14:tracePt t="150012" x="5737225" y="5332413"/>
          <p14:tracePt t="150035" x="5745163" y="5332413"/>
          <p14:tracePt t="150043" x="5754688" y="5332413"/>
          <p14:tracePt t="150066" x="5773738" y="5332413"/>
          <p14:tracePt t="150073" x="5781675" y="5332413"/>
          <p14:tracePt t="150096" x="5800725" y="5332413"/>
          <p14:tracePt t="150126" x="5827713" y="5341938"/>
          <p14:tracePt t="150156" x="5854700" y="5351463"/>
          <p14:tracePt t="150171" x="5873750" y="5351463"/>
          <p14:tracePt t="150187" x="5891213" y="5351463"/>
          <p14:tracePt t="150204" x="5900738" y="5360988"/>
          <p14:tracePt t="150235" x="5956300" y="5378450"/>
          <p14:tracePt t="150265" x="6019800" y="5378450"/>
          <p14:tracePt t="150287" x="6065838" y="5397500"/>
          <p14:tracePt t="150294" x="6083300" y="5397500"/>
          <p14:tracePt t="150317" x="6129338" y="5405438"/>
          <p14:tracePt t="150324" x="6148388" y="5405438"/>
          <p14:tracePt t="150348" x="6184900" y="5414963"/>
          <p14:tracePt t="150371" x="6202363" y="5424488"/>
          <p14:tracePt t="150387" x="6211888" y="5434013"/>
          <p14:tracePt t="150402" x="6229350" y="5434013"/>
          <p14:tracePt t="150427" x="6248400" y="5441950"/>
          <p14:tracePt t="150451" x="6257925" y="5451475"/>
          <p14:tracePt t="150467" x="6257925" y="5461000"/>
          <p14:tracePt t="150485" x="6302375" y="5487988"/>
          <p14:tracePt t="150493" x="6311900" y="5487988"/>
          <p14:tracePt t="150513" x="6321425" y="5487988"/>
          <p14:tracePt t="150537" x="6330950" y="5497513"/>
          <p14:tracePt t="150577" x="6338888" y="5507038"/>
          <p14:tracePt t="150984" x="6421438" y="5497513"/>
          <p14:tracePt t="150985" x="6440488" y="5487988"/>
          <p14:tracePt t="151016" x="6604000" y="5451475"/>
          <p14:tracePt t="151043" x="6669088" y="5441950"/>
          <p14:tracePt t="151067" x="6742113" y="5434013"/>
          <p14:tracePt t="151175" x="6759575" y="5434013"/>
          <p14:tracePt t="151182" x="6778625" y="5434013"/>
          <p14:tracePt t="151205" x="6805613" y="5451475"/>
          <p14:tracePt t="151212" x="6832600" y="5470525"/>
          <p14:tracePt t="151235" x="6859588" y="5487988"/>
          <p14:tracePt t="151242" x="6878638" y="5507038"/>
          <p14:tracePt t="151265" x="6905625" y="5551488"/>
          <p14:tracePt t="151273" x="6915150" y="5580063"/>
          <p14:tracePt t="151293" x="6932613" y="5616575"/>
          <p14:tracePt t="151316" x="6951663" y="5634038"/>
          <p14:tracePt t="151345" x="6961188" y="5670550"/>
          <p14:tracePt t="151382" x="6961188" y="5680075"/>
          <p14:tracePt t="151406" x="6961188" y="5689600"/>
          <p14:tracePt t="151516" x="6961188" y="5580063"/>
          <p14:tracePt t="151541" x="6942138" y="5507038"/>
          <p14:tracePt t="151567" x="6896100" y="5434013"/>
          <p14:tracePt t="151575" x="6878638" y="5414963"/>
          <p14:tracePt t="151592" x="6859588" y="5387975"/>
          <p14:tracePt t="151601" x="6851650" y="5378450"/>
          <p14:tracePt t="151626" x="6805613" y="5341938"/>
          <p14:tracePt t="151626" x="6778625" y="5324475"/>
          <p14:tracePt t="151656" x="6696075" y="5287963"/>
          <p14:tracePt t="151665" x="6677025" y="5278438"/>
          <p14:tracePt t="151682" x="6613525" y="5268913"/>
          <p14:tracePt t="151704" x="6550025" y="5259388"/>
          <p14:tracePt t="151712" x="6523038" y="5259388"/>
          <p14:tracePt t="151735" x="6467475" y="5251450"/>
          <p14:tracePt t="151743" x="6448425" y="5251450"/>
          <p14:tracePt t="151767" x="6403975" y="5251450"/>
          <p14:tracePt t="151774" x="6384925" y="5251450"/>
          <p14:tracePt t="151791" x="6375400" y="5251450"/>
          <p14:tracePt t="151807" x="6357938" y="5251450"/>
          <p14:tracePt t="151823" x="6330950" y="5251450"/>
          <p14:tracePt t="151846" x="6294438" y="5268913"/>
          <p14:tracePt t="151854" x="6275388" y="5278438"/>
          <p14:tracePt t="151878" x="6265863" y="5295900"/>
          <p14:tracePt t="151885" x="6238875" y="5324475"/>
          <p14:tracePt t="151901" x="6211888" y="5351463"/>
          <p14:tracePt t="151918" x="6192838" y="5378450"/>
          <p14:tracePt t="151933" x="6175375" y="5441950"/>
          <p14:tracePt t="151954" x="6156325" y="5478463"/>
          <p14:tracePt t="151963" x="6156325" y="5514975"/>
          <p14:tracePt t="151985" x="6156325" y="5543550"/>
          <p14:tracePt t="151992" x="6156325" y="5570538"/>
          <p14:tracePt t="152019" x="6148388" y="5624513"/>
          <p14:tracePt t="152026" x="6148388" y="5661025"/>
          <p14:tracePt t="152043" x="6148388" y="5707063"/>
          <p14:tracePt t="152075" x="6156325" y="5780088"/>
          <p14:tracePt t="152092" x="6165850" y="5816600"/>
          <p14:tracePt t="152109" x="6175375" y="5835650"/>
          <p14:tracePt t="152126" x="6184900" y="5862638"/>
          <p14:tracePt t="152135" x="6184900" y="5872163"/>
          <p14:tracePt t="152151" x="6192838" y="5889625"/>
          <p14:tracePt t="152168" x="6192838" y="5918200"/>
          <p14:tracePt t="152183" x="6211888" y="5945188"/>
          <p14:tracePt t="152192" x="6221413" y="5954713"/>
          <p14:tracePt t="152215" x="6238875" y="6008688"/>
          <p14:tracePt t="152231" x="6257925" y="6018213"/>
          <p14:tracePt t="152253" x="6275388" y="6045200"/>
          <p14:tracePt t="152277" x="6284913" y="6064250"/>
          <p14:tracePt t="152291" x="6294438" y="6091238"/>
          <p14:tracePt t="152302" x="6321425" y="6118225"/>
          <p14:tracePt t="152327" x="6357938" y="6145213"/>
          <p14:tracePt t="152342" x="6375400" y="6154738"/>
          <p14:tracePt t="152351" x="6403975" y="6164263"/>
          <p14:tracePt t="152375" x="6457950" y="6181725"/>
          <p14:tracePt t="152382" x="6494463" y="6191250"/>
          <p14:tracePt t="152406" x="6559550" y="6210300"/>
          <p14:tracePt t="152416" x="6577013" y="6210300"/>
          <p14:tracePt t="152432" x="6623050" y="6210300"/>
          <p14:tracePt t="152448" x="6659563" y="6210300"/>
          <p14:tracePt t="152463" x="6686550" y="6210300"/>
          <p14:tracePt t="152486" x="6732588" y="6210300"/>
          <p14:tracePt t="152495" x="6750050" y="6210300"/>
          <p14:tracePt t="152511" x="6796088" y="6200775"/>
          <p14:tracePt t="152528" x="6832600" y="6181725"/>
          <p14:tracePt t="152545" x="6896100" y="6164263"/>
          <p14:tracePt t="152553" x="6924675" y="6154738"/>
          <p14:tracePt t="152577" x="7007225" y="6127750"/>
          <p14:tracePt t="152584" x="7043738" y="6100763"/>
          <p14:tracePt t="152602" x="7061200" y="6081713"/>
          <p14:tracePt t="152626" x="7134225" y="6018213"/>
          <p14:tracePt t="152655" x="7189788" y="5881688"/>
          <p14:tracePt t="152686" x="7234238" y="5697538"/>
          <p14:tracePt t="152717" x="7234238" y="5570538"/>
          <p14:tracePt t="152733" x="7216775" y="5497513"/>
          <p14:tracePt t="152765" x="7124700" y="5324475"/>
          <p14:tracePt t="152795" x="7061200" y="5222875"/>
          <p14:tracePt t="152802" x="7043738" y="5195888"/>
          <p14:tracePt t="152826" x="6942138" y="5105400"/>
          <p14:tracePt t="152857" x="6823075" y="5040313"/>
          <p14:tracePt t="152872" x="6713538" y="5003800"/>
          <p14:tracePt t="152880" x="6696075" y="5003800"/>
          <p14:tracePt t="152905" x="6604000" y="4995863"/>
          <p14:tracePt t="152913" x="6586538" y="4995863"/>
          <p14:tracePt t="152937" x="6540500" y="4995863"/>
          <p14:tracePt t="152944" x="6530975" y="4995863"/>
          <p14:tracePt t="152968" x="6477000" y="4995863"/>
          <p14:tracePt t="152976" x="6448425" y="4995863"/>
          <p14:tracePt t="152991" x="6384925" y="5022850"/>
          <p14:tracePt t="153015" x="6321425" y="5049838"/>
          <p14:tracePt t="153022" x="6275388" y="5086350"/>
          <p14:tracePt t="153046" x="6238875" y="5105400"/>
          <p14:tracePt t="153053" x="6192838" y="5132388"/>
          <p14:tracePt t="153077" x="6138863" y="5168900"/>
          <p14:tracePt t="153085" x="6102350" y="5214938"/>
          <p14:tracePt t="153103" x="6065838" y="5251450"/>
          <p14:tracePt t="153121" x="6019800" y="5287963"/>
          <p14:tracePt t="153138" x="6002338" y="5341938"/>
          <p14:tracePt t="153154" x="5983288" y="5405438"/>
          <p14:tracePt t="153161" x="5965825" y="5434013"/>
          <p14:tracePt t="153184" x="5946775" y="5514975"/>
          <p14:tracePt t="153218" x="5937250" y="5624513"/>
          <p14:tracePt t="153225" x="5937250" y="5643563"/>
          <p14:tracePt t="153242" x="5937250" y="5697538"/>
          <p14:tracePt t="153268" x="5937250" y="5799138"/>
          <p14:tracePt t="153275" x="5937250" y="5835650"/>
          <p14:tracePt t="153296" x="5937250" y="5899150"/>
          <p14:tracePt t="153327" x="5956300" y="5935663"/>
          <p14:tracePt t="153351" x="5965825" y="5945188"/>
          <p14:tracePt t="153368" x="5965825" y="5954713"/>
          <p14:tracePt t="153384" x="5983288" y="5962650"/>
          <p14:tracePt t="153403" x="5992813" y="5981700"/>
          <p14:tracePt t="153437" x="6019800" y="6035675"/>
          <p14:tracePt t="153461" x="6046788" y="6072188"/>
          <p14:tracePt t="153471" x="6056313" y="6108700"/>
          <p14:tracePt t="153516" x="6075363" y="6127750"/>
          <p14:tracePt t="153548" x="6083300" y="6127750"/>
          <p14:tracePt t="153555" x="6092825" y="6137275"/>
          <p14:tracePt t="153573" x="6119813" y="6145213"/>
          <p14:tracePt t="153582" x="6148388" y="6154738"/>
          <p14:tracePt t="153606" x="6175375" y="6154738"/>
          <p14:tracePt t="153614" x="6202363" y="6154738"/>
          <p14:tracePt t="153635" x="6229350" y="6154738"/>
          <p14:tracePt t="153651" x="6257925" y="6164263"/>
          <p14:tracePt t="153668" x="6265863" y="6164263"/>
          <p14:tracePt t="153684" x="6275388" y="6164263"/>
          <p14:tracePt t="153693" x="6294438" y="6164263"/>
          <p14:tracePt t="153725" x="6321425" y="6164263"/>
          <p14:tracePt t="153742" x="6348413" y="6154738"/>
          <p14:tracePt t="153757" x="6375400" y="6145213"/>
          <p14:tracePt t="153774" x="6411913" y="6137275"/>
          <p14:tracePt t="153797" x="6440488" y="6127750"/>
          <p14:tracePt t="153804" x="6477000" y="6118225"/>
          <p14:tracePt t="153821" x="6503988" y="6108700"/>
          <p14:tracePt t="153837" x="6530975" y="6108700"/>
          <p14:tracePt t="153885" x="6559550" y="6091238"/>
          <p14:tracePt t="153902" x="6567488" y="6081713"/>
          <p14:tracePt t="153937" x="6604000" y="6054725"/>
          <p14:tracePt t="153945" x="6613525" y="6045200"/>
          <p14:tracePt t="153962" x="6623050" y="6027738"/>
          <p14:tracePt t="153971" x="6632575" y="6018213"/>
          <p14:tracePt t="154000" x="6650038" y="5981700"/>
          <p14:tracePt t="154026" x="6650038" y="5945188"/>
          <p14:tracePt t="154043" x="6650038" y="5926138"/>
          <p14:tracePt t="154052" x="6650038" y="5908675"/>
          <p14:tracePt t="154078" x="6659563" y="5843588"/>
          <p14:tracePt t="154104" x="6659563" y="5807075"/>
          <p14:tracePt t="154104" x="6659563" y="5799138"/>
          <p14:tracePt t="154115" x="6659563" y="5789613"/>
          <p14:tracePt t="154136" x="6659563" y="5762625"/>
          <p14:tracePt t="154145" x="6659563" y="5743575"/>
          <p14:tracePt t="154164" x="6659563" y="5716588"/>
          <p14:tracePt t="154181" x="6659563" y="5697538"/>
          <p14:tracePt t="154197" x="6650038" y="5670550"/>
          <p14:tracePt t="154213" x="6640513" y="5653088"/>
          <p14:tracePt t="154220" x="6632575" y="5653088"/>
          <p14:tracePt t="154245" x="6632575" y="5634038"/>
          <p14:tracePt t="154252" x="6623050" y="5607050"/>
          <p14:tracePt t="154276" x="6623050" y="5580063"/>
          <p14:tracePt t="154298" x="6613525" y="5551488"/>
          <p14:tracePt t="154305" x="6604000" y="5534025"/>
          <p14:tracePt t="154338" x="6577013" y="5497513"/>
          <p14:tracePt t="154353" x="6577013" y="5487988"/>
          <p14:tracePt t="154384" x="6559550" y="5451475"/>
          <p14:tracePt t="154414" x="6550025" y="5451475"/>
          <p14:tracePt t="154432" x="6540500" y="5441950"/>
          <p14:tracePt t="154448" x="6530975" y="5441950"/>
          <p14:tracePt t="154466" x="6523038" y="5434013"/>
          <p14:tracePt t="154497" x="6494463" y="5424488"/>
          <p14:tracePt t="154528" x="6467475" y="5424488"/>
          <p14:tracePt t="154551" x="6448425" y="5424488"/>
          <p14:tracePt t="154576" x="6403975" y="5414963"/>
          <p14:tracePt t="154607" x="6384925" y="5414963"/>
          <p14:tracePt t="154635" x="6348413" y="5414963"/>
          <p14:tracePt t="154667" x="6321425" y="5414963"/>
          <p14:tracePt t="154685" x="6302375" y="5414963"/>
          <p14:tracePt t="154693" x="6284913" y="5414963"/>
          <p14:tracePt t="154711" x="6265863" y="5414963"/>
          <p14:tracePt t="154727" x="6257925" y="5414963"/>
          <p14:tracePt t="154743" x="6238875" y="5434013"/>
          <p14:tracePt t="154751" x="6229350" y="5434013"/>
          <p14:tracePt t="154774" x="6221413" y="5441950"/>
          <p14:tracePt t="154782" x="6202363" y="5451475"/>
          <p14:tracePt t="154805" x="6184900" y="5470525"/>
          <p14:tracePt t="154821" x="6165850" y="5478463"/>
          <p14:tracePt t="154831" x="6148388" y="5487988"/>
          <p14:tracePt t="154854" x="6119813" y="5497513"/>
          <p14:tracePt t="154886" x="6102350" y="5514975"/>
          <p14:tracePt t="154911" x="6092825" y="5524500"/>
          <p14:tracePt t="154944" x="6092825" y="5534025"/>
          <p14:tracePt t="154961" x="6083300" y="5543550"/>
          <p14:tracePt t="154976" x="6075363" y="5551488"/>
          <p14:tracePt t="154998" x="6075363" y="5561013"/>
          <p14:tracePt t="155023" x="6065838" y="5597525"/>
          <p14:tracePt t="155053" x="6046788" y="5643563"/>
          <p14:tracePt t="155078" x="6046788" y="5661025"/>
          <p14:tracePt t="155086" x="6046788" y="5680075"/>
          <p14:tracePt t="155101" x="6046788" y="5689600"/>
          <p14:tracePt t="155118" x="6046788" y="5716588"/>
          <p14:tracePt t="155135" x="6046788" y="5743575"/>
          <p14:tracePt t="155166" x="6046788" y="5762625"/>
          <p14:tracePt t="155173" x="6046788" y="5770563"/>
          <p14:tracePt t="155197" x="6046788" y="5789613"/>
          <p14:tracePt t="155214" x="6046788" y="5807075"/>
          <p14:tracePt t="155246" x="6056313" y="5826125"/>
          <p14:tracePt t="155278" x="6065838" y="5843588"/>
          <p14:tracePt t="155307" x="6083300" y="5862638"/>
          <p14:tracePt t="155331" x="6111875" y="5889625"/>
          <p14:tracePt t="155355" x="6129338" y="5899150"/>
          <p14:tracePt t="155363" x="6148388" y="5908675"/>
          <p14:tracePt t="155386" x="6175375" y="5908675"/>
          <p14:tracePt t="155395" x="6192838" y="5935663"/>
          <p14:tracePt t="155411" x="6211888" y="5945188"/>
          <p14:tracePt t="155427" x="6238875" y="5945188"/>
          <p14:tracePt t="155443" x="6265863" y="5945188"/>
          <p14:tracePt t="155466" x="6321425" y="5972175"/>
          <p14:tracePt t="155473" x="6330950" y="5972175"/>
          <p14:tracePt t="155491" x="6348413" y="5972175"/>
          <p14:tracePt t="155508" x="6375400" y="5972175"/>
          <p14:tracePt t="155525" x="6394450" y="5972175"/>
          <p14:tracePt t="155533" x="6403975" y="5972175"/>
          <p14:tracePt t="155557" x="6430963" y="5972175"/>
          <p14:tracePt t="155565" x="6440488" y="5972175"/>
          <p14:tracePt t="155582" x="6486525" y="5972175"/>
          <p14:tracePt t="155605" x="6494463" y="5972175"/>
          <p14:tracePt t="155613" x="6503988" y="5972175"/>
          <p14:tracePt t="155636" x="6513513" y="5972175"/>
          <p14:tracePt t="155668" x="6550025" y="5962650"/>
          <p14:tracePt t="155693" x="6567488" y="5945188"/>
          <p14:tracePt t="155725" x="6586538" y="5926138"/>
          <p14:tracePt t="155748" x="6596063" y="5918200"/>
          <p14:tracePt t="155772" x="6596063" y="5908675"/>
          <p14:tracePt t="155781" x="6596063" y="5881688"/>
          <p14:tracePt t="155807" x="6596063" y="5835650"/>
          <p14:tracePt t="155815" x="6596063" y="5816600"/>
          <p14:tracePt t="155832" x="6596063" y="5780088"/>
          <p14:tracePt t="155856" x="6596063" y="5743575"/>
          <p14:tracePt t="155864" x="6596063" y="5734050"/>
          <p14:tracePt t="155881" x="6596063" y="5697538"/>
          <p14:tracePt t="155897" x="6586538" y="5680075"/>
          <p14:tracePt t="155915" x="6577013" y="5661025"/>
          <p14:tracePt t="155922" x="6567488" y="5643563"/>
          <p14:tracePt t="155946" x="6550025" y="5616575"/>
          <p14:tracePt t="155954" x="6530975" y="5597525"/>
          <p14:tracePt t="155977" x="6523038" y="5561013"/>
          <p14:tracePt t="155991" x="6494463" y="5543550"/>
          <p14:tracePt t="156016" x="6477000" y="5514975"/>
          <p14:tracePt t="156034" x="6457950" y="5497513"/>
          <p14:tracePt t="156052" x="6448425" y="5487988"/>
          <p14:tracePt t="156061" x="6440488" y="5478463"/>
          <p14:tracePt t="156085" x="6430963" y="5478463"/>
          <p14:tracePt t="156111" x="6421438" y="5470525"/>
          <p14:tracePt t="156136" x="6403975" y="5470525"/>
          <p14:tracePt t="156143" x="6384925" y="5470525"/>
          <p14:tracePt t="156166" x="6348413" y="5461000"/>
          <p14:tracePt t="156174" x="6330950" y="5461000"/>
          <p14:tracePt t="156198" x="6302375" y="5461000"/>
          <p14:tracePt t="156206" x="6294438" y="5461000"/>
          <p14:tracePt t="156222" x="6284913" y="5461000"/>
          <p14:tracePt t="156245" x="6265863" y="5461000"/>
          <p14:tracePt t="156253" x="6257925" y="5461000"/>
          <p14:tracePt t="156278" x="6221413" y="5478463"/>
          <p14:tracePt t="156306" x="6175375" y="5524500"/>
          <p14:tracePt t="156336" x="6119813" y="5580063"/>
          <p14:tracePt t="156368" x="6092825" y="5616575"/>
          <p14:tracePt t="156385" x="6083300" y="5634038"/>
          <p14:tracePt t="156417" x="6065838" y="5697538"/>
          <p14:tracePt t="156442" x="6065838" y="5726113"/>
          <p14:tracePt t="156451" x="6056313" y="5770563"/>
          <p14:tracePt t="156475" x="6056313" y="5799138"/>
          <p14:tracePt t="156483" x="6056313" y="5835650"/>
          <p14:tracePt t="156506" x="6056313" y="5843588"/>
          <p14:tracePt t="156523" x="6056313" y="5872163"/>
          <p14:tracePt t="156531" x="6056313" y="5899150"/>
          <p14:tracePt t="156555" x="6056313" y="5918200"/>
          <p14:tracePt t="156585" x="6065838" y="5945188"/>
          <p14:tracePt t="156593" x="6075363" y="5954713"/>
          <p14:tracePt t="156617" x="6102350" y="5972175"/>
          <p14:tracePt t="156637" x="6156325" y="6018213"/>
          <p14:tracePt t="156645" x="6165850" y="6027738"/>
          <p14:tracePt t="156661" x="6202363" y="6035675"/>
          <p14:tracePt t="156677" x="6238875" y="6045200"/>
          <p14:tracePt t="156694" x="6265863" y="6054725"/>
          <p14:tracePt t="156703" x="6284913" y="6054725"/>
          <p14:tracePt t="156726" x="6302375" y="6054725"/>
          <p14:tracePt t="156734" x="6311900" y="6054725"/>
          <p14:tracePt t="156751" x="6321425" y="6054725"/>
          <p14:tracePt t="156974" x="6357938" y="6054725"/>
          <p14:tracePt t="156984" x="6403975" y="6035675"/>
          <p14:tracePt t="157001" x="6448425" y="6008688"/>
          <p14:tracePt t="157025" x="6577013" y="5935663"/>
          <p14:tracePt t="157055" x="6659563" y="5908675"/>
          <p14:tracePt t="157063" x="6705600" y="5881688"/>
          <p14:tracePt t="157086" x="6769100" y="5843588"/>
          <p14:tracePt t="157094" x="6778625" y="5843588"/>
          <p14:tracePt t="157111" x="6805613" y="5835650"/>
          <p14:tracePt t="157126" x="6842125" y="5816600"/>
          <p14:tracePt t="157143" x="6851650" y="5816600"/>
          <p14:tracePt t="157167" x="6905625" y="5780088"/>
          <p14:tracePt t="157174" x="6915150" y="5780088"/>
          <p14:tracePt t="157191" x="6942138" y="5753100"/>
          <p14:tracePt t="157207" x="6969125" y="5726113"/>
          <p14:tracePt t="157224" x="6997700" y="5697538"/>
          <p14:tracePt t="157231" x="6997700" y="5689600"/>
          <p14:tracePt t="157255" x="7024688" y="5670550"/>
          <p14:tracePt t="157265" x="7034213" y="5661025"/>
          <p14:tracePt t="157286" x="7043738" y="5653088"/>
          <p14:tracePt t="157487" x="7034213" y="5653088"/>
          <p14:tracePt t="157502" x="7007225" y="5661025"/>
          <p14:tracePt t="157520" x="6978650" y="5670550"/>
          <p14:tracePt t="157537" x="6961188" y="5680075"/>
          <p14:tracePt t="157554" x="6924675" y="5680075"/>
          <p14:tracePt t="157554" x="6905625" y="5689600"/>
          <p14:tracePt t="157585" x="6859588" y="5689600"/>
          <p14:tracePt t="157593" x="6842125" y="5689600"/>
          <p14:tracePt t="157618" x="6796088" y="5689600"/>
          <p14:tracePt t="157648" x="6778625" y="5689600"/>
          <p14:tracePt t="157655" x="6759575" y="5689600"/>
          <p14:tracePt t="157671" x="6742113" y="5689600"/>
          <p14:tracePt t="157694" x="6723063" y="5689600"/>
          <p14:tracePt t="157727" x="6705600" y="5689600"/>
          <p14:tracePt t="157758" x="6686550" y="5689600"/>
          <p14:tracePt t="157766" x="6669088" y="5680075"/>
          <p14:tracePt t="157782" x="6659563" y="5661025"/>
          <p14:tracePt t="157804" x="6640513" y="5643563"/>
          <p14:tracePt t="157812" x="6613525" y="5634038"/>
          <p14:tracePt t="157836" x="6596063" y="5624513"/>
          <p14:tracePt t="157845" x="6586538" y="5597525"/>
          <p14:tracePt t="157861" x="6577013" y="5580063"/>
          <p14:tracePt t="157878" x="6550025" y="5534025"/>
          <p14:tracePt t="157894" x="6550025" y="5524500"/>
          <p14:tracePt t="157902" x="6540500" y="5507038"/>
          <p14:tracePt t="157925" x="6540500" y="5487988"/>
          <p14:tracePt t="157940" x="6530975" y="5461000"/>
          <p14:tracePt t="157956" x="6523038" y="5434013"/>
          <p14:tracePt t="157973" x="6523038" y="5424488"/>
          <p14:tracePt t="157983" x="6523038" y="5405438"/>
          <p14:tracePt t="158005" x="6523038" y="5387975"/>
          <p14:tracePt t="158037" x="6523038" y="5378450"/>
          <p14:tracePt t="158066" x="6550025" y="5351463"/>
          <p14:tracePt t="158066" x="6559550" y="5351463"/>
          <p14:tracePt t="158082" x="6567488" y="5351463"/>
          <p14:tracePt t="158100" x="6604000" y="5341938"/>
          <p14:tracePt t="158116" x="6632575" y="5332413"/>
          <p14:tracePt t="158145" x="6686550" y="5314950"/>
          <p14:tracePt t="158153" x="6705600" y="5314950"/>
          <p14:tracePt t="158176" x="6750050" y="5305425"/>
          <p14:tracePt t="158191" x="6778625" y="5305425"/>
          <p14:tracePt t="158206" x="6796088" y="5305425"/>
          <p14:tracePt t="158237" x="6805613" y="5305425"/>
          <p14:tracePt t="158286" x="6815138" y="5305425"/>
          <p14:tracePt t="158345" x="6823075" y="5305425"/>
          <p14:tracePt t="158366" x="6859588" y="5305425"/>
          <p14:tracePt t="158374" x="6869113" y="5314950"/>
          <p14:tracePt t="158398" x="6896100" y="5324475"/>
          <p14:tracePt t="158398" x="6915150" y="5332413"/>
          <p14:tracePt t="158406" x="6932613" y="5341938"/>
          <p14:tracePt t="158421" x="6951663" y="5351463"/>
          <p14:tracePt t="158437" x="6961188" y="5368925"/>
          <p14:tracePt t="158453" x="6969125" y="5368925"/>
          <p14:tracePt t="158485" x="6978650" y="5368925"/>
          <p14:tracePt t="158503" x="6988175" y="5368925"/>
          <p14:tracePt t="158536" x="6997700" y="5378450"/>
          <p14:tracePt t="158544" x="7007225" y="5387975"/>
          <p14:tracePt t="158567" x="7015163" y="5397500"/>
          <p14:tracePt t="158591" x="7024688" y="5424488"/>
          <p14:tracePt t="158615" x="7024688" y="5441950"/>
          <p14:tracePt t="158623" x="7024688" y="5451475"/>
          <p14:tracePt t="158644" x="7024688" y="5461000"/>
          <p14:tracePt t="158675" x="7024688" y="5470525"/>
          <p14:tracePt t="158706" x="7024688" y="5478463"/>
          <p14:tracePt t="158753" x="7024688" y="5497513"/>
          <p14:tracePt t="158817" x="7024688" y="5514975"/>
          <p14:tracePt t="158957" x="7024688" y="5524500"/>
          <p14:tracePt t="158974" x="7024688" y="5534025"/>
          <p14:tracePt t="158987" x="7015163" y="5543550"/>
          <p14:tracePt t="159011" x="7007225" y="5561013"/>
          <p14:tracePt t="159036" x="6988175" y="5588000"/>
          <p14:tracePt t="159068" x="6969125" y="5597525"/>
          <p14:tracePt t="159076" x="6961188" y="5597525"/>
          <p14:tracePt t="159076" x="6951663" y="5607050"/>
          <p14:tracePt t="159092" x="6942138" y="5616575"/>
          <p14:tracePt t="159116" x="6915150" y="5634038"/>
          <p14:tracePt t="159124" x="6888163" y="5634038"/>
          <p14:tracePt t="159141" x="6869113" y="5643563"/>
          <p14:tracePt t="159157" x="6851650" y="5653088"/>
          <p14:tracePt t="159174" x="6823075" y="5653088"/>
          <p14:tracePt t="159206" x="6769100" y="5661025"/>
          <p14:tracePt t="159231" x="6759575" y="5661025"/>
          <p14:tracePt t="159254" x="6696075" y="5661025"/>
          <p14:tracePt t="159284" x="6659563" y="5661025"/>
          <p14:tracePt t="159316" x="6577013" y="5661025"/>
          <p14:tracePt t="159316" x="6567488" y="5661025"/>
          <p14:tracePt t="159346" x="6523038" y="5661025"/>
          <p14:tracePt t="159362" x="6494463" y="5661025"/>
          <p14:tracePt t="159394" x="6477000" y="5661025"/>
          <p14:tracePt t="159424" x="6457950" y="5661025"/>
          <p14:tracePt t="159456" x="6440488" y="5634038"/>
          <p14:tracePt t="159481" x="6421438" y="5624513"/>
          <p14:tracePt t="159504" x="6411913" y="5570538"/>
          <p14:tracePt t="159512" x="6403975" y="5561013"/>
          <p14:tracePt t="159535" x="6403975" y="5543550"/>
          <p14:tracePt t="159543" x="6403975" y="5524500"/>
          <p14:tracePt t="159574" x="6403975" y="5497513"/>
          <p14:tracePt t="159597" x="6403975" y="5487988"/>
          <p14:tracePt t="159621" x="6403975" y="5470525"/>
          <p14:tracePt t="159643" x="6403975" y="5461000"/>
          <p14:tracePt t="159650" x="6411913" y="5451475"/>
          <p14:tracePt t="159674" x="6448425" y="5441950"/>
          <p14:tracePt t="159683" x="6448425" y="5434013"/>
          <p14:tracePt t="159706" x="6477000" y="5414963"/>
          <p14:tracePt t="159715" x="6494463" y="5405438"/>
          <p14:tracePt t="159731" x="6530975" y="5397500"/>
          <p14:tracePt t="159753" x="6567488" y="5387975"/>
          <p14:tracePt t="159762" x="6586538" y="5378450"/>
          <p14:tracePt t="159787" x="6613525" y="5368925"/>
          <p14:tracePt t="159795" x="6623050" y="5360988"/>
          <p14:tracePt t="159811" x="6669088" y="5351463"/>
          <p14:tracePt t="159827" x="6705600" y="5341938"/>
          <p14:tracePt t="159844" x="6769100" y="5332413"/>
          <p14:tracePt t="159878" x="6869113" y="5324475"/>
          <p14:tracePt t="159894" x="6896100" y="5324475"/>
          <p14:tracePt t="159925" x="6915150" y="5324475"/>
          <p14:tracePt t="159958" x="6942138" y="5324475"/>
          <p14:tracePt t="159982" x="6951663" y="5324475"/>
          <p14:tracePt t="159995" x="6969125" y="5324475"/>
          <p14:tracePt t="160012" x="6978650" y="5324475"/>
          <p14:tracePt t="160036" x="7015163" y="5332413"/>
          <p14:tracePt t="160036" x="7024688" y="5341938"/>
          <p14:tracePt t="160068" x="7034213" y="5351463"/>
          <p14:tracePt t="160075" x="7034213" y="5360988"/>
          <p14:tracePt t="160092" x="7043738" y="5368925"/>
          <p14:tracePt t="160101" x="7051675" y="5397500"/>
          <p14:tracePt t="160126" x="7061200" y="5424488"/>
          <p14:tracePt t="160142" x="7061200" y="5441950"/>
          <p14:tracePt t="160151" x="7061200" y="5451475"/>
          <p14:tracePt t="160175" x="7061200" y="5478463"/>
          <p14:tracePt t="160183" x="7061200" y="5487988"/>
          <p14:tracePt t="160206" x="7061200" y="5497513"/>
          <p14:tracePt t="160213" x="7061200" y="5507038"/>
          <p14:tracePt t="160236" x="7061200" y="5514975"/>
          <p14:tracePt t="160267" x="7051675" y="5543550"/>
          <p14:tracePt t="160287" x="7043738" y="5551488"/>
          <p14:tracePt t="160294" x="7034213" y="5570538"/>
          <p14:tracePt t="160311" x="7015163" y="5588000"/>
          <p14:tracePt t="160327" x="6988175" y="5616575"/>
          <p14:tracePt t="160343" x="6978650" y="5634038"/>
          <p14:tracePt t="160372" x="6942138" y="5661025"/>
          <p14:tracePt t="160387" x="6924675" y="5680075"/>
          <p14:tracePt t="160404" x="6905625" y="5689600"/>
          <p14:tracePt t="160426" x="6905625" y="5697538"/>
          <p14:tracePt t="160456" x="6888163" y="5716588"/>
          <p14:tracePt t="160481" x="6869113" y="5726113"/>
          <p14:tracePt t="160497" x="6842125" y="5726113"/>
          <p14:tracePt t="160516" x="6805613" y="5743575"/>
          <p14:tracePt t="160534" x="6732588" y="5753100"/>
          <p14:tracePt t="160567" x="6659563" y="5770563"/>
          <p14:tracePt t="160591" x="6632575" y="5780088"/>
          <p14:tracePt t="160608" x="6623050" y="5780088"/>
          <p14:tracePt t="160623" x="6604000" y="5789613"/>
          <p14:tracePt t="160636" x="6596063" y="5789613"/>
          <p14:tracePt t="160653" x="6577013" y="5807075"/>
          <p14:tracePt t="160677" x="6550025" y="5816600"/>
          <p14:tracePt t="160685" x="6540500" y="5816600"/>
          <p14:tracePt t="160716" x="6530975" y="5826125"/>
          <p14:tracePt t="160735" x="6523038" y="5835650"/>
          <p14:tracePt t="160743" x="6513513" y="5843588"/>
          <p14:tracePt t="160776" x="6503988" y="5853113"/>
          <p14:tracePt t="160815" x="6503988" y="5872163"/>
          <p14:tracePt t="160823" x="6494463" y="5881688"/>
          <p14:tracePt t="160846" x="6494463" y="5889625"/>
          <p14:tracePt t="160855" x="6494463" y="5908675"/>
          <p14:tracePt t="160871" x="6494463" y="5926138"/>
          <p14:tracePt t="160888" x="6494463" y="5954713"/>
          <p14:tracePt t="160927" x="6494463" y="5962650"/>
          <p14:tracePt t="160934" x="6503988" y="5972175"/>
          <p14:tracePt t="160951" x="6503988" y="5991225"/>
          <p14:tracePt t="160968" x="6523038" y="6008688"/>
          <p14:tracePt t="160981" x="6530975" y="6018213"/>
          <p14:tracePt t="161015" x="6530975" y="6035675"/>
          <p14:tracePt t="161046" x="6550025" y="6064250"/>
          <p14:tracePt t="161061" x="6559550" y="6072188"/>
          <p14:tracePt t="161077" x="6567488" y="6081713"/>
          <p14:tracePt t="161094" x="6586538" y="6091238"/>
          <p14:tracePt t="161125" x="6623050" y="6108700"/>
          <p14:tracePt t="161133" x="6632575" y="6108700"/>
          <p14:tracePt t="161158" x="6696075" y="6118225"/>
          <p14:tracePt t="161183" x="6723063" y="6127750"/>
          <p14:tracePt t="161207" x="6769100" y="6127750"/>
          <p14:tracePt t="161232" x="6786563" y="6127750"/>
          <p14:tracePt t="161241" x="6815138" y="6127750"/>
          <p14:tracePt t="161267" x="6859588" y="6127750"/>
          <p14:tracePt t="161275" x="6869113" y="6118225"/>
          <p14:tracePt t="161296" x="6888163" y="6108700"/>
          <p14:tracePt t="161312" x="6915150" y="6108700"/>
          <p14:tracePt t="161321" x="6942138" y="6100763"/>
          <p14:tracePt t="161353" x="6951663" y="6100763"/>
          <p14:tracePt t="161378" x="6961188" y="6091238"/>
          <p14:tracePt t="161386" x="6969125" y="6091238"/>
          <p14:tracePt t="161402" x="6997700" y="6081713"/>
          <p14:tracePt t="161411" x="7007225" y="6072188"/>
          <p14:tracePt t="161435" x="7015163" y="6064250"/>
          <p14:tracePt t="161452" x="7015163" y="6045200"/>
          <p14:tracePt t="161470" x="7024688" y="6018213"/>
          <p14:tracePt t="161486" x="7024688" y="5999163"/>
          <p14:tracePt t="161494" x="7024688" y="5972175"/>
          <p14:tracePt t="161511" x="7024688" y="5954713"/>
          <p14:tracePt t="161527" x="7024688" y="5918200"/>
          <p14:tracePt t="161543" x="7024688" y="5908675"/>
          <p14:tracePt t="161573" x="7024688" y="5872163"/>
          <p14:tracePt t="161599" x="7015163" y="5816600"/>
          <p14:tracePt t="161606" x="7007225" y="5789613"/>
          <p14:tracePt t="161623" x="6988175" y="5753100"/>
          <p14:tracePt t="161635" x="6978650" y="5753100"/>
          <p14:tracePt t="161652" x="6969125" y="5734050"/>
          <p14:tracePt t="161661" x="6969125" y="5726113"/>
          <p14:tracePt t="161686" x="6961188" y="5716588"/>
          <p14:tracePt t="161702" x="6961188" y="5707063"/>
          <p14:tracePt t="161735" x="6951663" y="5697538"/>
          <p14:tracePt t="161766" x="6951663" y="5689600"/>
          <p14:tracePt t="161842" x="6932613" y="5689600"/>
          <p14:tracePt t="161857" x="6924675" y="5689600"/>
          <p14:tracePt t="161873" x="6905625" y="5689600"/>
          <p14:tracePt t="161882" x="6878638" y="5689600"/>
          <p14:tracePt t="161905" x="6869113" y="5689600"/>
          <p14:tracePt t="161913" x="6842125" y="5689600"/>
          <p14:tracePt t="161937" x="6815138" y="5689600"/>
          <p14:tracePt t="161944" x="6796088" y="5689600"/>
          <p14:tracePt t="161967" x="6769100" y="5689600"/>
          <p14:tracePt t="161985" x="6750050" y="5689600"/>
          <p14:tracePt t="161993" x="6723063" y="5689600"/>
          <p14:tracePt t="162012" x="6705600" y="5697538"/>
          <p14:tracePt t="162028" x="6696075" y="5697538"/>
          <p14:tracePt t="162044" x="6686550" y="5707063"/>
          <p14:tracePt t="162076" x="6659563" y="5707063"/>
          <p14:tracePt t="162093" x="6650038" y="5716588"/>
          <p14:tracePt t="162122" x="6632575" y="5726113"/>
          <p14:tracePt t="162153" x="6613525" y="5734050"/>
          <p14:tracePt t="162185" x="6586538" y="5753100"/>
          <p14:tracePt t="162216" x="6567488" y="5780088"/>
          <p14:tracePt t="162232" x="6567488" y="5799138"/>
          <p14:tracePt t="162249" x="6559550" y="5807075"/>
          <p14:tracePt t="162266" x="6550025" y="5816600"/>
          <p14:tracePt t="162294" x="6550025" y="5843588"/>
          <p14:tracePt t="162325" x="6540500" y="5881688"/>
          <p14:tracePt t="162334" x="6540500" y="5889625"/>
          <p14:tracePt t="162358" x="6540500" y="5908675"/>
          <p14:tracePt t="162373" x="6540500" y="5926138"/>
          <p14:tracePt t="162381" x="6540500" y="5935663"/>
          <p14:tracePt t="162404" x="6540500" y="5962650"/>
          <p14:tracePt t="162411" x="6540500" y="5972175"/>
          <p14:tracePt t="162435" x="6540500" y="5991225"/>
          <p14:tracePt t="162443" x="6540500" y="5999163"/>
          <p14:tracePt t="162482" x="6540500" y="6008688"/>
          <p14:tracePt t="162497" x="6540500" y="6018213"/>
          <p14:tracePt t="162516" x="6540500" y="6035675"/>
          <p14:tracePt t="162541" x="6540500" y="6054725"/>
          <p14:tracePt t="162558" x="6540500" y="6072188"/>
          <p14:tracePt t="162574" x="6540500" y="6081713"/>
          <p14:tracePt t="162583" x="6540500" y="6091238"/>
          <p14:tracePt t="162606" x="6540500" y="6100763"/>
          <p14:tracePt t="164697" x="6559550" y="6127750"/>
          <p14:tracePt t="164713" x="6596063" y="6164263"/>
          <p14:tracePt t="164721" x="6613525" y="6173788"/>
          <p14:tracePt t="164745" x="6686550" y="6254750"/>
          <p14:tracePt t="164752" x="6696075" y="6283325"/>
          <p14:tracePt t="164776" x="6759575" y="6392863"/>
          <p14:tracePt t="164807" x="6805613" y="6602413"/>
          <p14:tracePt t="164823" x="6815138" y="6675438"/>
          <p14:tracePt t="164832" x="6815138" y="67119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0" y="228600"/>
            <a:ext cx="7124700" cy="1143000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sr-Latn-RS" sz="2800" b="1" dirty="0">
                <a:solidFill>
                  <a:srgbClr val="0070C0"/>
                </a:solidFill>
                <a:latin typeface="Cambria" pitchFamily="18" charset="0"/>
              </a:rPr>
              <a:t>MNK: slučaj linearne zavisnosti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382000" cy="5029200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</a:pPr>
                <a:r>
                  <a:rPr lang="sr-Latn-RS" sz="2000"/>
                  <a:t>Ekvitežinski slučaj,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sr-Latn-RS" sz="2000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sr-Latn-R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sr-Latn-R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undOvr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/>
                              </m:rPr>
                              <a:rPr lang="sr-Latn-R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sr-Latn-R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r-Latn-R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sr-Latn-R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sr-Latn-R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undOvr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/>
                              </m:rPr>
                              <a:rPr lang="sr-Latn-R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sr-Latn-R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r-Latn-R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sr-Latn-R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sr-Latn-R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sr-Latn-R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sr-Latn-RS" sz="20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V</a:t>
                </a:r>
                <a:r>
                  <a:rPr lang="en-US" sz="2000" dirty="0" err="1"/>
                  <a:t>arijansa</a:t>
                </a:r>
                <a:r>
                  <a:rPr lang="sr-Latn-RS" sz="2000" dirty="0"/>
                  <a:t>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𝑆𝑆𝐸</m:t>
                    </m:r>
                  </m:oMath>
                </a14:m>
                <a:r>
                  <a:rPr lang="sr-Latn-RS" sz="2000" dirty="0"/>
                  <a:t> je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grešk</a:t>
                </a:r>
                <a:r>
                  <a:rPr lang="sr-Latn-RS" sz="2000" dirty="0"/>
                  <a:t>a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𝑀𝑆𝐸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dirty="0" err="1"/>
                  <a:t>eng.</a:t>
                </a:r>
                <a:r>
                  <a:rPr lang="en-US" sz="2000" dirty="0"/>
                  <a:t> </a:t>
                </a:r>
                <a:r>
                  <a:rPr lang="en-US" sz="2000" i="1" dirty="0"/>
                  <a:t>Mean Square Error</a:t>
                </a:r>
                <a:r>
                  <a:rPr lang="en-US" sz="2000" dirty="0"/>
                  <a:t>:</a:t>
                </a:r>
              </a:p>
              <a:p>
                <a:pPr marL="0" indent="0" algn="ctr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𝑀𝑆𝐸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R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𝑆𝑆𝐸</m:t>
                        </m:r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undOvr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sr-Latn-RS" sz="2000" dirty="0"/>
                  <a:t>;</a:t>
                </a:r>
                <a:endParaRPr lang="en-US" sz="2000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/>
                  <a:t>Standardna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devijacija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regresije</a:t>
                </a:r>
                <a:r>
                  <a:rPr lang="en-US" sz="2000" dirty="0"/>
                  <a:t> je </a:t>
                </a:r>
                <a:r>
                  <a:rPr lang="en-US" sz="2000" dirty="0" err="1"/>
                  <a:t>koren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ove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varijanse</a:t>
                </a:r>
                <a:r>
                  <a:rPr lang="en-US" sz="2000" dirty="0"/>
                  <a:t>: </a:t>
                </a:r>
                <a:endParaRPr lang="sr-Latn-RS" sz="2000" dirty="0"/>
              </a:p>
              <a:p>
                <a:pPr marL="0" indent="0" algn="ctr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𝑀𝑆𝐸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limLoc m:val="undOvr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rad>
                  </m:oMath>
                </a14:m>
                <a:r>
                  <a:rPr lang="sr-Latn-RS" sz="2000" dirty="0"/>
                  <a:t> ;</a:t>
                </a:r>
                <a:endParaRPr lang="en-US" sz="2000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Standardna greška izračunatog nagiba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2000" dirty="0"/>
                  <a:t> je tada:</a:t>
                </a:r>
                <a:endParaRPr lang="en-US" sz="2000" dirty="0"/>
              </a:p>
              <a:p>
                <a:pPr marL="0" indent="0" algn="ctr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𝑀𝑆𝐸</m:t>
                            </m:r>
                          </m:num>
                          <m:den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sr-Latn-RS" sz="20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sr-Latn-RS" sz="20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sr-Latn-RS" sz="20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den>
                        </m:f>
                      </m:e>
                    </m:rad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sr-Latn-RS" sz="20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sr-Latn-RS" sz="20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sr-Latn-RS" sz="20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sr-Latn-RS" sz="20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num>
                          <m:den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sr-Latn-RS" sz="20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sr-Latn-RS" sz="20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sr-Latn-RS" sz="20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den>
                        </m:f>
                      </m:e>
                    </m:rad>
                  </m:oMath>
                </a14:m>
                <a:r>
                  <a:rPr lang="sr-Latn-RS" sz="2000" dirty="0"/>
                  <a:t> ;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2000" dirty="0"/>
                  <a:t> sa željenim intervalom poverenja: </a:t>
                </a:r>
                <a14:m>
                  <m:oMath xmlns:m="http://schemas.openxmlformats.org/officeDocument/2006/math"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</a:pPr>
                <a:endParaRPr lang="sr-Latn-RS" sz="2000" dirty="0"/>
              </a:p>
            </p:txBody>
          </p:sp>
        </mc:Choice>
        <mc:Fallback xmlns="">
          <p:sp>
            <p:nvSpPr>
              <p:cNvPr id="2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382000" cy="5029200"/>
              </a:xfrm>
              <a:blipFill>
                <a:blip r:embed="rId5"/>
                <a:stretch>
                  <a:fillRect l="-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0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A804318A-A329-4235-B222-9C809D3E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12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0E6D0-567D-4139-8E39-99901214CA9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F3BF2-EBA5-4428-B7E2-EF57A243A0C3}"/>
              </a:ext>
            </a:extLst>
          </p:cNvPr>
          <p:cNvSpPr txBox="1"/>
          <p:nvPr/>
        </p:nvSpPr>
        <p:spPr>
          <a:xfrm>
            <a:off x="5748110" y="6450310"/>
            <a:ext cx="2938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/>
              <a:t>Zainteresovani? Više informacija </a:t>
            </a:r>
            <a:r>
              <a:rPr lang="sr-Latn-RS" sz="1400" dirty="0">
                <a:hlinkClick r:id="rId6"/>
              </a:rPr>
              <a:t>ovde</a:t>
            </a:r>
            <a:endParaRPr lang="en-US" sz="1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8714ED-F007-4257-9EE5-D74A8108C3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289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796"/>
    </mc:Choice>
    <mc:Fallback>
      <p:transition spd="slow" advTm="141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 build="p"/>
    </p:bldLst>
  </p:timing>
  <p:extLst>
    <p:ext uri="{3A86A75C-4F4B-4683-9AE1-C65F6400EC91}">
      <p14:laserTraceLst xmlns:p14="http://schemas.microsoft.com/office/powerpoint/2010/main">
        <p14:tracePtLst>
          <p14:tracePt t="34862" x="292100" y="3460750"/>
          <p14:tracePt t="34893" x="603250" y="3470275"/>
          <p14:tracePt t="34917" x="795338" y="3470275"/>
          <p14:tracePt t="34941" x="1123950" y="3497263"/>
          <p14:tracePt t="34972" x="1360488" y="3552825"/>
          <p14:tracePt t="34980" x="1433513" y="3570288"/>
          <p14:tracePt t="35003" x="1635125" y="3606800"/>
          <p14:tracePt t="35011" x="1681163" y="3616325"/>
          <p14:tracePt t="35027" x="1744663" y="3625850"/>
          <p14:tracePt t="35283" x="1754188" y="3625850"/>
          <p14:tracePt t="35290" x="1771650" y="3616325"/>
          <p14:tracePt t="35307" x="1790700" y="3606800"/>
          <p14:tracePt t="35331" x="1800225" y="3606800"/>
          <p14:tracePt t="35338" x="1808163" y="3597275"/>
          <p14:tracePt t="35362" x="1817688" y="3579813"/>
          <p14:tracePt t="35369" x="1817688" y="3570288"/>
          <p14:tracePt t="35393" x="1817688" y="3560763"/>
          <p14:tracePt t="35422" x="1827213" y="3543300"/>
          <p14:tracePt t="35643" x="1844675" y="3543300"/>
          <p14:tracePt t="35650" x="1854200" y="3543300"/>
          <p14:tracePt t="35667" x="1909763" y="3543300"/>
          <p14:tracePt t="35683" x="1963738" y="3543300"/>
          <p14:tracePt t="35700" x="2019300" y="3543300"/>
          <p14:tracePt t="35717" x="2082800" y="3543300"/>
          <p14:tracePt t="35733" x="2136775" y="3543300"/>
          <p14:tracePt t="35750" x="2201863" y="3543300"/>
          <p14:tracePt t="35759" x="2247900" y="3543300"/>
          <p14:tracePt t="35781" x="2311400" y="3524250"/>
          <p14:tracePt t="35787" x="2328863" y="3524250"/>
          <p14:tracePt t="35812" x="2393950" y="3506788"/>
          <p14:tracePt t="35828" x="2411413" y="3497263"/>
          <p14:tracePt t="35848" x="2430463" y="3497263"/>
          <p14:tracePt t="35864" x="2466975" y="3487738"/>
          <p14:tracePt t="35871" x="2474913" y="3479800"/>
          <p14:tracePt t="35888" x="2484438" y="3479800"/>
          <p14:tracePt t="35919" x="2520950" y="3443288"/>
          <p14:tracePt t="35950" x="2547938" y="3406775"/>
          <p14:tracePt t="35950" x="2557463" y="3387725"/>
          <p14:tracePt t="35967" x="2566988" y="3370263"/>
          <p14:tracePt t="35983" x="2584450" y="3341688"/>
          <p14:tracePt t="35999" x="2593975" y="3314700"/>
          <p14:tracePt t="36030" x="2603500" y="3251200"/>
          <p14:tracePt t="36061" x="2603500" y="3214688"/>
          <p14:tracePt t="36069" x="2603500" y="3195638"/>
          <p14:tracePt t="36093" x="2613025" y="3159125"/>
          <p14:tracePt t="36109" x="2613025" y="3132138"/>
          <p14:tracePt t="36117" x="2613025" y="3122613"/>
          <p14:tracePt t="36141" x="2613025" y="3068638"/>
          <p14:tracePt t="36148" x="2613025" y="3059113"/>
          <p14:tracePt t="36172" x="2613025" y="3041650"/>
          <p14:tracePt t="36180" x="2613025" y="3032125"/>
          <p14:tracePt t="36202" x="2613025" y="3005138"/>
          <p14:tracePt t="36218" x="2593975" y="2968625"/>
          <p14:tracePt t="36227" x="2584450" y="2949575"/>
          <p14:tracePt t="36253" x="2576513" y="2940050"/>
          <p14:tracePt t="36261" x="2576513" y="2930525"/>
          <p14:tracePt t="36277" x="2547938" y="2903538"/>
          <p14:tracePt t="36291" x="2540000" y="2894013"/>
          <p14:tracePt t="36307" x="2520950" y="2867025"/>
          <p14:tracePt t="36323" x="2520950" y="2857500"/>
          <p14:tracePt t="36338" x="2503488" y="2849563"/>
          <p14:tracePt t="36361" x="2474913" y="2840038"/>
          <p14:tracePt t="36369" x="2447925" y="2820988"/>
          <p14:tracePt t="36392" x="2430463" y="2813050"/>
          <p14:tracePt t="36399" x="2420938" y="2813050"/>
          <p14:tracePt t="36422" x="2393950" y="2794000"/>
          <p14:tracePt t="36427" x="2384425" y="2794000"/>
          <p14:tracePt t="36450" x="2357438" y="2794000"/>
          <p14:tracePt t="36458" x="2338388" y="2794000"/>
          <p14:tracePt t="36481" x="2311400" y="2794000"/>
          <p14:tracePt t="36498" x="2284413" y="2794000"/>
          <p14:tracePt t="36514" x="2255838" y="2794000"/>
          <p14:tracePt t="36531" x="2238375" y="2794000"/>
          <p14:tracePt t="36539" x="2228850" y="2794000"/>
          <p14:tracePt t="36564" x="2182813" y="2794000"/>
          <p14:tracePt t="36571" x="2174875" y="2794000"/>
          <p14:tracePt t="36588" x="2155825" y="2794000"/>
          <p14:tracePt t="36612" x="2119313" y="2794000"/>
          <p14:tracePt t="36620" x="2092325" y="2803525"/>
          <p14:tracePt t="36638" x="2055813" y="2820988"/>
          <p14:tracePt t="36670" x="2009775" y="2840038"/>
          <p14:tracePt t="36678" x="1990725" y="2867025"/>
          <p14:tracePt t="36701" x="1963738" y="2886075"/>
          <p14:tracePt t="36733" x="1936750" y="2922588"/>
          <p14:tracePt t="36748" x="1927225" y="2959100"/>
          <p14:tracePt t="36765" x="1917700" y="2986088"/>
          <p14:tracePt t="36778" x="1917700" y="3005138"/>
          <p14:tracePt t="36787" x="1917700" y="3022600"/>
          <p14:tracePt t="36812" x="1917700" y="3059113"/>
          <p14:tracePt t="36819" x="1917700" y="3068638"/>
          <p14:tracePt t="36843" x="1917700" y="3114675"/>
          <p14:tracePt t="36851" x="1936750" y="3141663"/>
          <p14:tracePt t="36867" x="1946275" y="3168650"/>
          <p14:tracePt t="36890" x="2000250" y="3224213"/>
          <p14:tracePt t="36898" x="2000250" y="3232150"/>
          <p14:tracePt t="36923" x="2036763" y="3260725"/>
          <p14:tracePt t="36930" x="2046288" y="3268663"/>
          <p14:tracePt t="36953" x="2073275" y="3278188"/>
          <p14:tracePt t="36962" x="2109788" y="3287713"/>
          <p14:tracePt t="36979" x="2119313" y="3297238"/>
          <p14:tracePt t="37002" x="2146300" y="3305175"/>
          <p14:tracePt t="37002" x="2165350" y="3305175"/>
          <p14:tracePt t="37011" x="2182813" y="3305175"/>
          <p14:tracePt t="37027" x="2219325" y="3314700"/>
          <p14:tracePt t="37044" x="2255838" y="3314700"/>
          <p14:tracePt t="37061" x="2292350" y="3314700"/>
          <p14:tracePt t="37068" x="2311400" y="3314700"/>
          <p14:tracePt t="37092" x="2347913" y="3314700"/>
          <p14:tracePt t="37100" x="2357438" y="3314700"/>
          <p14:tracePt t="37124" x="2393950" y="3314700"/>
          <p14:tracePt t="37137" x="2420938" y="3314700"/>
          <p14:tracePt t="37162" x="2474913" y="3278188"/>
          <p14:tracePt t="37170" x="2474913" y="3268663"/>
          <p14:tracePt t="37180" x="2484438" y="3260725"/>
          <p14:tracePt t="37197" x="2511425" y="3241675"/>
          <p14:tracePt t="37213" x="2530475" y="3232150"/>
          <p14:tracePt t="37231" x="2547938" y="3214688"/>
          <p14:tracePt t="37263" x="2557463" y="3195638"/>
          <p14:tracePt t="37279" x="2557463" y="3187700"/>
          <p14:tracePt t="37287" x="2557463" y="3178175"/>
          <p14:tracePt t="37310" x="2557463" y="3151188"/>
          <p14:tracePt t="37318" x="2557463" y="3141663"/>
          <p14:tracePt t="37342" x="2557463" y="3105150"/>
          <p14:tracePt t="37350" x="2557463" y="3095625"/>
          <p14:tracePt t="37372" x="2557463" y="3049588"/>
          <p14:tracePt t="37388" x="2557463" y="3013075"/>
          <p14:tracePt t="37397" x="2557463" y="2995613"/>
          <p14:tracePt t="37419" x="2547938" y="2959100"/>
          <p14:tracePt t="37431" x="2540000" y="2940050"/>
          <p14:tracePt t="37448" x="2511425" y="2894013"/>
          <p14:tracePt t="37464" x="2503488" y="2886075"/>
          <p14:tracePt t="37481" x="2474913" y="2857500"/>
          <p14:tracePt t="37489" x="2457450" y="2849563"/>
          <p14:tracePt t="37513" x="2430463" y="2849563"/>
          <p14:tracePt t="37528" x="2393950" y="2840038"/>
          <p14:tracePt t="37545" x="2357438" y="2830513"/>
          <p14:tracePt t="37562" x="2328863" y="2830513"/>
          <p14:tracePt t="37570" x="2301875" y="2830513"/>
          <p14:tracePt t="37594" x="2247900" y="2830513"/>
          <p14:tracePt t="37601" x="2174875" y="2830513"/>
          <p14:tracePt t="37617" x="2136775" y="2830513"/>
          <p14:tracePt t="37633" x="2092325" y="2830513"/>
          <p14:tracePt t="37648" x="2055813" y="2830513"/>
          <p14:tracePt t="37672" x="2027238" y="2830513"/>
          <p14:tracePt t="37680" x="2019300" y="2830513"/>
          <p14:tracePt t="37680" x="2009775" y="2840038"/>
          <p14:tracePt t="37703" x="1990725" y="2840038"/>
          <p14:tracePt t="37712" x="1963738" y="2857500"/>
          <p14:tracePt t="37728" x="1946275" y="2886075"/>
          <p14:tracePt t="37743" x="1917700" y="2940050"/>
          <p14:tracePt t="37762" x="1900238" y="2995613"/>
          <p14:tracePt t="37783" x="1900238" y="3013075"/>
          <p14:tracePt t="37792" x="1890713" y="3041650"/>
          <p14:tracePt t="37807" x="1890713" y="3095625"/>
          <p14:tracePt t="37823" x="1890713" y="3132138"/>
          <p14:tracePt t="37840" x="1909763" y="3195638"/>
          <p14:tracePt t="37870" x="1946275" y="3241675"/>
          <p14:tracePt t="37878" x="1954213" y="3251200"/>
          <p14:tracePt t="37902" x="2036763" y="3287713"/>
          <p14:tracePt t="37918" x="2055813" y="3297238"/>
          <p14:tracePt t="37933" x="2119313" y="3314700"/>
          <p14:tracePt t="37949" x="2182813" y="3324225"/>
          <p14:tracePt t="37958" x="2211388" y="3324225"/>
          <p14:tracePt t="37982" x="2320925" y="3324225"/>
          <p14:tracePt t="37989" x="2357438" y="3324225"/>
          <p14:tracePt t="38013" x="2411413" y="3324225"/>
          <p14:tracePt t="38021" x="2420938" y="3324225"/>
          <p14:tracePt t="38067" x="2430463" y="3324225"/>
          <p14:tracePt t="38134" x="2438400" y="3324225"/>
          <p14:tracePt t="38151" x="2466975" y="3314700"/>
          <p14:tracePt t="38168" x="2530475" y="3260725"/>
          <p14:tracePt t="38184" x="2576513" y="3224213"/>
          <p14:tracePt t="38200" x="2649538" y="3151188"/>
          <p14:tracePt t="38208" x="2686050" y="3114675"/>
          <p14:tracePt t="38232" x="2740025" y="3049588"/>
          <p14:tracePt t="38240" x="2749550" y="3032125"/>
          <p14:tracePt t="38264" x="2786063" y="2976563"/>
          <p14:tracePt t="38272" x="2795588" y="2968625"/>
          <p14:tracePt t="38289" x="2805113" y="2959100"/>
          <p14:tracePt t="38313" x="2813050" y="2930525"/>
          <p14:tracePt t="38344" x="2832100" y="2922588"/>
          <p14:tracePt t="38367" x="2849563" y="2922588"/>
          <p14:tracePt t="38383" x="2868613" y="2903538"/>
          <p14:tracePt t="38400" x="2895600" y="2894013"/>
          <p14:tracePt t="38431" x="2951163" y="2876550"/>
          <p14:tracePt t="38447" x="2968625" y="2867025"/>
          <p14:tracePt t="38464" x="2987675" y="2849563"/>
          <p14:tracePt t="38479" x="3005138" y="2840038"/>
          <p14:tracePt t="38511" x="3005138" y="2820988"/>
          <p14:tracePt t="38541" x="3005138" y="2813050"/>
          <p14:tracePt t="38558" x="3005138" y="2803525"/>
          <p14:tracePt t="38573" x="3005138" y="2784475"/>
          <p14:tracePt t="38588" x="3005138" y="2767013"/>
          <p14:tracePt t="38597" x="3005138" y="2757488"/>
          <p14:tracePt t="38620" x="2995613" y="2740025"/>
          <p14:tracePt t="38650" x="2978150" y="2740025"/>
          <p14:tracePt t="38658" x="2951163" y="2740025"/>
          <p14:tracePt t="38682" x="2932113" y="2740025"/>
          <p14:tracePt t="38699" x="2914650" y="2740025"/>
          <p14:tracePt t="38707" x="2886075" y="2740025"/>
          <p14:tracePt t="38730" x="2859088" y="2740025"/>
          <p14:tracePt t="38738" x="2849563" y="2740025"/>
          <p14:tracePt t="38762" x="2832100" y="2757488"/>
          <p14:tracePt t="38770" x="2822575" y="2767013"/>
          <p14:tracePt t="38789" x="2805113" y="2794000"/>
          <p14:tracePt t="38821" x="2795588" y="2803525"/>
          <p14:tracePt t="38844" x="2786063" y="2830513"/>
          <p14:tracePt t="38851" x="2786063" y="2840038"/>
          <p14:tracePt t="38867" x="2786063" y="2857500"/>
          <p14:tracePt t="38882" x="2786063" y="2886075"/>
          <p14:tracePt t="38899" x="2786063" y="2922588"/>
          <p14:tracePt t="38931" x="2832100" y="2986088"/>
          <p14:tracePt t="38947" x="2849563" y="3013075"/>
          <p14:tracePt t="38963" x="2878138" y="3032125"/>
          <p14:tracePt t="38981" x="2905125" y="3041650"/>
          <p14:tracePt t="39012" x="2978150" y="3068638"/>
          <p14:tracePt t="39042" x="3024188" y="3078163"/>
          <p14:tracePt t="39042" x="3032125" y="3078163"/>
          <p14:tracePt t="39067" x="3051175" y="3086100"/>
          <p14:tracePt t="39091" x="3105150" y="3086100"/>
          <p14:tracePt t="39122" x="3151188" y="3086100"/>
          <p14:tracePt t="39152" x="3187700" y="3086100"/>
          <p14:tracePt t="39160" x="3197225" y="3086100"/>
          <p14:tracePt t="39183" x="3224213" y="3086100"/>
          <p14:tracePt t="39207" x="3252788" y="3086100"/>
          <p14:tracePt t="39231" x="3270250" y="3078163"/>
          <p14:tracePt t="39260" x="3279775" y="3068638"/>
          <p14:tracePt t="39266" x="3297238" y="3049588"/>
          <p14:tracePt t="39319" x="3297238" y="3041650"/>
          <p14:tracePt t="39343" x="3316288" y="2995613"/>
          <p14:tracePt t="39373" x="3316288" y="2968625"/>
          <p14:tracePt t="39381" x="3316288" y="2930525"/>
          <p14:tracePt t="39396" x="3316288" y="2903538"/>
          <p14:tracePt t="39413" x="3316288" y="2876550"/>
          <p14:tracePt t="39434" x="3316288" y="2857500"/>
          <p14:tracePt t="39442" x="3306763" y="2830513"/>
          <p14:tracePt t="39459" x="3279775" y="2794000"/>
          <p14:tracePt t="39482" x="3260725" y="2767013"/>
          <p14:tracePt t="39490" x="3252788" y="2757488"/>
          <p14:tracePt t="39513" x="3206750" y="2730500"/>
          <p14:tracePt t="39520" x="3197225" y="2730500"/>
          <p14:tracePt t="39544" x="3170238" y="2711450"/>
          <p14:tracePt t="39551" x="3160713" y="2711450"/>
          <p14:tracePt t="39568" x="3151188" y="2711450"/>
          <p14:tracePt t="39584" x="3114675" y="2711450"/>
          <p14:tracePt t="39600" x="3097213" y="2711450"/>
          <p14:tracePt t="39617" x="3078163" y="2711450"/>
          <p14:tracePt t="39634" x="3068638" y="2711450"/>
          <p14:tracePt t="39651" x="3051175" y="2711450"/>
          <p14:tracePt t="39677" x="3032125" y="2720975"/>
          <p14:tracePt t="39692" x="3005138" y="2730500"/>
          <p14:tracePt t="39730" x="2995613" y="2747963"/>
          <p14:tracePt t="39730" x="2987675" y="2757488"/>
          <p14:tracePt t="39762" x="2978150" y="2776538"/>
          <p14:tracePt t="39790" x="2978150" y="2794000"/>
          <p14:tracePt t="39790" x="2968625" y="2803525"/>
          <p14:tracePt t="39821" x="2968625" y="2813050"/>
          <p14:tracePt t="39830" x="2959100" y="2820988"/>
          <p14:tracePt t="39853" x="2959100" y="2840038"/>
          <p14:tracePt t="39877" x="2959100" y="2867025"/>
          <p14:tracePt t="39900" x="2959100" y="2876550"/>
          <p14:tracePt t="39907" x="2959100" y="2903538"/>
          <p14:tracePt t="39931" x="2959100" y="2922588"/>
          <p14:tracePt t="39938" x="2959100" y="2930525"/>
          <p14:tracePt t="39962" x="2959100" y="2940050"/>
          <p14:tracePt t="39969" x="2959100" y="2949575"/>
          <p14:tracePt t="39993" x="2959100" y="2959100"/>
          <p14:tracePt t="40009" x="2959100" y="2986088"/>
          <p14:tracePt t="40017" x="2959100" y="2995613"/>
          <p14:tracePt t="40039" x="2959100" y="3022600"/>
          <p14:tracePt t="40047" x="2959100" y="3032125"/>
          <p14:tracePt t="40071" x="2978150" y="3059113"/>
          <p14:tracePt t="40079" x="2987675" y="3068638"/>
          <p14:tracePt t="40103" x="3005138" y="3095625"/>
          <p14:tracePt t="40119" x="3014663" y="3095625"/>
          <p14:tracePt t="40132" x="3041650" y="3114675"/>
          <p14:tracePt t="40149" x="3078163" y="3122613"/>
          <p14:tracePt t="40179" x="3151188" y="3122613"/>
          <p14:tracePt t="40214" x="3214688" y="3122613"/>
          <p14:tracePt t="40238" x="3233738" y="3122613"/>
          <p14:tracePt t="40899" x="3243263" y="3122613"/>
          <p14:tracePt t="40930" x="3260725" y="3141663"/>
          <p14:tracePt t="40938" x="3270250" y="3151188"/>
          <p14:tracePt t="40962" x="3270250" y="3159125"/>
          <p14:tracePt t="40969" x="3279775" y="3168650"/>
          <p14:tracePt t="40994" x="3289300" y="3178175"/>
          <p14:tracePt t="41113" x="3270250" y="3178175"/>
          <p14:tracePt t="41127" x="3243263" y="3168650"/>
          <p14:tracePt t="41140" x="3214688" y="3151188"/>
          <p14:tracePt t="41158" x="3160713" y="3132138"/>
          <p14:tracePt t="41182" x="3097213" y="3122613"/>
          <p14:tracePt t="41190" x="3060700" y="3105150"/>
          <p14:tracePt t="41214" x="3024188" y="3095625"/>
          <p14:tracePt t="41221" x="2995613" y="3095625"/>
          <p14:tracePt t="41237" x="2987675" y="3086100"/>
          <p14:tracePt t="41253" x="2978150" y="3086100"/>
          <p14:tracePt t="41270" x="2968625" y="3086100"/>
          <p14:tracePt t="41293" x="2951163" y="3086100"/>
          <p14:tracePt t="41300" x="2932113" y="3086100"/>
          <p14:tracePt t="41323" x="2922588" y="3086100"/>
          <p14:tracePt t="41332" x="2905125" y="3086100"/>
          <p14:tracePt t="41332" x="2895600" y="3086100"/>
          <p14:tracePt t="41348" x="2886075" y="3086100"/>
          <p14:tracePt t="41364" x="2868613" y="3086100"/>
          <p14:tracePt t="41380" x="2841625" y="3086100"/>
          <p14:tracePt t="41411" x="2805113" y="3105150"/>
          <p14:tracePt t="41431" x="2795588" y="3114675"/>
          <p14:tracePt t="41463" x="2776538" y="3141663"/>
          <p14:tracePt t="41494" x="2768600" y="3168650"/>
          <p14:tracePt t="41517" x="2768600" y="3178175"/>
          <p14:tracePt t="41533" x="2768600" y="3195638"/>
          <p14:tracePt t="41549" x="2768600" y="3205163"/>
          <p14:tracePt t="41573" x="2768600" y="3224213"/>
          <p14:tracePt t="41597" x="2768600" y="3232150"/>
          <p14:tracePt t="41613" x="2795588" y="3268663"/>
          <p14:tracePt t="41631" x="2805113" y="3278188"/>
          <p14:tracePt t="41639" x="2832100" y="3297238"/>
          <p14:tracePt t="41661" x="2849563" y="3314700"/>
          <p14:tracePt t="41677" x="2868613" y="3324225"/>
          <p14:tracePt t="41695" x="2886075" y="3341688"/>
          <p14:tracePt t="41711" x="2914650" y="3341688"/>
          <p14:tracePt t="41719" x="2941638" y="3351213"/>
          <p14:tracePt t="41744" x="2978150" y="3360738"/>
          <p14:tracePt t="41752" x="2995613" y="3360738"/>
          <p14:tracePt t="41767" x="3014663" y="3370263"/>
          <p14:tracePt t="41781" x="3032125" y="3378200"/>
          <p14:tracePt t="41798" x="3068638" y="3378200"/>
          <p14:tracePt t="41822" x="3105150" y="3387725"/>
          <p14:tracePt t="41830" x="3133725" y="3387725"/>
          <p14:tracePt t="41853" x="3151188" y="3387725"/>
          <p14:tracePt t="41862" x="3187700" y="3387725"/>
          <p14:tracePt t="41878" x="3214688" y="3387725"/>
          <p14:tracePt t="41894" x="3243263" y="3387725"/>
          <p14:tracePt t="41942" x="3260725" y="3387725"/>
          <p14:tracePt t="41958" x="3270250" y="3387725"/>
          <p14:tracePt t="41990" x="3289300" y="3387725"/>
          <p14:tracePt t="42021" x="3316288" y="3370263"/>
          <p14:tracePt t="42052" x="3325813" y="3351213"/>
          <p14:tracePt t="42068" x="3325813" y="3314700"/>
          <p14:tracePt t="42077" x="3325813" y="3305175"/>
          <p14:tracePt t="42103" x="3325813" y="3268663"/>
          <p14:tracePt t="42132" x="3325813" y="3232150"/>
          <p14:tracePt t="42140" x="3325813" y="3224213"/>
          <p14:tracePt t="42173" x="3306763" y="3195638"/>
          <p14:tracePt t="42189" x="3297238" y="3187700"/>
          <p14:tracePt t="42213" x="3260725" y="3151188"/>
          <p14:tracePt t="42221" x="3252788" y="3141663"/>
          <p14:tracePt t="42238" x="3243263" y="3122613"/>
          <p14:tracePt t="42247" x="3233738" y="3122613"/>
          <p14:tracePt t="42272" x="3224213" y="3114675"/>
          <p14:tracePt t="42281" x="3206750" y="3114675"/>
          <p14:tracePt t="42297" x="3178175" y="3105150"/>
          <p14:tracePt t="42314" x="3151188" y="3105150"/>
          <p14:tracePt t="42331" x="3124200" y="3105150"/>
          <p14:tracePt t="42346" x="3097213" y="3095625"/>
          <p14:tracePt t="42363" x="3068638" y="3095625"/>
          <p14:tracePt t="42380" x="3051175" y="3095625"/>
          <p14:tracePt t="42387" x="3041650" y="3095625"/>
          <p14:tracePt t="42411" x="2995613" y="3095625"/>
          <p14:tracePt t="42419" x="2987675" y="3095625"/>
          <p14:tracePt t="42440" x="2959100" y="3095625"/>
          <p14:tracePt t="42464" x="2941638" y="3095625"/>
          <p14:tracePt t="42471" x="2914650" y="3095625"/>
          <p14:tracePt t="42488" x="2886075" y="3095625"/>
          <p14:tracePt t="42505" x="2878138" y="3095625"/>
          <p14:tracePt t="42521" x="2849563" y="3105150"/>
          <p14:tracePt t="42550" x="2805113" y="3122613"/>
          <p14:tracePt t="42581" x="2795588" y="3132138"/>
          <p14:tracePt t="42597" x="2776538" y="3132138"/>
          <p14:tracePt t="42613" x="2768600" y="3141663"/>
          <p14:tracePt t="42630" x="2759075" y="3159125"/>
          <p14:tracePt t="42661" x="2759075" y="3178175"/>
          <p14:tracePt t="42692" x="2759075" y="3195638"/>
          <p14:tracePt t="42723" x="2759075" y="3224213"/>
          <p14:tracePt t="42740" x="2759075" y="3232150"/>
          <p14:tracePt t="42773" x="2759075" y="3251200"/>
          <p14:tracePt t="42778" x="2759075" y="3268663"/>
          <p14:tracePt t="42801" x="2768600" y="3297238"/>
          <p14:tracePt t="42809" x="2776538" y="3305175"/>
          <p14:tracePt t="42832" x="2795588" y="3324225"/>
          <p14:tracePt t="42848" x="2822575" y="3333750"/>
          <p14:tracePt t="42865" x="2859088" y="3360738"/>
          <p14:tracePt t="42881" x="2905125" y="3378200"/>
          <p14:tracePt t="42889" x="2922588" y="3387725"/>
          <p14:tracePt t="42913" x="2968625" y="3406775"/>
          <p14:tracePt t="42920" x="2995613" y="3414713"/>
          <p14:tracePt t="42936" x="3051175" y="3424238"/>
          <p14:tracePt t="42953" x="3087688" y="3433763"/>
          <p14:tracePt t="42969" x="3133725" y="3433763"/>
          <p14:tracePt t="42993" x="3160713" y="3443288"/>
          <p14:tracePt t="43000" x="3187700" y="3443288"/>
          <p14:tracePt t="43017" x="3206750" y="3443288"/>
          <p14:tracePt t="43034" x="3224213" y="3443288"/>
          <p14:tracePt t="43050" x="3243263" y="3443288"/>
          <p14:tracePt t="43082" x="3270250" y="3443288"/>
          <p14:tracePt t="43090" x="3289300" y="3443288"/>
          <p14:tracePt t="43114" x="3297238" y="3443288"/>
          <p14:tracePt t="43127" x="3316288" y="3443288"/>
          <p14:tracePt t="43140" x="3325813" y="3433763"/>
          <p14:tracePt t="43164" x="3333750" y="3424238"/>
          <p14:tracePt t="43172" x="3333750" y="3414713"/>
          <p14:tracePt t="43190" x="3333750" y="3397250"/>
          <p14:tracePt t="43198" x="3333750" y="3387725"/>
          <p14:tracePt t="43220" x="3333750" y="3360738"/>
          <p14:tracePt t="43237" x="3333750" y="3333750"/>
          <p14:tracePt t="43253" x="3333750" y="3305175"/>
          <p14:tracePt t="43269" x="3333750" y="3268663"/>
          <p14:tracePt t="43277" x="3333750" y="3251200"/>
          <p14:tracePt t="43298" x="3316288" y="3214688"/>
          <p14:tracePt t="43307" x="3289300" y="3168650"/>
          <p14:tracePt t="43329" x="3279775" y="3141663"/>
          <p14:tracePt t="43337" x="3270250" y="3114675"/>
          <p14:tracePt t="43360" x="3270250" y="3105150"/>
          <p14:tracePt t="43383" x="3252788" y="3068638"/>
          <p14:tracePt t="43407" x="3233738" y="3059113"/>
          <p14:tracePt t="43423" x="3224213" y="3049588"/>
          <p14:tracePt t="43443" x="3197225" y="3041650"/>
          <p14:tracePt t="43450" x="3160713" y="3041650"/>
          <p14:tracePt t="43470" x="3114675" y="3013075"/>
          <p14:tracePt t="43478" x="3087688" y="3013075"/>
          <p14:tracePt t="43499" x="3014663" y="3013075"/>
          <p14:tracePt t="43522" x="2995613" y="3013075"/>
          <p14:tracePt t="43531" x="2932113" y="3013075"/>
          <p14:tracePt t="43553" x="2914650" y="3013075"/>
          <p14:tracePt t="43561" x="2868613" y="3022600"/>
          <p14:tracePt t="43583" x="2841625" y="3032125"/>
          <p14:tracePt t="43590" x="2832100" y="3032125"/>
          <p14:tracePt t="43613" x="2805113" y="3041650"/>
          <p14:tracePt t="43630" x="2786063" y="3059113"/>
          <p14:tracePt t="43637" x="2776538" y="3068638"/>
          <p14:tracePt t="43660" x="2768600" y="3078163"/>
          <p14:tracePt t="43668" x="2759075" y="3086100"/>
          <p14:tracePt t="43692" x="2740025" y="3105150"/>
          <p14:tracePt t="43723" x="2740025" y="3159125"/>
          <p14:tracePt t="43748" x="2740025" y="3187700"/>
          <p14:tracePt t="43772" x="2740025" y="3214688"/>
          <p14:tracePt t="43800" x="2740025" y="3241675"/>
          <p14:tracePt t="43831" x="2759075" y="3260725"/>
          <p14:tracePt t="43863" x="2786063" y="3297238"/>
          <p14:tracePt t="43870" x="2786063" y="3305175"/>
          <p14:tracePt t="43888" x="2813050" y="3333750"/>
          <p14:tracePt t="43911" x="2841625" y="3360738"/>
          <p14:tracePt t="43918" x="2849563" y="3360738"/>
          <p14:tracePt t="43940" x="2868613" y="3370263"/>
          <p14:tracePt t="43971" x="2895600" y="3387725"/>
          <p14:tracePt t="43979" x="2932113" y="3397250"/>
          <p14:tracePt t="44002" x="2968625" y="3397250"/>
          <p14:tracePt t="44018" x="3005138" y="3397250"/>
          <p14:tracePt t="44034" x="3051175" y="3397250"/>
          <p14:tracePt t="44050" x="3087688" y="3397250"/>
          <p14:tracePt t="44060" x="3133725" y="3397250"/>
          <p14:tracePt t="44083" x="3160713" y="3397250"/>
          <p14:tracePt t="44091" x="3178175" y="3397250"/>
          <p14:tracePt t="44113" x="3187700" y="3397250"/>
          <p14:tracePt t="44139" x="3197225" y="3397250"/>
          <p14:tracePt t="44164" x="3214688" y="3397250"/>
          <p14:tracePt t="44172" x="3233738" y="3397250"/>
          <p14:tracePt t="44189" x="3243263" y="3387725"/>
          <p14:tracePt t="44197" x="3243263" y="3378200"/>
          <p14:tracePt t="44222" x="3260725" y="3370263"/>
          <p14:tracePt t="44230" x="3270250" y="3360738"/>
          <p14:tracePt t="44246" x="3289300" y="3351213"/>
          <p14:tracePt t="44263" x="3306763" y="3341688"/>
          <p14:tracePt t="44280" x="3316288" y="3333750"/>
          <p14:tracePt t="44298" x="3316288" y="3324225"/>
          <p14:tracePt t="44331" x="3325813" y="3305175"/>
          <p14:tracePt t="44363" x="3325813" y="3268663"/>
          <p14:tracePt t="44394" x="3325813" y="3260725"/>
          <p14:tracePt t="44437" x="3325813" y="3251200"/>
          <p14:tracePt t="46040" x="3325813" y="3241675"/>
          <p14:tracePt t="46063" x="3343275" y="3214688"/>
          <p14:tracePt t="46071" x="3343275" y="3187700"/>
          <p14:tracePt t="46088" x="3352800" y="3159125"/>
          <p14:tracePt t="46112" x="3370263" y="3122613"/>
          <p14:tracePt t="46120" x="3370263" y="3114675"/>
          <p14:tracePt t="46140" x="3370263" y="3086100"/>
          <p14:tracePt t="46148" x="3379788" y="3059113"/>
          <p14:tracePt t="46171" x="3379788" y="3041650"/>
          <p14:tracePt t="46180" x="3398838" y="3022600"/>
          <p14:tracePt t="46197" x="3398838" y="3005138"/>
          <p14:tracePt t="46211" x="3406775" y="2986088"/>
          <p14:tracePt t="46229" x="3406775" y="2949575"/>
          <p14:tracePt t="46247" x="3416300" y="2922588"/>
          <p14:tracePt t="46266" x="3416300" y="2903538"/>
          <p14:tracePt t="46283" x="3425825" y="2894013"/>
          <p14:tracePt t="46290" x="3425825" y="2876550"/>
          <p14:tracePt t="46306" x="3425825" y="2857500"/>
          <p14:tracePt t="46323" x="3425825" y="2849563"/>
          <p14:tracePt t="46340" x="3425825" y="2830513"/>
          <p14:tracePt t="46364" x="3425825" y="2803525"/>
          <p14:tracePt t="46388" x="3425825" y="2794000"/>
          <p14:tracePt t="46419" x="3435350" y="2784475"/>
          <p14:tracePt t="46447" x="3435350" y="2776538"/>
          <p14:tracePt t="46463" x="3443288" y="2767013"/>
          <p14:tracePt t="46502" x="3452813" y="2757488"/>
          <p14:tracePt t="46533" x="3479800" y="2740025"/>
          <p14:tracePt t="46563" x="3516313" y="2720975"/>
          <p14:tracePt t="46570" x="3525838" y="2720975"/>
          <p14:tracePt t="46593" x="3571875" y="2703513"/>
          <p14:tracePt t="46601" x="3581400" y="2703513"/>
          <p14:tracePt t="46617" x="3589338" y="2693988"/>
          <p14:tracePt t="46641" x="3625850" y="2693988"/>
          <p14:tracePt t="46673" x="3681413" y="2684463"/>
          <p14:tracePt t="46680" x="3690938" y="2684463"/>
          <p14:tracePt t="46703" x="3735388" y="2684463"/>
          <p14:tracePt t="46711" x="3790950" y="2684463"/>
          <p14:tracePt t="46726" x="3817938" y="2674938"/>
          <p14:tracePt t="46749" x="3846513" y="2674938"/>
          <p14:tracePt t="46757" x="3873500" y="2674938"/>
          <p14:tracePt t="46792" x="3890963" y="2674938"/>
          <p14:tracePt t="46808" x="3919538" y="2674938"/>
          <p14:tracePt t="46825" x="3946525" y="2674938"/>
          <p14:tracePt t="46840" x="3973513" y="2674938"/>
          <p14:tracePt t="46871" x="4156075" y="2674938"/>
          <p14:tracePt t="46887" x="4229100" y="2674938"/>
          <p14:tracePt t="46903" x="4292600" y="2674938"/>
          <p14:tracePt t="46921" x="4330700" y="2674938"/>
          <p14:tracePt t="46952" x="4394200" y="2674938"/>
          <p14:tracePt t="46977" x="4411663" y="2674938"/>
          <p14:tracePt t="47008" x="4440238" y="2674938"/>
          <p14:tracePt t="47031" x="4521200" y="2674938"/>
          <p14:tracePt t="47063" x="4586288" y="2674938"/>
          <p14:tracePt t="47087" x="4622800" y="2674938"/>
          <p14:tracePt t="47105" x="4659313" y="2684463"/>
          <p14:tracePt t="47120" x="4667250" y="2684463"/>
          <p14:tracePt t="47140" x="4695825" y="2693988"/>
          <p14:tracePt t="47149" x="4703763" y="2693988"/>
          <p14:tracePt t="47307" x="4713288" y="2703513"/>
          <p14:tracePt t="47647" x="4713288" y="2720975"/>
          <p14:tracePt t="47670" x="4713288" y="2757488"/>
          <p14:tracePt t="47678" x="4713288" y="2784475"/>
          <p14:tracePt t="47701" x="4703763" y="2840038"/>
          <p14:tracePt t="47710" x="4703763" y="2849563"/>
          <p14:tracePt t="47733" x="4703763" y="2876550"/>
          <p14:tracePt t="47757" x="4703763" y="2886075"/>
          <p14:tracePt t="47793" x="4703763" y="2922588"/>
          <p14:tracePt t="47809" x="4695825" y="2940050"/>
          <p14:tracePt t="47841" x="4695825" y="2959100"/>
          <p14:tracePt t="47872" x="4695825" y="3005138"/>
          <p14:tracePt t="47903" x="4676775" y="3068638"/>
          <p14:tracePt t="47920" x="4667250" y="3114675"/>
          <p14:tracePt t="47951" x="4649788" y="3178175"/>
          <p14:tracePt t="47982" x="4630738" y="3241675"/>
          <p14:tracePt t="48014" x="4622800" y="3287713"/>
          <p14:tracePt t="48021" x="4622800" y="3305175"/>
          <p14:tracePt t="48059" x="4622800" y="3324225"/>
          <p14:tracePt t="48091" x="4622800" y="3351213"/>
          <p14:tracePt t="48120" x="4613275" y="3370263"/>
          <p14:tracePt t="48202" x="4603750" y="3378200"/>
          <p14:tracePt t="48621" x="4622800" y="3378200"/>
          <p14:tracePt t="48629" x="4630738" y="3378200"/>
          <p14:tracePt t="48652" x="4722813" y="3370263"/>
          <p14:tracePt t="48660" x="4768850" y="3360738"/>
          <p14:tracePt t="48683" x="4841875" y="3360738"/>
          <p14:tracePt t="48698" x="4924425" y="3360738"/>
          <p14:tracePt t="48706" x="4987925" y="3360738"/>
          <p14:tracePt t="48731" x="5078413" y="3360738"/>
          <p14:tracePt t="48739" x="5180013" y="3360738"/>
          <p14:tracePt t="48757" x="5316538" y="3360738"/>
          <p14:tracePt t="48773" x="5416550" y="3360738"/>
          <p14:tracePt t="48787" x="5526088" y="3360738"/>
          <p14:tracePt t="48813" x="5718175" y="3360738"/>
          <p14:tracePt t="48821" x="5773738" y="3360738"/>
          <p14:tracePt t="48838" x="5910263" y="3341688"/>
          <p14:tracePt t="48854" x="6046788" y="3333750"/>
          <p14:tracePt t="48871" x="6192838" y="3305175"/>
          <p14:tracePt t="48879" x="6284913" y="3297238"/>
          <p14:tracePt t="48902" x="6540500" y="3251200"/>
          <p14:tracePt t="48910" x="6623050" y="3241675"/>
          <p14:tracePt t="48933" x="6759575" y="3232150"/>
          <p14:tracePt t="48941" x="6778625" y="3232150"/>
          <p14:tracePt t="48957" x="6815138" y="3224213"/>
          <p14:tracePt t="48982" x="6878638" y="3224213"/>
          <p14:tracePt t="48991" x="6905625" y="3224213"/>
          <p14:tracePt t="49007" x="6978650" y="3224213"/>
          <p14:tracePt t="49023" x="7034213" y="3224213"/>
          <p14:tracePt t="49039" x="7051675" y="3224213"/>
          <p14:tracePt t="49069" x="7061200" y="3224213"/>
          <p14:tracePt t="49159" x="7043738" y="3232150"/>
          <p14:tracePt t="49182" x="6978650" y="3251200"/>
          <p14:tracePt t="49190" x="6961188" y="3251200"/>
          <p14:tracePt t="49213" x="6859588" y="3260725"/>
          <p14:tracePt t="49229" x="6786563" y="3260725"/>
          <p14:tracePt t="49236" x="6759575" y="3260725"/>
          <p14:tracePt t="49257" x="6696075" y="3260725"/>
          <p14:tracePt t="49273" x="6623050" y="3260725"/>
          <p14:tracePt t="49289" x="6550025" y="3260725"/>
          <p14:tracePt t="49298" x="6494463" y="3260725"/>
          <p14:tracePt t="49320" x="6421438" y="3260725"/>
          <p14:tracePt t="49329" x="6357938" y="3260725"/>
          <p14:tracePt t="49352" x="6311900" y="3260725"/>
          <p14:tracePt t="49368" x="6248400" y="3260725"/>
          <p14:tracePt t="49377" x="6211888" y="3260725"/>
          <p14:tracePt t="49403" x="6165850" y="3260725"/>
          <p14:tracePt t="49410" x="6111875" y="3260725"/>
          <p14:tracePt t="49431" x="6046788" y="3260725"/>
          <p14:tracePt t="49438" x="5992813" y="3260725"/>
          <p14:tracePt t="49462" x="5891213" y="3260725"/>
          <p14:tracePt t="49478" x="5827713" y="3260725"/>
          <p14:tracePt t="49495" x="5773738" y="3260725"/>
          <p14:tracePt t="49511" x="5737225" y="3260725"/>
          <p14:tracePt t="49519" x="5718175" y="3260725"/>
          <p14:tracePt t="49536" x="5672138" y="3260725"/>
          <p14:tracePt t="49552" x="5654675" y="3260725"/>
          <p14:tracePt t="49568" x="5627688" y="3260725"/>
          <p14:tracePt t="49598" x="5591175" y="3260725"/>
          <p14:tracePt t="49621" x="5535613" y="3260725"/>
          <p14:tracePt t="49630" x="5526088" y="3260725"/>
          <p14:tracePt t="49653" x="5499100" y="3260725"/>
          <p14:tracePt t="49661" x="5481638" y="3260725"/>
          <p14:tracePt t="49677" x="5453063" y="3260725"/>
          <p14:tracePt t="49694" x="5435600" y="3260725"/>
          <p14:tracePt t="49710" x="5408613" y="3260725"/>
          <p14:tracePt t="49742" x="5399088" y="3268663"/>
          <p14:tracePt t="50071" x="5426075" y="3268663"/>
          <p14:tracePt t="50079" x="5445125" y="3268663"/>
          <p14:tracePt t="50101" x="5472113" y="3268663"/>
          <p14:tracePt t="50109" x="5489575" y="3268663"/>
          <p14:tracePt t="50128" x="5508625" y="3268663"/>
          <p14:tracePt t="50148" x="5518150" y="3268663"/>
          <p14:tracePt t="50157" x="5535613" y="3268663"/>
          <p14:tracePt t="50179" x="5545138" y="3268663"/>
          <p14:tracePt t="50187" x="5554663" y="3268663"/>
          <p14:tracePt t="50211" x="5562600" y="3268663"/>
          <p14:tracePt t="50219" x="5581650" y="3268663"/>
          <p14:tracePt t="50242" x="5599113" y="3268663"/>
          <p14:tracePt t="50258" x="5627688" y="3268663"/>
          <p14:tracePt t="50266" x="5635625" y="3268663"/>
          <p14:tracePt t="50290" x="5664200" y="3268663"/>
          <p14:tracePt t="50297" x="5681663" y="3268663"/>
          <p14:tracePt t="50320" x="5718175" y="3278188"/>
          <p14:tracePt t="50328" x="5727700" y="3278188"/>
          <p14:tracePt t="50350" x="5737225" y="3278188"/>
          <p14:tracePt t="50572" x="5764213" y="3278188"/>
          <p14:tracePt t="50602" x="5810250" y="3287713"/>
          <p14:tracePt t="50633" x="5837238" y="3287713"/>
          <p14:tracePt t="50650" x="5854700" y="3287713"/>
          <p14:tracePt t="50657" x="5864225" y="3287713"/>
          <p14:tracePt t="50682" x="5891213" y="3297238"/>
          <p14:tracePt t="50743" x="5919788" y="3305175"/>
          <p14:tracePt t="50820" x="5937250" y="3305175"/>
          <p14:tracePt t="50828" x="5946775" y="3305175"/>
          <p14:tracePt t="50859" x="5956300" y="3305175"/>
          <p14:tracePt t="50882" x="5965825" y="3305175"/>
          <p14:tracePt t="50974" x="5973763" y="3305175"/>
          <p14:tracePt t="50990" x="5983288" y="3305175"/>
          <p14:tracePt t="50998" x="5992813" y="3305175"/>
          <p14:tracePt t="51022" x="6019800" y="3305175"/>
          <p14:tracePt t="51038" x="6046788" y="3305175"/>
          <p14:tracePt t="51070" x="6056313" y="3305175"/>
          <p14:tracePt t="51101" x="6083300" y="3305175"/>
          <p14:tracePt t="51162" x="6102350" y="3305175"/>
          <p14:tracePt t="51193" x="6111875" y="3305175"/>
          <p14:tracePt t="51408" x="6119813" y="3305175"/>
          <p14:tracePt t="51459" x="6129338" y="3305175"/>
          <p14:tracePt t="51467" x="6148388" y="3305175"/>
          <p14:tracePt t="51491" x="6165850" y="3305175"/>
          <p14:tracePt t="51498" x="6175375" y="3305175"/>
          <p14:tracePt t="51522" x="6202363" y="3305175"/>
          <p14:tracePt t="51553" x="6211888" y="3305175"/>
          <p14:tracePt t="51576" x="6221413" y="3305175"/>
          <p14:tracePt t="51600" x="6229350" y="3305175"/>
          <p14:tracePt t="51630" x="6238875" y="3305175"/>
          <p14:tracePt t="51662" x="6257925" y="3305175"/>
          <p14:tracePt t="51693" x="6265863" y="3305175"/>
          <p14:tracePt t="51710" x="6275388" y="3305175"/>
          <p14:tracePt t="51742" x="6284913" y="3305175"/>
          <p14:tracePt t="51800" x="6294438" y="3305175"/>
          <p14:tracePt t="51800" x="6302375" y="3305175"/>
          <p14:tracePt t="51823" x="6321425" y="3305175"/>
          <p14:tracePt t="51847" x="6330950" y="3305175"/>
          <p14:tracePt t="51863" x="6348413" y="3305175"/>
          <p14:tracePt t="51881" x="6394450" y="3297238"/>
          <p14:tracePt t="51912" x="6430963" y="3287713"/>
          <p14:tracePt t="51919" x="6440488" y="3287713"/>
          <p14:tracePt t="51943" x="6457950" y="3287713"/>
          <p14:tracePt t="51959" x="6486525" y="3278188"/>
          <p14:tracePt t="51967" x="6503988" y="3278188"/>
          <p14:tracePt t="51992" x="6523038" y="3278188"/>
          <p14:tracePt t="51992" x="6530975" y="3278188"/>
          <p14:tracePt t="52017" x="6559550" y="3278188"/>
          <p14:tracePt t="52032" x="6567488" y="3278188"/>
          <p14:tracePt t="52049" x="6577013" y="3278188"/>
          <p14:tracePt t="52057" x="6586538" y="3278188"/>
          <p14:tracePt t="52189" x="6604000" y="3278188"/>
          <p14:tracePt t="52213" x="6613525" y="3278188"/>
          <p14:tracePt t="52219" x="6623050" y="3278188"/>
          <p14:tracePt t="52242" x="6632575" y="3278188"/>
          <p14:tracePt t="52273" x="6640513" y="3278188"/>
          <p14:tracePt t="52410" x="6650038" y="3278188"/>
          <p14:tracePt t="52490" x="6659563" y="3278188"/>
          <p14:tracePt t="52498" x="6669088" y="3278188"/>
          <p14:tracePt t="52522" x="6705600" y="3278188"/>
          <p14:tracePt t="52530" x="6713538" y="3278188"/>
          <p14:tracePt t="52547" x="6750050" y="3287713"/>
          <p14:tracePt t="52562" x="6759575" y="3287713"/>
          <p14:tracePt t="52579" x="6786563" y="3287713"/>
          <p14:tracePt t="52603" x="6796088" y="3287713"/>
          <p14:tracePt t="52633" x="6805613" y="3287713"/>
          <p14:tracePt t="52658" x="6815138" y="3297238"/>
          <p14:tracePt t="52690" x="6823075" y="3297238"/>
          <p14:tracePt t="52720" x="6851650" y="3305175"/>
          <p14:tracePt t="52737" x="6859588" y="3314700"/>
          <p14:tracePt t="52780" x="6869113" y="3314700"/>
          <p14:tracePt t="52828" x="6888163" y="3314700"/>
          <p14:tracePt t="52860" x="6896100" y="3314700"/>
          <p14:tracePt t="52883" x="6915150" y="3314700"/>
          <p14:tracePt t="52891" x="6924675" y="3314700"/>
          <p14:tracePt t="52907" x="6932613" y="3314700"/>
          <p14:tracePt t="52968" x="6942138" y="3314700"/>
          <p14:tracePt t="53052" x="6951663" y="3314700"/>
          <p14:tracePt t="53083" x="6961188" y="3314700"/>
          <p14:tracePt t="53361" x="6997700" y="3314700"/>
          <p14:tracePt t="53377" x="7015163" y="3314700"/>
          <p14:tracePt t="53393" x="7024688" y="3314700"/>
          <p14:tracePt t="53437" x="7034213" y="3314700"/>
          <p14:tracePt t="53453" x="7043738" y="3314700"/>
          <p14:tracePt t="53498" x="7051675" y="3305175"/>
          <p14:tracePt t="53580" x="7061200" y="3297238"/>
          <p14:tracePt t="53772" x="7080250" y="3287713"/>
          <p14:tracePt t="53777" x="7088188" y="3287713"/>
          <p14:tracePt t="53808" x="7097713" y="3287713"/>
          <p14:tracePt t="53840" x="7107238" y="3268663"/>
          <p14:tracePt t="53907" x="7107238" y="3260725"/>
          <p14:tracePt t="54467" x="7107238" y="3251200"/>
          <p14:tracePt t="54482" x="7088188" y="3251200"/>
          <p14:tracePt t="54498" x="7034213" y="3251200"/>
          <p14:tracePt t="54514" x="6932613" y="3278188"/>
          <p14:tracePt t="54530" x="6815138" y="3287713"/>
          <p14:tracePt t="54553" x="6559550" y="3314700"/>
          <p14:tracePt t="54583" x="6238875" y="3314700"/>
          <p14:tracePt t="54592" x="6129338" y="3314700"/>
          <p14:tracePt t="54607" x="5956300" y="3324225"/>
          <p14:tracePt t="54624" x="5800725" y="3341688"/>
          <p14:tracePt t="54641" x="5645150" y="3351213"/>
          <p14:tracePt t="54648" x="5526088" y="3351213"/>
          <p14:tracePt t="54672" x="5445125" y="3360738"/>
          <p14:tracePt t="54688" x="5380038" y="3370263"/>
          <p14:tracePt t="54697" x="5316538" y="3378200"/>
          <p14:tracePt t="54721" x="5243513" y="3387725"/>
          <p14:tracePt t="54729" x="5170488" y="3414713"/>
          <p14:tracePt t="54753" x="5097463" y="3433763"/>
          <p14:tracePt t="54761" x="5033963" y="3443288"/>
          <p14:tracePt t="54781" x="4968875" y="3479800"/>
          <p14:tracePt t="54789" x="4941888" y="3479800"/>
          <p14:tracePt t="54807" x="4895850" y="3497263"/>
          <p14:tracePt t="54830" x="4851400" y="3516313"/>
          <p14:tracePt t="54838" x="4832350" y="3524250"/>
          <p14:tracePt t="54862" x="4805363" y="3533775"/>
          <p14:tracePt t="55389" x="4832350" y="3533775"/>
          <p14:tracePt t="55397" x="4868863" y="3533775"/>
          <p14:tracePt t="55420" x="5014913" y="3533775"/>
          <p14:tracePt t="55433" x="5151438" y="3533775"/>
          <p14:tracePt t="55449" x="5353050" y="3533775"/>
          <p14:tracePt t="55466" x="5562600" y="3533775"/>
          <p14:tracePt t="55482" x="5791200" y="3533775"/>
          <p14:tracePt t="55499" x="6010275" y="3533775"/>
          <p14:tracePt t="55531" x="6384925" y="3479800"/>
          <p14:tracePt t="55562" x="6586538" y="3443288"/>
          <p14:tracePt t="55586" x="6713538" y="3414713"/>
          <p14:tracePt t="55611" x="6932613" y="3378200"/>
          <p14:tracePt t="55642" x="7061200" y="3351213"/>
          <p14:tracePt t="55674" x="7134225" y="3341688"/>
          <p14:tracePt t="55698" x="7170738" y="3333750"/>
          <p14:tracePt t="55722" x="7234238" y="3305175"/>
          <p14:tracePt t="55747" x="7243763" y="3297238"/>
          <p14:tracePt t="55764" x="7270750" y="3278188"/>
          <p14:tracePt t="55764" x="7289800" y="3268663"/>
          <p14:tracePt t="55778" x="7299325" y="3268663"/>
          <p14:tracePt t="55796" x="7326313" y="3241675"/>
          <p14:tracePt t="55812" x="7353300" y="3214688"/>
          <p14:tracePt t="55820" x="7362825" y="3205163"/>
          <p14:tracePt t="55840" x="7389813" y="3178175"/>
          <p14:tracePt t="55872" x="7416800" y="3159125"/>
          <p14:tracePt t="55888" x="7435850" y="3141663"/>
          <p14:tracePt t="55934" x="7435850" y="3132138"/>
          <p14:tracePt t="56280" x="7445375" y="3132138"/>
          <p14:tracePt t="56288" x="7435850" y="3132138"/>
          <p14:tracePt t="56369" x="7445375" y="3132138"/>
          <p14:tracePt t="69071" x="7453313" y="3195638"/>
          <p14:tracePt t="69079" x="7453313" y="3205163"/>
          <p14:tracePt t="69103" x="7453313" y="3241675"/>
          <p14:tracePt t="69120" x="7453313" y="3333750"/>
          <p14:tracePt t="69133" x="7445375" y="3387725"/>
          <p14:tracePt t="69150" x="7416800" y="3460750"/>
          <p14:tracePt t="69158" x="7399338" y="3497263"/>
          <p14:tracePt t="69181" x="7353300" y="3625850"/>
          <p14:tracePt t="69188" x="7326313" y="3679825"/>
          <p14:tracePt t="69212" x="7280275" y="3808413"/>
          <p14:tracePt t="69219" x="7262813" y="3852863"/>
          <p14:tracePt t="69242" x="7253288" y="3889375"/>
          <p14:tracePt t="69257" x="7226300" y="3944938"/>
          <p14:tracePt t="69273" x="7207250" y="3971925"/>
          <p14:tracePt t="69289" x="7180263" y="4000500"/>
          <p14:tracePt t="69297" x="7116763" y="4064000"/>
          <p14:tracePt t="69320" x="7061200" y="4110038"/>
          <p14:tracePt t="69328" x="6942138" y="4246563"/>
          <p14:tracePt t="69351" x="6842125" y="4346575"/>
          <p14:tracePt t="69367" x="6778625" y="4410075"/>
          <p14:tracePt t="69383" x="6677025" y="4483100"/>
          <p14:tracePt t="69401" x="6550025" y="4548188"/>
          <p14:tracePt t="69409" x="6457950" y="4592638"/>
          <p14:tracePt t="69430" x="6394450" y="4638675"/>
          <p14:tracePt t="69437" x="6348413" y="4657725"/>
          <p14:tracePt t="69462" x="6311900" y="4665663"/>
          <p14:tracePt t="69470" x="6294438" y="4665663"/>
          <p14:tracePt t="69487" x="6202363" y="4665663"/>
          <p14:tracePt t="69511" x="6075363" y="4665663"/>
          <p14:tracePt t="69519" x="6038850" y="4665663"/>
          <p14:tracePt t="69543" x="5946775" y="4675188"/>
          <p14:tracePt t="69551" x="5900738" y="4675188"/>
          <p14:tracePt t="69568" x="5837238" y="4675188"/>
          <p14:tracePt t="69600" x="5764213" y="4665663"/>
          <p14:tracePt t="69630" x="5718175" y="4648200"/>
          <p14:tracePt t="69646" x="5691188" y="4648200"/>
          <p14:tracePt t="69665" x="5672138" y="4638675"/>
          <p14:tracePt t="69681" x="5654675" y="4629150"/>
          <p14:tracePt t="69714" x="5618163" y="4621213"/>
          <p14:tracePt t="69739" x="5608638" y="4621213"/>
          <p14:tracePt t="69999" x="5618163" y="4621213"/>
          <p14:tracePt t="70023" x="5681663" y="4621213"/>
          <p14:tracePt t="70040" x="5745163" y="4621213"/>
          <p14:tracePt t="70047" x="5800725" y="4621213"/>
          <p14:tracePt t="70072" x="5919788" y="4621213"/>
          <p14:tracePt t="70080" x="5956300" y="4629150"/>
          <p14:tracePt t="70103" x="6102350" y="4648200"/>
          <p14:tracePt t="70111" x="6156325" y="4648200"/>
          <p14:tracePt t="70128" x="6275388" y="4648200"/>
          <p14:tracePt t="70149" x="6403975" y="4648200"/>
          <p14:tracePt t="70179" x="6513513" y="4621213"/>
          <p14:tracePt t="70194" x="6559550" y="4584700"/>
          <p14:tracePt t="70212" x="6613525" y="4538663"/>
          <p14:tracePt t="70241" x="6713538" y="4429125"/>
          <p14:tracePt t="70248" x="6750050" y="4383088"/>
          <p14:tracePt t="70271" x="6842125" y="4273550"/>
          <p14:tracePt t="70286" x="6869113" y="4210050"/>
          <p14:tracePt t="70302" x="6915150" y="4127500"/>
          <p14:tracePt t="70318" x="6951663" y="4081463"/>
          <p14:tracePt t="70326" x="6961188" y="4044950"/>
          <p14:tracePt t="70349" x="6978650" y="3990975"/>
          <p14:tracePt t="70357" x="6988175" y="3927475"/>
          <p14:tracePt t="70380" x="6997700" y="3852863"/>
          <p14:tracePt t="70387" x="6997700" y="3743325"/>
          <p14:tracePt t="70412" x="7007225" y="3670300"/>
          <p14:tracePt t="70432" x="7007225" y="3606800"/>
          <p14:tracePt t="70440" x="7007225" y="3597275"/>
          <p14:tracePt t="70456" x="7007225" y="3579813"/>
          <p14:tracePt t="70473" x="7007225" y="3570288"/>
          <p14:tracePt t="70552" x="7007225" y="3597275"/>
          <p14:tracePt t="70568" x="6961188" y="3706813"/>
          <p14:tracePt t="70583" x="6896100" y="3816350"/>
          <p14:tracePt t="70600" x="6851650" y="3908425"/>
          <p14:tracePt t="70608" x="6842125" y="3963988"/>
          <p14:tracePt t="70631" x="6778625" y="4137025"/>
          <p14:tracePt t="70639" x="6759575" y="4173538"/>
          <p14:tracePt t="70662" x="6696075" y="4273550"/>
          <p14:tracePt t="70678" x="6650038" y="4337050"/>
          <p14:tracePt t="70695" x="6613525" y="4419600"/>
          <p14:tracePt t="70711" x="6550025" y="4483100"/>
          <p14:tracePt t="70719" x="6530975" y="4519613"/>
          <p14:tracePt t="70736" x="6494463" y="4548188"/>
          <p14:tracePt t="70752" x="6467475" y="4584700"/>
          <p14:tracePt t="70769" x="6430963" y="4584700"/>
          <p14:tracePt t="70782" x="6384925" y="4621213"/>
          <p14:tracePt t="70798" x="6357938" y="4621213"/>
          <p14:tracePt t="70822" x="6330950" y="4621213"/>
          <p14:tracePt t="70830" x="6311900" y="4621213"/>
          <p14:tracePt t="70847" x="6284913" y="4629150"/>
          <p14:tracePt t="70879" x="6275388" y="4629150"/>
          <p14:tracePt t="70913" x="6229350" y="4629150"/>
          <p14:tracePt t="70928" x="6211888" y="4621213"/>
          <p14:tracePt t="70937" x="6192838" y="4611688"/>
          <p14:tracePt t="70963" x="6175375" y="4602163"/>
          <p14:tracePt t="81658" x="6184900" y="4602163"/>
          <p14:tracePt t="81666" x="6192838" y="4602163"/>
          <p14:tracePt t="81691" x="6202363" y="4602163"/>
          <p14:tracePt t="82187" x="6184900" y="4602163"/>
          <p14:tracePt t="82203" x="6119813" y="4611688"/>
          <p14:tracePt t="82219" x="6046788" y="4648200"/>
          <p14:tracePt t="82242" x="5864225" y="4657725"/>
          <p14:tracePt t="82249" x="5837238" y="4665663"/>
          <p14:tracePt t="82272" x="5754688" y="4675188"/>
          <p14:tracePt t="82279" x="5635625" y="4675188"/>
          <p14:tracePt t="82302" x="5518150" y="4694238"/>
          <p14:tracePt t="82309" x="5435600" y="4702175"/>
          <p14:tracePt t="82309" x="5362575" y="4721225"/>
          <p14:tracePt t="82332" x="5187950" y="4738688"/>
          <p14:tracePt t="82339" x="5087938" y="4757738"/>
          <p14:tracePt t="82362" x="4859338" y="4848225"/>
          <p14:tracePt t="82379" x="4686300" y="4876800"/>
          <p14:tracePt t="82386" x="4603750" y="4903788"/>
          <p14:tracePt t="82407" x="4348163" y="4940300"/>
          <p14:tracePt t="82422" x="4211638" y="4986338"/>
          <p14:tracePt t="82443" x="4083050" y="5022850"/>
          <p14:tracePt t="82450" x="4065588" y="5022850"/>
          <p14:tracePt t="82470" x="3937000" y="5068888"/>
          <p14:tracePt t="82500" x="3817938" y="5122863"/>
          <p14:tracePt t="82516" x="3744913" y="5149850"/>
          <p14:tracePt t="82533" x="3698875" y="5159375"/>
          <p14:tracePt t="82550" x="3625850" y="5205413"/>
          <p14:tracePt t="82581" x="3581400" y="5214938"/>
          <p14:tracePt t="82588" x="3571875" y="5214938"/>
          <p14:tracePt t="82612" x="3498850" y="5241925"/>
          <p14:tracePt t="82630" x="3416300" y="5278438"/>
          <p14:tracePt t="82663" x="3279775" y="5360988"/>
          <p14:tracePt t="82687" x="3197225" y="5414963"/>
          <p14:tracePt t="82703" x="3133725" y="5470525"/>
          <p14:tracePt t="82719" x="3078163" y="5507038"/>
          <p14:tracePt t="82727" x="3032125" y="5551488"/>
          <p14:tracePt t="82751" x="3005138" y="5588000"/>
          <p14:tracePt t="82767" x="3005138" y="5607050"/>
          <p14:tracePt t="82781" x="2995613" y="5624513"/>
          <p14:tracePt t="82796" x="2995613" y="5653088"/>
          <p14:tracePt t="82813" x="2995613" y="5689600"/>
          <p14:tracePt t="82830" x="3005138" y="5726113"/>
          <p14:tracePt t="82837" x="3005138" y="5734050"/>
          <p14:tracePt t="82838" x="3024188" y="5762625"/>
          <p14:tracePt t="82863" x="3032125" y="5799138"/>
          <p14:tracePt t="82870" x="3060700" y="5835650"/>
          <p14:tracePt t="82887" x="3078163" y="5881688"/>
          <p14:tracePt t="82911" x="3114675" y="5962650"/>
          <p14:tracePt t="82918" x="3141663" y="6008688"/>
          <p14:tracePt t="82940" x="3160713" y="6027738"/>
          <p14:tracePt t="82949" x="3170238" y="6035675"/>
          <p14:tracePt t="82949" x="3178175" y="6045200"/>
          <p14:tracePt t="83003" x="3187700" y="6054725"/>
          <p14:tracePt t="83019" x="3187700" y="6064250"/>
          <p14:tracePt t="83081" x="3197225" y="6064250"/>
          <p14:tracePt t="83113" x="3270250" y="6064250"/>
          <p14:tracePt t="83142" x="3435350" y="6045200"/>
          <p14:tracePt t="83159" x="3489325" y="6045200"/>
          <p14:tracePt t="83191" x="3617913" y="6018213"/>
          <p14:tracePt t="83222" x="3735388" y="5981700"/>
          <p14:tracePt t="83246" x="3790950" y="5972175"/>
          <p14:tracePt t="83263" x="3836988" y="5954713"/>
          <p14:tracePt t="83280" x="3910013" y="5918200"/>
          <p14:tracePt t="83303" x="4037013" y="5881688"/>
          <p14:tracePt t="83328" x="4102100" y="5862638"/>
          <p14:tracePt t="83337" x="4165600" y="5826125"/>
          <p14:tracePt t="83363" x="4229100" y="5780088"/>
          <p14:tracePt t="83371" x="4238625" y="5770563"/>
          <p14:tracePt t="83389" x="4284663" y="5734050"/>
          <p14:tracePt t="83413" x="4321175" y="5670550"/>
          <p14:tracePt t="83420" x="4330700" y="5670550"/>
          <p14:tracePt t="83441" x="4357688" y="5634038"/>
          <p14:tracePt t="83442" x="4367213" y="5597525"/>
          <p14:tracePt t="83450" x="4367213" y="5570538"/>
          <p14:tracePt t="83473" x="4384675" y="5543550"/>
          <p14:tracePt t="83480" x="4394200" y="5478463"/>
          <p14:tracePt t="83496" x="4403725" y="5441950"/>
          <p14:tracePt t="83513" x="4403725" y="5405438"/>
          <p14:tracePt t="83530" x="4403725" y="5378450"/>
          <p14:tracePt t="83548" x="4403725" y="5351463"/>
          <p14:tracePt t="83556" x="4403725" y="5332413"/>
          <p14:tracePt t="83581" x="4403725" y="5287963"/>
          <p14:tracePt t="83588" x="4394200" y="5278438"/>
          <p14:tracePt t="83612" x="4338638" y="5232400"/>
          <p14:tracePt t="83620" x="4330700" y="5232400"/>
          <p14:tracePt t="83636" x="4292600" y="5214938"/>
          <p14:tracePt t="83653" x="4238625" y="5195888"/>
          <p14:tracePt t="83669" x="4192588" y="5186363"/>
          <p14:tracePt t="83693" x="4102100" y="5168900"/>
          <p14:tracePt t="83700" x="4046538" y="5168900"/>
          <p14:tracePt t="83717" x="3983038" y="5168900"/>
          <p14:tracePt t="83733" x="3890963" y="5168900"/>
          <p14:tracePt t="83749" x="3827463" y="5168900"/>
          <p14:tracePt t="83757" x="3800475" y="5168900"/>
          <p14:tracePt t="83779" x="3708400" y="5168900"/>
          <p14:tracePt t="83803" x="3589338" y="5186363"/>
          <p14:tracePt t="83826" x="3525838" y="5195888"/>
          <p14:tracePt t="83842" x="3479800" y="5222875"/>
          <p14:tracePt t="83859" x="3443288" y="5241925"/>
          <p14:tracePt t="83866" x="3425825" y="5251450"/>
          <p14:tracePt t="83891" x="3406775" y="5259388"/>
          <p14:tracePt t="83899" x="3398838" y="5268913"/>
          <p14:tracePt t="83922" x="3389313" y="5278438"/>
          <p14:tracePt t="83939" x="3379788" y="5295900"/>
          <p14:tracePt t="83947" x="3379788" y="5314950"/>
          <p14:tracePt t="83970" x="3379788" y="5341938"/>
          <p14:tracePt t="83978" x="3389313" y="5368925"/>
          <p14:tracePt t="84002" x="3406775" y="5387975"/>
          <p14:tracePt t="84010" x="3416300" y="5397500"/>
          <p14:tracePt t="84027" x="3443288" y="5405438"/>
          <p14:tracePt t="84044" x="3479800" y="5405438"/>
          <p14:tracePt t="84062" x="3516313" y="5405438"/>
          <p14:tracePt t="84078" x="3589338" y="5405438"/>
          <p14:tracePt t="84086" x="3608388" y="5405438"/>
          <p14:tracePt t="84110" x="3727450" y="5360988"/>
          <p14:tracePt t="84119" x="3744913" y="5351463"/>
          <p14:tracePt t="84141" x="3800475" y="5332413"/>
          <p14:tracePt t="84149" x="3810000" y="5324475"/>
          <p14:tracePt t="84282" x="3763963" y="5324475"/>
          <p14:tracePt t="84312" x="3562350" y="5378450"/>
          <p14:tracePt t="84328" x="3479800" y="5405438"/>
          <p14:tracePt t="84344" x="3389313" y="5434013"/>
          <p14:tracePt t="84362" x="3325813" y="5478463"/>
          <p14:tracePt t="84387" x="3289300" y="5497513"/>
          <p14:tracePt t="84387" x="3260725" y="5507038"/>
          <p14:tracePt t="84396" x="3252788" y="5507038"/>
          <p14:tracePt t="84419" x="3243263" y="5507038"/>
          <p14:tracePt t="84431" x="3233738" y="5507038"/>
          <p14:tracePt t="84651" x="3252788" y="5507038"/>
          <p14:tracePt t="84668" x="3316288" y="5507038"/>
          <p14:tracePt t="84677" x="3343275" y="5507038"/>
          <p14:tracePt t="84702" x="3498850" y="5507038"/>
          <p14:tracePt t="84719" x="3598863" y="5507038"/>
          <p14:tracePt t="84726" x="3644900" y="5507038"/>
          <p14:tracePt t="84750" x="3744913" y="5534025"/>
          <p14:tracePt t="84758" x="3790950" y="5534025"/>
          <p14:tracePt t="84779" x="3927475" y="5543550"/>
          <p14:tracePt t="84811" x="4029075" y="5543550"/>
          <p14:tracePt t="84843" x="4056063" y="5543550"/>
          <p14:tracePt t="84859" x="4083050" y="5543550"/>
          <p14:tracePt t="84868" x="4102100" y="5543550"/>
          <p14:tracePt t="84891" x="4146550" y="5551488"/>
          <p14:tracePt t="84921" x="4192588" y="5570538"/>
          <p14:tracePt t="84952" x="4248150" y="5570538"/>
          <p14:tracePt t="84969" x="4256088" y="5570538"/>
          <p14:tracePt t="84999" x="4284663" y="5570538"/>
          <p14:tracePt t="85007" x="4292600" y="5570538"/>
          <p14:tracePt t="85031" x="4302125" y="5570538"/>
          <p14:tracePt t="85180" x="4256088" y="5580063"/>
          <p14:tracePt t="85197" x="4183063" y="5588000"/>
          <p14:tracePt t="85214" x="4110038" y="5607050"/>
          <p14:tracePt t="85230" x="4029075" y="5624513"/>
          <p14:tracePt t="85247" x="3910013" y="5643563"/>
          <p14:tracePt t="85256" x="3846513" y="5643563"/>
          <p14:tracePt t="85281" x="3690938" y="5661025"/>
          <p14:tracePt t="85290" x="3598863" y="5661025"/>
          <p14:tracePt t="85307" x="3516313" y="5670550"/>
          <p14:tracePt t="85323" x="3452813" y="5697538"/>
          <p14:tracePt t="85339" x="3379788" y="5697538"/>
          <p14:tracePt t="85363" x="3333750" y="5707063"/>
          <p14:tracePt t="85370" x="3270250" y="5726113"/>
          <p14:tracePt t="85386" x="3233738" y="5743575"/>
          <p14:tracePt t="85402" x="3206750" y="5753100"/>
          <p14:tracePt t="85418" x="3197225" y="5762625"/>
          <p14:tracePt t="85431" x="3187700" y="5770563"/>
          <p14:tracePt t="85870" x="3224213" y="5770563"/>
          <p14:tracePt t="85886" x="3289300" y="5770563"/>
          <p14:tracePt t="85903" x="3343275" y="5770563"/>
          <p14:tracePt t="85920" x="3406775" y="5770563"/>
          <p14:tracePt t="85928" x="3435350" y="5770563"/>
          <p14:tracePt t="85952" x="3489325" y="5770563"/>
          <p14:tracePt t="85960" x="3498850" y="5770563"/>
          <p14:tracePt t="85977" x="3535363" y="5770563"/>
          <p14:tracePt t="85992" x="3571875" y="5770563"/>
          <p14:tracePt t="86009" x="3598863" y="5770563"/>
          <p14:tracePt t="86033" x="3635375" y="5770563"/>
          <p14:tracePt t="86033" x="3644900" y="5770563"/>
          <p14:tracePt t="86056" x="3681413" y="5770563"/>
          <p14:tracePt t="86072" x="3708400" y="5770563"/>
          <p14:tracePt t="86089" x="3754438" y="5770563"/>
          <p14:tracePt t="86096" x="3781425" y="5770563"/>
          <p14:tracePt t="86120" x="3846513" y="5770563"/>
          <p14:tracePt t="86138" x="3910013" y="5770563"/>
          <p14:tracePt t="86148" x="3946525" y="5789613"/>
          <p14:tracePt t="86172" x="3973513" y="5789613"/>
          <p14:tracePt t="86181" x="3983038" y="5789613"/>
          <p14:tracePt t="86197" x="4010025" y="5789613"/>
          <p14:tracePt t="86213" x="4019550" y="5799138"/>
          <p14:tracePt t="86307" x="4029075" y="5799138"/>
          <p14:tracePt t="86651" x="4029075" y="5807075"/>
          <p14:tracePt t="86697" x="4010025" y="5807075"/>
          <p14:tracePt t="86713" x="4000500" y="5807075"/>
          <p14:tracePt t="86759" x="3992563" y="5807075"/>
          <p14:tracePt t="86789" x="3983038" y="5807075"/>
          <p14:tracePt t="86812" x="3956050" y="5780088"/>
          <p14:tracePt t="86836" x="3937000" y="5762625"/>
          <p14:tracePt t="86852" x="3927475" y="5762625"/>
          <p14:tracePt t="86868" x="3927475" y="5753100"/>
          <p14:tracePt t="86900" x="3919538" y="5743575"/>
          <p14:tracePt t="86931" x="3910013" y="5743575"/>
          <p14:tracePt t="86948" x="3900488" y="5734050"/>
          <p14:tracePt t="87236" x="3927475" y="5762625"/>
          <p14:tracePt t="87268" x="3946525" y="5770563"/>
          <p14:tracePt t="87349" x="3956050" y="5770563"/>
          <p14:tracePt t="87452" x="3956050" y="5780088"/>
          <p14:tracePt t="87461" x="3963988" y="5789613"/>
          <p14:tracePt t="87512" x="3973513" y="5799138"/>
          <p14:tracePt t="87842" x="3983038" y="5807075"/>
          <p14:tracePt t="87873" x="3992563" y="5807075"/>
          <p14:tracePt t="87896" x="4000500" y="5807075"/>
          <p14:tracePt t="87913" x="4019550" y="5807075"/>
          <p14:tracePt t="87930" x="4029075" y="5807075"/>
          <p14:tracePt t="87938" x="4037013" y="5807075"/>
          <p14:tracePt t="87962" x="4083050" y="5807075"/>
          <p14:tracePt t="87979" x="4110038" y="5799138"/>
          <p14:tracePt t="87987" x="4119563" y="5799138"/>
          <p14:tracePt t="88013" x="4129088" y="5799138"/>
          <p14:tracePt t="88020" x="4138613" y="5799138"/>
          <p14:tracePt t="88037" x="4138613" y="5789613"/>
          <p14:tracePt t="88242" x="4146550" y="5789613"/>
          <p14:tracePt t="88272" x="4165600" y="5789613"/>
          <p14:tracePt t="88288" x="4175125" y="5789613"/>
          <p14:tracePt t="88297" x="4192588" y="5789613"/>
          <p14:tracePt t="88320" x="4211638" y="5789613"/>
          <p14:tracePt t="88328" x="4229100" y="5789613"/>
          <p14:tracePt t="88351" x="4248150" y="5789613"/>
          <p14:tracePt t="88367" x="4256088" y="5789613"/>
          <p14:tracePt t="88383" x="4265613" y="5789613"/>
          <p14:tracePt t="88441" x="4275138" y="5789613"/>
          <p14:tracePt t="88710" x="4284663" y="5789613"/>
          <p14:tracePt t="88741" x="4302125" y="5799138"/>
          <p14:tracePt t="88742" x="4311650" y="5807075"/>
          <p14:tracePt t="88758" x="4321175" y="5807075"/>
          <p14:tracePt t="88788" x="4348163" y="5843588"/>
          <p14:tracePt t="88797" x="4357688" y="5853113"/>
          <p14:tracePt t="88821" x="4375150" y="5881688"/>
          <p14:tracePt t="88822" x="4384675" y="5889625"/>
          <p14:tracePt t="88870" x="4394200" y="5889625"/>
          <p14:tracePt t="97616" x="4411663" y="5899150"/>
          <p14:tracePt t="97632" x="4440238" y="5908675"/>
          <p14:tracePt t="97650" x="4467225" y="5945188"/>
          <p14:tracePt t="98188" x="4467225" y="5926138"/>
          <p14:tracePt t="98211" x="4440238" y="5908675"/>
          <p14:tracePt t="98227" x="4421188" y="5889625"/>
          <p14:tracePt t="98300" x="4411663" y="5881688"/>
          <p14:tracePt t="98373" x="4403725" y="5872163"/>
          <p14:tracePt t="98426" x="4403725" y="5862638"/>
          <p14:tracePt t="98507" x="4403725" y="5853113"/>
          <p14:tracePt t="98686" x="4384675" y="5826125"/>
          <p14:tracePt t="98710" x="4375150" y="5816600"/>
          <p14:tracePt t="98717" x="4357688" y="5807075"/>
          <p14:tracePt t="98756" x="4348163" y="5799138"/>
          <p14:tracePt t="98772" x="4348163" y="5780088"/>
          <p14:tracePt t="98796" x="4338638" y="5770563"/>
          <p14:tracePt t="98819" x="4330700" y="5762625"/>
          <p14:tracePt t="99128" x="4330700" y="5753100"/>
          <p14:tracePt t="99152" x="4357688" y="5734050"/>
          <p14:tracePt t="99182" x="4367213" y="5734050"/>
          <p14:tracePt t="99221" x="4375150" y="5726113"/>
          <p14:tracePt t="105107" x="4421188" y="5726113"/>
          <p14:tracePt t="105123" x="4530725" y="5726113"/>
          <p14:tracePt t="105141" x="4822825" y="5726113"/>
          <p14:tracePt t="105171" x="5535613" y="5762625"/>
          <p14:tracePt t="105201" x="6029325" y="5807075"/>
          <p14:tracePt t="105201" x="6175375" y="5807075"/>
          <p14:tracePt t="105232" x="6567488" y="5835650"/>
          <p14:tracePt t="105249" x="6778625" y="5853113"/>
          <p14:tracePt t="105257" x="6851650" y="5853113"/>
          <p14:tracePt t="105281" x="7051675" y="5862638"/>
          <p14:tracePt t="105288" x="7107238" y="5872163"/>
          <p14:tracePt t="105311" x="7234238" y="5899150"/>
          <p14:tracePt t="105319" x="7243763" y="5899150"/>
          <p14:tracePt t="105342" x="7307263" y="5918200"/>
          <p14:tracePt t="105349" x="7408863" y="5954713"/>
          <p14:tracePt t="105372" x="7499350" y="5981700"/>
          <p14:tracePt t="105388" x="7572375" y="6027738"/>
          <p14:tracePt t="105397" x="7637463" y="6054725"/>
          <p14:tracePt t="105420" x="7747000" y="6108700"/>
          <p14:tracePt t="105432" x="7856538" y="6164263"/>
          <p14:tracePt t="105447" x="7929563" y="6191250"/>
          <p14:tracePt t="105456" x="7966075" y="6210300"/>
          <p14:tracePt t="105479" x="8020050" y="6246813"/>
          <p14:tracePt t="105497" x="8047038" y="6283325"/>
          <p14:tracePt t="105512" x="8093075" y="6337300"/>
          <p14:tracePt t="105528" x="8129588" y="6373813"/>
          <p14:tracePt t="105536" x="8129588" y="6383338"/>
          <p14:tracePt t="105562" x="8158163" y="6419850"/>
          <p14:tracePt t="105570" x="8158163" y="6437313"/>
          <p14:tracePt t="105587" x="8194675" y="6502400"/>
          <p14:tracePt t="105603" x="8221663" y="6529388"/>
          <p14:tracePt t="105619" x="8239125" y="6565900"/>
          <p14:tracePt t="105643" x="8248650" y="6592888"/>
          <p14:tracePt t="105651" x="8258175" y="6602413"/>
          <p14:tracePt t="105668" x="8267700" y="6619875"/>
          <p14:tracePt t="105700" x="8275638" y="6648450"/>
          <p14:tracePt t="105926" x="8285163" y="6648450"/>
          <p14:tracePt t="105950" x="8294688" y="6619875"/>
          <p14:tracePt t="105957" x="8312150" y="6583363"/>
          <p14:tracePt t="105981" x="8331200" y="6556375"/>
          <p14:tracePt t="105990" x="8358188" y="6502400"/>
          <p14:tracePt t="106013" x="8377238" y="6446838"/>
          <p14:tracePt t="106030" x="8413750" y="6364288"/>
          <p14:tracePt t="106038" x="8450263" y="6283325"/>
          <p14:tracePt t="106064" x="8486775" y="6173788"/>
          <p14:tracePt t="106072" x="8513763" y="6145213"/>
          <p14:tracePt t="106088" x="8523288" y="6108700"/>
          <p14:tracePt t="106096" x="8531225" y="6091238"/>
          <p14:tracePt t="106120" x="8540750" y="6072188"/>
          <p14:tracePt t="106149" x="8540750" y="6045200"/>
          <p14:tracePt t="112129" x="8513763" y="6035675"/>
          <p14:tracePt t="112163" x="8477250" y="6035675"/>
          <p14:tracePt t="112187" x="8450263" y="6035675"/>
          <p14:tracePt t="112196" x="8431213" y="6027738"/>
          <p14:tracePt t="112221" x="8394700" y="6018213"/>
          <p14:tracePt t="112229" x="8348663" y="6008688"/>
          <p14:tracePt t="112251" x="8275638" y="5999163"/>
          <p14:tracePt t="112267" x="8212138" y="5981700"/>
          <p14:tracePt t="112276" x="8129588" y="5981700"/>
          <p14:tracePt t="112301" x="8002588" y="5972175"/>
          <p14:tracePt t="112310" x="7956550" y="5972175"/>
          <p14:tracePt t="112326" x="7874000" y="5972175"/>
          <p14:tracePt t="112343" x="7754938" y="5972175"/>
          <p14:tracePt t="112360" x="7581900" y="5972175"/>
          <p14:tracePt t="112368" x="7489825" y="5972175"/>
          <p14:tracePt t="112391" x="7134225" y="5972175"/>
          <p14:tracePt t="112408" x="6859588" y="5972175"/>
          <p14:tracePt t="112416" x="6705600" y="5972175"/>
          <p14:tracePt t="112438" x="6184900" y="5972175"/>
          <p14:tracePt t="112446" x="6019800" y="5972175"/>
          <p14:tracePt t="112469" x="5518150" y="5972175"/>
          <p14:tracePt t="112500" x="4905375" y="5972175"/>
          <p14:tracePt t="112516" x="4603750" y="5972175"/>
          <p14:tracePt t="112533" x="4338638" y="5972175"/>
          <p14:tracePt t="112550" x="4092575" y="5991225"/>
          <p14:tracePt t="112558" x="3983038" y="5999163"/>
          <p14:tracePt t="112582" x="3681413" y="6018213"/>
          <p14:tracePt t="112612" x="3279775" y="6054725"/>
          <p14:tracePt t="112636" x="3068638" y="6054725"/>
          <p14:tracePt t="112660" x="2686050" y="6100763"/>
          <p14:tracePt t="112691" x="2338388" y="6108700"/>
          <p14:tracePt t="112721" x="2055813" y="6108700"/>
          <p14:tracePt t="112729" x="1982788" y="6108700"/>
          <p14:tracePt t="112751" x="1771650" y="6127750"/>
          <p14:tracePt t="112759" x="1690688" y="6127750"/>
          <p14:tracePt t="112779" x="1543050" y="6127750"/>
          <p14:tracePt t="112796" x="1389063" y="6127750"/>
          <p14:tracePt t="112813" x="1270000" y="6137275"/>
          <p14:tracePt t="112830" x="1150938" y="6137275"/>
          <p14:tracePt t="112838" x="1041400" y="6137275"/>
          <p14:tracePt t="112863" x="941388" y="6137275"/>
          <p14:tracePt t="112863" x="895350" y="6137275"/>
          <p14:tracePt t="112871" x="858838" y="6137275"/>
          <p14:tracePt t="112888" x="795338" y="6137275"/>
          <p14:tracePt t="112912" x="722313" y="6137275"/>
          <p14:tracePt t="112920" x="703263" y="6137275"/>
          <p14:tracePt t="112937" x="693738" y="6137275"/>
          <p14:tracePt t="113028" x="685800" y="6108700"/>
          <p14:tracePt t="113052" x="685800" y="6091238"/>
          <p14:tracePt t="113059" x="685800" y="6072188"/>
          <p14:tracePt t="113076" x="685800" y="6054725"/>
          <p14:tracePt t="113092" x="685800" y="6035675"/>
          <p14:tracePt t="113109" x="685800" y="6008688"/>
          <p14:tracePt t="113139" x="685800" y="5981700"/>
          <p14:tracePt t="113168" x="685800" y="5962650"/>
          <p14:tracePt t="113298" x="685800" y="5954713"/>
          <p14:tracePt t="113329" x="676275" y="5945188"/>
          <p14:tracePt t="113418" x="676275" y="5935663"/>
          <p14:tracePt t="113438" x="703263" y="5935663"/>
          <p14:tracePt t="113439" x="712788" y="5935663"/>
          <p14:tracePt t="113448" x="722313" y="5935663"/>
          <p14:tracePt t="113471" x="739775" y="5926138"/>
          <p14:tracePt t="113479" x="749300" y="5926138"/>
          <p14:tracePt t="113509" x="758825" y="5926138"/>
          <p14:tracePt t="113532" x="766763" y="5926138"/>
          <p14:tracePt t="113561" x="776288" y="5926138"/>
          <p14:tracePt t="113813" x="749300" y="5926138"/>
          <p14:tracePt t="113829" x="722313" y="5945188"/>
          <p14:tracePt t="113860" x="676275" y="6008688"/>
          <p14:tracePt t="113890" x="657225" y="6054725"/>
          <p14:tracePt t="113898" x="657225" y="6064250"/>
          <p14:tracePt t="113922" x="657225" y="6100763"/>
          <p14:tracePt t="113930" x="657225" y="6108700"/>
          <p14:tracePt t="113946" x="649288" y="6145213"/>
          <p14:tracePt t="113971" x="649288" y="6210300"/>
          <p14:tracePt t="113971" x="649288" y="6227763"/>
          <p14:tracePt t="114002" x="649288" y="6291263"/>
          <p14:tracePt t="114010" x="649288" y="6310313"/>
          <p14:tracePt t="114026" x="649288" y="6337300"/>
          <p14:tracePt t="114042" x="649288" y="6364288"/>
          <p14:tracePt t="114059" x="666750" y="6400800"/>
          <p14:tracePt t="114082" x="693738" y="6437313"/>
          <p14:tracePt t="114089" x="703263" y="6446838"/>
          <p14:tracePt t="114106" x="722313" y="6473825"/>
          <p14:tracePt t="114122" x="739775" y="6483350"/>
          <p14:tracePt t="114138" x="758825" y="6502400"/>
          <p14:tracePt t="114149" x="776288" y="6519863"/>
          <p14:tracePt t="114172" x="785813" y="6519863"/>
          <p14:tracePt t="114180" x="795338" y="6519863"/>
          <p14:tracePt t="114197" x="822325" y="6529388"/>
          <p14:tracePt t="114221" x="831850" y="6529388"/>
          <p14:tracePt t="114229" x="849313" y="6529388"/>
          <p14:tracePt t="114253" x="876300" y="6529388"/>
          <p14:tracePt t="114261" x="912813" y="6529388"/>
          <p14:tracePt t="114276" x="931863" y="6519863"/>
          <p14:tracePt t="114293" x="958850" y="6492875"/>
          <p14:tracePt t="114312" x="995363" y="6456363"/>
          <p14:tracePt t="114338" x="1022350" y="6392863"/>
          <p14:tracePt t="114361" x="1022350" y="6327775"/>
          <p14:tracePt t="114391" x="1041400" y="6237288"/>
          <p14:tracePt t="114421" x="1041400" y="6173788"/>
          <p14:tracePt t="114426" x="1031875" y="6127750"/>
          <p14:tracePt t="114449" x="995363" y="6045200"/>
          <p14:tracePt t="114472" x="968375" y="5991225"/>
          <p14:tracePt t="114497" x="949325" y="5954713"/>
          <p14:tracePt t="114497" x="941388" y="5935663"/>
          <p14:tracePt t="114506" x="931863" y="5926138"/>
          <p14:tracePt t="114530" x="922338" y="5889625"/>
          <p14:tracePt t="114538" x="912813" y="5881688"/>
          <p14:tracePt t="114563" x="904875" y="5881688"/>
          <p14:tracePt t="114587" x="895350" y="5881688"/>
          <p14:tracePt t="114611" x="858838" y="5881688"/>
          <p14:tracePt t="114618" x="839788" y="5881688"/>
          <p14:tracePt t="114642" x="822325" y="5881688"/>
          <p14:tracePt t="114650" x="812800" y="5881688"/>
          <p14:tracePt t="114666" x="785813" y="5881688"/>
          <p14:tracePt t="114682" x="766763" y="5899150"/>
          <p14:tracePt t="114699" x="749300" y="5918200"/>
          <p14:tracePt t="114708" x="749300" y="5926138"/>
          <p14:tracePt t="114731" x="722313" y="5962650"/>
          <p14:tracePt t="114747" x="712788" y="5999163"/>
          <p14:tracePt t="114756" x="703263" y="6008688"/>
          <p14:tracePt t="114778" x="703263" y="6045200"/>
          <p14:tracePt t="114786" x="703263" y="6054725"/>
          <p14:tracePt t="114807" x="693738" y="6091238"/>
          <p14:tracePt t="114822" x="693738" y="6118225"/>
          <p14:tracePt t="114837" x="693738" y="6154738"/>
          <p14:tracePt t="114860" x="693738" y="6200775"/>
          <p14:tracePt t="114868" x="693738" y="6210300"/>
          <p14:tracePt t="114891" x="693738" y="6273800"/>
          <p14:tracePt t="114898" x="693738" y="6291263"/>
          <p14:tracePt t="114922" x="712788" y="6327775"/>
          <p14:tracePt t="114929" x="712788" y="6346825"/>
          <p14:tracePt t="114952" x="730250" y="6373813"/>
          <p14:tracePt t="114976" x="739775" y="6400800"/>
          <p14:tracePt t="115000" x="758825" y="6446838"/>
          <p14:tracePt t="115029" x="776288" y="6465888"/>
          <p14:tracePt t="115060" x="803275" y="6492875"/>
          <p14:tracePt t="115067" x="812800" y="6502400"/>
          <p14:tracePt t="115089" x="849313" y="6519863"/>
          <p14:tracePt t="115096" x="885825" y="6519863"/>
          <p14:tracePt t="115121" x="922338" y="6546850"/>
          <p14:tracePt t="115121" x="949325" y="6546850"/>
          <p14:tracePt t="115136" x="977900" y="6546850"/>
          <p14:tracePt t="115146" x="1004888" y="6556375"/>
          <p14:tracePt t="115171" x="1041400" y="6556375"/>
          <p14:tracePt t="115179" x="1050925" y="6556375"/>
          <p14:tracePt t="115201" x="1058863" y="6556375"/>
          <p14:tracePt t="115201" x="1068388" y="6556375"/>
          <p14:tracePt t="115231" x="1087438" y="6556375"/>
          <p14:tracePt t="115262" x="1096963" y="6556375"/>
          <p14:tracePt t="115280" x="1123950" y="6546850"/>
          <p14:tracePt t="115318" x="1123950" y="6538913"/>
          <p14:tracePt t="115340" x="1141413" y="6510338"/>
          <p14:tracePt t="115348" x="1141413" y="6502400"/>
          <p14:tracePt t="115371" x="1141413" y="6483350"/>
          <p14:tracePt t="115387" x="1150938" y="6465888"/>
          <p14:tracePt t="115403" x="1150938" y="6456363"/>
          <p14:tracePt t="115419" x="1150938" y="6446838"/>
          <p14:tracePt t="115431" x="1150938" y="6437313"/>
          <p14:tracePt t="115447" x="1150938" y="6429375"/>
          <p14:tracePt t="115838" x="1160463" y="6419850"/>
          <p14:tracePt t="115870" x="1177925" y="6410325"/>
          <p14:tracePt t="115878" x="1196975" y="6400800"/>
          <p14:tracePt t="115901" x="1214438" y="6392863"/>
          <p14:tracePt t="115917" x="1233488" y="6392863"/>
          <p14:tracePt t="115933" x="1243013" y="6392863"/>
          <p14:tracePt t="115986" x="1250950" y="6392863"/>
          <p14:tracePt t="116030" x="1260475" y="6392863"/>
          <p14:tracePt t="116062" x="1270000" y="6392863"/>
          <p14:tracePt t="116069" x="1279525" y="6392863"/>
          <p14:tracePt t="116086" x="1296988" y="6392863"/>
          <p14:tracePt t="116102" x="1343025" y="6392863"/>
          <p14:tracePt t="116119" x="1379538" y="6383338"/>
          <p14:tracePt t="116128" x="1452563" y="6383338"/>
          <p14:tracePt t="116148" x="1516063" y="6373813"/>
          <p14:tracePt t="116171" x="1617663" y="6373813"/>
          <p14:tracePt t="116179" x="1644650" y="6373813"/>
          <p14:tracePt t="116196" x="1690688" y="6373813"/>
          <p14:tracePt t="116213" x="1708150" y="6373813"/>
          <p14:tracePt t="116229" x="1735138" y="6373813"/>
          <p14:tracePt t="116236" x="1744663" y="6373813"/>
          <p14:tracePt t="116261" x="1754188" y="6373813"/>
          <p14:tracePt t="116269" x="1763713" y="6373813"/>
          <p14:tracePt t="116292" x="1781175" y="6373813"/>
          <p14:tracePt t="116308" x="1808163" y="6373813"/>
          <p14:tracePt t="116316" x="1817688" y="6373813"/>
          <p14:tracePt t="116340" x="1836738" y="6373813"/>
          <p14:tracePt t="116348" x="1836738" y="6383338"/>
          <p14:tracePt t="116398" x="1854200" y="6383338"/>
          <p14:tracePt t="116510" x="1900238" y="6383338"/>
          <p14:tracePt t="116517" x="1909763" y="6383338"/>
          <p14:tracePt t="116541" x="1990725" y="6383338"/>
          <p14:tracePt t="116556" x="2055813" y="6383338"/>
          <p14:tracePt t="116572" x="2146300" y="6383338"/>
          <p14:tracePt t="116589" x="2219325" y="6383338"/>
          <p14:tracePt t="116596" x="2255838" y="6383338"/>
          <p14:tracePt t="116620" x="2347913" y="6392863"/>
          <p14:tracePt t="116628" x="2374900" y="6392863"/>
          <p14:tracePt t="116651" x="2447925" y="6400800"/>
          <p14:tracePt t="116659" x="2484438" y="6400800"/>
          <p14:tracePt t="116676" x="2530475" y="6400800"/>
          <p14:tracePt t="116700" x="2613025" y="6410325"/>
          <p14:tracePt t="116708" x="2649538" y="6410325"/>
          <p14:tracePt t="116731" x="2749550" y="6410325"/>
          <p14:tracePt t="116739" x="2813050" y="6410325"/>
          <p14:tracePt t="116757" x="2922588" y="6410325"/>
          <p14:tracePt t="116766" x="2951163" y="6410325"/>
          <p14:tracePt t="116788" x="3114675" y="6419850"/>
          <p14:tracePt t="116812" x="3279775" y="6446838"/>
          <p14:tracePt t="116820" x="3316288" y="6446838"/>
          <p14:tracePt t="116836" x="3398838" y="6446838"/>
          <p14:tracePt t="116853" x="3471863" y="6456363"/>
          <p14:tracePt t="116869" x="3535363" y="6456363"/>
          <p14:tracePt t="116877" x="3552825" y="6456363"/>
          <p14:tracePt t="116902" x="3598863" y="6456363"/>
          <p14:tracePt t="116910" x="3617913" y="6456363"/>
          <p14:tracePt t="116932" x="3644900" y="6456363"/>
          <p14:tracePt t="116949" x="3671888" y="6456363"/>
          <p14:tracePt t="116957" x="3690938" y="6456363"/>
          <p14:tracePt t="116980" x="3744913" y="6465888"/>
          <p14:tracePt t="116987" x="3763963" y="6465888"/>
          <p14:tracePt t="117011" x="3800475" y="6473825"/>
          <p14:tracePt t="117043" x="3900488" y="6473825"/>
          <p14:tracePt t="117067" x="3937000" y="6473825"/>
          <p14:tracePt t="117090" x="4019550" y="6473825"/>
          <p14:tracePt t="117123" x="4110038" y="6473825"/>
          <p14:tracePt t="117147" x="4156075" y="6473825"/>
          <p14:tracePt t="117147" x="4192588" y="6473825"/>
          <p14:tracePt t="117156" x="4202113" y="6473825"/>
          <p14:tracePt t="117182" x="4229100" y="6473825"/>
          <p14:tracePt t="117200" x="4238625" y="6473825"/>
          <p14:tracePt t="117930" x="4275138" y="6456363"/>
          <p14:tracePt t="117937" x="4284663" y="6456363"/>
          <p14:tracePt t="117937" x="4292600" y="6456363"/>
          <p14:tracePt t="117961" x="4302125" y="6456363"/>
          <p14:tracePt t="118460" x="4302125" y="6446838"/>
          <p14:tracePt t="118490" x="4211638" y="6446838"/>
          <p14:tracePt t="118506" x="4129088" y="6446838"/>
          <p14:tracePt t="118522" x="4056063" y="6446838"/>
          <p14:tracePt t="118539" x="3973513" y="6446838"/>
          <p14:tracePt t="118569" x="3846513" y="6446838"/>
          <p14:tracePt t="118576" x="3817938" y="6446838"/>
          <p14:tracePt t="118599" x="3727450" y="6446838"/>
          <p14:tracePt t="118607" x="3654425" y="6446838"/>
          <p14:tracePt t="118630" x="3598863" y="6446838"/>
          <p14:tracePt t="118647" x="3535363" y="6446838"/>
          <p14:tracePt t="118664" x="3443288" y="6446838"/>
          <p14:tracePt t="118681" x="3362325" y="6446838"/>
          <p14:tracePt t="118688" x="3333750" y="6446838"/>
          <p14:tracePt t="118713" x="3224213" y="6465888"/>
          <p14:tracePt t="118721" x="3170238" y="6465888"/>
          <p14:tracePt t="118736" x="3060700" y="6465888"/>
          <p14:tracePt t="118759" x="2868613" y="6465888"/>
          <p14:tracePt t="118766" x="2786063" y="6465888"/>
          <p14:tracePt t="118787" x="2640013" y="6465888"/>
          <p14:tracePt t="118796" x="2530475" y="6465888"/>
          <p14:tracePt t="118820" x="2493963" y="6465888"/>
          <p14:tracePt t="118828" x="2474913" y="6456363"/>
          <p14:tracePt t="118860" x="2466975" y="6446838"/>
          <p14:tracePt t="119220" x="2493963" y="6437313"/>
          <p14:tracePt t="119242" x="2566988" y="6429375"/>
          <p14:tracePt t="119250" x="2613025" y="6429375"/>
          <p14:tracePt t="119272" x="2805113" y="6429375"/>
          <p14:tracePt t="119287" x="2968625" y="6429375"/>
          <p14:tracePt t="119303" x="3160713" y="6429375"/>
          <p14:tracePt t="119319" x="3370263" y="6429375"/>
          <p14:tracePt t="119327" x="3498850" y="6429375"/>
          <p14:tracePt t="119350" x="3854450" y="6429375"/>
          <p14:tracePt t="119381" x="4192588" y="6429375"/>
          <p14:tracePt t="119412" x="4292600" y="6429375"/>
          <p14:tracePt t="119432" x="4302125" y="6429375"/>
          <p14:tracePt t="119567" x="4311650" y="6419850"/>
          <p14:tracePt t="120558" x="4321175" y="6419850"/>
          <p14:tracePt t="120582" x="4338638" y="6419850"/>
          <p14:tracePt t="120597" x="4357688" y="6419850"/>
          <p14:tracePt t="120606" x="4394200" y="6419850"/>
          <p14:tracePt t="120630" x="4421188" y="6419850"/>
          <p14:tracePt t="120638" x="4457700" y="6419850"/>
          <p14:tracePt t="120656" x="4467225" y="6410325"/>
          <p14:tracePt t="120672" x="4484688" y="6410325"/>
          <p14:tracePt t="120688" x="4503738" y="6410325"/>
          <p14:tracePt t="120779" x="4513263" y="6410325"/>
          <p14:tracePt t="120802" x="4530725" y="6410325"/>
          <p14:tracePt t="120809" x="4540250" y="6410325"/>
          <p14:tracePt t="120826" x="4567238" y="6410325"/>
          <p14:tracePt t="120849" x="4603750" y="6400800"/>
          <p14:tracePt t="120880" x="4613275" y="6400800"/>
          <p14:tracePt t="120911" x="4622800" y="6392863"/>
          <p14:tracePt t="121022" x="4649788" y="6383338"/>
          <p14:tracePt t="121046" x="4676775" y="6373813"/>
          <p14:tracePt t="121063" x="4722813" y="6364288"/>
          <p14:tracePt t="121081" x="4749800" y="6356350"/>
          <p14:tracePt t="121081" x="4759325" y="6356350"/>
          <p14:tracePt t="121097" x="4786313" y="6356350"/>
          <p14:tracePt t="121114" x="4805363" y="6356350"/>
          <p14:tracePt t="121128" x="4813300" y="6356350"/>
          <p14:tracePt t="121142" x="4851400" y="6356350"/>
          <p14:tracePt t="121159" x="4887913" y="6373813"/>
          <p14:tracePt t="121166" x="4905375" y="6373813"/>
          <p14:tracePt t="121190" x="4932363" y="6373813"/>
          <p14:tracePt t="121198" x="4960938" y="6373813"/>
          <p14:tracePt t="121219" x="4987925" y="6383338"/>
          <p14:tracePt t="121237" x="5005388" y="6383338"/>
          <p14:tracePt t="121253" x="5033963" y="6383338"/>
          <p14:tracePt t="121270" x="5078413" y="6400800"/>
          <p14:tracePt t="121279" x="5097463" y="6400800"/>
          <p14:tracePt t="121301" x="5133975" y="6400800"/>
          <p14:tracePt t="121309" x="5160963" y="6400800"/>
          <p14:tracePt t="121332" x="5170488" y="6400800"/>
          <p14:tracePt t="121362" x="5180013" y="6400800"/>
          <p14:tracePt t="121409" x="5207000" y="6400800"/>
          <p14:tracePt t="121437" x="5216525" y="6400800"/>
          <p14:tracePt t="121468" x="5233988" y="6400800"/>
          <p14:tracePt t="121500" x="5243513" y="6400800"/>
          <p14:tracePt t="121523" x="5253038" y="6400800"/>
          <p14:tracePt t="121841" x="5224463" y="6410325"/>
          <p14:tracePt t="121879" x="5207000" y="6410325"/>
          <p14:tracePt t="121887" x="5187950" y="6410325"/>
          <p14:tracePt t="121887" x="5180013" y="6410325"/>
          <p14:tracePt t="121913" x="5170488" y="6410325"/>
          <p14:tracePt t="121921" x="5151438" y="6410325"/>
          <p14:tracePt t="122092" x="5143500" y="6419850"/>
          <p14:tracePt t="122116" x="5160963" y="6419850"/>
          <p14:tracePt t="122138" x="5253038" y="6446838"/>
          <p14:tracePt t="122162" x="5370513" y="6473825"/>
          <p14:tracePt t="122192" x="5472113" y="6492875"/>
          <p14:tracePt t="122217" x="5508625" y="6502400"/>
          <p14:tracePt t="122233" x="5518150" y="6502400"/>
          <p14:tracePt t="122249" x="5535613" y="6502400"/>
          <p14:tracePt t="122266" x="5554663" y="6510338"/>
          <p14:tracePt t="122283" x="5581650" y="6510338"/>
          <p14:tracePt t="122299" x="5627688" y="6510338"/>
          <p14:tracePt t="122306" x="5645150" y="6510338"/>
          <p14:tracePt t="122330" x="5691188" y="6510338"/>
          <p14:tracePt t="122337" x="5745163" y="6519863"/>
          <p14:tracePt t="122361" x="5781675" y="6519863"/>
          <p14:tracePt t="122369" x="5800725" y="6519863"/>
          <p14:tracePt t="122392" x="5837238" y="6519863"/>
          <p14:tracePt t="122407" x="5891213" y="6519863"/>
          <p14:tracePt t="122415" x="5929313" y="6519863"/>
          <p14:tracePt t="122436" x="5965825" y="6519863"/>
          <p14:tracePt t="122452" x="5983288" y="6519863"/>
          <p14:tracePt t="122468" x="6010275" y="6519863"/>
          <p14:tracePt t="122476" x="6029325" y="6519863"/>
          <p14:tracePt t="122501" x="6065838" y="6519863"/>
          <p14:tracePt t="122508" x="6075363" y="6519863"/>
          <p14:tracePt t="122531" x="6092825" y="6519863"/>
          <p14:tracePt t="122547" x="6119813" y="6510338"/>
          <p14:tracePt t="122563" x="6129338" y="6510338"/>
          <p14:tracePt t="122580" x="6148388" y="6510338"/>
          <p14:tracePt t="122587" x="6156325" y="6502400"/>
          <p14:tracePt t="122612" x="6175375" y="6492875"/>
          <p14:tracePt t="122619" x="6184900" y="6492875"/>
          <p14:tracePt t="122636" x="6202363" y="6483350"/>
          <p14:tracePt t="122661" x="6221413" y="6473825"/>
          <p14:tracePt t="122669" x="6229350" y="6456363"/>
          <p14:tracePt t="122686" x="6238875" y="6437313"/>
          <p14:tracePt t="122717" x="6238875" y="6429375"/>
          <p14:tracePt t="122749" x="6238875" y="6419850"/>
          <p14:tracePt t="122756" x="6238875" y="6410325"/>
          <p14:tracePt t="122778" x="6238875" y="6400800"/>
          <p14:tracePt t="122802" x="6229350" y="6364288"/>
          <p14:tracePt t="122833" x="6175375" y="6327775"/>
          <p14:tracePt t="122857" x="6156325" y="6327775"/>
          <p14:tracePt t="122866" x="6111875" y="6310313"/>
          <p14:tracePt t="122891" x="6065838" y="6300788"/>
          <p14:tracePt t="122899" x="6019800" y="6300788"/>
          <p14:tracePt t="122921" x="5983288" y="6291263"/>
          <p14:tracePt t="122938" x="5946775" y="6291263"/>
          <p14:tracePt t="122946" x="5891213" y="6291263"/>
          <p14:tracePt t="122969" x="5837238" y="6291263"/>
          <p14:tracePt t="122977" x="5754688" y="6291263"/>
          <p14:tracePt t="123001" x="5654675" y="6291263"/>
          <p14:tracePt t="123009" x="5554663" y="6291263"/>
          <p14:tracePt t="123032" x="5481638" y="6291263"/>
          <p14:tracePt t="123047" x="5399088" y="6310313"/>
          <p14:tracePt t="123056" x="5353050" y="6310313"/>
          <p14:tracePt t="123082" x="5297488" y="6327775"/>
          <p14:tracePt t="123090" x="5260975" y="6327775"/>
          <p14:tracePt t="123106" x="5233988" y="6337300"/>
          <p14:tracePt t="123123" x="5207000" y="6346825"/>
          <p14:tracePt t="123140" x="5197475" y="6356350"/>
          <p14:tracePt t="123172" x="5180013" y="6356350"/>
          <p14:tracePt t="123188" x="5170488" y="6356350"/>
          <p14:tracePt t="123219" x="5151438" y="6373813"/>
          <p14:tracePt t="123249" x="5151438" y="6419850"/>
          <p14:tracePt t="123280" x="5170488" y="6465888"/>
          <p14:tracePt t="123287" x="5187950" y="6483350"/>
          <p14:tracePt t="123310" x="5297488" y="6519863"/>
          <p14:tracePt t="123327" x="5399088" y="6546850"/>
          <p14:tracePt t="123345" x="5545138" y="6546850"/>
          <p14:tracePt t="123363" x="5618163" y="6556375"/>
          <p14:tracePt t="123386" x="5718175" y="6556375"/>
          <p14:tracePt t="123403" x="5800725" y="6556375"/>
          <p14:tracePt t="123419" x="5864225" y="6556375"/>
          <p14:tracePt t="123441" x="5965825" y="6556375"/>
          <p14:tracePt t="123472" x="6019800" y="6556375"/>
          <p14:tracePt t="123479" x="6038850" y="6556375"/>
          <p14:tracePt t="123503" x="6092825" y="6556375"/>
          <p14:tracePt t="123511" x="6102350" y="6556375"/>
          <p14:tracePt t="123527" x="6129338" y="6556375"/>
          <p14:tracePt t="123543" x="6156325" y="6546850"/>
          <p14:tracePt t="123562" x="6165850" y="6546850"/>
          <p14:tracePt t="123583" x="6202363" y="6529388"/>
          <p14:tracePt t="123591" x="6211888" y="6519863"/>
          <p14:tracePt t="123608" x="6238875" y="6510338"/>
          <p14:tracePt t="123615" x="6248400" y="6510338"/>
          <p14:tracePt t="123638" x="6257925" y="6483350"/>
          <p14:tracePt t="123646" x="6257925" y="6473825"/>
          <p14:tracePt t="123670" x="6257925" y="6465888"/>
          <p14:tracePt t="123679" x="6257925" y="6446838"/>
          <p14:tracePt t="123696" x="6257925" y="6429375"/>
          <p14:tracePt t="123719" x="6257925" y="6419850"/>
          <p14:tracePt t="123727" x="6238875" y="6400800"/>
          <p14:tracePt t="123750" x="6229350" y="6392863"/>
          <p14:tracePt t="123758" x="6221413" y="6373813"/>
          <p14:tracePt t="123779" x="6211888" y="6337300"/>
          <p14:tracePt t="123812" x="6192838" y="6319838"/>
          <p14:tracePt t="124172" x="6184900" y="6310313"/>
          <p14:tracePt t="124196" x="6165850" y="6291263"/>
          <p14:tracePt t="124221" x="6029325" y="6291263"/>
          <p14:tracePt t="124230" x="6002338" y="6291263"/>
          <p14:tracePt t="124247" x="5910263" y="6291263"/>
          <p14:tracePt t="124263" x="5837238" y="6291263"/>
          <p14:tracePt t="124279" x="5754688" y="6291263"/>
          <p14:tracePt t="124287" x="5700713" y="6291263"/>
          <p14:tracePt t="124312" x="5572125" y="6310313"/>
          <p14:tracePt t="124319" x="5554663" y="6319838"/>
          <p14:tracePt t="124343" x="5526088" y="6319838"/>
          <p14:tracePt t="124343" x="5518150" y="6327775"/>
          <p14:tracePt t="124359" x="5499100" y="6327775"/>
          <p14:tracePt t="124392" x="5481638" y="6337300"/>
          <p14:tracePt t="124428" x="5472113" y="6346825"/>
          <p14:tracePt t="124458" x="5462588" y="6356350"/>
          <p14:tracePt t="124481" x="5453063" y="6364288"/>
          <p14:tracePt t="124498" x="5435600" y="6383338"/>
          <p14:tracePt t="124506" x="5426075" y="6383338"/>
          <p14:tracePt t="124530" x="5426075" y="6392863"/>
          <p14:tracePt t="124537" x="5416550" y="6410325"/>
          <p14:tracePt t="124560" x="5416550" y="6419850"/>
          <p14:tracePt t="124567" x="5408613" y="6429375"/>
          <p14:tracePt t="124648" x="5408613" y="6437313"/>
          <p14:tracePt t="124672" x="5399088" y="6446838"/>
          <p14:tracePt t="124680" x="5399088" y="6456363"/>
          <p14:tracePt t="124712" x="5399088" y="6465888"/>
          <p14:tracePt t="124729" x="5389563" y="6473825"/>
          <p14:tracePt t="124811" x="5380038" y="6483350"/>
          <p14:tracePt t="126229" x="5380038" y="6492875"/>
          <p14:tracePt t="126237" x="5389563" y="6510338"/>
          <p14:tracePt t="126262" x="5389563" y="6519863"/>
          <p14:tracePt t="126269" x="5399088" y="6529388"/>
          <p14:tracePt t="126308" x="5399088" y="6538913"/>
          <p14:tracePt t="126315" x="5399088" y="6546850"/>
          <p14:tracePt t="126338" x="5399088" y="6556375"/>
          <p14:tracePt t="126346" x="5399088" y="6565900"/>
          <p14:tracePt t="126369" x="5399088" y="6575425"/>
          <p14:tracePt t="126788" x="5399088" y="6583363"/>
          <p14:tracePt t="126993" x="5389563" y="6583363"/>
          <p14:tracePt t="127478" x="5380038" y="6583363"/>
          <p14:tracePt t="127485" x="5399088" y="6565900"/>
          <p14:tracePt t="127509" x="5445125" y="6519863"/>
          <p14:tracePt t="127516" x="5453063" y="6510338"/>
          <p14:tracePt t="127540" x="5472113" y="6492875"/>
          <p14:tracePt t="127547" x="5472113" y="6483350"/>
          <p14:tracePt t="127570" x="5481638" y="6473825"/>
          <p14:tracePt t="127578" x="5499100" y="6465888"/>
          <p14:tracePt t="127602" x="5508625" y="6456363"/>
          <p14:tracePt t="127626" x="5518150" y="6446838"/>
          <p14:tracePt t="127679" x="5545138" y="6437313"/>
          <p14:tracePt t="127708" x="5562600" y="6429375"/>
          <p14:tracePt t="127732" x="5572125" y="6429375"/>
          <p14:tracePt t="127756" x="5581650" y="6429375"/>
          <p14:tracePt t="127772" x="5591175" y="6429375"/>
          <p14:tracePt t="127793" x="5618163" y="6419850"/>
          <p14:tracePt t="127827" x="5618163" y="6410325"/>
          <p14:tracePt t="127851" x="5635625" y="6400800"/>
          <p14:tracePt t="127881" x="5664200" y="6392863"/>
          <p14:tracePt t="127913" x="5691188" y="6383338"/>
          <p14:tracePt t="127930" x="5708650" y="6373813"/>
          <p14:tracePt t="127961" x="5727700" y="6373813"/>
          <p14:tracePt t="127992" x="5745163" y="6364288"/>
          <p14:tracePt t="128790" x="5810250" y="6364288"/>
          <p14:tracePt t="128797" x="5827713" y="6364288"/>
          <p14:tracePt t="128820" x="5910263" y="6373813"/>
          <p14:tracePt t="128828" x="5965825" y="6383338"/>
          <p14:tracePt t="128851" x="6010275" y="6392863"/>
          <p14:tracePt t="128859" x="6046788" y="6400800"/>
          <p14:tracePt t="128876" x="6065838" y="6410325"/>
          <p14:tracePt t="128899" x="6092825" y="6410325"/>
          <p14:tracePt t="128907" x="6092825" y="6419850"/>
          <p14:tracePt t="128931" x="6111875" y="6419850"/>
          <p14:tracePt t="128938" x="6119813" y="6419850"/>
          <p14:tracePt t="128962" x="6148388" y="6419850"/>
          <p14:tracePt t="128970" x="6156325" y="6419850"/>
          <p14:tracePt t="128985" x="6165850" y="6419850"/>
          <p14:tracePt t="129129" x="6075363" y="6419850"/>
          <p14:tracePt t="129162" x="5937250" y="6419850"/>
          <p14:tracePt t="129180" x="5891213" y="6419850"/>
          <p14:tracePt t="129211" x="5837238" y="6419850"/>
          <p14:tracePt t="129236" x="5827713" y="6429375"/>
          <p14:tracePt t="129251" x="5810250" y="6429375"/>
          <p14:tracePt t="129268" x="5791200" y="6437313"/>
          <p14:tracePt t="129291" x="5773738" y="6437313"/>
          <p14:tracePt t="129322" x="5737225" y="6437313"/>
          <p14:tracePt t="129347" x="5727700" y="6437313"/>
          <p14:tracePt t="129364" x="5700713" y="6437313"/>
          <p14:tracePt t="129831" x="5691188" y="6446838"/>
          <p14:tracePt t="135346" x="5708650" y="6446838"/>
          <p14:tracePt t="135369" x="5764213" y="6446838"/>
          <p14:tracePt t="135378" x="5827713" y="6456363"/>
          <p14:tracePt t="135403" x="5919788" y="6473825"/>
          <p14:tracePt t="135419" x="5956300" y="6473825"/>
          <p14:tracePt t="135432" x="5965825" y="6473825"/>
          <p14:tracePt t="135448" x="6002338" y="6483350"/>
          <p14:tracePt t="135456" x="6010275" y="6483350"/>
          <p14:tracePt t="135481" x="6019800" y="6483350"/>
          <p14:tracePt t="135488" x="6046788" y="6483350"/>
          <p14:tracePt t="135506" x="6075363" y="6483350"/>
          <p14:tracePt t="135531" x="6102350" y="6483350"/>
          <p14:tracePt t="135538" x="6111875" y="6483350"/>
          <p14:tracePt t="135562" x="6119813" y="6483350"/>
          <p14:tracePt t="135570" x="6138863" y="6483350"/>
          <p14:tracePt t="135586" x="6148388" y="6483350"/>
          <p14:tracePt t="135596" x="6165850" y="6483350"/>
          <p14:tracePt t="135620" x="6175375" y="6483350"/>
          <p14:tracePt t="135651" x="6184900" y="6483350"/>
          <p14:tracePt t="135667" x="6192838" y="6483350"/>
          <p14:tracePt t="135676" x="6202363" y="6483350"/>
          <p14:tracePt t="135699" x="6229350" y="6483350"/>
          <p14:tracePt t="135730" x="6257925" y="6483350"/>
          <p14:tracePt t="135806" x="6275388" y="6483350"/>
          <p14:tracePt t="135821" x="6284913" y="6483350"/>
          <p14:tracePt t="135867" x="6294438" y="6483350"/>
          <p14:tracePt t="136232" x="6348413" y="6473825"/>
          <p14:tracePt t="136261" x="6403975" y="6465888"/>
          <p14:tracePt t="136269" x="6421438" y="6456363"/>
          <p14:tracePt t="136287" x="6457950" y="6456363"/>
          <p14:tracePt t="136310" x="6513513" y="6456363"/>
          <p14:tracePt t="136339" x="6596063" y="6456363"/>
          <p14:tracePt t="136348" x="6623050" y="6456363"/>
          <p14:tracePt t="136370" x="6686550" y="6456363"/>
          <p14:tracePt t="136378" x="6742113" y="6456363"/>
          <p14:tracePt t="136401" x="6815138" y="6456363"/>
          <p14:tracePt t="136409" x="6905625" y="6456363"/>
          <p14:tracePt t="136431" x="6997700" y="6456363"/>
          <p14:tracePt t="136447" x="7088188" y="6456363"/>
          <p14:tracePt t="136455" x="7124700" y="6456363"/>
          <p14:tracePt t="136480" x="7243763" y="6456363"/>
          <p14:tracePt t="136488" x="7270750" y="6456363"/>
          <p14:tracePt t="136489" x="7280275" y="6456363"/>
          <p14:tracePt t="136513" x="7335838" y="6465888"/>
          <p14:tracePt t="136521" x="7372350" y="6473825"/>
          <p14:tracePt t="136538" x="7408863" y="6473825"/>
          <p14:tracePt t="136569" x="7481888" y="6473825"/>
          <p14:tracePt t="136592" x="7518400" y="6473825"/>
          <p14:tracePt t="136600" x="7526338" y="6473825"/>
          <p14:tracePt t="136616" x="7554913" y="6473825"/>
          <p14:tracePt t="136633" x="7591425" y="6473825"/>
          <p14:tracePt t="136680" x="7618413" y="6473825"/>
          <p14:tracePt t="136696" x="7627938" y="6483350"/>
          <p14:tracePt t="136714" x="7645400" y="6483350"/>
          <p14:tracePt t="136730" x="7664450" y="6483350"/>
          <p14:tracePt t="136756" x="7691438" y="6483350"/>
          <p14:tracePt t="136772" x="7737475" y="6483350"/>
          <p14:tracePt t="136785" x="7773988" y="6483350"/>
          <p14:tracePt t="136798" x="7810500" y="6483350"/>
          <p14:tracePt t="136823" x="7847013" y="6483350"/>
          <p14:tracePt t="136839" x="7856538" y="6483350"/>
          <p14:tracePt t="136847" x="7864475" y="6492875"/>
          <p14:tracePt t="136871" x="7893050" y="6502400"/>
          <p14:tracePt t="136902" x="7910513" y="6502400"/>
          <p14:tracePt t="136910" x="7929563" y="6502400"/>
          <p14:tracePt t="136926" x="7937500" y="6502400"/>
          <p14:tracePt t="136942" x="7966075" y="6502400"/>
          <p14:tracePt t="136959" x="7974013" y="6502400"/>
          <p14:tracePt t="136982" x="7993063" y="6502400"/>
          <p14:tracePt t="136991" x="8002588" y="6502400"/>
          <p14:tracePt t="137006" x="8010525" y="6502400"/>
          <p14:tracePt t="137038" x="8029575" y="6502400"/>
          <p14:tracePt t="137346" x="8039100" y="6502400"/>
          <p14:tracePt t="137369" x="8056563" y="6502400"/>
          <p14:tracePt t="137378" x="8075613" y="6502400"/>
          <p14:tracePt t="137400" x="8102600" y="6502400"/>
          <p14:tracePt t="137430" x="8148638" y="6502400"/>
          <p14:tracePt t="137438" x="8166100" y="6502400"/>
          <p14:tracePt t="137462" x="8212138" y="6502400"/>
          <p14:tracePt t="137479" x="8221663" y="6502400"/>
          <p14:tracePt t="137487" x="8239125" y="6502400"/>
          <p14:tracePt t="137510" x="8275638" y="6502400"/>
          <p14:tracePt t="137518" x="8285163" y="6502400"/>
          <p14:tracePt t="137542" x="8312150" y="6502400"/>
          <p14:tracePt t="137566" x="8331200" y="6502400"/>
          <p14:tracePt t="137576" x="8348663" y="6510338"/>
          <p14:tracePt t="137602" x="8385175" y="6519863"/>
          <p14:tracePt t="137619" x="8404225" y="6519863"/>
          <p14:tracePt t="137651" x="8440738" y="6529388"/>
          <p14:tracePt t="137682" x="8467725" y="6529388"/>
          <p14:tracePt t="137713" x="8486775" y="6529388"/>
          <p14:tracePt t="137737" x="8523288" y="6538913"/>
          <p14:tracePt t="137762" x="8559800" y="6538913"/>
          <p14:tracePt t="137790" x="8567738" y="6546850"/>
          <p14:tracePt t="137798" x="8586788" y="6556375"/>
          <p14:tracePt t="137821" x="8596313" y="6556375"/>
          <p14:tracePt t="137853" x="8604250" y="6556375"/>
          <p14:tracePt t="137882" x="8613775" y="6556375"/>
          <p14:tracePt t="137898" x="8623300" y="6565900"/>
          <p14:tracePt t="137906" x="8632825" y="6565900"/>
          <p14:tracePt t="137931" x="8642350" y="6565900"/>
          <p14:tracePt t="137939" x="8650288" y="6575425"/>
          <p14:tracePt t="138022" x="8659813" y="6583363"/>
          <p14:tracePt t="138069" x="8669338" y="6592888"/>
          <p14:tracePt t="138100" x="8686800" y="6611938"/>
          <p14:tracePt t="138128" x="8686800" y="6619875"/>
          <p14:tracePt t="138177" x="8669338" y="6665913"/>
          <p14:tracePt t="138193" x="8659813" y="6665913"/>
          <p14:tracePt t="138211" x="8613775" y="6702425"/>
          <p14:tracePt t="138242" x="8567738" y="6721475"/>
          <p14:tracePt t="138259" x="8559800" y="6721475"/>
          <p14:tracePt t="138259" x="8540750" y="6721475"/>
          <p14:tracePt t="138290" x="8494713" y="6729413"/>
          <p14:tracePt t="138297" x="8477250" y="6729413"/>
          <p14:tracePt t="138320" x="8413750" y="6729413"/>
          <p14:tracePt t="138327" x="8367713" y="6729413"/>
          <p14:tracePt t="138350" x="8331200" y="6729413"/>
          <p14:tracePt t="138358" x="8285163" y="6729413"/>
          <p14:tracePt t="138381" x="8258175" y="6729413"/>
          <p14:tracePt t="138397" x="8239125" y="6729413"/>
          <p14:tracePt t="138406" x="8231188" y="6729413"/>
          <p14:tracePt t="138492" x="8221663" y="6729413"/>
          <p14:tracePt t="138500" x="8185150" y="6729413"/>
          <p14:tracePt t="138516" x="8175625" y="6721475"/>
          <p14:tracePt t="138538" x="8166100" y="6721475"/>
          <p14:tracePt t="138546" x="8166100" y="6711950"/>
          <p14:tracePt t="138570" x="8158163" y="6702425"/>
          <p14:tracePt t="138578" x="8158163" y="6692900"/>
          <p14:tracePt t="138601" x="8158163" y="6675438"/>
          <p14:tracePt t="138609" x="8158163" y="6656388"/>
          <p14:tracePt t="138626" x="8158163" y="6638925"/>
          <p14:tracePt t="138649" x="8166100" y="6619875"/>
          <p14:tracePt t="138657" x="8175625" y="6619875"/>
          <p14:tracePt t="138680" x="8221663" y="6583363"/>
          <p14:tracePt t="138687" x="8239125" y="6575425"/>
          <p14:tracePt t="138712" x="8248650" y="6565900"/>
          <p14:tracePt t="138720" x="8267700" y="6556375"/>
          <p14:tracePt t="138736" x="8285163" y="6556375"/>
          <p14:tracePt t="138753" x="8312150" y="6546850"/>
          <p14:tracePt t="138770" x="8340725" y="6538913"/>
          <p14:tracePt t="138791" x="8348663" y="6529388"/>
          <p14:tracePt t="138799" x="8358188" y="6529388"/>
          <p14:tracePt t="138822" x="8413750" y="6519863"/>
          <p14:tracePt t="138846" x="8440738" y="6519863"/>
          <p14:tracePt t="138863" x="8486775" y="6519863"/>
          <p14:tracePt t="138879" x="8504238" y="6519863"/>
          <p14:tracePt t="138887" x="8513763" y="6519863"/>
          <p14:tracePt t="138912" x="8550275" y="6519863"/>
          <p14:tracePt t="138929" x="8559800" y="6519863"/>
          <p14:tracePt t="138961" x="8567738" y="6519863"/>
          <p14:tracePt t="138985" x="8596313" y="6529388"/>
          <p14:tracePt t="139001" x="8604250" y="6529388"/>
          <p14:tracePt t="139018" x="8632825" y="6546850"/>
          <p14:tracePt t="139042" x="8642350" y="6556375"/>
          <p14:tracePt t="139066" x="8650288" y="6556375"/>
          <p14:tracePt t="139083" x="8659813" y="6565900"/>
          <p14:tracePt t="139107" x="8659813" y="6575425"/>
          <p14:tracePt t="139139" x="8669338" y="6583363"/>
          <p14:tracePt t="139380" x="8669338" y="6592888"/>
          <p14:tracePt t="139411" x="8669338" y="6629400"/>
          <p14:tracePt t="139431" x="8669338" y="6648450"/>
          <p14:tracePt t="139456" x="8659813" y="6656388"/>
          <p14:tracePt t="139472" x="8650288" y="6656388"/>
          <p14:tracePt t="139489" x="8632825" y="6684963"/>
          <p14:tracePt t="139551" x="8623300" y="6711950"/>
          <p14:tracePt t="139568" x="8613775" y="6721475"/>
          <p14:tracePt t="139598" x="8596313" y="6729413"/>
          <p14:tracePt t="139630" x="8586788" y="6738938"/>
          <p14:tracePt t="139663" x="8559800" y="6738938"/>
          <p14:tracePt t="139687" x="8550275" y="6748463"/>
          <p14:tracePt t="139882" x="8540750" y="6748463"/>
          <p14:tracePt t="140045" x="8504238" y="6765925"/>
          <p14:tracePt t="140062" x="8421688" y="6784975"/>
          <p14:tracePt t="140080" x="8275638" y="68310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371600" y="457200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sr-Latn-RS" sz="3200" b="1" dirty="0">
                <a:solidFill>
                  <a:srgbClr val="0070C0"/>
                </a:solidFill>
                <a:latin typeface="Cambria" pitchFamily="18" charset="0"/>
              </a:rPr>
              <a:t>Kvalitet/valjanost/dobrota fita</a:t>
            </a:r>
          </a:p>
          <a:p>
            <a:pPr>
              <a:spcBef>
                <a:spcPts val="600"/>
              </a:spcBef>
            </a:pPr>
            <a:r>
              <a:rPr lang="sr-Latn-RS" sz="2000" dirty="0">
                <a:solidFill>
                  <a:srgbClr val="0070C0"/>
                </a:solidFill>
                <a:latin typeface="Cambria" pitchFamily="18" charset="0"/>
              </a:rPr>
              <a:t>(eng.</a:t>
            </a:r>
            <a:r>
              <a:rPr lang="sr-Latn-RS" sz="2000" i="1" dirty="0">
                <a:solidFill>
                  <a:srgbClr val="0070C0"/>
                </a:solidFill>
                <a:latin typeface="Cambria" pitchFamily="18" charset="0"/>
              </a:rPr>
              <a:t> Goodness of Fit</a:t>
            </a:r>
            <a:r>
              <a:rPr lang="sr-Latn-RS" sz="2000" dirty="0">
                <a:solidFill>
                  <a:srgbClr val="0070C0"/>
                </a:solidFill>
                <a:latin typeface="Cambria" pitchFamily="18" charset="0"/>
              </a:rPr>
              <a:t>)</a:t>
            </a:r>
            <a:endParaRPr lang="en-GB" sz="2000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4426054" cy="4343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rgbClr val="0070C0"/>
              </a:buClr>
            </a:pPr>
            <a:r>
              <a:rPr lang="sr-Latn-RS" sz="2000" dirty="0"/>
              <a:t>Koliko dobro odabrana </a:t>
            </a:r>
            <a:r>
              <a:rPr lang="en-US" sz="2000" dirty="0" err="1"/>
              <a:t>prava</a:t>
            </a:r>
            <a:r>
              <a:rPr lang="en-US" sz="2000" dirty="0"/>
              <a:t>/</a:t>
            </a:r>
            <a:r>
              <a:rPr lang="sr-Latn-RS" sz="2000" dirty="0"/>
              <a:t>kriva pristaje rezultatima merenja?</a:t>
            </a:r>
          </a:p>
          <a:p>
            <a:pPr>
              <a:spcBef>
                <a:spcPts val="0"/>
              </a:spcBef>
              <a:buClr>
                <a:srgbClr val="0070C0"/>
              </a:buClr>
            </a:pPr>
            <a:endParaRPr lang="sr-Latn-RS" sz="2000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</a:pPr>
            <a:r>
              <a:rPr lang="sr-Latn-RS" sz="2000" dirty="0"/>
              <a:t>Koliko je uspešna „</a:t>
            </a:r>
            <a:r>
              <a:rPr lang="sr-Latn-RS" sz="2000" b="1" i="1" dirty="0"/>
              <a:t>najbolja</a:t>
            </a:r>
            <a:r>
              <a:rPr lang="sr-Latn-RS" sz="2000" dirty="0"/>
              <a:t>“ funkcionalna zavisnost?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</a:pPr>
            <a:r>
              <a:rPr lang="sr-Latn-RS" sz="2000" dirty="0"/>
              <a:t>Koji je model najbolji?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429000" y="2286000"/>
            <a:ext cx="5791200" cy="4114800"/>
            <a:chOff x="3276600" y="2286000"/>
            <a:chExt cx="5791200" cy="4114800"/>
          </a:xfrm>
        </p:grpSpPr>
        <p:graphicFrame>
          <p:nvGraphicFramePr>
            <p:cNvPr id="3" name="Diagram 2"/>
            <p:cNvGraphicFramePr/>
            <p:nvPr>
              <p:extLst>
                <p:ext uri="{D42A27DB-BD31-4B8C-83A1-F6EECF244321}">
                  <p14:modId xmlns:p14="http://schemas.microsoft.com/office/powerpoint/2010/main" val="1707132788"/>
                </p:ext>
              </p:extLst>
            </p:nvPr>
          </p:nvGraphicFramePr>
          <p:xfrm>
            <a:off x="3276600" y="2286000"/>
            <a:ext cx="5791200" cy="4114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5404782" y="3581400"/>
              <a:ext cx="154935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000" b="1" dirty="0">
                  <a:solidFill>
                    <a:srgbClr val="0070C0"/>
                  </a:solidFill>
                  <a:latin typeface="Cambria" pitchFamily="18" charset="0"/>
                </a:rPr>
                <a:t>Pokazatelji </a:t>
              </a:r>
            </a:p>
            <a:p>
              <a:pPr algn="ctr"/>
              <a:r>
                <a:rPr lang="sr-Latn-RS" sz="2000" b="1" dirty="0">
                  <a:solidFill>
                    <a:srgbClr val="0070C0"/>
                  </a:solidFill>
                  <a:latin typeface="Cambria" pitchFamily="18" charset="0"/>
                </a:rPr>
                <a:t>valjanosti </a:t>
              </a:r>
            </a:p>
            <a:p>
              <a:pPr algn="ctr"/>
              <a:r>
                <a:rPr lang="en-US" sz="2000" b="1" dirty="0" err="1">
                  <a:solidFill>
                    <a:srgbClr val="0070C0"/>
                  </a:solidFill>
                  <a:latin typeface="Cambria" pitchFamily="18" charset="0"/>
                </a:rPr>
                <a:t>odabrane</a:t>
              </a:r>
              <a:r>
                <a:rPr lang="en-US" sz="2000" b="1" dirty="0">
                  <a:solidFill>
                    <a:srgbClr val="0070C0"/>
                  </a:solidFill>
                  <a:latin typeface="Cambria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Cambria" pitchFamily="18" charset="0"/>
                </a:rPr>
                <a:t>funkc</a:t>
              </a:r>
              <a:r>
                <a:rPr lang="en-US" sz="2000" b="1" dirty="0">
                  <a:solidFill>
                    <a:srgbClr val="0070C0"/>
                  </a:solidFill>
                  <a:latin typeface="Cambria" pitchFamily="18" charset="0"/>
                </a:rPr>
                <a:t>. </a:t>
              </a:r>
              <a:r>
                <a:rPr lang="en-US" sz="2000" b="1" dirty="0" err="1">
                  <a:solidFill>
                    <a:srgbClr val="0070C0"/>
                  </a:solidFill>
                  <a:latin typeface="Cambria" pitchFamily="18" charset="0"/>
                </a:rPr>
                <a:t>zavisnosti</a:t>
              </a:r>
              <a:endParaRPr lang="en-GB" sz="2000" b="1" dirty="0">
                <a:solidFill>
                  <a:srgbClr val="0070C0"/>
                </a:solidFill>
                <a:latin typeface="Cambria" pitchFamily="18" charset="0"/>
              </a:endParaRPr>
            </a:p>
          </p:txBody>
        </p:sp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100FB3E-468D-4E6B-9A84-2E60AB93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13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8ED687-E394-4F4C-8812-D10AD3B7CB73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5E74C2-90CA-420B-9021-338DA589C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8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87"/>
    </mc:Choice>
    <mc:Fallback>
      <p:transition spd="slow" advTm="12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217" x="530225" y="2100263"/>
          <p14:tracePt t="64239" x="1022350" y="1963738"/>
          <p14:tracePt t="64247" x="1214438" y="1927225"/>
          <p14:tracePt t="64269" x="1744663" y="1835150"/>
          <p14:tracePt t="64277" x="1890713" y="1825625"/>
          <p14:tracePt t="64299" x="2136775" y="1789113"/>
          <p14:tracePt t="64307" x="2328863" y="1781175"/>
          <p14:tracePt t="64324" x="2484438" y="1781175"/>
          <p14:tracePt t="64340" x="2566988" y="1771650"/>
          <p14:tracePt t="64355" x="2603500" y="1762125"/>
          <p14:tracePt t="64379" x="2613025" y="1762125"/>
          <p14:tracePt t="64386" x="2649538" y="1752600"/>
          <p14:tracePt t="64407" x="2695575" y="1725613"/>
          <p14:tracePt t="64415" x="2703513" y="1725613"/>
          <p14:tracePt t="64440" x="2822575" y="1725613"/>
          <p14:tracePt t="64445" x="2868613" y="1725613"/>
          <p14:tracePt t="64468" x="3187700" y="1762125"/>
          <p14:tracePt t="64498" x="4065588" y="2046288"/>
          <p14:tracePt t="64514" x="4676775" y="2209800"/>
          <p14:tracePt t="64531" x="5216525" y="2365375"/>
          <p14:tracePt t="64547" x="5554663" y="2438400"/>
          <p14:tracePt t="64579" x="6002338" y="2528888"/>
          <p14:tracePt t="64609" x="6148388" y="2538413"/>
          <p14:tracePt t="64625" x="6184900" y="2538413"/>
          <p14:tracePt t="64654" x="6202363" y="2538413"/>
          <p14:tracePt t="64670" x="6221413" y="2538413"/>
          <p14:tracePt t="64949" x="6229350" y="2538413"/>
          <p14:tracePt t="64980" x="6257925" y="2547938"/>
          <p14:tracePt t="64996" x="6311900" y="2584450"/>
          <p14:tracePt t="65020" x="6375400" y="2584450"/>
          <p14:tracePt t="65029" x="6403975" y="2584450"/>
          <p14:tracePt t="65044" x="6430963" y="2584450"/>
          <p14:tracePt t="65059" x="6503988" y="2565400"/>
          <p14:tracePt t="65075" x="6567488" y="2538413"/>
          <p14:tracePt t="65091" x="6650038" y="2501900"/>
          <p14:tracePt t="65107" x="6705600" y="2455863"/>
          <p14:tracePt t="65115" x="6750050" y="2411413"/>
          <p14:tracePt t="65139" x="6759575" y="2401888"/>
          <p14:tracePt t="65156" x="6769100" y="2365375"/>
          <p14:tracePt t="65186" x="6759575" y="2346325"/>
          <p14:tracePt t="65194" x="6713538" y="2338388"/>
          <p14:tracePt t="65217" x="6632575" y="2338388"/>
          <p14:tracePt t="65225" x="6540500" y="2338388"/>
          <p14:tracePt t="65250" x="6384925" y="2338388"/>
          <p14:tracePt t="65259" x="6211888" y="2355850"/>
          <p14:tracePt t="65275" x="6002338" y="2365375"/>
          <p14:tracePt t="65297" x="5827713" y="2392363"/>
          <p14:tracePt t="65305" x="5727700" y="2411413"/>
          <p14:tracePt t="65329" x="5654675" y="2438400"/>
          <p14:tracePt t="65336" x="5635625" y="2447925"/>
          <p14:tracePt t="65360" x="5572125" y="2520950"/>
          <p14:tracePt t="65367" x="5554663" y="2547938"/>
          <p14:tracePt t="65390" x="5535613" y="2657475"/>
          <p14:tracePt t="65405" x="5535613" y="2711450"/>
          <p14:tracePt t="65413" x="5535613" y="2757488"/>
          <p14:tracePt t="65440" x="5581650" y="2867025"/>
          <p14:tracePt t="65445" x="5591175" y="2894013"/>
          <p14:tracePt t="65468" x="5635625" y="3005138"/>
          <p14:tracePt t="65500" x="5745163" y="3122613"/>
          <p14:tracePt t="65525" x="5864225" y="3187700"/>
          <p14:tracePt t="65550" x="5973763" y="3232150"/>
          <p14:tracePt t="65574" x="6075363" y="3260725"/>
          <p14:tracePt t="65589" x="6238875" y="3278188"/>
          <p14:tracePt t="65606" x="6394450" y="3297238"/>
          <p14:tracePt t="65615" x="6550025" y="3305175"/>
          <p14:tracePt t="65638" x="6686550" y="3324225"/>
          <p14:tracePt t="65646" x="6786563" y="3333750"/>
          <p14:tracePt t="65670" x="6869113" y="3333750"/>
          <p14:tracePt t="65686" x="6951663" y="3333750"/>
          <p14:tracePt t="65694" x="7061200" y="3297238"/>
          <p14:tracePt t="65717" x="7170738" y="3251200"/>
          <p14:tracePt t="65725" x="7234238" y="3205163"/>
          <p14:tracePt t="65746" x="7299325" y="3151188"/>
          <p14:tracePt t="65754" x="7316788" y="3132138"/>
          <p14:tracePt t="65778" x="7380288" y="3049588"/>
          <p14:tracePt t="65794" x="7399338" y="2986088"/>
          <p14:tracePt t="65813" x="7416800" y="2968625"/>
          <p14:tracePt t="65834" x="7416800" y="2849563"/>
          <p14:tracePt t="65859" x="7372350" y="2747963"/>
          <p14:tracePt t="65867" x="7316788" y="2667000"/>
          <p14:tracePt t="65884" x="7253288" y="2584450"/>
          <p14:tracePt t="65900" x="7161213" y="2501900"/>
          <p14:tracePt t="65918" x="7070725" y="2428875"/>
          <p14:tracePt t="65935" x="6951663" y="2365375"/>
          <p14:tracePt t="65951" x="6851650" y="2328863"/>
          <p14:tracePt t="65967" x="6742113" y="2292350"/>
          <p14:tracePt t="65975" x="6713538" y="2292350"/>
          <p14:tracePt t="65999" x="6550025" y="2282825"/>
          <p14:tracePt t="66028" x="6229350" y="2282825"/>
          <p14:tracePt t="66061" x="5929313" y="2282825"/>
          <p14:tracePt t="66077" x="5810250" y="2282825"/>
          <p14:tracePt t="66108" x="5599113" y="2328863"/>
          <p14:tracePt t="66137" x="5426075" y="2392363"/>
          <p14:tracePt t="66146" x="5380038" y="2419350"/>
          <p14:tracePt t="66169" x="5270500" y="2492375"/>
          <p14:tracePt t="66185" x="5224463" y="2547938"/>
          <p14:tracePt t="66194" x="5207000" y="2565400"/>
          <p14:tracePt t="66217" x="5170488" y="2684463"/>
          <p14:tracePt t="66225" x="5170488" y="2711450"/>
          <p14:tracePt t="66247" x="5151438" y="2840038"/>
          <p14:tracePt t="66255" x="5151438" y="2903538"/>
          <p14:tracePt t="66280" x="5187950" y="3013075"/>
          <p14:tracePt t="66289" x="5207000" y="3041650"/>
          <p14:tracePt t="66305" x="5270500" y="3105150"/>
          <p14:tracePt t="66329" x="5362575" y="3214688"/>
          <p14:tracePt t="66336" x="5408613" y="3260725"/>
          <p14:tracePt t="66360" x="5499100" y="3341688"/>
          <p14:tracePt t="66368" x="5545138" y="3370263"/>
          <p14:tracePt t="66390" x="5591175" y="3387725"/>
          <p14:tracePt t="66398" x="5664200" y="3406775"/>
          <p14:tracePt t="66415" x="5737225" y="3424238"/>
          <p14:tracePt t="66423" x="5800725" y="3443288"/>
          <p14:tracePt t="66445" x="5929313" y="3460750"/>
          <p14:tracePt t="66470" x="6065838" y="3470275"/>
          <p14:tracePt t="66478" x="6257925" y="3487738"/>
          <p14:tracePt t="66495" x="6467475" y="3487738"/>
          <p14:tracePt t="66511" x="6686550" y="3487738"/>
          <p14:tracePt t="66530" x="6896100" y="3487738"/>
          <p14:tracePt t="66537" x="6988175" y="3487738"/>
          <p14:tracePt t="66554" x="7170738" y="3443288"/>
          <p14:tracePt t="66577" x="7389813" y="3378200"/>
          <p14:tracePt t="66585" x="7453313" y="3351213"/>
          <p14:tracePt t="66610" x="7600950" y="3251200"/>
          <p14:tracePt t="66618" x="7618413" y="3232150"/>
          <p14:tracePt t="66634" x="7654925" y="3195638"/>
          <p14:tracePt t="66649" x="7681913" y="3141663"/>
          <p14:tracePt t="66666" x="7700963" y="3105150"/>
          <p14:tracePt t="66667" x="7700963" y="3095625"/>
          <p14:tracePt t="66697" x="7700963" y="3086100"/>
          <p14:tracePt t="67249" x="7710488" y="3086100"/>
          <p14:tracePt t="67280" x="7847013" y="3195638"/>
          <p14:tracePt t="67303" x="7947025" y="3251200"/>
          <p14:tracePt t="67319" x="8020050" y="3287713"/>
          <p14:tracePt t="67335" x="8129588" y="3341688"/>
          <p14:tracePt t="67359" x="8285163" y="3414713"/>
          <p14:tracePt t="67389" x="8340725" y="3424238"/>
          <p14:tracePt t="67418" x="8348663" y="3424238"/>
          <p14:tracePt t="67446" x="8358188" y="3424238"/>
          <p14:tracePt t="67478" x="8377238" y="3424238"/>
          <p14:tracePt t="67494" x="8385175" y="3424238"/>
          <p14:tracePt t="67510" x="8394700" y="3433763"/>
          <p14:tracePt t="67526" x="8421688" y="3433763"/>
          <p14:tracePt t="67535" x="8458200" y="3433763"/>
          <p14:tracePt t="67558" x="8486775" y="3451225"/>
          <p14:tracePt t="67566" x="8513763" y="3451225"/>
          <p14:tracePt t="67588" x="8531225" y="3460750"/>
          <p14:tracePt t="67596" x="8540750" y="3470275"/>
          <p14:tracePt t="67619" x="8586788" y="3479800"/>
          <p14:tracePt t="67635" x="8604250" y="3487738"/>
          <p14:tracePt t="67644" x="8632825" y="3497263"/>
          <p14:tracePt t="67667" x="8650288" y="3506788"/>
          <p14:tracePt t="67674" x="8659813" y="3506788"/>
          <p14:tracePt t="67698" x="8678863" y="3516313"/>
          <p14:tracePt t="68450" x="8669338" y="3516313"/>
          <p14:tracePt t="68458" x="8659813" y="3516313"/>
          <p14:tracePt t="68474" x="8642350" y="3516313"/>
          <p14:tracePt t="68490" x="8604250" y="3516313"/>
          <p14:tracePt t="68507" x="8586788" y="3516313"/>
          <p14:tracePt t="68530" x="8494713" y="3516313"/>
          <p14:tracePt t="68537" x="8467725" y="3506788"/>
          <p14:tracePt t="68554" x="8404225" y="3487738"/>
          <p14:tracePt t="68570" x="8385175" y="3479800"/>
          <p14:tracePt t="68571" x="8367713" y="3470275"/>
          <p14:tracePt t="68588" x="8294688" y="3460750"/>
          <p14:tracePt t="68597" x="8285163" y="3460750"/>
          <p14:tracePt t="68613" x="8231188" y="3460750"/>
          <p14:tracePt t="68630" x="8166100" y="3460750"/>
          <p14:tracePt t="68647" x="8112125" y="3460750"/>
          <p14:tracePt t="68664" x="8020050" y="3460750"/>
          <p14:tracePt t="68681" x="7956550" y="3460750"/>
          <p14:tracePt t="68699" x="7847013" y="3460750"/>
          <p14:tracePt t="68706" x="7810500" y="3460750"/>
          <p14:tracePt t="68732" x="7747000" y="3460750"/>
          <p14:tracePt t="68739" x="7700963" y="3470275"/>
          <p14:tracePt t="68759" x="7673975" y="3479800"/>
          <p14:tracePt t="68767" x="7637463" y="3479800"/>
          <p14:tracePt t="68784" x="7600950" y="3506788"/>
          <p14:tracePt t="68807" x="7564438" y="3516313"/>
          <p14:tracePt t="68815" x="7535863" y="3543300"/>
          <p14:tracePt t="68839" x="7472363" y="3579813"/>
          <p14:tracePt t="68847" x="7445375" y="3606800"/>
          <p14:tracePt t="68864" x="7399338" y="3633788"/>
          <p14:tracePt t="68880" x="7362825" y="3662363"/>
          <p14:tracePt t="68896" x="7316788" y="3698875"/>
          <p14:tracePt t="68919" x="7280275" y="3743325"/>
          <p14:tracePt t="68928" x="7243763" y="3789363"/>
          <p14:tracePt t="68945" x="7243763" y="3825875"/>
          <p14:tracePt t="68961" x="7243763" y="3871913"/>
          <p14:tracePt t="68980" x="7234238" y="3927475"/>
          <p14:tracePt t="68987" x="7234238" y="3944938"/>
          <p14:tracePt t="69008" x="7234238" y="4017963"/>
          <p14:tracePt t="69039" x="7234238" y="4100513"/>
          <p14:tracePt t="69056" x="7234238" y="4137025"/>
          <p14:tracePt t="69088" x="7270750" y="4200525"/>
          <p14:tracePt t="69117" x="7307263" y="4264025"/>
          <p14:tracePt t="69124" x="7307263" y="4273550"/>
          <p14:tracePt t="69147" x="7335838" y="4300538"/>
          <p14:tracePt t="69155" x="7343775" y="4310063"/>
          <p14:tracePt t="69179" x="7372350" y="4337050"/>
          <p14:tracePt t="69195" x="7380288" y="4346575"/>
          <p14:tracePt t="69212" x="7389813" y="4346575"/>
          <p14:tracePt t="69230" x="7416800" y="4383088"/>
          <p14:tracePt t="69258" x="7435850" y="4402138"/>
          <p14:tracePt t="69266" x="7472363" y="4419600"/>
          <p14:tracePt t="69289" x="7499350" y="4429125"/>
          <p14:tracePt t="69306" x="7535863" y="4446588"/>
          <p14:tracePt t="69307" x="7545388" y="4446588"/>
          <p14:tracePt t="69315" x="7572375" y="4446588"/>
          <p14:tracePt t="69338" x="7608888" y="4456113"/>
          <p14:tracePt t="69345" x="7645400" y="4465638"/>
          <p14:tracePt t="69367" x="7681913" y="4475163"/>
          <p14:tracePt t="69376" x="7754938" y="4502150"/>
          <p14:tracePt t="69400" x="7837488" y="4502150"/>
          <p14:tracePt t="69407" x="7956550" y="4511675"/>
          <p14:tracePt t="69431" x="8047038" y="4511675"/>
          <p14:tracePt t="69443" x="8129588" y="4519613"/>
          <p14:tracePt t="69463" x="8202613" y="4519613"/>
          <p14:tracePt t="69481" x="8275638" y="4519613"/>
          <p14:tracePt t="69489" x="8321675" y="4519613"/>
          <p14:tracePt t="69506" x="8377238" y="4519613"/>
          <p14:tracePt t="69538" x="8431213" y="4519613"/>
          <p14:tracePt t="69569" x="8467725" y="4519613"/>
          <p14:tracePt t="69585" x="8494713" y="4511675"/>
          <p14:tracePt t="69616" x="8559800" y="4483100"/>
          <p14:tracePt t="69647" x="8632825" y="4465638"/>
          <p14:tracePt t="69679" x="8715375" y="4438650"/>
          <p14:tracePt t="69695" x="8759825" y="4402138"/>
          <p14:tracePt t="69712" x="8788400" y="4392613"/>
          <p14:tracePt t="69729" x="8815388" y="4383088"/>
          <p14:tracePt t="69758" x="8851900" y="4356100"/>
          <p14:tracePt t="69759" x="8861425" y="4356100"/>
          <p14:tracePt t="69789" x="8915400" y="4292600"/>
          <p14:tracePt t="69797" x="8924925" y="4283075"/>
          <p14:tracePt t="69819" x="8970963" y="4183063"/>
          <p14:tracePt t="69836" x="9015413" y="4100513"/>
          <p14:tracePt t="69845" x="9015413" y="4073525"/>
          <p14:tracePt t="69868" x="9061450" y="3935413"/>
          <p14:tracePt t="69876" x="9088438" y="3881438"/>
          <p14:tracePt t="69898" x="9088438" y="3789363"/>
          <p14:tracePt t="69906" x="9088438" y="3725863"/>
          <p14:tracePt t="69930" x="9088438" y="3652838"/>
          <p14:tracePt t="69938" x="9088438" y="3606800"/>
          <p14:tracePt t="69954" x="9088438" y="3560763"/>
          <p14:tracePt t="69978" x="9070975" y="3524250"/>
          <p14:tracePt t="69985" x="9070975" y="3497263"/>
          <p14:tracePt t="70008" x="9061450" y="3487738"/>
          <p14:tracePt t="70016" x="9034463" y="3460750"/>
          <p14:tracePt t="70039" x="9034463" y="3451225"/>
          <p14:tracePt t="70047" x="9024938" y="3443288"/>
          <p14:tracePt t="70070" x="9007475" y="3433763"/>
          <p14:tracePt t="70087" x="8988425" y="3424238"/>
          <p14:tracePt t="70095" x="8961438" y="3406775"/>
          <p14:tracePt t="70116" x="8905875" y="3397250"/>
          <p14:tracePt t="70146" x="8796338" y="3351213"/>
          <p14:tracePt t="70178" x="8705850" y="3341688"/>
          <p14:tracePt t="70208" x="8577263" y="3333750"/>
          <p14:tracePt t="70224" x="8504238" y="3333750"/>
          <p14:tracePt t="70238" x="8404225" y="3333750"/>
          <p14:tracePt t="70254" x="8248650" y="3333750"/>
          <p14:tracePt t="70269" x="8102600" y="3333750"/>
          <p14:tracePt t="70285" x="7947025" y="3333750"/>
          <p14:tracePt t="70300" x="7874000" y="3324225"/>
          <p14:tracePt t="70316" x="7754938" y="3305175"/>
          <p14:tracePt t="70324" x="7681913" y="3305175"/>
          <p14:tracePt t="70347" x="7618413" y="3305175"/>
          <p14:tracePt t="70369" x="7545388" y="3305175"/>
          <p14:tracePt t="70399" x="7518400" y="3305175"/>
          <p14:tracePt t="70406" x="7508875" y="3305175"/>
          <p14:tracePt t="70430" x="7472363" y="3305175"/>
          <p14:tracePt t="70438" x="7462838" y="3305175"/>
          <p14:tracePt t="70458" x="7435850" y="3314700"/>
          <p14:tracePt t="70474" x="7416800" y="3324225"/>
          <p14:tracePt t="70488" x="7399338" y="3333750"/>
          <p14:tracePt t="70504" x="7372350" y="3360738"/>
          <p14:tracePt t="70521" x="7362825" y="3370263"/>
          <p14:tracePt t="70536" x="7353300" y="3387725"/>
          <p14:tracePt t="70544" x="7353300" y="3397250"/>
          <p14:tracePt t="70567" x="7335838" y="3460750"/>
          <p14:tracePt t="70574" x="7335838" y="3487738"/>
          <p14:tracePt t="70598" x="7316788" y="3560763"/>
          <p14:tracePt t="70614" x="7316788" y="3606800"/>
          <p14:tracePt t="70634" x="7307263" y="3679825"/>
          <p14:tracePt t="70650" x="7307263" y="3743325"/>
          <p14:tracePt t="70658" x="7307263" y="3789363"/>
          <p14:tracePt t="70674" x="7299325" y="3852863"/>
          <p14:tracePt t="70690" x="7299325" y="3908425"/>
          <p14:tracePt t="70707" x="7299325" y="3963988"/>
          <p14:tracePt t="70740" x="7307263" y="4044950"/>
          <p14:tracePt t="70760" x="7316788" y="4100513"/>
          <p14:tracePt t="70768" x="7316788" y="4137025"/>
          <p14:tracePt t="70784" x="7326313" y="4154488"/>
          <p14:tracePt t="70799" x="7326313" y="4183063"/>
          <p14:tracePt t="70815" x="7326313" y="4200525"/>
          <p14:tracePt t="70823" x="7326313" y="4210050"/>
          <p14:tracePt t="70847" x="7335838" y="4246563"/>
          <p14:tracePt t="70863" x="7335838" y="4264025"/>
          <p14:tracePt t="70881" x="7335838" y="4292600"/>
          <p14:tracePt t="70898" x="7335838" y="4310063"/>
          <p14:tracePt t="70930" x="7343775" y="4329113"/>
          <p14:tracePt t="70963" x="7343775" y="4337050"/>
          <p14:tracePt t="70986" x="7343775" y="4356100"/>
          <p14:tracePt t="71009" x="7343775" y="4365625"/>
          <p14:tracePt t="71033" x="7353300" y="4373563"/>
          <p14:tracePt t="71050" x="7353300" y="4383088"/>
          <p14:tracePt t="71073" x="7362825" y="4392613"/>
          <p14:tracePt t="71094" x="7372350" y="4410075"/>
          <p14:tracePt t="71124" x="7389813" y="4438650"/>
          <p14:tracePt t="71155" x="7399338" y="4446588"/>
          <p14:tracePt t="71186" x="7408863" y="4456113"/>
          <p14:tracePt t="71209" x="7416800" y="4465638"/>
          <p14:tracePt t="71217" x="7435850" y="4475163"/>
          <p14:tracePt t="71240" x="7462838" y="4483100"/>
          <p14:tracePt t="71256" x="7489825" y="4483100"/>
          <p14:tracePt t="71264" x="7518400" y="4502150"/>
          <p14:tracePt t="71286" x="7608888" y="4502150"/>
          <p14:tracePt t="71293" x="7637463" y="4502150"/>
          <p14:tracePt t="71316" x="7737475" y="4502150"/>
          <p14:tracePt t="71347" x="7900988" y="4502150"/>
          <p14:tracePt t="71378" x="8039100" y="4502150"/>
          <p14:tracePt t="71400" x="8075613" y="4492625"/>
          <p14:tracePt t="71408" x="8085138" y="4492625"/>
          <p14:tracePt t="71409" x="8112125" y="4492625"/>
          <p14:tracePt t="71424" x="8121650" y="4492625"/>
          <p14:tracePt t="71439" x="8166100" y="4483100"/>
          <p14:tracePt t="71460" x="8212138" y="4475163"/>
          <p14:tracePt t="71486" x="8258175" y="4465638"/>
          <p14:tracePt t="71494" x="8275638" y="4465638"/>
          <p14:tracePt t="71516" x="8304213" y="4465638"/>
          <p14:tracePt t="71540" x="8331200" y="4465638"/>
          <p14:tracePt t="71565" x="8367713" y="4465638"/>
          <p14:tracePt t="71581" x="8394700" y="4456113"/>
          <p14:tracePt t="71606" x="8421688" y="4446588"/>
          <p14:tracePt t="71630" x="8440738" y="4446588"/>
          <p14:tracePt t="71631" x="8458200" y="4446588"/>
          <p14:tracePt t="71647" x="8477250" y="4446588"/>
          <p14:tracePt t="71655" x="8486775" y="4446588"/>
          <p14:tracePt t="71679" x="8513763" y="4429125"/>
          <p14:tracePt t="71687" x="8523288" y="4429125"/>
          <p14:tracePt t="71705" x="8550275" y="4429125"/>
          <p14:tracePt t="71713" x="8559800" y="4419600"/>
          <p14:tracePt t="71736" x="8604250" y="4410075"/>
          <p14:tracePt t="71749" x="8632825" y="4410075"/>
          <p14:tracePt t="71765" x="8650288" y="4402138"/>
          <p14:tracePt t="71789" x="8678863" y="4392613"/>
          <p14:tracePt t="71797" x="8705850" y="4383088"/>
          <p14:tracePt t="71813" x="8723313" y="4373563"/>
          <p14:tracePt t="71832" x="8732838" y="4365625"/>
          <p14:tracePt t="71848" x="8751888" y="4356100"/>
          <p14:tracePt t="71856" x="8769350" y="4346575"/>
          <p14:tracePt t="71881" x="8796338" y="4337050"/>
          <p14:tracePt t="71888" x="8805863" y="4329113"/>
          <p14:tracePt t="71905" x="8815388" y="4319588"/>
          <p14:tracePt t="71929" x="8824913" y="4319588"/>
          <p14:tracePt t="71936" x="8824913" y="4310063"/>
          <p14:tracePt t="71960" x="8832850" y="4310063"/>
          <p14:tracePt t="71967" x="8842375" y="4300538"/>
          <p14:tracePt t="73545" x="8832850" y="4300538"/>
          <p14:tracePt t="73683" x="8832850" y="4310063"/>
          <p14:tracePt t="74228" x="8824913" y="4329113"/>
          <p14:tracePt t="74250" x="8788400" y="4337050"/>
          <p14:tracePt t="74265" x="8751888" y="4365625"/>
          <p14:tracePt t="74297" x="8678863" y="4402138"/>
          <p14:tracePt t="74329" x="8577263" y="4456113"/>
          <p14:tracePt t="74361" x="8404225" y="4584700"/>
          <p14:tracePt t="74377" x="8321675" y="4629150"/>
          <p14:tracePt t="74403" x="8212138" y="4694238"/>
          <p14:tracePt t="74419" x="8121650" y="4730750"/>
          <p14:tracePt t="74435" x="8066088" y="4757738"/>
          <p14:tracePt t="74448" x="8020050" y="4784725"/>
          <p14:tracePt t="74465" x="7956550" y="4821238"/>
          <p14:tracePt t="74473" x="7900988" y="4867275"/>
          <p14:tracePt t="74498" x="7820025" y="4930775"/>
          <p14:tracePt t="74499" x="7800975" y="4959350"/>
          <p14:tracePt t="74514" x="7754938" y="5003800"/>
          <p14:tracePt t="74530" x="7681913" y="5076825"/>
          <p14:tracePt t="74550" x="7591425" y="5159375"/>
          <p14:tracePt t="74558" x="7581900" y="5168900"/>
          <p14:tracePt t="74575" x="7554913" y="5205413"/>
          <p14:tracePt t="74583" x="7499350" y="5268913"/>
          <p14:tracePt t="74605" x="7489825" y="5295900"/>
          <p14:tracePt t="74613" x="7453313" y="5324475"/>
          <p14:tracePt t="74637" x="7408863" y="5397500"/>
          <p14:tracePt t="74659" x="7335838" y="5478463"/>
          <p14:tracePt t="74667" x="7326313" y="5487988"/>
          <p14:tracePt t="74684" x="7270750" y="5561013"/>
          <p14:tracePt t="74700" x="7243763" y="5607050"/>
          <p14:tracePt t="74716" x="7216775" y="5653088"/>
          <p14:tracePt t="74724" x="7189788" y="5680075"/>
          <p14:tracePt t="74745" x="7153275" y="5734050"/>
          <p14:tracePt t="74767" x="7143750" y="5762625"/>
          <p14:tracePt t="74775" x="7124700" y="5807075"/>
          <p14:tracePt t="74799" x="7116763" y="5835650"/>
          <p14:tracePt t="74807" x="7107238" y="5872163"/>
          <p14:tracePt t="74823" x="7097713" y="5908675"/>
          <p14:tracePt t="74840" x="7097713" y="5981700"/>
          <p14:tracePt t="74857" x="7097713" y="5999163"/>
          <p14:tracePt t="74888" x="7097713" y="6054725"/>
          <p14:tracePt t="74903" x="7097713" y="6081713"/>
          <p14:tracePt t="74920" x="7097713" y="6100763"/>
          <p14:tracePt t="74936" x="7097713" y="6127750"/>
          <p14:tracePt t="74968" x="7124700" y="6200775"/>
          <p14:tracePt t="74998" x="7143750" y="6283325"/>
          <p14:tracePt t="75006" x="7143750" y="6291263"/>
          <p14:tracePt t="75029" x="7170738" y="6319838"/>
          <p14:tracePt t="75047" x="7207250" y="6383338"/>
          <p14:tracePt t="75076" x="7262813" y="6429375"/>
          <p14:tracePt t="75084" x="7289800" y="6446838"/>
          <p14:tracePt t="75108" x="7353300" y="6473825"/>
          <p14:tracePt t="75114" x="7362825" y="6473825"/>
          <p14:tracePt t="75137" x="7445375" y="6502400"/>
          <p14:tracePt t="75160" x="7618413" y="6529388"/>
          <p14:tracePt t="75183" x="7718425" y="6529388"/>
          <p14:tracePt t="75199" x="7810500" y="6529388"/>
          <p14:tracePt t="75216" x="7910513" y="6519863"/>
          <p14:tracePt t="75224" x="8002588" y="6502400"/>
          <p14:tracePt t="75248" x="8047038" y="6483350"/>
          <p14:tracePt t="75255" x="8093075" y="6465888"/>
          <p14:tracePt t="75278" x="8148638" y="6419850"/>
          <p14:tracePt t="75300" x="8248650" y="6291263"/>
          <p14:tracePt t="75309" x="8275638" y="6254750"/>
          <p14:tracePt t="75324" x="8285163" y="6181725"/>
          <p14:tracePt t="75340" x="8312150" y="6081713"/>
          <p14:tracePt t="75355" x="8321675" y="5962650"/>
          <p14:tracePt t="75370" x="8321675" y="5862638"/>
          <p14:tracePt t="75387" x="8321675" y="5762625"/>
          <p14:tracePt t="75418" x="8248650" y="5624513"/>
          <p14:tracePt t="75434" x="8166100" y="5551488"/>
          <p14:tracePt t="75446" x="8139113" y="5534025"/>
          <p14:tracePt t="75464" x="8029575" y="5487988"/>
          <p14:tracePt t="75480" x="7956550" y="5478463"/>
          <p14:tracePt t="75480" x="7910513" y="5470525"/>
          <p14:tracePt t="75496" x="7856538" y="5451475"/>
          <p14:tracePt t="75503" x="7791450" y="5441950"/>
          <p14:tracePt t="75526" x="7608888" y="5414963"/>
          <p14:tracePt t="75548" x="7416800" y="5414963"/>
          <p14:tracePt t="75578" x="7189788" y="5414963"/>
          <p14:tracePt t="75609" x="6988175" y="5414963"/>
          <p14:tracePt t="75640" x="6888163" y="5424488"/>
          <p14:tracePt t="75648" x="6869113" y="5434013"/>
          <p14:tracePt t="75664" x="6815138" y="5461000"/>
          <p14:tracePt t="75689" x="6732588" y="5497513"/>
          <p14:tracePt t="75719" x="6659563" y="5534025"/>
          <p14:tracePt t="75727" x="6632575" y="5580063"/>
          <p14:tracePt t="75749" x="6577013" y="5653088"/>
          <p14:tracePt t="75757" x="6567488" y="5680075"/>
          <p14:tracePt t="75774" x="6540500" y="5753100"/>
          <p14:tracePt t="75790" x="6530975" y="5816600"/>
          <p14:tracePt t="75806" x="6503988" y="5899150"/>
          <p14:tracePt t="75830" x="6503988" y="6027738"/>
          <p14:tracePt t="75837" x="6503988" y="6072188"/>
          <p14:tracePt t="75855" x="6530975" y="6164263"/>
          <p14:tracePt t="75864" x="6540500" y="6191250"/>
          <p14:tracePt t="75888" x="6596063" y="6273800"/>
          <p14:tracePt t="75896" x="6604000" y="6300788"/>
          <p14:tracePt t="75897" x="6623050" y="6337300"/>
          <p14:tracePt t="75914" x="6669088" y="6373813"/>
          <p14:tracePt t="75938" x="6696075" y="6410325"/>
          <p14:tracePt t="75947" x="6732588" y="6456363"/>
          <p14:tracePt t="75970" x="6778625" y="6465888"/>
          <p14:tracePt t="75977" x="6859588" y="6510338"/>
          <p14:tracePt t="75994" x="6932613" y="6538913"/>
          <p14:tracePt t="76010" x="7034213" y="6546850"/>
          <p14:tracePt t="76026" x="7143750" y="6583363"/>
          <p14:tracePt t="76056" x="7289800" y="6619875"/>
          <p14:tracePt t="76079" x="7489825" y="6665913"/>
          <p14:tracePt t="76087" x="7535863" y="6665913"/>
          <p14:tracePt t="76106" x="7710488" y="6684963"/>
          <p14:tracePt t="76137" x="7856538" y="6675438"/>
          <p14:tracePt t="76168" x="7929563" y="6602413"/>
          <p14:tracePt t="76176" x="7956550" y="6583363"/>
          <p14:tracePt t="76199" x="8020050" y="6456363"/>
          <p14:tracePt t="76215" x="8056563" y="6364288"/>
          <p14:tracePt t="76223" x="8056563" y="6337300"/>
          <p14:tracePt t="76247" x="8066088" y="6173788"/>
          <p14:tracePt t="76255" x="8066088" y="6100763"/>
          <p14:tracePt t="76279" x="8066088" y="5926138"/>
          <p14:tracePt t="76286" x="8066088" y="5872163"/>
          <p14:tracePt t="76310" x="8020050" y="5743575"/>
          <p14:tracePt t="76325" x="7956550" y="5680075"/>
          <p14:tracePt t="76341" x="7893050" y="5643563"/>
          <p14:tracePt t="76356" x="7874000" y="5624513"/>
          <p14:tracePt t="76357" x="7810500" y="5588000"/>
          <p14:tracePt t="76365" x="7791450" y="5580063"/>
          <p14:tracePt t="76387" x="7718425" y="5543550"/>
          <p14:tracePt t="76395" x="7645400" y="5524500"/>
          <p14:tracePt t="76418" x="7581900" y="5497513"/>
          <p14:tracePt t="76426" x="7518400" y="5487988"/>
          <p14:tracePt t="76446" x="7462838" y="5478463"/>
          <p14:tracePt t="76463" x="7399338" y="5470525"/>
          <p14:tracePt t="76485" x="7307263" y="5461000"/>
          <p14:tracePt t="76493" x="7270750" y="5461000"/>
          <p14:tracePt t="76508" x="7207250" y="5461000"/>
          <p14:tracePt t="76525" x="7124700" y="5461000"/>
          <p14:tracePt t="76533" x="7088188" y="5461000"/>
          <p14:tracePt t="76561" x="7007225" y="5478463"/>
          <p14:tracePt t="76568" x="6951663" y="5478463"/>
          <p14:tracePt t="76583" x="6896100" y="5507038"/>
          <p14:tracePt t="76607" x="6832600" y="5534025"/>
          <p14:tracePt t="76615" x="6815138" y="5551488"/>
          <p14:tracePt t="76637" x="6742113" y="5616575"/>
          <p14:tracePt t="76646" x="6705600" y="5653088"/>
          <p14:tracePt t="76669" x="6632575" y="5753100"/>
          <p14:tracePt t="76677" x="6596063" y="5799138"/>
          <p14:tracePt t="76694" x="6550025" y="5881688"/>
          <p14:tracePt t="76718" x="6440488" y="6027738"/>
          <p14:tracePt t="76726" x="6403975" y="6072188"/>
          <p14:tracePt t="76748" x="6338888" y="6173788"/>
          <p14:tracePt t="76779" x="6311900" y="6264275"/>
          <p14:tracePt t="76806" x="6302375" y="6327775"/>
          <p14:tracePt t="76807" x="6275388" y="6346825"/>
          <p14:tracePt t="76816" x="6265863" y="6392863"/>
          <p14:tracePt t="76840" x="6265863" y="6437313"/>
          <p14:tracePt t="76855" x="6265863" y="6456363"/>
          <p14:tracePt t="76864" x="6265863" y="6465888"/>
          <p14:tracePt t="76887" x="6284913" y="6510338"/>
          <p14:tracePt t="76896" x="6294438" y="6519863"/>
          <p14:tracePt t="76918" x="6321425" y="6546850"/>
          <p14:tracePt t="76925" x="6348413" y="6575425"/>
          <p14:tracePt t="76949" x="6411913" y="6611938"/>
          <p14:tracePt t="76957" x="6503988" y="6648450"/>
          <p14:tracePt t="76981" x="6604000" y="6684963"/>
          <p14:tracePt t="76997" x="6677025" y="6692900"/>
          <p14:tracePt t="77004" x="6842125" y="6721475"/>
          <p14:tracePt t="77030" x="7051675" y="6748463"/>
          <p14:tracePt t="77031" x="7143750" y="6765925"/>
          <p14:tracePt t="77038" x="7262813" y="6775450"/>
          <p14:tracePt t="77054" x="7453313" y="6775450"/>
          <p14:tracePt t="77070" x="7637463" y="6775450"/>
          <p14:tracePt t="77087" x="7810500" y="6775450"/>
          <p14:tracePt t="77110" x="7966075" y="6775450"/>
          <p14:tracePt t="77117" x="8102600" y="6748463"/>
          <p14:tracePt t="77134" x="8231188" y="6711950"/>
          <p14:tracePt t="77151" x="8340725" y="6656388"/>
          <p14:tracePt t="77167" x="8404225" y="6629400"/>
          <p14:tracePt t="77175" x="8413750" y="6619875"/>
          <p14:tracePt t="77199" x="8450263" y="6602413"/>
          <p14:tracePt t="77207" x="8467725" y="6592888"/>
          <p14:tracePt t="77224" x="8486775" y="6583363"/>
          <p14:tracePt t="77256" x="8486775" y="6575425"/>
          <p14:tracePt t="77419" x="8486775" y="6556375"/>
          <p14:tracePt t="77448" x="8486775" y="6546850"/>
          <p14:tracePt t="77930" x="8494713" y="6546850"/>
          <p14:tracePt t="78065" x="8504238" y="6538913"/>
          <p14:tracePt t="78115" x="8504238" y="6519863"/>
          <p14:tracePt t="78256" x="8494713" y="6519863"/>
          <p14:tracePt t="78370" x="8477250" y="6519863"/>
          <p14:tracePt t="78394" x="8440738" y="6502400"/>
          <p14:tracePt t="78417" x="8377238" y="6502400"/>
          <p14:tracePt t="78424" x="8358188" y="6492875"/>
          <p14:tracePt t="78446" x="8285163" y="6492875"/>
          <p14:tracePt t="78454" x="8239125" y="6492875"/>
          <p14:tracePt t="78478" x="8212138" y="6492875"/>
          <p14:tracePt t="78486" x="8185150" y="6492875"/>
          <p14:tracePt t="78509" x="8166100" y="6492875"/>
          <p14:tracePt t="78517" x="8129588" y="6492875"/>
          <p14:tracePt t="78540" x="8066088" y="6492875"/>
          <p14:tracePt t="78556" x="8010525" y="6492875"/>
          <p14:tracePt t="78563" x="7966075" y="6492875"/>
          <p14:tracePt t="78586" x="7847013" y="6538913"/>
          <p14:tracePt t="78594" x="7800975" y="6556375"/>
          <p14:tracePt t="78616" x="7681913" y="6583363"/>
          <p14:tracePt t="78646" x="7489825" y="6665913"/>
          <p14:tracePt t="78665" x="7380288" y="6692900"/>
          <p14:tracePt t="78673" x="7335838" y="6721475"/>
          <p14:tracePt t="78697" x="7161213" y="6802438"/>
          <p14:tracePt t="78706" x="7080250" y="6831013"/>
          <p14:tracePt t="78975" x="6192838" y="6794500"/>
          <p14:tracePt t="78983" x="6138863" y="6757988"/>
          <p14:tracePt t="79011" x="6056313" y="6692900"/>
          <p14:tracePt t="79019" x="6038850" y="6656388"/>
          <p14:tracePt t="79036" x="5992813" y="6575425"/>
          <p14:tracePt t="79060" x="5919788" y="6419850"/>
          <p14:tracePt t="79061" x="5910263" y="6383338"/>
          <p14:tracePt t="79086" x="5854700" y="6291263"/>
          <p14:tracePt t="79098" x="5818188" y="6254750"/>
          <p14:tracePt t="79119" x="5800725" y="6237288"/>
          <p14:tracePt t="79127" x="5791200" y="6237288"/>
          <p14:tracePt t="79173" x="5781675" y="6237288"/>
          <p14:tracePt t="79196" x="5773738" y="6237288"/>
          <p14:tracePt t="79204" x="5754688" y="6237288"/>
          <p14:tracePt t="79229" x="5708650" y="6237288"/>
          <p14:tracePt t="79237" x="5700713" y="6237288"/>
          <p14:tracePt t="79260" x="5691188" y="6237288"/>
          <p14:tracePt t="79347" x="5672138" y="6237288"/>
          <p14:tracePt t="79369" x="5645150" y="6237288"/>
          <p14:tracePt t="79377" x="5618163" y="6254750"/>
          <p14:tracePt t="79398" x="5581650" y="6264275"/>
          <p14:tracePt t="79428" x="5572125" y="6300788"/>
          <p14:tracePt t="79448" x="5581650" y="6337300"/>
          <p14:tracePt t="79478" x="5645150" y="6392863"/>
          <p14:tracePt t="79508" x="5672138" y="6410325"/>
          <p14:tracePt t="79538" x="5700713" y="6419850"/>
          <p14:tracePt t="79546" x="5708650" y="6419850"/>
          <p14:tracePt t="79569" x="5764213" y="6419850"/>
          <p14:tracePt t="79585" x="5800725" y="6429375"/>
          <p14:tracePt t="79593" x="5818188" y="6429375"/>
          <p14:tracePt t="79617" x="5854700" y="6437313"/>
          <p14:tracePt t="79625" x="5873750" y="6437313"/>
          <p14:tracePt t="79649" x="5946775" y="6437313"/>
          <p14:tracePt t="79656" x="5992813" y="6437313"/>
          <p14:tracePt t="79681" x="6075363" y="6410325"/>
          <p14:tracePt t="79688" x="6092825" y="6400800"/>
          <p14:tracePt t="79707" x="6156325" y="6356350"/>
          <p14:tracePt t="79730" x="6211888" y="6291263"/>
          <p14:tracePt t="79738" x="6221413" y="6254750"/>
          <p14:tracePt t="79758" x="6275388" y="6191250"/>
          <p14:tracePt t="79766" x="6275388" y="6164263"/>
          <p14:tracePt t="79784" x="6311900" y="6108700"/>
          <p14:tracePt t="79800" x="6311900" y="6064250"/>
          <p14:tracePt t="79816" x="6311900" y="6027738"/>
          <p14:tracePt t="79838" x="6311900" y="5962650"/>
          <p14:tracePt t="79846" x="6311900" y="5908675"/>
          <p14:tracePt t="79870" x="6311900" y="5872163"/>
          <p14:tracePt t="79878" x="6311900" y="5835650"/>
          <p14:tracePt t="79894" x="6311900" y="5799138"/>
          <p14:tracePt t="79909" x="6302375" y="5770563"/>
          <p14:tracePt t="79926" x="6284913" y="5716588"/>
          <p14:tracePt t="79933" x="6257925" y="5689600"/>
          <p14:tracePt t="79958" x="6221413" y="5616575"/>
          <p14:tracePt t="79959" x="6202363" y="5607050"/>
          <p14:tracePt t="79975" x="6156325" y="5570538"/>
          <p14:tracePt t="80006" x="6075363" y="5524500"/>
          <p14:tracePt t="80007" x="6056313" y="5524500"/>
          <p14:tracePt t="80038" x="5992813" y="5487988"/>
          <p14:tracePt t="80046" x="5956300" y="5478463"/>
          <p14:tracePt t="80068" x="5883275" y="5451475"/>
          <p14:tracePt t="80076" x="5846763" y="5451475"/>
          <p14:tracePt t="80098" x="5810250" y="5434013"/>
          <p14:tracePt t="80114" x="5781675" y="5424488"/>
          <p14:tracePt t="80114" x="5754688" y="5414963"/>
          <p14:tracePt t="80130" x="5708650" y="5397500"/>
          <p14:tracePt t="80147" x="5691188" y="5387975"/>
          <p14:tracePt t="80155" x="5672138" y="5387975"/>
          <p14:tracePt t="80179" x="5627688" y="5368925"/>
          <p14:tracePt t="80186" x="5618163" y="5368925"/>
          <p14:tracePt t="80211" x="5581650" y="5360988"/>
          <p14:tracePt t="80227" x="5545138" y="5351463"/>
          <p14:tracePt t="80235" x="5535613" y="5351463"/>
          <p14:tracePt t="80253" x="5499100" y="5351463"/>
          <p14:tracePt t="80270" x="5453063" y="5351463"/>
          <p14:tracePt t="80286" x="5362575" y="5341938"/>
          <p14:tracePt t="80294" x="5326063" y="5341938"/>
          <p14:tracePt t="80317" x="5207000" y="5341938"/>
          <p14:tracePt t="80326" x="5170488" y="5341938"/>
          <p14:tracePt t="80349" x="5041900" y="5332413"/>
          <p14:tracePt t="80364" x="4968875" y="5324475"/>
          <p14:tracePt t="80380" x="4887913" y="5324475"/>
          <p14:tracePt t="80400" x="4813300" y="5324475"/>
          <p14:tracePt t="80408" x="4759325" y="5324475"/>
          <p14:tracePt t="80425" x="4703763" y="5324475"/>
          <p14:tracePt t="80453" x="4622800" y="5324475"/>
          <p14:tracePt t="80469" x="4594225" y="5324475"/>
          <p14:tracePt t="80486" x="4557713" y="5324475"/>
          <p14:tracePt t="80511" x="4521200" y="5324475"/>
          <p14:tracePt t="80518" x="4503738" y="5324475"/>
          <p14:tracePt t="80534" x="4484688" y="5324475"/>
          <p14:tracePt t="80550" x="4421188" y="5341938"/>
          <p14:tracePt t="80566" x="4394200" y="5351463"/>
          <p14:tracePt t="80567" x="4357688" y="5360988"/>
          <p14:tracePt t="80597" x="4275138" y="5397500"/>
          <p14:tracePt t="80614" x="4229100" y="5414963"/>
          <p14:tracePt t="80614" x="4219575" y="5414963"/>
          <p14:tracePt t="80649" x="4165600" y="5434013"/>
          <p14:tracePt t="80680" x="4119563" y="5470525"/>
          <p14:tracePt t="80704" x="4110038" y="5478463"/>
          <p14:tracePt t="80719" x="4092575" y="5514975"/>
          <p14:tracePt t="80736" x="4083050" y="5551488"/>
          <p14:tracePt t="80757" x="4065588" y="5634038"/>
          <p14:tracePt t="80766" x="4046538" y="5661025"/>
          <p14:tracePt t="80789" x="4046538" y="5762625"/>
          <p14:tracePt t="80796" x="4046538" y="5780088"/>
          <p14:tracePt t="80813" x="4046538" y="5853113"/>
          <p14:tracePt t="80831" x="4056063" y="5918200"/>
          <p14:tracePt t="80848" x="4065588" y="5954713"/>
          <p14:tracePt t="80856" x="4083050" y="5999163"/>
          <p14:tracePt t="80879" x="4102100" y="6054725"/>
          <p14:tracePt t="80895" x="4110038" y="6091238"/>
          <p14:tracePt t="80912" x="4129088" y="6118225"/>
          <p14:tracePt t="80929" x="4129088" y="6137275"/>
          <p14:tracePt t="80937" x="4138613" y="6154738"/>
          <p14:tracePt t="80957" x="4146550" y="6191250"/>
          <p14:tracePt t="80966" x="4146550" y="6200775"/>
          <p14:tracePt t="80989" x="4146550" y="6227763"/>
          <p14:tracePt t="81004" x="4156075" y="6246813"/>
          <p14:tracePt t="81021" x="4165600" y="6273800"/>
          <p14:tracePt t="81037" x="4183063" y="6291263"/>
          <p14:tracePt t="81046" x="4192588" y="6300788"/>
          <p14:tracePt t="81069" x="4219575" y="6327775"/>
          <p14:tracePt t="81077" x="4229100" y="6337300"/>
          <p14:tracePt t="81095" x="4256088" y="6373813"/>
          <p14:tracePt t="81108" x="4275138" y="6383338"/>
          <p14:tracePt t="81124" x="4292600" y="6383338"/>
          <p14:tracePt t="81149" x="4348163" y="6392863"/>
          <p14:tracePt t="81158" x="4375150" y="6400800"/>
          <p14:tracePt t="81174" x="4411663" y="6400800"/>
          <p14:tracePt t="81191" x="4513263" y="6400800"/>
          <p14:tracePt t="81207" x="4594225" y="6400800"/>
          <p14:tracePt t="81238" x="4713288" y="6400800"/>
          <p14:tracePt t="81246" x="4768850" y="6410325"/>
          <p14:tracePt t="81268" x="4941888" y="6410325"/>
          <p14:tracePt t="81283" x="5060950" y="6410325"/>
          <p14:tracePt t="81300" x="5160963" y="6410325"/>
          <p14:tracePt t="81318" x="5216525" y="6410325"/>
          <p14:tracePt t="81326" x="5260975" y="6410325"/>
          <p14:tracePt t="81349" x="5316538" y="6410325"/>
          <p14:tracePt t="81356" x="5334000" y="6410325"/>
          <p14:tracePt t="81380" x="5370513" y="6410325"/>
          <p14:tracePt t="81381" x="5416550" y="6400800"/>
          <p14:tracePt t="81397" x="5445125" y="6400800"/>
          <p14:tracePt t="81404" x="5462588" y="6400800"/>
          <p14:tracePt t="81429" x="5545138" y="6392863"/>
          <p14:tracePt t="81436" x="5572125" y="6392863"/>
          <p14:tracePt t="81456" x="5635625" y="6392863"/>
          <p14:tracePt t="81464" x="5664200" y="6392863"/>
          <p14:tracePt t="81487" x="5737225" y="6392863"/>
          <p14:tracePt t="81495" x="5764213" y="6392863"/>
          <p14:tracePt t="81517" x="5791200" y="6383338"/>
          <p14:tracePt t="81533" x="5827713" y="6364288"/>
          <p14:tracePt t="81551" x="5854700" y="6356350"/>
          <p14:tracePt t="81567" x="5891213" y="6327775"/>
          <p14:tracePt t="81575" x="5919788" y="6319838"/>
          <p14:tracePt t="81599" x="5983288" y="6273800"/>
          <p14:tracePt t="81606" x="6002338" y="6246813"/>
          <p14:tracePt t="81630" x="6046788" y="6210300"/>
          <p14:tracePt t="81639" x="6065838" y="6181725"/>
          <p14:tracePt t="81655" x="6092825" y="6154738"/>
          <p14:tracePt t="81679" x="6119813" y="6054725"/>
          <p14:tracePt t="81686" x="6119813" y="6008688"/>
          <p14:tracePt t="81711" x="6148388" y="5881688"/>
          <p14:tracePt t="81718" x="6148388" y="5843588"/>
          <p14:tracePt t="81734" x="6148388" y="5770563"/>
          <p14:tracePt t="81748" x="6148388" y="5753100"/>
          <p14:tracePt t="81763" x="6148388" y="5689600"/>
          <p14:tracePt t="81787" x="6129338" y="5616575"/>
          <p14:tracePt t="81820" x="6102350" y="5561013"/>
          <p14:tracePt t="81844" x="6092825" y="5534025"/>
          <p14:tracePt t="81844" x="6075363" y="5514975"/>
          <p14:tracePt t="81861" x="6056313" y="5487988"/>
          <p14:tracePt t="81880" x="6038850" y="5470525"/>
          <p14:tracePt t="81888" x="6019800" y="5461000"/>
          <p14:tracePt t="81905" x="6010275" y="5441950"/>
          <p14:tracePt t="81929" x="5973763" y="5441950"/>
          <p14:tracePt t="81960" x="5891213" y="5434013"/>
          <p14:tracePt t="81960" x="5837238" y="5414963"/>
          <p14:tracePt t="81983" x="5737225" y="5414963"/>
          <p14:tracePt t="82001" x="5591175" y="5405438"/>
          <p14:tracePt t="82017" x="5399088" y="5387975"/>
          <p14:tracePt t="82025" x="5224463" y="5387975"/>
          <p14:tracePt t="82048" x="5051425" y="5378450"/>
          <p14:tracePt t="82064" x="4932363" y="5360988"/>
          <p14:tracePt t="82080" x="4813300" y="5351463"/>
          <p14:tracePt t="82094" x="4740275" y="5351463"/>
          <p14:tracePt t="82113" x="4695825" y="5351463"/>
          <p14:tracePt t="82130" x="4640263" y="5351463"/>
          <p14:tracePt t="82138" x="4594225" y="5351463"/>
          <p14:tracePt t="82154" x="4586288" y="5351463"/>
          <p14:tracePt t="82186" x="4576763" y="5351463"/>
          <p14:tracePt t="82217" x="4567238" y="5351463"/>
          <p14:tracePt t="82234" x="4549775" y="5360988"/>
          <p14:tracePt t="82246" x="4540250" y="5368925"/>
          <p14:tracePt t="82270" x="4521200" y="5387975"/>
          <p14:tracePt t="82279" x="4513263" y="5405438"/>
          <p14:tracePt t="82296" x="4503738" y="5441950"/>
          <p14:tracePt t="82313" x="4484688" y="5497513"/>
          <p14:tracePt t="82334" x="4484688" y="5524500"/>
          <p14:tracePt t="82344" x="4484688" y="5543550"/>
          <p14:tracePt t="82363" x="4467225" y="5597525"/>
          <p14:tracePt t="82380" x="4448175" y="5653088"/>
          <p14:tracePt t="82404" x="4448175" y="5707063"/>
          <p14:tracePt t="82413" x="4448175" y="5753100"/>
          <p14:tracePt t="82438" x="4448175" y="5807075"/>
          <p14:tracePt t="82460" x="4457700" y="5881688"/>
          <p14:tracePt t="82483" x="4476750" y="5926138"/>
          <p14:tracePt t="82499" x="4484688" y="5972175"/>
          <p14:tracePt t="82516" x="4494213" y="6008688"/>
          <p14:tracePt t="82523" x="4494213" y="6045200"/>
          <p14:tracePt t="82547" x="4521200" y="6072188"/>
          <p14:tracePt t="82563" x="4530725" y="6137275"/>
          <p14:tracePt t="82580" x="4549775" y="6154738"/>
          <p14:tracePt t="82596" x="4567238" y="6210300"/>
          <p14:tracePt t="82605" x="4576763" y="6246813"/>
          <p14:tracePt t="82630" x="4603750" y="6310313"/>
          <p14:tracePt t="82637" x="4603750" y="6319838"/>
          <p14:tracePt t="82661" x="4613275" y="6364288"/>
          <p14:tracePt t="82668" x="4613275" y="6373813"/>
          <p14:tracePt t="82684" x="4613275" y="6410325"/>
          <p14:tracePt t="82707" x="4630738" y="6437313"/>
          <p14:tracePt t="82715" x="4640263" y="6465888"/>
          <p14:tracePt t="82740" x="4659313" y="6502400"/>
          <p14:tracePt t="82745" x="4676775" y="6519863"/>
          <p14:tracePt t="82769" x="4695825" y="6529388"/>
          <p14:tracePt t="82777" x="4722813" y="6546850"/>
          <p14:tracePt t="82794" x="4768850" y="6565900"/>
          <p14:tracePt t="82811" x="4841875" y="6583363"/>
          <p14:tracePt t="82827" x="4924425" y="6583363"/>
          <p14:tracePt t="82844" x="4997450" y="6592888"/>
          <p14:tracePt t="82863" x="5133975" y="6602413"/>
          <p14:tracePt t="82879" x="5289550" y="6619875"/>
          <p14:tracePt t="82904" x="5416550" y="6629400"/>
          <p14:tracePt t="82920" x="5445125" y="6629400"/>
          <p14:tracePt t="82937" x="5499100" y="6638925"/>
          <p14:tracePt t="82954" x="5554663" y="6638925"/>
          <p14:tracePt t="82970" x="5599113" y="6638925"/>
          <p14:tracePt t="82971" x="5627688" y="6638925"/>
          <p14:tracePt t="82989" x="5672138" y="6638925"/>
          <p14:tracePt t="83019" x="5737225" y="6629400"/>
          <p14:tracePt t="83044" x="5764213" y="6619875"/>
          <p14:tracePt t="83061" x="5781675" y="6619875"/>
          <p14:tracePt t="83077" x="5810250" y="6602413"/>
          <p14:tracePt t="83095" x="5854700" y="6592888"/>
          <p14:tracePt t="83108" x="5891213" y="6575425"/>
          <p14:tracePt t="83129" x="6002338" y="6510338"/>
          <p14:tracePt t="83136" x="6029325" y="6502400"/>
          <p14:tracePt t="83153" x="6102350" y="6437313"/>
          <p14:tracePt t="83169" x="6202363" y="6364288"/>
          <p14:tracePt t="83185" x="6257925" y="6291263"/>
          <p14:tracePt t="83193" x="6265863" y="6273800"/>
          <p14:tracePt t="83215" x="6311900" y="6145213"/>
          <p14:tracePt t="83238" x="6321425" y="6064250"/>
          <p14:tracePt t="83246" x="6321425" y="6027738"/>
          <p14:tracePt t="83268" x="6321425" y="5962650"/>
          <p14:tracePt t="83276" x="6321425" y="5908675"/>
          <p14:tracePt t="83298" x="6302375" y="5872163"/>
          <p14:tracePt t="83306" x="6294438" y="5853113"/>
          <p14:tracePt t="83329" x="6265863" y="5816600"/>
          <p14:tracePt t="83345" x="6257925" y="5807075"/>
          <p14:tracePt t="83384" x="6257925" y="5799138"/>
          <p14:tracePt t="83408" x="6248400" y="5799138"/>
          <p14:tracePt t="83415" x="6238875" y="5789613"/>
          <p14:tracePt t="83438" x="6192838" y="5770563"/>
          <p14:tracePt t="83466" x="6019800" y="5707063"/>
          <p14:tracePt t="83489" x="5854700" y="5634038"/>
          <p14:tracePt t="83497" x="5754688" y="5607050"/>
          <p14:tracePt t="83514" x="5554663" y="5561013"/>
          <p14:tracePt t="83529" x="5362575" y="5524500"/>
          <p14:tracePt t="83550" x="5160963" y="5487988"/>
          <p14:tracePt t="83575" x="5097463" y="5487988"/>
          <p14:tracePt t="83583" x="5087938" y="5487988"/>
          <p14:tracePt t="83667" x="5078413" y="5487988"/>
          <p14:tracePt t="83690" x="5041900" y="5507038"/>
          <p14:tracePt t="83698" x="5033963" y="5514975"/>
          <p14:tracePt t="83715" x="5070475" y="5514975"/>
          <p14:tracePt t="83738" x="5133975" y="5551488"/>
          <p14:tracePt t="84126" x="5133975" y="5534025"/>
          <p14:tracePt t="84134" x="5106988" y="5524500"/>
          <p14:tracePt t="84158" x="5078413" y="5524500"/>
          <p14:tracePt t="84189" x="5051425" y="5514975"/>
          <p14:tracePt t="84197" x="5051425" y="5478463"/>
          <p14:tracePt t="84219" x="5051425" y="5451475"/>
          <p14:tracePt t="84228" x="5051425" y="5434013"/>
          <p14:tracePt t="84243" x="5051425" y="5397500"/>
          <p14:tracePt t="84266" x="5051425" y="5351463"/>
          <p14:tracePt t="84275" x="5051425" y="5314950"/>
          <p14:tracePt t="84298" x="5051425" y="5259388"/>
          <p14:tracePt t="84306" x="5024438" y="5232400"/>
          <p14:tracePt t="84330" x="4987925" y="5141913"/>
          <p14:tracePt t="84337" x="4941888" y="5076825"/>
          <p14:tracePt t="84354" x="4905375" y="5013325"/>
          <p14:tracePt t="84369" x="4878388" y="4959350"/>
          <p14:tracePt t="84385" x="4868863" y="4913313"/>
          <p14:tracePt t="84410" x="4859338" y="4830763"/>
          <p14:tracePt t="84418" x="4859338" y="4803775"/>
          <p14:tracePt t="84435" x="4859338" y="4748213"/>
          <p14:tracePt t="84448" x="4859338" y="4711700"/>
          <p14:tracePt t="84463" x="4887913" y="4665663"/>
          <p14:tracePt t="84480" x="4914900" y="4602163"/>
          <p14:tracePt t="84480" x="4941888" y="4584700"/>
          <p14:tracePt t="84497" x="4968875" y="4538663"/>
          <p14:tracePt t="84515" x="4987925" y="4519613"/>
          <p14:tracePt t="84523" x="5005388" y="4502150"/>
          <p14:tracePt t="84548" x="5033963" y="4465638"/>
          <p14:tracePt t="84556" x="5051425" y="4446588"/>
          <p14:tracePt t="84579" x="5078413" y="4410075"/>
          <p14:tracePt t="84587" x="5097463" y="4392613"/>
          <p14:tracePt t="84605" x="5124450" y="4365625"/>
          <p14:tracePt t="84615" x="5143500" y="4319588"/>
          <p14:tracePt t="84638" x="5180013" y="4256088"/>
          <p14:tracePt t="84654" x="5197475" y="4173538"/>
          <p14:tracePt t="84663" x="5207000" y="4073525"/>
          <p14:tracePt t="84687" x="5207000" y="4000500"/>
          <p14:tracePt t="84695" x="5207000" y="3927475"/>
          <p14:tracePt t="84719" x="5207000" y="3852863"/>
          <p14:tracePt t="84730" x="5207000" y="3735388"/>
          <p14:tracePt t="84744" x="5197475" y="3662363"/>
          <p14:tracePt t="84760" x="5160963" y="3597275"/>
          <p14:tracePt t="84777" x="5133975" y="3533775"/>
          <p14:tracePt t="84799" x="5106988" y="3506788"/>
          <p14:tracePt t="84807" x="5097463" y="3497263"/>
          <p14:tracePt t="84824" x="5070475" y="3470275"/>
          <p14:tracePt t="84833" x="5060950" y="3460750"/>
          <p14:tracePt t="84856" x="5051425" y="3451225"/>
          <p14:tracePt t="84865" x="5041900" y="3443288"/>
          <p14:tracePt t="84888" x="4997450" y="3414713"/>
          <p14:tracePt t="84904" x="4951413" y="3387725"/>
          <p14:tracePt t="84920" x="4895850" y="3360738"/>
          <p14:tracePt t="84936" x="4868863" y="3351213"/>
          <p14:tracePt t="84945" x="4851400" y="3341688"/>
          <p14:tracePt t="84967" x="4768850" y="3324225"/>
          <p14:tracePt t="84998" x="4686300" y="3324225"/>
          <p14:tracePt t="85031" x="4630738" y="3324225"/>
          <p14:tracePt t="85048" x="4603750" y="3324225"/>
          <p14:tracePt t="85080" x="4530725" y="3324225"/>
          <p14:tracePt t="85110" x="4411663" y="3324225"/>
          <p14:tracePt t="85134" x="4357688" y="3324225"/>
          <p14:tracePt t="85150" x="4284663" y="3324225"/>
          <p14:tracePt t="85166" x="4211638" y="3324225"/>
          <p14:tracePt t="85183" x="4138613" y="3314700"/>
          <p14:tracePt t="85199" x="4073525" y="3314700"/>
          <p14:tracePt t="85215" x="4019550" y="3314700"/>
          <p14:tracePt t="85223" x="3983038" y="3314700"/>
          <p14:tracePt t="85247" x="3937000" y="3314700"/>
          <p14:tracePt t="85254" x="3910013" y="3324225"/>
          <p14:tracePt t="85278" x="3883025" y="3341688"/>
          <p14:tracePt t="85293" x="3846513" y="3351213"/>
          <p14:tracePt t="85308" x="3810000" y="3370263"/>
          <p14:tracePt t="85326" x="3781425" y="3378200"/>
          <p14:tracePt t="85333" x="3754438" y="3397250"/>
          <p14:tracePt t="85357" x="3744913" y="3406775"/>
          <p14:tracePt t="85365" x="3727450" y="3424238"/>
          <p14:tracePt t="85390" x="3708400" y="3443288"/>
          <p14:tracePt t="85397" x="3681413" y="3479800"/>
          <p14:tracePt t="85413" x="3662363" y="3506788"/>
          <p14:tracePt t="85436" x="3635375" y="3579813"/>
          <p14:tracePt t="85449" x="3617913" y="3670300"/>
          <p14:tracePt t="85465" x="3608388" y="3735388"/>
          <p14:tracePt t="85481" x="3598863" y="3771900"/>
          <p14:tracePt t="85497" x="3589338" y="3844925"/>
          <p14:tracePt t="85505" x="3589338" y="3862388"/>
          <p14:tracePt t="85528" x="3589338" y="3917950"/>
          <p14:tracePt t="85559" x="3589338" y="4017963"/>
          <p14:tracePt t="85576" x="3598863" y="4044950"/>
          <p14:tracePt t="85607" x="3617913" y="4127500"/>
          <p14:tracePt t="85637" x="3662363" y="4227513"/>
          <p14:tracePt t="85666" x="3698875" y="4329113"/>
          <p14:tracePt t="85689" x="3754438" y="4392613"/>
          <p14:tracePt t="85698" x="3773488" y="4410075"/>
          <p14:tracePt t="85715" x="3790950" y="4429125"/>
          <p14:tracePt t="85723" x="3827463" y="4446588"/>
          <p14:tracePt t="85746" x="3910013" y="4483100"/>
          <p14:tracePt t="85755" x="3927475" y="4492625"/>
          <p14:tracePt t="85778" x="4029075" y="4538663"/>
          <p14:tracePt t="85786" x="4073525" y="4548188"/>
          <p14:tracePt t="85805" x="4138613" y="4556125"/>
          <p14:tracePt t="85829" x="4292600" y="4565650"/>
          <p14:tracePt t="85859" x="4357688" y="4575175"/>
          <p14:tracePt t="85867" x="4375150" y="4575175"/>
          <p14:tracePt t="85889" x="4430713" y="4575175"/>
          <p14:tracePt t="85897" x="4448175" y="4575175"/>
          <p14:tracePt t="85913" x="4484688" y="4575175"/>
          <p14:tracePt t="85930" x="4513263" y="4575175"/>
          <p14:tracePt t="85946" x="4549775" y="4575175"/>
          <p14:tracePt t="85970" x="4586288" y="4575175"/>
          <p14:tracePt t="85978" x="4640263" y="4565650"/>
          <p14:tracePt t="85994" x="4686300" y="4565650"/>
          <p14:tracePt t="86010" x="4759325" y="4538663"/>
          <p14:tracePt t="86026" x="4851400" y="4502150"/>
          <p14:tracePt t="86040" x="4887913" y="4492625"/>
          <p14:tracePt t="86057" x="4941888" y="4475163"/>
          <p14:tracePt t="86079" x="4968875" y="4465638"/>
          <p14:tracePt t="86087" x="4978400" y="4438650"/>
          <p14:tracePt t="86105" x="5014913" y="4419600"/>
          <p14:tracePt t="86135" x="5051425" y="4329113"/>
          <p14:tracePt t="86166" x="5078413" y="4237038"/>
          <p14:tracePt t="86166" x="5087938" y="4210050"/>
          <p14:tracePt t="86198" x="5114925" y="4110038"/>
          <p14:tracePt t="86213" x="5114925" y="4017963"/>
          <p14:tracePt t="86230" x="5114925" y="3963988"/>
          <p14:tracePt t="86247" x="5106988" y="3852863"/>
          <p14:tracePt t="86278" x="5070475" y="3725863"/>
          <p14:tracePt t="86285" x="5051425" y="3662363"/>
          <p14:tracePt t="86307" x="5024438" y="3570288"/>
          <p14:tracePt t="86315" x="5005388" y="3552825"/>
          <p14:tracePt t="86338" x="4997450" y="3524250"/>
          <p14:tracePt t="86353" x="4951413" y="3479800"/>
          <p14:tracePt t="86370" x="4941888" y="3460750"/>
          <p14:tracePt t="86371" x="4932363" y="3451225"/>
          <p14:tracePt t="86386" x="4914900" y="3443288"/>
          <p14:tracePt t="86386" x="4905375" y="3433763"/>
          <p14:tracePt t="86395" x="4887913" y="3424238"/>
          <p14:tracePt t="86417" x="4841875" y="3414713"/>
          <p14:tracePt t="86424" x="4786313" y="3406775"/>
          <p14:tracePt t="86444" x="4732338" y="3397250"/>
          <p14:tracePt t="86468" x="4640263" y="3378200"/>
          <p14:tracePt t="86476" x="4603750" y="3378200"/>
          <p14:tracePt t="86498" x="4530725" y="3370263"/>
          <p14:tracePt t="86505" x="4476750" y="3370263"/>
          <p14:tracePt t="86529" x="4411663" y="3370263"/>
          <p14:tracePt t="86536" x="4321175" y="3370263"/>
          <p14:tracePt t="86558" x="4256088" y="3370263"/>
          <p14:tracePt t="86566" x="4192588" y="3387725"/>
          <p14:tracePt t="86590" x="4129088" y="3406775"/>
          <p14:tracePt t="86605" x="4073525" y="3424238"/>
          <p14:tracePt t="86613" x="4037013" y="3443288"/>
          <p14:tracePt t="86636" x="3946525" y="3479800"/>
          <p14:tracePt t="86644" x="3900488" y="3487738"/>
          <p14:tracePt t="86666" x="3846513" y="3524250"/>
          <p14:tracePt t="86675" x="3836988" y="3524250"/>
          <p14:tracePt t="86698" x="3781425" y="3560763"/>
          <p14:tracePt t="86729" x="3727450" y="3633788"/>
          <p14:tracePt t="86749" x="3690938" y="3670300"/>
          <p14:tracePt t="86757" x="3671888" y="3698875"/>
          <p14:tracePt t="86774" x="3635375" y="3789363"/>
          <p14:tracePt t="86789" x="3635375" y="3808413"/>
          <p14:tracePt t="86806" x="3625850" y="3881438"/>
          <p14:tracePt t="86814" x="3617913" y="3898900"/>
          <p14:tracePt t="86838" x="3617913" y="4017963"/>
          <p14:tracePt t="86854" x="3617913" y="4100513"/>
          <p14:tracePt t="86854" x="3617913" y="4127500"/>
          <p14:tracePt t="86888" x="3625850" y="4256088"/>
          <p14:tracePt t="86918" x="3654425" y="4356100"/>
          <p14:tracePt t="86948" x="3698875" y="4419600"/>
          <p14:tracePt t="86956" x="3717925" y="4438650"/>
          <p14:tracePt t="86973" x="3735388" y="4465638"/>
          <p14:tracePt t="86997" x="3773488" y="4511675"/>
          <p14:tracePt t="87006" x="3790950" y="4538663"/>
          <p14:tracePt t="87030" x="3854450" y="4592638"/>
          <p14:tracePt t="87030" x="3863975" y="4602163"/>
          <p14:tracePt t="87055" x="3900488" y="4629150"/>
          <p14:tracePt t="87063" x="3946525" y="4657725"/>
          <p14:tracePt t="87088" x="4000500" y="4684713"/>
          <p14:tracePt t="87094" x="4000500" y="4694238"/>
          <p14:tracePt t="87094" x="4019550" y="4694238"/>
          <p14:tracePt t="87118" x="4073525" y="4702175"/>
          <p14:tracePt t="87136" x="4119563" y="4711700"/>
          <p14:tracePt t="87144" x="4165600" y="4721225"/>
          <p14:tracePt t="87169" x="4211638" y="4721225"/>
          <p14:tracePt t="87177" x="4275138" y="4721225"/>
          <p14:tracePt t="87193" x="4330700" y="4721225"/>
          <p14:tracePt t="87209" x="4394200" y="4721225"/>
          <p14:tracePt t="87225" x="4421188" y="4721225"/>
          <p14:tracePt t="87249" x="4467225" y="4730750"/>
          <p14:tracePt t="87257" x="4494213" y="4730750"/>
          <p14:tracePt t="87274" x="4503738" y="4730750"/>
          <p14:tracePt t="87290" x="4530725" y="4730750"/>
          <p14:tracePt t="87306" x="4576763" y="4730750"/>
          <p14:tracePt t="87337" x="4695825" y="4730750"/>
          <p14:tracePt t="87368" x="4822825" y="4702175"/>
          <p14:tracePt t="87385" x="4905375" y="4675188"/>
          <p14:tracePt t="87416" x="5060950" y="4629150"/>
          <p14:tracePt t="87446" x="5151438" y="4602163"/>
          <p14:tracePt t="87453" x="5170488" y="4592638"/>
          <p14:tracePt t="87473" x="5197475" y="4575175"/>
          <p14:tracePt t="87489" x="5224463" y="4556125"/>
          <p14:tracePt t="87507" x="5253038" y="4529138"/>
          <p14:tracePt t="87531" x="5297488" y="4429125"/>
          <p14:tracePt t="87554" x="5334000" y="4365625"/>
          <p14:tracePt t="87570" x="5343525" y="4273550"/>
          <p14:tracePt t="87586" x="5353050" y="4200525"/>
          <p14:tracePt t="87594" x="5353050" y="4146550"/>
          <p14:tracePt t="87618" x="5353050" y="4073525"/>
          <p14:tracePt t="87633" x="5353050" y="4008438"/>
          <p14:tracePt t="87650" x="5343525" y="3917950"/>
          <p14:tracePt t="87666" x="5316538" y="3825875"/>
          <p14:tracePt t="87674" x="5297488" y="3752850"/>
          <p14:tracePt t="87699" x="5280025" y="3698875"/>
          <p14:tracePt t="87707" x="5243513" y="3643313"/>
          <p14:tracePt t="87730" x="5216525" y="3606800"/>
          <p14:tracePt t="87738" x="5180013" y="3570288"/>
          <p14:tracePt t="87759" x="5151438" y="3533775"/>
          <p14:tracePt t="87774" x="5097463" y="3487738"/>
          <p14:tracePt t="87783" x="5070475" y="3460750"/>
          <p14:tracePt t="87809" x="4941888" y="3433763"/>
          <p14:tracePt t="87817" x="4887913" y="3397250"/>
          <p14:tracePt t="87833" x="4822825" y="3387725"/>
          <p14:tracePt t="87849" x="4759325" y="3370263"/>
          <p14:tracePt t="87866" x="4695825" y="3351213"/>
          <p14:tracePt t="87898" x="4576763" y="3333750"/>
          <p14:tracePt t="87914" x="4513263" y="3333750"/>
          <p14:tracePt t="87931" x="4476750" y="3333750"/>
          <p14:tracePt t="87948" x="4430713" y="3333750"/>
          <p14:tracePt t="87978" x="4394200" y="3333750"/>
          <p14:tracePt t="88010" x="4338638" y="3333750"/>
          <p14:tracePt t="88026" x="4302125" y="3333750"/>
          <p14:tracePt t="88057" x="4202113" y="3370263"/>
          <p14:tracePt t="88088" x="4129088" y="3397250"/>
          <p14:tracePt t="88088" x="4092575" y="3414713"/>
          <p14:tracePt t="88117" x="4010025" y="3479800"/>
          <p14:tracePt t="88125" x="3983038" y="3497263"/>
          <p14:tracePt t="88150" x="3927475" y="3570288"/>
          <p14:tracePt t="88166" x="3900488" y="3597275"/>
          <p14:tracePt t="88175" x="3890963" y="3625850"/>
          <p14:tracePt t="88199" x="3854450" y="3706813"/>
          <p14:tracePt t="88207" x="3836988" y="3752850"/>
          <p14:tracePt t="88223" x="3817938" y="3798888"/>
          <p14:tracePt t="88240" x="3790950" y="3852863"/>
          <p14:tracePt t="88256" x="3763963" y="3927475"/>
          <p14:tracePt t="88264" x="3763963" y="3944938"/>
          <p14:tracePt t="88287" x="3735388" y="4027488"/>
          <p14:tracePt t="88303" x="3717925" y="4073525"/>
          <p14:tracePt t="88319" x="3717925" y="4100513"/>
          <p14:tracePt t="88335" x="3708400" y="4127500"/>
          <p14:tracePt t="88343" x="3708400" y="4137025"/>
          <p14:tracePt t="88366" x="3698875" y="4154488"/>
          <p14:tracePt t="88375" x="3698875" y="4164013"/>
          <p14:tracePt t="88399" x="3698875" y="4173538"/>
          <p14:tracePt t="88415" x="3698875" y="4183063"/>
          <p14:tracePt t="88423" x="3698875" y="4191000"/>
          <p14:tracePt t="92876" x="3763963" y="4137025"/>
          <p14:tracePt t="92884" x="3854450" y="4081463"/>
          <p14:tracePt t="92908" x="4000500" y="3971925"/>
          <p14:tracePt t="92916" x="4175125" y="3862388"/>
          <p14:tracePt t="92939" x="4302125" y="3779838"/>
          <p14:tracePt t="92946" x="4448175" y="3716338"/>
          <p14:tracePt t="92969" x="4613275" y="3633788"/>
          <p14:tracePt t="92986" x="4759325" y="3560763"/>
          <p14:tracePt t="92995" x="4924425" y="3497263"/>
          <p14:tracePt t="93018" x="5087938" y="3424238"/>
          <p14:tracePt t="93026" x="5326063" y="3324225"/>
          <p14:tracePt t="93050" x="5562600" y="3187700"/>
          <p14:tracePt t="93058" x="5691188" y="3114675"/>
          <p14:tracePt t="93080" x="6083300" y="2886075"/>
          <p14:tracePt t="93095" x="6265863" y="2784475"/>
          <p14:tracePt t="93108" x="6384925" y="2711450"/>
          <p14:tracePt t="93124" x="6430963" y="2657475"/>
          <p14:tracePt t="93139" x="6467475" y="2611438"/>
          <p14:tracePt t="93155" x="6467475" y="2601913"/>
          <p14:tracePt t="93163" x="6467475" y="2593975"/>
          <p14:tracePt t="93185" x="6494463" y="2557463"/>
          <p14:tracePt t="93193" x="6494463" y="2547938"/>
          <p14:tracePt t="93217" x="6494463" y="2528888"/>
          <p14:tracePt t="93963" x="6494463" y="2520950"/>
          <p14:tracePt t="93978" x="6494463" y="2492375"/>
          <p14:tracePt t="93995" x="6494463" y="2465388"/>
          <p14:tracePt t="94019" x="6486525" y="2447925"/>
          <p14:tracePt t="94027" x="6486525" y="2428875"/>
          <p14:tracePt t="94044" x="6467475" y="2401888"/>
          <p14:tracePt t="94060" x="6457950" y="2382838"/>
          <p14:tracePt t="94075" x="6457950" y="2355850"/>
          <p14:tracePt t="94083" x="6457950" y="2346325"/>
          <p14:tracePt t="94108" x="6430963" y="2309813"/>
          <p14:tracePt t="94115" x="6430963" y="2301875"/>
          <p14:tracePt t="94139" x="6403975" y="2273300"/>
          <p14:tracePt t="94155" x="6384925" y="2246313"/>
          <p14:tracePt t="94185" x="6384925" y="2228850"/>
          <p14:tracePt t="94216" x="6384925" y="2219325"/>
          <p14:tracePt t="94224" x="6375400" y="2209800"/>
          <p14:tracePt t="124645" x="6367463" y="2209800"/>
          <p14:tracePt t="124667" x="6357938" y="2200275"/>
          <p14:tracePt t="124749" x="6348413" y="2200275"/>
          <p14:tracePt t="124755" x="6338888" y="2192338"/>
          <p14:tracePt t="124779" x="6311900" y="2192338"/>
          <p14:tracePt t="124809" x="6238875" y="2182813"/>
          <p14:tracePt t="124825" x="6221413" y="2173288"/>
          <p14:tracePt t="124857" x="6165850" y="2155825"/>
          <p14:tracePt t="124889" x="6092825" y="2127250"/>
          <p14:tracePt t="124913" x="6019800" y="2090738"/>
          <p14:tracePt t="124936" x="5764213" y="1990725"/>
          <p14:tracePt t="124967" x="5408613" y="1825625"/>
          <p14:tracePt t="124975" x="5253038" y="1752600"/>
          <p14:tracePt t="124998" x="4749800" y="1460500"/>
          <p14:tracePt t="125006" x="4557713" y="1333500"/>
          <p14:tracePt t="125029" x="4029075" y="985838"/>
          <p14:tracePt t="125036" x="3873500" y="876300"/>
          <p14:tracePt t="125055" x="3552825" y="676275"/>
          <p14:tracePt t="125080" x="2978150" y="301625"/>
          <p14:tracePt t="125109" x="2493963" y="190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832" y="3544315"/>
            <a:ext cx="3666736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544032" y="469727"/>
            <a:ext cx="82235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sr-Latn-RS" sz="2800" dirty="0">
                <a:solidFill>
                  <a:srgbClr val="0070C0"/>
                </a:solidFill>
                <a:latin typeface="Cambria" pitchFamily="18" charset="0"/>
              </a:rPr>
              <a:t>Pokazatelji kvaliteta fita:</a:t>
            </a:r>
          </a:p>
          <a:p>
            <a:pPr algn="l">
              <a:spcBef>
                <a:spcPts val="0"/>
              </a:spcBef>
            </a:pPr>
            <a:r>
              <a:rPr lang="sr-Latn-RS" sz="2800" b="1" dirty="0">
                <a:solidFill>
                  <a:srgbClr val="0070C0"/>
                </a:solidFill>
                <a:latin typeface="Cambria" pitchFamily="18" charset="0"/>
              </a:rPr>
              <a:t>suma kvadrata reziduala (SSE) </a:t>
            </a:r>
          </a:p>
          <a:p>
            <a:pPr algn="l">
              <a:spcBef>
                <a:spcPts val="0"/>
              </a:spcBef>
            </a:pPr>
            <a:r>
              <a:rPr lang="sr-Latn-RS" sz="2800" b="1" dirty="0">
                <a:solidFill>
                  <a:srgbClr val="0070C0"/>
                </a:solidFill>
                <a:latin typeface="Cambria" pitchFamily="18" charset="0"/>
              </a:rPr>
              <a:t>i maksimalna apsolutna vrednost reziduala</a:t>
            </a:r>
            <a:endParaRPr lang="en-GB" sz="28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7"/>
          <a:stretch/>
        </p:blipFill>
        <p:spPr>
          <a:xfrm>
            <a:off x="376432" y="2276944"/>
            <a:ext cx="4424063" cy="156311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76432" y="3962400"/>
            <a:ext cx="4513170" cy="1693876"/>
            <a:chOff x="4335165" y="1447800"/>
            <a:chExt cx="4513170" cy="16938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67"/>
            <a:stretch/>
          </p:blipFill>
          <p:spPr>
            <a:xfrm>
              <a:off x="4335165" y="1447800"/>
              <a:ext cx="4513170" cy="169387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486400" y="1510123"/>
              <a:ext cx="87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1600" i="1" dirty="0">
                  <a:latin typeface="Cambria" panose="02040503050406030204" pitchFamily="18" charset="0"/>
                </a:rPr>
                <a:t>S</a:t>
              </a:r>
              <a:r>
                <a:rPr lang="sr-Latn-RS" sz="1600" dirty="0">
                  <a:latin typeface="Cambria" panose="02040503050406030204" pitchFamily="18" charset="0"/>
                </a:rPr>
                <a:t> </a:t>
              </a:r>
              <a:r>
                <a:rPr lang="sr-Latn-RS" sz="1600">
                  <a:latin typeface="Cambria" panose="02040503050406030204" pitchFamily="18" charset="0"/>
                </a:rPr>
                <a:t>= 57,8</a:t>
              </a:r>
              <a:endParaRPr lang="en-US" sz="1600" dirty="0">
                <a:latin typeface="Cambria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85271" y="1518000"/>
              <a:ext cx="87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1600" i="1" dirty="0">
                  <a:latin typeface="Cambria" panose="02040503050406030204" pitchFamily="18" charset="0"/>
                </a:rPr>
                <a:t>S</a:t>
              </a:r>
              <a:r>
                <a:rPr lang="sr-Latn-RS" sz="1600" dirty="0">
                  <a:latin typeface="Cambria" panose="02040503050406030204" pitchFamily="18" charset="0"/>
                </a:rPr>
                <a:t> </a:t>
              </a:r>
              <a:r>
                <a:rPr lang="sr-Latn-RS" sz="1600">
                  <a:latin typeface="Cambria" panose="02040503050406030204" pitchFamily="18" charset="0"/>
                </a:rPr>
                <a:t>= 43,9</a:t>
              </a:r>
              <a:endParaRPr lang="en-US" sz="1600" dirty="0">
                <a:latin typeface="Cambria" panose="02040503050406030204" pitchFamily="18" charset="0"/>
              </a:endParaRPr>
            </a:p>
          </p:txBody>
        </p:sp>
      </p:grp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5C2D708-08D5-403E-A915-5216DE20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14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30EE9C-3AE8-4A32-B656-E1094D067CC5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8293AA-ECE4-4E6C-9785-05EE45FD4D7D}"/>
              </a:ext>
            </a:extLst>
          </p:cNvPr>
          <p:cNvSpPr txBox="1"/>
          <p:nvPr/>
        </p:nvSpPr>
        <p:spPr>
          <a:xfrm>
            <a:off x="6447808" y="3046383"/>
            <a:ext cx="1154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dirty="0"/>
              <a:t>Oprezno!</a:t>
            </a:r>
            <a:endParaRPr lang="en-US" sz="2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CAE133-FE1C-40F1-A021-0AC5CF6663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100F29-C822-4722-9E40-5316275C9AD4}"/>
              </a:ext>
            </a:extLst>
          </p:cNvPr>
          <p:cNvSpPr txBox="1"/>
          <p:nvPr/>
        </p:nvSpPr>
        <p:spPr>
          <a:xfrm>
            <a:off x="1330216" y="4050419"/>
            <a:ext cx="10326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SSE=57.8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E3BCB-30D2-4756-89C1-6E891CAD0E51}"/>
              </a:ext>
            </a:extLst>
          </p:cNvPr>
          <p:cNvSpPr txBox="1"/>
          <p:nvPr/>
        </p:nvSpPr>
        <p:spPr>
          <a:xfrm>
            <a:off x="3823446" y="4012597"/>
            <a:ext cx="10326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SSE=43.9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59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527"/>
    </mc:Choice>
    <mc:Fallback>
      <p:transition spd="slow" advTm="148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7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36951" x="209550" y="3049588"/>
          <p14:tracePt t="36966" x="365125" y="3078163"/>
          <p14:tracePt t="36983" x="501650" y="3105150"/>
          <p14:tracePt t="36992" x="566738" y="3114675"/>
          <p14:tracePt t="37014" x="722313" y="3122613"/>
          <p14:tracePt t="37045" x="949325" y="3122613"/>
          <p14:tracePt t="37061" x="1087438" y="3122613"/>
          <p14:tracePt t="37077" x="1260475" y="3122613"/>
          <p14:tracePt t="37094" x="1443038" y="3122613"/>
          <p14:tracePt t="37127" x="1881188" y="3122613"/>
          <p14:tracePt t="37158" x="2292350" y="3122613"/>
          <p14:tracePt t="37166" x="2384425" y="3122613"/>
          <p14:tracePt t="37182" x="2466975" y="3141663"/>
          <p14:tracePt t="37206" x="2722563" y="3159125"/>
          <p14:tracePt t="37238" x="2868613" y="3159125"/>
          <p14:tracePt t="37266" x="2932113" y="3168650"/>
          <p14:tracePt t="37266" x="2941638" y="3168650"/>
          <p14:tracePt t="37297" x="2987675" y="3178175"/>
          <p14:tracePt t="37304" x="2995613" y="3178175"/>
          <p14:tracePt t="37328" x="3060700" y="3178175"/>
          <p14:tracePt t="37343" x="3105150" y="3187700"/>
          <p14:tracePt t="37351" x="3151188" y="3187700"/>
          <p14:tracePt t="37375" x="3279775" y="3187700"/>
          <p14:tracePt t="37382" x="3333750" y="3205163"/>
          <p14:tracePt t="37406" x="3443288" y="3224213"/>
          <p14:tracePt t="37414" x="3452813" y="3224213"/>
          <p14:tracePt t="37573" x="3362325" y="3241675"/>
          <p14:tracePt t="37596" x="3279775" y="3251200"/>
          <p14:tracePt t="37603" x="3233738" y="3251200"/>
          <p14:tracePt t="37627" x="3041650" y="3278188"/>
          <p14:tracePt t="37634" x="2959100" y="3278188"/>
          <p14:tracePt t="37658" x="2713038" y="3297238"/>
          <p14:tracePt t="37666" x="2640013" y="3297238"/>
          <p14:tracePt t="37682" x="2484438" y="3297238"/>
          <p14:tracePt t="37697" x="2374900" y="3297238"/>
          <p14:tracePt t="37715" x="2274888" y="3297238"/>
          <p14:tracePt t="37732" x="2136775" y="3297238"/>
          <p14:tracePt t="37748" x="1946275" y="3297238"/>
          <p14:tracePt t="37765" x="1890713" y="3297238"/>
          <p14:tracePt t="37797" x="1817688" y="3305175"/>
          <p14:tracePt t="37822" x="1808163" y="3305175"/>
          <p14:tracePt t="37982" x="1800225" y="3314700"/>
          <p14:tracePt t="38012" x="1836738" y="3324225"/>
          <p14:tracePt t="38029" x="1909763" y="3351213"/>
          <p14:tracePt t="38046" x="2009775" y="3370263"/>
          <p14:tracePt t="38053" x="2082800" y="3378200"/>
          <p14:tracePt t="38078" x="2182813" y="3378200"/>
          <p14:tracePt t="38086" x="2374900" y="3397250"/>
          <p14:tracePt t="38102" x="2584450" y="3414713"/>
          <p14:tracePt t="38127" x="2768600" y="3414713"/>
          <p14:tracePt t="38134" x="2905125" y="3414713"/>
          <p14:tracePt t="38158" x="2951163" y="3414713"/>
          <p14:tracePt t="38166" x="2959100" y="3414713"/>
          <p14:tracePt t="38181" x="2968625" y="3414713"/>
          <p14:tracePt t="40836" x="2951163" y="3414713"/>
          <p14:tracePt t="40852" x="2878138" y="3424238"/>
          <p14:tracePt t="40869" x="2841625" y="3424238"/>
          <p14:tracePt t="40885" x="2795588" y="3424238"/>
          <p14:tracePt t="40897" x="2740025" y="3424238"/>
          <p14:tracePt t="40914" x="2695575" y="3433763"/>
          <p14:tracePt t="40922" x="2676525" y="3433763"/>
          <p14:tracePt t="40945" x="2593975" y="3443288"/>
          <p14:tracePt t="40961" x="2540000" y="3443288"/>
          <p14:tracePt t="40981" x="2503488" y="3451225"/>
          <p14:tracePt t="40998" x="2411413" y="3451225"/>
          <p14:tracePt t="41006" x="2393950" y="3451225"/>
          <p14:tracePt t="41024" x="2338388" y="3451225"/>
          <p14:tracePt t="41032" x="2320925" y="3451225"/>
          <p14:tracePt t="41054" x="2247900" y="3451225"/>
          <p14:tracePt t="41086" x="2174875" y="3451225"/>
          <p14:tracePt t="41103" x="2146300" y="3451225"/>
          <p14:tracePt t="41111" x="2128838" y="3451225"/>
          <p14:tracePt t="41136" x="2073275" y="3451225"/>
          <p14:tracePt t="41144" x="2055813" y="3451225"/>
          <p14:tracePt t="41168" x="2000250" y="3451225"/>
          <p14:tracePt t="41176" x="1973263" y="3451225"/>
          <p14:tracePt t="41192" x="1936750" y="3451225"/>
          <p14:tracePt t="41209" x="1900238" y="3451225"/>
          <p14:tracePt t="41226" x="1873250" y="3451225"/>
          <p14:tracePt t="41244" x="1844675" y="3451225"/>
          <p14:tracePt t="41257" x="1817688" y="3451225"/>
          <p14:tracePt t="41273" x="1790700" y="3451225"/>
          <p14:tracePt t="41281" x="1781175" y="3451225"/>
          <p14:tracePt t="41306" x="1727200" y="3451225"/>
          <p14:tracePt t="41336" x="1681163" y="3451225"/>
          <p14:tracePt t="41352" x="1625600" y="3451225"/>
          <p14:tracePt t="41368" x="1598613" y="3451225"/>
          <p14:tracePt t="41383" x="1552575" y="3451225"/>
          <p14:tracePt t="41391" x="1543050" y="3451225"/>
          <p14:tracePt t="41414" x="1506538" y="3451225"/>
          <p14:tracePt t="41414" x="1489075" y="3451225"/>
          <p14:tracePt t="41422" x="1452563" y="3451225"/>
          <p14:tracePt t="41445" x="1433513" y="3451225"/>
          <p14:tracePt t="41453" x="1379538" y="3451225"/>
          <p14:tracePt t="41478" x="1323975" y="3451225"/>
          <p14:tracePt t="41494" x="1296988" y="3451225"/>
          <p14:tracePt t="41501" x="1287463" y="3451225"/>
          <p14:tracePt t="41526" x="1260475" y="3451225"/>
          <p14:tracePt t="41526" x="1243013" y="3451225"/>
          <p14:tracePt t="41534" x="1233488" y="3451225"/>
          <p14:tracePt t="41553" x="1214438" y="3451225"/>
          <p14:tracePt t="41584" x="1187450" y="3451225"/>
          <p14:tracePt t="41592" x="1169988" y="3451225"/>
          <p14:tracePt t="41614" x="1133475" y="3451225"/>
          <p14:tracePt t="41637" x="1123950" y="3451225"/>
          <p14:tracePt t="41645" x="1104900" y="3451225"/>
          <p14:tracePt t="41662" x="1077913" y="3451225"/>
          <p14:tracePt t="41677" x="1058863" y="3451225"/>
          <p14:tracePt t="41694" x="1050925" y="3451225"/>
          <p14:tracePt t="41725" x="1031875" y="3451225"/>
          <p14:tracePt t="42503" x="1050925" y="3451225"/>
          <p14:tracePt t="42527" x="1087438" y="3443288"/>
          <p14:tracePt t="42585" x="1114425" y="3433763"/>
          <p14:tracePt t="42617" x="1141413" y="3433763"/>
          <p14:tracePt t="42641" x="1150938" y="3433763"/>
          <p14:tracePt t="42696" x="1160463" y="3433763"/>
          <p14:tracePt t="42703" x="1169988" y="3433763"/>
          <p14:tracePt t="42728" x="1177925" y="3433763"/>
          <p14:tracePt t="42728" x="1187450" y="3424238"/>
          <p14:tracePt t="42782" x="1206500" y="3414713"/>
          <p14:tracePt t="42866" x="1223963" y="3406775"/>
          <p14:tracePt t="42941" x="1233488" y="3406775"/>
          <p14:tracePt t="43017" x="1243013" y="3397250"/>
          <p14:tracePt t="43065" x="1250950" y="3397250"/>
          <p14:tracePt t="43081" x="1270000" y="3387725"/>
          <p14:tracePt t="43099" x="1279525" y="3387725"/>
          <p14:tracePt t="43115" x="1287463" y="3378200"/>
          <p14:tracePt t="43147" x="1296988" y="3378200"/>
          <p14:tracePt t="43195" x="1316038" y="3370263"/>
          <p14:tracePt t="43224" x="1323975" y="3370263"/>
          <p14:tracePt t="43232" x="1333500" y="3370263"/>
          <p14:tracePt t="43254" x="1343025" y="3360738"/>
          <p14:tracePt t="43301" x="1352550" y="3360738"/>
          <p14:tracePt t="43374" x="1360488" y="3351213"/>
          <p14:tracePt t="43403" x="1379538" y="3341688"/>
          <p14:tracePt t="43426" x="1406525" y="3333750"/>
          <p14:tracePt t="43441" x="1416050" y="3333750"/>
          <p14:tracePt t="43457" x="1443038" y="3333750"/>
          <p14:tracePt t="43472" x="1470025" y="3333750"/>
          <p14:tracePt t="43488" x="1489075" y="3333750"/>
          <p14:tracePt t="43504" x="1516063" y="3333750"/>
          <p14:tracePt t="43536" x="1552575" y="3324225"/>
          <p14:tracePt t="43563" x="1579563" y="3314700"/>
          <p14:tracePt t="43616" x="1617663" y="3314700"/>
          <p14:tracePt t="43647" x="1671638" y="3305175"/>
          <p14:tracePt t="43671" x="1708150" y="3305175"/>
          <p14:tracePt t="43693" x="1781175" y="3305175"/>
          <p14:tracePt t="43701" x="1808163" y="3305175"/>
          <p14:tracePt t="43725" x="1954213" y="3305175"/>
          <p14:tracePt t="43733" x="1982788" y="3305175"/>
          <p14:tracePt t="43757" x="2155825" y="3305175"/>
          <p14:tracePt t="43765" x="2228850" y="3305175"/>
          <p14:tracePt t="43781" x="2438400" y="3314700"/>
          <p14:tracePt t="43797" x="2703513" y="3341688"/>
          <p14:tracePt t="43814" x="2968625" y="3360738"/>
          <p14:tracePt t="43831" x="3197225" y="3387725"/>
          <p14:tracePt t="43848" x="3370263" y="3397250"/>
          <p14:tracePt t="43865" x="3471863" y="3406775"/>
          <p14:tracePt t="43874" x="3508375" y="3406775"/>
          <p14:tracePt t="43896" x="3525838" y="3406775"/>
          <p14:tracePt t="43904" x="3535363" y="3406775"/>
          <p14:tracePt t="43927" x="3552825" y="3406775"/>
          <p14:tracePt t="43951" x="3562350" y="3406775"/>
          <p14:tracePt t="43975" x="3581400" y="3406775"/>
          <p14:tracePt t="43982" x="3608388" y="3406775"/>
          <p14:tracePt t="44007" x="3635375" y="3406775"/>
          <p14:tracePt t="44015" x="3681413" y="3397250"/>
          <p14:tracePt t="44031" x="3735388" y="3370263"/>
          <p14:tracePt t="44047" x="3810000" y="3351213"/>
          <p14:tracePt t="44065" x="3854450" y="3341688"/>
          <p14:tracePt t="44081" x="3900488" y="3314700"/>
          <p14:tracePt t="44097" x="3946525" y="3278188"/>
          <p14:tracePt t="44114" x="3983038" y="3268663"/>
          <p14:tracePt t="44146" x="4029075" y="3232150"/>
          <p14:tracePt t="44177" x="4037013" y="3187700"/>
          <p14:tracePt t="44208" x="4037013" y="3159125"/>
          <p14:tracePt t="44252" x="4037013" y="3132138"/>
          <p14:tracePt t="44285" x="3983038" y="3132138"/>
          <p14:tracePt t="44293" x="3963988" y="3132138"/>
          <p14:tracePt t="44317" x="3863975" y="3132138"/>
          <p14:tracePt t="44325" x="3846513" y="3132138"/>
          <p14:tracePt t="44349" x="3735388" y="3141663"/>
          <p14:tracePt t="44365" x="3690938" y="3151188"/>
          <p14:tracePt t="44373" x="3671888" y="3159125"/>
          <p14:tracePt t="44397" x="3589338" y="3205163"/>
          <p14:tracePt t="44404" x="3571875" y="3214688"/>
          <p14:tracePt t="44421" x="3516313" y="3251200"/>
          <p14:tracePt t="44437" x="3489325" y="3278188"/>
          <p14:tracePt t="44455" x="3452813" y="3305175"/>
          <p14:tracePt t="44479" x="3379788" y="3360738"/>
          <p14:tracePt t="44503" x="3352800" y="3378200"/>
          <p14:tracePt t="44512" x="3316288" y="3406775"/>
          <p14:tracePt t="44537" x="3297238" y="3433763"/>
          <p14:tracePt t="44565" x="3270250" y="3451225"/>
          <p14:tracePt t="44574" x="3260725" y="3460750"/>
          <p14:tracePt t="44597" x="3252788" y="3460750"/>
          <p14:tracePt t="44614" x="3243263" y="3460750"/>
          <p14:tracePt t="44622" x="3224213" y="3470275"/>
          <p14:tracePt t="44646" x="3206750" y="3479800"/>
          <p14:tracePt t="44671" x="3197225" y="3487738"/>
          <p14:tracePt t="44687" x="3187700" y="3487738"/>
          <p14:tracePt t="44703" x="3178175" y="3497263"/>
          <p14:tracePt t="45106" x="3197225" y="3497263"/>
          <p14:tracePt t="45123" x="3224213" y="3487738"/>
          <p14:tracePt t="45147" x="3260725" y="3460750"/>
          <p14:tracePt t="45154" x="3325813" y="3443288"/>
          <p14:tracePt t="45178" x="3406775" y="3406775"/>
          <p14:tracePt t="45185" x="3479800" y="3397250"/>
          <p14:tracePt t="45201" x="3571875" y="3360738"/>
          <p14:tracePt t="45217" x="3654425" y="3341688"/>
          <p14:tracePt t="45234" x="3727450" y="3333750"/>
          <p14:tracePt t="45256" x="3817938" y="3287713"/>
          <p14:tracePt t="45265" x="3863975" y="3268663"/>
          <p14:tracePt t="45287" x="3927475" y="3260725"/>
          <p14:tracePt t="45295" x="3956050" y="3241675"/>
          <p14:tracePt t="45311" x="4000500" y="3232150"/>
          <p14:tracePt t="45330" x="4065588" y="3205163"/>
          <p14:tracePt t="45346" x="4110038" y="3187700"/>
          <p14:tracePt t="45377" x="4165600" y="3168650"/>
          <p14:tracePt t="45392" x="4175125" y="3159125"/>
          <p14:tracePt t="45411" x="4202113" y="3151188"/>
          <p14:tracePt t="45428" x="4219575" y="3151188"/>
          <p14:tracePt t="45451" x="4229100" y="3141663"/>
          <p14:tracePt t="45467" x="4229100" y="3132138"/>
          <p14:tracePt t="45712" x="4202113" y="3132138"/>
          <p14:tracePt t="45736" x="4175125" y="3141663"/>
          <p14:tracePt t="45744" x="4146550" y="3151188"/>
          <p14:tracePt t="45761" x="4065588" y="3159125"/>
          <p14:tracePt t="45784" x="4019550" y="3178175"/>
          <p14:tracePt t="45792" x="3946525" y="3187700"/>
          <p14:tracePt t="45815" x="3873500" y="3205163"/>
          <p14:tracePt t="45822" x="3846513" y="3205163"/>
          <p14:tracePt t="45846" x="3735388" y="3241675"/>
          <p14:tracePt t="45854" x="3717925" y="3241675"/>
          <p14:tracePt t="45872" x="3671888" y="3260725"/>
          <p14:tracePt t="45872" x="3654425" y="3260725"/>
          <p14:tracePt t="45889" x="3617913" y="3268663"/>
          <p14:tracePt t="45902" x="3598863" y="3268663"/>
          <p14:tracePt t="45927" x="3498850" y="3297238"/>
          <p14:tracePt t="45936" x="3479800" y="3305175"/>
          <p14:tracePt t="45936" x="3452813" y="3305175"/>
          <p14:tracePt t="45954" x="3416300" y="3333750"/>
          <p14:tracePt t="45984" x="3325813" y="3351213"/>
          <p14:tracePt t="45992" x="3297238" y="3351213"/>
          <p14:tracePt t="46016" x="3206750" y="3370263"/>
          <p14:tracePt t="46033" x="3170238" y="3387725"/>
          <p14:tracePt t="46065" x="3133725" y="3387725"/>
          <p14:tracePt t="46096" x="3097213" y="3406775"/>
          <p14:tracePt t="46128" x="3068638" y="3414713"/>
          <p14:tracePt t="46358" x="3097213" y="3414713"/>
          <p14:tracePt t="46375" x="3160713" y="3414713"/>
          <p14:tracePt t="46406" x="3289300" y="3387725"/>
          <p14:tracePt t="46422" x="3362325" y="3378200"/>
          <p14:tracePt t="46439" x="3435350" y="3360738"/>
          <p14:tracePt t="46455" x="3508375" y="3360738"/>
          <p14:tracePt t="46463" x="3552825" y="3351213"/>
          <p14:tracePt t="46488" x="3635375" y="3333750"/>
          <p14:tracePt t="46496" x="3671888" y="3305175"/>
          <p14:tracePt t="46513" x="3735388" y="3297238"/>
          <p14:tracePt t="46529" x="3773488" y="3287713"/>
          <p14:tracePt t="46542" x="3800475" y="3278188"/>
          <p14:tracePt t="46567" x="3900488" y="3260725"/>
          <p14:tracePt t="46575" x="3919538" y="3251200"/>
          <p14:tracePt t="46598" x="3983038" y="3241675"/>
          <p14:tracePt t="46607" x="4019550" y="3214688"/>
          <p14:tracePt t="46623" x="4046538" y="3205163"/>
          <p14:tracePt t="46631" x="4073525" y="3195638"/>
          <p14:tracePt t="46655" x="4110038" y="3178175"/>
          <p14:tracePt t="46663" x="4129088" y="3178175"/>
          <p14:tracePt t="46686" x="4165600" y="3159125"/>
          <p14:tracePt t="46702" x="4183063" y="3151188"/>
          <p14:tracePt t="46734" x="4192588" y="3141663"/>
          <p14:tracePt t="46965" x="4183063" y="3132138"/>
          <p14:tracePt t="46981" x="4138613" y="3132138"/>
          <p14:tracePt t="46998" x="4056063" y="3132138"/>
          <p14:tracePt t="47014" x="3992563" y="3141663"/>
          <p14:tracePt t="47046" x="3873500" y="3159125"/>
          <p14:tracePt t="47079" x="3773488" y="3187700"/>
          <p14:tracePt t="47095" x="3727450" y="3205163"/>
          <p14:tracePt t="47103" x="3690938" y="3214688"/>
          <p14:tracePt t="47127" x="3598863" y="3224213"/>
          <p14:tracePt t="47134" x="3571875" y="3232150"/>
          <p14:tracePt t="47151" x="3498850" y="3251200"/>
          <p14:tracePt t="47167" x="3406775" y="3278188"/>
          <p14:tracePt t="47185" x="3325813" y="3314700"/>
          <p14:tracePt t="47201" x="3233738" y="3333750"/>
          <p14:tracePt t="47217" x="3197225" y="3341688"/>
          <p14:tracePt t="47233" x="3151188" y="3360738"/>
          <p14:tracePt t="47243" x="3141663" y="3360738"/>
          <p14:tracePt t="47263" x="3124200" y="3370263"/>
          <p14:tracePt t="47931" x="3141663" y="3370263"/>
          <p14:tracePt t="47946" x="3197225" y="3370263"/>
          <p14:tracePt t="47963" x="3297238" y="3370263"/>
          <p14:tracePt t="47987" x="3452813" y="3370263"/>
          <p14:tracePt t="47996" x="3552825" y="3370263"/>
          <p14:tracePt t="48013" x="3744913" y="3370263"/>
          <p14:tracePt t="48021" x="3900488" y="3351213"/>
          <p14:tracePt t="48047" x="4029075" y="3351213"/>
          <p14:tracePt t="48054" x="4056063" y="3341688"/>
          <p14:tracePt t="48297" x="4000500" y="3341688"/>
          <p14:tracePt t="48304" x="3946525" y="3341688"/>
          <p14:tracePt t="48328" x="3781425" y="3341688"/>
          <p14:tracePt t="48353" x="3654425" y="3370263"/>
          <p14:tracePt t="48378" x="3535363" y="3378200"/>
          <p14:tracePt t="48385" x="3489325" y="3378200"/>
          <p14:tracePt t="48402" x="3406775" y="3378200"/>
          <p14:tracePt t="48418" x="3333750" y="3378200"/>
          <p14:tracePt t="48433" x="3224213" y="3387725"/>
          <p14:tracePt t="48441" x="3187700" y="3387725"/>
          <p14:tracePt t="48461" x="3078163" y="3387725"/>
          <p14:tracePt t="48477" x="2922588" y="3406775"/>
          <p14:tracePt t="48493" x="2768600" y="3406775"/>
          <p14:tracePt t="48517" x="2530475" y="3414713"/>
          <p14:tracePt t="48545" x="2411413" y="3414713"/>
          <p14:tracePt t="48552" x="2393950" y="3414713"/>
          <p14:tracePt t="48576" x="2311400" y="3414713"/>
          <p14:tracePt t="48584" x="2292350" y="3414713"/>
          <p14:tracePt t="48607" x="2255838" y="3424238"/>
          <p14:tracePt t="48614" x="2219325" y="3433763"/>
          <p14:tracePt t="48631" x="2201863" y="3433763"/>
          <p14:tracePt t="48654" x="2174875" y="3433763"/>
          <p14:tracePt t="48663" x="2146300" y="3433763"/>
          <p14:tracePt t="48687" x="2119313" y="3433763"/>
          <p14:tracePt t="48695" x="2082800" y="3433763"/>
          <p14:tracePt t="48716" x="2046288" y="3433763"/>
          <p14:tracePt t="48723" x="2027238" y="3433763"/>
          <p14:tracePt t="48747" x="1982788" y="3433763"/>
          <p14:tracePt t="48765" x="1954213" y="3433763"/>
          <p14:tracePt t="48773" x="1936750" y="3433763"/>
          <p14:tracePt t="48797" x="1909763" y="3433763"/>
          <p14:tracePt t="48805" x="1881188" y="3433763"/>
          <p14:tracePt t="48836" x="1863725" y="3433763"/>
          <p14:tracePt t="48836" x="1854200" y="3433763"/>
          <p14:tracePt t="48931" x="1844675" y="3433763"/>
          <p14:tracePt t="48946" x="1836738" y="3433763"/>
          <p14:tracePt t="49043" x="1827213" y="3433763"/>
          <p14:tracePt t="49059" x="1817688" y="3433763"/>
          <p14:tracePt t="49158" x="1817688" y="3424238"/>
          <p14:tracePt t="49224" x="1817688" y="3414713"/>
          <p14:tracePt t="49256" x="1808163" y="3406775"/>
          <p14:tracePt t="49308" x="1808163" y="3397250"/>
          <p14:tracePt t="50198" x="1808163" y="3387725"/>
          <p14:tracePt t="50215" x="1808163" y="3360738"/>
          <p14:tracePt t="50242" x="1808163" y="3333750"/>
          <p14:tracePt t="50256" x="1817688" y="3297238"/>
          <p14:tracePt t="50278" x="1836738" y="3251200"/>
          <p14:tracePt t="50285" x="1863725" y="3224213"/>
          <p14:tracePt t="50301" x="1873250" y="3195638"/>
          <p14:tracePt t="50325" x="1881188" y="3151188"/>
          <p14:tracePt t="50332" x="1881188" y="3132138"/>
          <p14:tracePt t="50356" x="1881188" y="3105150"/>
          <p14:tracePt t="50387" x="1881188" y="3068638"/>
          <p14:tracePt t="50395" x="1881188" y="3059113"/>
          <p14:tracePt t="50417" x="1863725" y="3005138"/>
          <p14:tracePt t="50447" x="1836738" y="2949575"/>
          <p14:tracePt t="50463" x="1827213" y="2930525"/>
          <p14:tracePt t="50478" x="1808163" y="2903538"/>
          <p14:tracePt t="50495" x="1781175" y="2876550"/>
          <p14:tracePt t="50502" x="1763713" y="2857500"/>
          <p14:tracePt t="50525" x="1717675" y="2820988"/>
          <p14:tracePt t="50532" x="1708150" y="2820988"/>
          <p14:tracePt t="50553" x="1681163" y="2820988"/>
          <p14:tracePt t="50561" x="1662113" y="2813050"/>
          <p14:tracePt t="50585" x="1644650" y="2803525"/>
          <p14:tracePt t="50602" x="1635125" y="2794000"/>
          <p14:tracePt t="50611" x="1608138" y="2784475"/>
          <p14:tracePt t="50635" x="1598613" y="2784475"/>
          <p14:tracePt t="50643" x="1571625" y="2784475"/>
          <p14:tracePt t="50672" x="1562100" y="2784475"/>
          <p14:tracePt t="50695" x="1552575" y="2776538"/>
          <p14:tracePt t="50716" x="1525588" y="2776538"/>
          <p14:tracePt t="50747" x="1498600" y="2776538"/>
          <p14:tracePt t="50771" x="1470025" y="2776538"/>
          <p14:tracePt t="50788" x="1452563" y="2776538"/>
          <p14:tracePt t="50805" x="1425575" y="2776538"/>
          <p14:tracePt t="50813" x="1406525" y="2776538"/>
          <p14:tracePt t="50838" x="1379538" y="2776538"/>
          <p14:tracePt t="50854" x="1352550" y="2776538"/>
          <p14:tracePt t="50862" x="1333500" y="2776538"/>
          <p14:tracePt t="50888" x="1306513" y="2776538"/>
          <p14:tracePt t="50893" x="1287463" y="2776538"/>
          <p14:tracePt t="50912" x="1270000" y="2776538"/>
          <p14:tracePt t="50928" x="1243013" y="2776538"/>
          <p14:tracePt t="50945" x="1233488" y="2776538"/>
          <p14:tracePt t="50972" x="1196975" y="2776538"/>
          <p14:tracePt t="50997" x="1169988" y="2776538"/>
          <p14:tracePt t="51005" x="1160463" y="2776538"/>
          <p14:tracePt t="51028" x="1123950" y="2776538"/>
          <p14:tracePt t="51052" x="1096963" y="2776538"/>
          <p14:tracePt t="51052" x="1087438" y="2776538"/>
          <p14:tracePt t="51061" x="1077913" y="2784475"/>
          <p14:tracePt t="51084" x="1068388" y="2803525"/>
          <p14:tracePt t="51107" x="1050925" y="2803525"/>
          <p14:tracePt t="51131" x="1041400" y="2813050"/>
          <p14:tracePt t="51147" x="1031875" y="2820988"/>
          <p14:tracePt t="51164" x="1022350" y="2830513"/>
          <p14:tracePt t="51172" x="1014413" y="2849563"/>
          <p14:tracePt t="51196" x="1004888" y="2876550"/>
          <p14:tracePt t="51204" x="995363" y="2894013"/>
          <p14:tracePt t="51229" x="995363" y="2930525"/>
          <p14:tracePt t="51243" x="985838" y="2940050"/>
          <p14:tracePt t="51255" x="977900" y="2968625"/>
          <p14:tracePt t="51272" x="977900" y="2976563"/>
          <p14:tracePt t="51302" x="977900" y="2995613"/>
          <p14:tracePt t="51318" x="977900" y="3005138"/>
          <p14:tracePt t="51341" x="977900" y="3013075"/>
          <p14:tracePt t="51364" x="977900" y="3049588"/>
          <p14:tracePt t="51395" x="985838" y="3059113"/>
          <p14:tracePt t="51412" x="995363" y="3059113"/>
          <p14:tracePt t="51427" x="1014413" y="3068638"/>
          <p14:tracePt t="51443" x="1041400" y="3078163"/>
          <p14:tracePt t="51474" x="1096963" y="3105150"/>
          <p14:tracePt t="51496" x="1150938" y="3122613"/>
          <p14:tracePt t="51504" x="1169988" y="3132138"/>
          <p14:tracePt t="51504" x="1187450" y="3141663"/>
          <p14:tracePt t="51528" x="1233488" y="3141663"/>
          <p14:tracePt t="51536" x="1270000" y="3141663"/>
          <p14:tracePt t="51556" x="1323975" y="3141663"/>
          <p14:tracePt t="51586" x="1452563" y="3141663"/>
          <p14:tracePt t="51618" x="1598613" y="3122613"/>
          <p14:tracePt t="51633" x="1698625" y="3086100"/>
          <p14:tracePt t="51663" x="1781175" y="3068638"/>
          <p14:tracePt t="51678" x="1827213" y="3059113"/>
          <p14:tracePt t="51695" x="1890713" y="3022600"/>
          <p14:tracePt t="51702" x="1909763" y="3022600"/>
          <p14:tracePt t="51723" x="1946275" y="2995613"/>
          <p14:tracePt t="51731" x="1982788" y="2968625"/>
          <p14:tracePt t="51757" x="2027238" y="2940050"/>
          <p14:tracePt t="51774" x="2036763" y="2922588"/>
          <p14:tracePt t="51782" x="2036763" y="2903538"/>
          <p14:tracePt t="51806" x="2036763" y="2867025"/>
          <p14:tracePt t="51814" x="2036763" y="2857500"/>
          <p14:tracePt t="51838" x="2036763" y="2820988"/>
          <p14:tracePt t="51846" x="2036763" y="2803525"/>
          <p14:tracePt t="51886" x="2036763" y="2767013"/>
          <p14:tracePt t="51891" x="2027238" y="2767013"/>
          <p14:tracePt t="51915" x="2000250" y="2757488"/>
          <p14:tracePt t="51924" x="1990725" y="2757488"/>
          <p14:tracePt t="51948" x="1973263" y="2747963"/>
          <p14:tracePt t="51956" x="1936750" y="2747963"/>
          <p14:tracePt t="51972" x="1881188" y="2740025"/>
          <p14:tracePt t="52005" x="1790700" y="2740025"/>
          <p14:tracePt t="52027" x="1754188" y="2740025"/>
          <p14:tracePt t="52035" x="1708150" y="2740025"/>
          <p14:tracePt t="52051" x="1644650" y="2740025"/>
          <p14:tracePt t="52067" x="1571625" y="2740025"/>
          <p14:tracePt t="52083" x="1525588" y="2740025"/>
          <p14:tracePt t="52114" x="1479550" y="2740025"/>
          <p14:tracePt t="52121" x="1443038" y="2740025"/>
          <p14:tracePt t="52145" x="1406525" y="2740025"/>
          <p14:tracePt t="52162" x="1379538" y="2740025"/>
          <p14:tracePt t="52179" x="1323975" y="2740025"/>
          <p14:tracePt t="52197" x="1287463" y="2757488"/>
          <p14:tracePt t="52222" x="1206500" y="2784475"/>
          <p14:tracePt t="52238" x="1160463" y="2830513"/>
          <p14:tracePt t="52254" x="1133475" y="2849563"/>
          <p14:tracePt t="52278" x="1058863" y="2894013"/>
          <p14:tracePt t="52306" x="1022350" y="2940050"/>
          <p14:tracePt t="52337" x="985838" y="2976563"/>
          <p14:tracePt t="52344" x="977900" y="2986088"/>
          <p14:tracePt t="52366" x="958850" y="3005138"/>
          <p14:tracePt t="52374" x="958850" y="3013075"/>
          <p14:tracePt t="52397" x="949325" y="3049588"/>
          <p14:tracePt t="52413" x="931863" y="3078163"/>
          <p14:tracePt t="52429" x="931863" y="3105150"/>
          <p14:tracePt t="52445" x="931863" y="3114675"/>
          <p14:tracePt t="52453" x="931863" y="3132138"/>
          <p14:tracePt t="52484" x="931863" y="3141663"/>
          <p14:tracePt t="52535" x="931863" y="3151188"/>
          <p14:tracePt t="52555" x="958850" y="3159125"/>
          <p14:tracePt t="52564" x="995363" y="3159125"/>
          <p14:tracePt t="52587" x="1058863" y="3159125"/>
          <p14:tracePt t="52594" x="1096963" y="3159125"/>
          <p14:tracePt t="52616" x="1223963" y="3159125"/>
          <p14:tracePt t="52624" x="1250950" y="3159125"/>
          <p14:tracePt t="52646" x="1397000" y="3159125"/>
          <p14:tracePt t="52662" x="1479550" y="3132138"/>
          <p14:tracePt t="52679" x="1543050" y="3122613"/>
          <p14:tracePt t="52695" x="1654175" y="3086100"/>
          <p14:tracePt t="52726" x="1781175" y="3013075"/>
          <p14:tracePt t="52757" x="1854200" y="2930525"/>
          <p14:tracePt t="52781" x="1881188" y="2894013"/>
          <p14:tracePt t="52806" x="1900238" y="2849563"/>
          <p14:tracePt t="52814" x="1900238" y="2840038"/>
          <p14:tracePt t="52831" x="1900238" y="2820988"/>
          <p14:tracePt t="52848" x="1900238" y="2794000"/>
          <p14:tracePt t="52865" x="1900238" y="2767013"/>
          <p14:tracePt t="52895" x="1890713" y="2720975"/>
          <p14:tracePt t="52902" x="1873250" y="2693988"/>
          <p14:tracePt t="52925" x="1836738" y="2684463"/>
          <p14:tracePt t="52942" x="1744663" y="2647950"/>
          <p14:tracePt t="52958" x="1654175" y="2630488"/>
          <p14:tracePt t="52974" x="1579563" y="2630488"/>
          <p14:tracePt t="52982" x="1525588" y="2620963"/>
          <p14:tracePt t="53005" x="1452563" y="2620963"/>
          <p14:tracePt t="53013" x="1379538" y="2620963"/>
          <p14:tracePt t="53037" x="1306513" y="2620963"/>
          <p14:tracePt t="53053" x="1260475" y="2620963"/>
          <p14:tracePt t="53061" x="1214438" y="2620963"/>
          <p14:tracePt t="53084" x="1177925" y="2620963"/>
          <p14:tracePt t="53093" x="1114425" y="2638425"/>
          <p14:tracePt t="53116" x="1077913" y="2647950"/>
          <p14:tracePt t="53125" x="1014413" y="2684463"/>
          <p14:tracePt t="53147" x="968375" y="2711450"/>
          <p14:tracePt t="53154" x="904875" y="2747963"/>
          <p14:tracePt t="53178" x="839788" y="2776538"/>
          <p14:tracePt t="53195" x="803275" y="2794000"/>
          <p14:tracePt t="53203" x="776288" y="2813050"/>
          <p14:tracePt t="53227" x="749300" y="2840038"/>
          <p14:tracePt t="53235" x="730250" y="2867025"/>
          <p14:tracePt t="53256" x="712788" y="2886075"/>
          <p14:tracePt t="53265" x="693738" y="2903538"/>
          <p14:tracePt t="53282" x="685800" y="2959100"/>
          <p14:tracePt t="53315" x="666750" y="3022600"/>
          <p14:tracePt t="53338" x="666750" y="3041650"/>
          <p14:tracePt t="53346" x="666750" y="3068638"/>
          <p14:tracePt t="53362" x="666750" y="3086100"/>
          <p14:tracePt t="53379" x="685800" y="3105150"/>
          <p14:tracePt t="53396" x="693738" y="3114675"/>
          <p14:tracePt t="53427" x="722313" y="3122613"/>
          <p14:tracePt t="53443" x="749300" y="3132138"/>
          <p14:tracePt t="53451" x="758825" y="3132138"/>
          <p14:tracePt t="53473" x="839788" y="3151188"/>
          <p14:tracePt t="53481" x="868363" y="3159125"/>
          <p14:tracePt t="53505" x="968375" y="3159125"/>
          <p14:tracePt t="53512" x="1004888" y="3159125"/>
          <p14:tracePt t="53536" x="1058863" y="3159125"/>
          <p14:tracePt t="53541" x="1104900" y="3159125"/>
          <p14:tracePt t="53565" x="1133475" y="3159125"/>
          <p14:tracePt t="53581" x="1160463" y="3159125"/>
          <p14:tracePt t="53598" x="1196975" y="3159125"/>
          <p14:tracePt t="53615" x="1233488" y="3151188"/>
          <p14:tracePt t="53623" x="1270000" y="3114675"/>
          <p14:tracePt t="53647" x="1333500" y="3086100"/>
          <p14:tracePt t="53656" x="1360488" y="3086100"/>
          <p14:tracePt t="53672" x="1416050" y="3059113"/>
          <p14:tracePt t="53681" x="1443038" y="3059113"/>
          <p14:tracePt t="53706" x="1516063" y="3032125"/>
          <p14:tracePt t="53723" x="1579563" y="2995613"/>
          <p14:tracePt t="53731" x="1625600" y="2976563"/>
          <p14:tracePt t="53754" x="1690688" y="2922588"/>
          <p14:tracePt t="53762" x="1727200" y="2903538"/>
          <p14:tracePt t="53785" x="1781175" y="2857500"/>
          <p14:tracePt t="53793" x="1790700" y="2849563"/>
          <p14:tracePt t="53816" x="1790700" y="2813050"/>
          <p14:tracePt t="53832" x="1790700" y="2784475"/>
          <p14:tracePt t="53848" x="1790700" y="2776538"/>
          <p14:tracePt t="53864" x="1790700" y="2757488"/>
          <p14:tracePt t="53894" x="1790700" y="2730500"/>
          <p14:tracePt t="53927" x="1763713" y="2693988"/>
          <p14:tracePt t="53958" x="1681163" y="2667000"/>
          <p14:tracePt t="53974" x="1617663" y="2667000"/>
          <p14:tracePt t="54004" x="1516063" y="2667000"/>
          <p14:tracePt t="54004" x="1479550" y="2667000"/>
          <p14:tracePt t="54034" x="1360488" y="2667000"/>
          <p14:tracePt t="54042" x="1333500" y="2667000"/>
          <p14:tracePt t="54065" x="1250950" y="2667000"/>
          <p14:tracePt t="54074" x="1233488" y="2667000"/>
          <p14:tracePt t="54097" x="1169988" y="2667000"/>
          <p14:tracePt t="54113" x="1123950" y="2684463"/>
          <p14:tracePt t="54121" x="1114425" y="2684463"/>
          <p14:tracePt t="54145" x="1041400" y="2720975"/>
          <p14:tracePt t="54153" x="1014413" y="2730500"/>
          <p14:tracePt t="54177" x="949325" y="2757488"/>
          <p14:tracePt t="54185" x="931863" y="2757488"/>
          <p14:tracePt t="54203" x="885825" y="2784475"/>
          <p14:tracePt t="54228" x="839788" y="2820988"/>
          <p14:tracePt t="54228" x="831850" y="2830513"/>
          <p14:tracePt t="54258" x="795338" y="2886075"/>
          <p14:tracePt t="54265" x="785813" y="2903538"/>
          <p14:tracePt t="54283" x="776288" y="2922588"/>
          <p14:tracePt t="54291" x="776288" y="2930525"/>
          <p14:tracePt t="54312" x="758825" y="2986088"/>
          <p14:tracePt t="54329" x="758825" y="3005138"/>
          <p14:tracePt t="54347" x="749300" y="3041650"/>
          <p14:tracePt t="54364" x="749300" y="3068638"/>
          <p14:tracePt t="54372" x="758825" y="3105150"/>
          <p14:tracePt t="54398" x="766763" y="3122613"/>
          <p14:tracePt t="54405" x="795338" y="3132138"/>
          <p14:tracePt t="54421" x="831850" y="3151188"/>
          <p14:tracePt t="54438" x="868363" y="3159125"/>
          <p14:tracePt t="54454" x="904875" y="3159125"/>
          <p14:tracePt t="54486" x="1050925" y="3159125"/>
          <p14:tracePt t="54503" x="1150938" y="3159125"/>
          <p14:tracePt t="54534" x="1360488" y="3159125"/>
          <p14:tracePt t="54547" x="1397000" y="3159125"/>
          <p14:tracePt t="54563" x="1443038" y="3159125"/>
          <p14:tracePt t="54571" x="1470025" y="3141663"/>
          <p14:tracePt t="54595" x="1598613" y="3059113"/>
          <p14:tracePt t="54611" x="1662113" y="2995613"/>
          <p14:tracePt t="54629" x="1771650" y="2849563"/>
          <p14:tracePt t="54646" x="1817688" y="2776538"/>
          <p14:tracePt t="54678" x="1844675" y="2711450"/>
          <p14:tracePt t="54702" x="1844675" y="2693988"/>
          <p14:tracePt t="54711" x="1844675" y="2684463"/>
          <p14:tracePt t="54731" x="1844675" y="2657475"/>
          <p14:tracePt t="54755" x="1808163" y="2620963"/>
          <p14:tracePt t="54763" x="1771650" y="2620963"/>
          <p14:tracePt t="54786" x="1671638" y="2601913"/>
          <p14:tracePt t="54794" x="1635125" y="2593975"/>
          <p14:tracePt t="54817" x="1489075" y="2584450"/>
          <p14:tracePt t="54825" x="1443038" y="2584450"/>
          <p14:tracePt t="54847" x="1360488" y="2584450"/>
          <p14:tracePt t="54855" x="1287463" y="2584450"/>
          <p14:tracePt t="54871" x="1233488" y="2584450"/>
          <p14:tracePt t="54892" x="1141413" y="2584450"/>
          <p14:tracePt t="54901" x="1096963" y="2611438"/>
          <p14:tracePt t="54928" x="1058863" y="2620963"/>
          <p14:tracePt t="54936" x="1050925" y="2620963"/>
          <p14:tracePt t="55427" x="1022350" y="2620963"/>
          <p14:tracePt t="55435" x="995363" y="2638425"/>
          <p14:tracePt t="55452" x="958850" y="2638425"/>
          <p14:tracePt t="55467" x="912813" y="2657475"/>
          <p14:tracePt t="55482" x="849313" y="2667000"/>
          <p14:tracePt t="55498" x="822325" y="2684463"/>
          <p14:tracePt t="55514" x="758825" y="2703513"/>
          <p14:tracePt t="55531" x="703263" y="2720975"/>
          <p14:tracePt t="55543" x="685800" y="2720975"/>
          <p14:tracePt t="55566" x="649288" y="2730500"/>
          <p14:tracePt t="55596" x="593725" y="2747963"/>
          <p14:tracePt t="55628" x="557213" y="2757488"/>
          <p14:tracePt t="55878" x="520700" y="2757488"/>
          <p14:tracePt t="55886" x="493713" y="2757488"/>
          <p14:tracePt t="55905" x="447675" y="2757488"/>
          <p14:tracePt t="55922" x="420688" y="2757488"/>
          <p14:tracePt t="55931" x="392113" y="2757488"/>
          <p14:tracePt t="55955" x="355600" y="2747963"/>
          <p14:tracePt t="55962" x="338138" y="2740025"/>
          <p14:tracePt t="55986" x="311150" y="2720975"/>
          <p14:tracePt t="55994" x="301625" y="2711450"/>
          <p14:tracePt t="56017" x="292100" y="2703513"/>
          <p14:tracePt t="58431" x="292100" y="2720975"/>
          <p14:tracePt t="58447" x="292100" y="2757488"/>
          <p14:tracePt t="58463" x="301625" y="2840038"/>
          <p14:tracePt t="58497" x="384175" y="3178175"/>
          <p14:tracePt t="58514" x="420688" y="3351213"/>
          <p14:tracePt t="58521" x="438150" y="3451225"/>
          <p14:tracePt t="58544" x="484188" y="3743325"/>
          <p14:tracePt t="58552" x="484188" y="3835400"/>
          <p14:tracePt t="58578" x="501650" y="4081463"/>
          <p14:tracePt t="58586" x="520700" y="4164013"/>
          <p14:tracePt t="58604" x="520700" y="4319588"/>
          <p14:tracePt t="58604" x="520700" y="4392613"/>
          <p14:tracePt t="58636" x="520700" y="4602163"/>
          <p14:tracePt t="58652" x="530225" y="4738688"/>
          <p14:tracePt t="58683" x="547688" y="4794250"/>
          <p14:tracePt t="58691" x="547688" y="4803775"/>
          <p14:tracePt t="58714" x="547688" y="4830763"/>
          <p14:tracePt t="58722" x="547688" y="4840288"/>
          <p14:tracePt t="58745" x="547688" y="4913313"/>
          <p14:tracePt t="58752" x="547688" y="4940300"/>
          <p14:tracePt t="58776" x="557213" y="4995863"/>
          <p14:tracePt t="58776" x="557213" y="5013325"/>
          <p14:tracePt t="58792" x="557213" y="5032375"/>
          <p14:tracePt t="58792" x="566738" y="5040313"/>
          <p14:tracePt t="58810" x="576263" y="5068888"/>
          <p14:tracePt t="58828" x="576263" y="5122863"/>
          <p14:tracePt t="58835" x="576263" y="5132388"/>
          <p14:tracePt t="58852" x="584200" y="5205413"/>
          <p14:tracePt t="58868" x="612775" y="5287963"/>
          <p14:tracePt t="58884" x="612775" y="5368925"/>
          <p14:tracePt t="58905" x="612775" y="5441950"/>
          <p14:tracePt t="58914" x="584200" y="5470525"/>
          <p14:tracePt t="59385" x="566738" y="5441950"/>
          <p14:tracePt t="59393" x="566738" y="5434013"/>
          <p14:tracePt t="59417" x="566738" y="5424488"/>
          <p14:tracePt t="59433" x="566738" y="5414963"/>
          <p14:tracePt t="59441" x="566738" y="5405438"/>
          <p14:tracePt t="59501" x="566738" y="5397500"/>
          <p14:tracePt t="59523" x="566738" y="5387975"/>
          <p14:tracePt t="59531" x="566738" y="5368925"/>
          <p14:tracePt t="59552" x="566738" y="5314950"/>
          <p14:tracePt t="59577" x="566738" y="5278438"/>
          <p14:tracePt t="59585" x="576263" y="5241925"/>
          <p14:tracePt t="59602" x="576263" y="5186363"/>
          <p14:tracePt t="59618" x="576263" y="5113338"/>
          <p14:tracePt t="59635" x="576263" y="5040313"/>
          <p14:tracePt t="59642" x="576263" y="5013325"/>
          <p14:tracePt t="59665" x="566738" y="4876800"/>
          <p14:tracePt t="59683" x="566738" y="4811713"/>
          <p14:tracePt t="59698" x="557213" y="4721225"/>
          <p14:tracePt t="59714" x="547688" y="4665663"/>
          <p14:tracePt t="59723" x="539750" y="4638675"/>
          <p14:tracePt t="59746" x="530225" y="4584700"/>
          <p14:tracePt t="59777" x="530225" y="4492625"/>
          <p14:tracePt t="59808" x="530225" y="4373563"/>
          <p14:tracePt t="59824" x="530225" y="4310063"/>
          <p14:tracePt t="59853" x="530225" y="4219575"/>
          <p14:tracePt t="59861" x="539750" y="4191000"/>
          <p14:tracePt t="59885" x="547688" y="4100513"/>
          <p14:tracePt t="59897" x="576263" y="4054475"/>
          <p14:tracePt t="59914" x="576263" y="3990975"/>
          <p14:tracePt t="59922" x="576263" y="3971925"/>
          <p14:tracePt t="59947" x="576263" y="3954463"/>
          <p14:tracePt t="60245" x="612775" y="3963988"/>
          <p14:tracePt t="60253" x="649288" y="3963988"/>
          <p14:tracePt t="60278" x="785813" y="4017963"/>
          <p14:tracePt t="60278" x="868363" y="4044950"/>
          <p14:tracePt t="60301" x="1022350" y="4073525"/>
          <p14:tracePt t="60317" x="1177925" y="4100513"/>
          <p14:tracePt t="60333" x="1323975" y="4137025"/>
          <p14:tracePt t="60356" x="1525588" y="4191000"/>
          <p14:tracePt t="60364" x="1589088" y="4200525"/>
          <p14:tracePt t="60381" x="1671638" y="4237038"/>
          <p14:tracePt t="60397" x="1763713" y="4273550"/>
          <p14:tracePt t="60414" x="1827213" y="4292600"/>
          <p14:tracePt t="60421" x="1844675" y="4300538"/>
          <p14:tracePt t="60445" x="1890713" y="4300538"/>
          <p14:tracePt t="60462" x="1917700" y="4310063"/>
          <p14:tracePt t="60471" x="1954213" y="4319588"/>
          <p14:tracePt t="60495" x="1990725" y="4329113"/>
          <p14:tracePt t="60503" x="2036763" y="4329113"/>
          <p14:tracePt t="60527" x="2100263" y="4337050"/>
          <p14:tracePt t="60535" x="2136775" y="4346575"/>
          <p14:tracePt t="60555" x="2192338" y="4356100"/>
          <p14:tracePt t="60564" x="2201863" y="4356100"/>
          <p14:tracePt t="60581" x="2219325" y="4356100"/>
          <p14:tracePt t="60604" x="2238375" y="4356100"/>
          <p14:tracePt t="60665" x="2247900" y="4365625"/>
          <p14:tracePt t="61113" x="2247900" y="4373563"/>
          <p14:tracePt t="61137" x="2228850" y="4402138"/>
          <p14:tracePt t="61196" x="2219325" y="4410075"/>
          <p14:tracePt t="61226" x="2201863" y="4419600"/>
          <p14:tracePt t="61241" x="2192338" y="4438650"/>
          <p14:tracePt t="61252" x="2155825" y="4456113"/>
          <p14:tracePt t="61275" x="2128838" y="4456113"/>
          <p14:tracePt t="61284" x="2082800" y="4465638"/>
          <p14:tracePt t="61305" x="2046288" y="4475163"/>
          <p14:tracePt t="61313" x="1990725" y="4475163"/>
          <p14:tracePt t="61337" x="1973263" y="4475163"/>
          <p14:tracePt t="61344" x="1946275" y="4475163"/>
          <p14:tracePt t="61366" x="1917700" y="4475163"/>
          <p14:tracePt t="61381" x="1890713" y="4475163"/>
          <p14:tracePt t="61396" x="1863725" y="4475163"/>
          <p14:tracePt t="61412" x="1844675" y="4465638"/>
          <p14:tracePt t="61428" x="1827213" y="4465638"/>
          <p14:tracePt t="61443" x="1808163" y="4465638"/>
          <p14:tracePt t="61471" x="1781175" y="4465638"/>
          <p14:tracePt t="61508" x="1744663" y="4465638"/>
          <p14:tracePt t="61525" x="1727200" y="4465638"/>
          <p14:tracePt t="61532" x="1717675" y="4465638"/>
          <p14:tracePt t="61555" x="1698625" y="4456113"/>
          <p14:tracePt t="61586" x="1690688" y="4456113"/>
          <p14:tracePt t="61621" x="1681163" y="4456113"/>
          <p14:tracePt t="61634" x="1662113" y="4446588"/>
          <p14:tracePt t="61666" x="1654175" y="4446588"/>
          <p14:tracePt t="61677" x="1644650" y="4438650"/>
          <p14:tracePt t="62113" x="1662113" y="4438650"/>
          <p14:tracePt t="62121" x="1690688" y="4438650"/>
          <p14:tracePt t="62149" x="1744663" y="4438650"/>
          <p14:tracePt t="62168" x="1800225" y="4438650"/>
          <p14:tracePt t="62192" x="1844675" y="4438650"/>
          <p14:tracePt t="62208" x="1881188" y="4438650"/>
          <p14:tracePt t="62223" x="1917700" y="4438650"/>
          <p14:tracePt t="62231" x="1936750" y="4438650"/>
          <p14:tracePt t="62254" x="1990725" y="4438650"/>
          <p14:tracePt t="62263" x="2019300" y="4438650"/>
          <p14:tracePt t="62281" x="2073275" y="4438650"/>
          <p14:tracePt t="62307" x="2128838" y="4438650"/>
          <p14:tracePt t="62315" x="2165350" y="4438650"/>
          <p14:tracePt t="62332" x="2211388" y="4438650"/>
          <p14:tracePt t="62341" x="2228850" y="4438650"/>
          <p14:tracePt t="62365" x="2301875" y="4456113"/>
          <p14:tracePt t="62373" x="2320925" y="4456113"/>
          <p14:tracePt t="62395" x="2374900" y="4456113"/>
          <p14:tracePt t="62416" x="2393950" y="4456113"/>
          <p14:tracePt t="62426" x="2401888" y="4456113"/>
          <p14:tracePt t="62457" x="2411413" y="4456113"/>
          <p14:tracePt t="62786" x="2374900" y="4456113"/>
          <p14:tracePt t="62802" x="2311400" y="4456113"/>
          <p14:tracePt t="62811" x="2219325" y="4456113"/>
          <p14:tracePt t="62835" x="2165350" y="4456113"/>
          <p14:tracePt t="62843" x="2092325" y="4456113"/>
          <p14:tracePt t="62866" x="2019300" y="4456113"/>
          <p14:tracePt t="62874" x="1946275" y="4456113"/>
          <p14:tracePt t="62894" x="1844675" y="4456113"/>
          <p14:tracePt t="62925" x="1690688" y="4475163"/>
          <p14:tracePt t="62941" x="1635125" y="4475163"/>
          <p14:tracePt t="62958" x="1589088" y="4483100"/>
          <p14:tracePt t="62974" x="1552575" y="4483100"/>
          <p14:tracePt t="63006" x="1516063" y="4492625"/>
          <p14:tracePt t="63037" x="1489075" y="4492625"/>
          <p14:tracePt t="63457" x="1535113" y="4492625"/>
          <p14:tracePt t="63473" x="1562100" y="4492625"/>
          <p14:tracePt t="63503" x="1579563" y="4492625"/>
          <p14:tracePt t="63567" x="1598613" y="4492625"/>
          <p14:tracePt t="63582" x="1608138" y="4492625"/>
          <p14:tracePt t="63591" x="1625600" y="4492625"/>
          <p14:tracePt t="63611" x="1662113" y="4492625"/>
          <p14:tracePt t="63629" x="1727200" y="4492625"/>
          <p14:tracePt t="63646" x="1827213" y="4492625"/>
          <p14:tracePt t="63654" x="1873250" y="4492625"/>
          <p14:tracePt t="63671" x="1963738" y="4492625"/>
          <p14:tracePt t="63688" x="2036763" y="4492625"/>
          <p14:tracePt t="63704" x="2119313" y="4492625"/>
          <p14:tracePt t="63727" x="2292350" y="4492625"/>
          <p14:tracePt t="63735" x="2338388" y="4492625"/>
          <p14:tracePt t="63752" x="2384425" y="4492625"/>
          <p14:tracePt t="63761" x="2411413" y="4492625"/>
          <p14:tracePt t="63786" x="2457450" y="4492625"/>
          <p14:tracePt t="63794" x="2503488" y="4492625"/>
          <p14:tracePt t="63817" x="2520950" y="4492625"/>
          <p14:tracePt t="63825" x="2540000" y="4492625"/>
          <p14:tracePt t="63841" x="2547938" y="4483100"/>
          <p14:tracePt t="63862" x="2593975" y="4483100"/>
          <p14:tracePt t="63879" x="2620963" y="4475163"/>
          <p14:tracePt t="63892" x="2649538" y="4475163"/>
          <p14:tracePt t="63911" x="2695575" y="4465638"/>
          <p14:tracePt t="63927" x="2768600" y="4446588"/>
          <p14:tracePt t="63935" x="2795588" y="4446588"/>
          <p14:tracePt t="63952" x="2886075" y="4438650"/>
          <p14:tracePt t="63976" x="2995613" y="4438650"/>
          <p14:tracePt t="64007" x="3114675" y="4438650"/>
          <p14:tracePt t="64031" x="3124200" y="4438650"/>
          <p14:tracePt t="64252" x="3105150" y="4446588"/>
          <p14:tracePt t="64268" x="3041650" y="4446588"/>
          <p14:tracePt t="64284" x="2987675" y="4446588"/>
          <p14:tracePt t="64291" x="2941638" y="4446588"/>
          <p14:tracePt t="64314" x="2786063" y="4446588"/>
          <p14:tracePt t="64321" x="2732088" y="4446588"/>
          <p14:tracePt t="64343" x="2584450" y="4446588"/>
          <p14:tracePt t="64364" x="2511425" y="4446588"/>
          <p14:tracePt t="64373" x="2447925" y="4446588"/>
          <p14:tracePt t="64395" x="2374900" y="4446588"/>
          <p14:tracePt t="64402" x="2320925" y="4446588"/>
          <p14:tracePt t="64424" x="2211388" y="4446588"/>
          <p14:tracePt t="64454" x="2000250" y="4446588"/>
          <p14:tracePt t="64484" x="1827213" y="4446588"/>
          <p14:tracePt t="64506" x="1671638" y="4446588"/>
          <p14:tracePt t="64514" x="1625600" y="4446588"/>
          <p14:tracePt t="64538" x="1571625" y="4446588"/>
          <p14:tracePt t="64565" x="1525588" y="4446588"/>
          <p14:tracePt t="64596" x="1489075" y="4446588"/>
          <p14:tracePt t="64627" x="1479550" y="4446588"/>
          <p14:tracePt t="64645" x="1462088" y="4446588"/>
          <p14:tracePt t="64677" x="1416050" y="4446588"/>
          <p14:tracePt t="64707" x="1406525" y="4446588"/>
          <p14:tracePt t="64857" x="1397000" y="4429125"/>
          <p14:tracePt t="64871" x="1397000" y="4402138"/>
          <p14:tracePt t="64892" x="1397000" y="4373563"/>
          <p14:tracePt t="64908" x="1406525" y="4337050"/>
          <p14:tracePt t="64924" x="1425575" y="4292600"/>
          <p14:tracePt t="64932" x="1452563" y="4256088"/>
          <p14:tracePt t="64955" x="1479550" y="4227513"/>
          <p14:tracePt t="64962" x="1489075" y="4219575"/>
          <p14:tracePt t="64986" x="1543050" y="4173538"/>
          <p14:tracePt t="64994" x="1552575" y="4173538"/>
          <p14:tracePt t="65011" x="1598613" y="4154488"/>
          <p14:tracePt t="65034" x="1635125" y="4146550"/>
          <p14:tracePt t="65042" x="1662113" y="4146550"/>
          <p14:tracePt t="65065" x="1717675" y="4146550"/>
          <p14:tracePt t="65074" x="1735138" y="4146550"/>
          <p14:tracePt t="65097" x="1844675" y="4146550"/>
          <p14:tracePt t="65104" x="1909763" y="4146550"/>
          <p14:tracePt t="65127" x="2046288" y="4146550"/>
          <p14:tracePt t="65143" x="2128838" y="4146550"/>
          <p14:tracePt t="65176" x="2328863" y="4146550"/>
          <p14:tracePt t="65208" x="2457450" y="4146550"/>
          <p14:tracePt t="65238" x="2593975" y="4146550"/>
          <p14:tracePt t="65267" x="2649538" y="4164013"/>
          <p14:tracePt t="65284" x="2686050" y="4173538"/>
          <p14:tracePt t="65284" x="2703513" y="4183063"/>
          <p14:tracePt t="65315" x="2749550" y="4200525"/>
          <p14:tracePt t="65322" x="2768600" y="4210050"/>
          <p14:tracePt t="65346" x="2822575" y="4246563"/>
          <p14:tracePt t="65354" x="2841625" y="4246563"/>
          <p14:tracePt t="65378" x="2914650" y="4273550"/>
          <p14:tracePt t="65387" x="2932113" y="4273550"/>
          <p14:tracePt t="65403" x="2978150" y="4283075"/>
          <p14:tracePt t="65427" x="3068638" y="4300538"/>
          <p14:tracePt t="65434" x="3124200" y="4319588"/>
          <p14:tracePt t="65457" x="3233738" y="4337050"/>
          <p14:tracePt t="65464" x="3289300" y="4346575"/>
          <p14:tracePt t="65488" x="3435350" y="4373563"/>
          <p14:tracePt t="65496" x="3598863" y="4392613"/>
          <p14:tracePt t="65511" x="3790950" y="4392613"/>
          <p14:tracePt t="65533" x="3963988" y="4402138"/>
          <p14:tracePt t="65547" x="4119563" y="4402138"/>
          <p14:tracePt t="65563" x="4229100" y="4402138"/>
          <p14:tracePt t="65572" x="4275138" y="4402138"/>
          <p14:tracePt t="65595" x="4367213" y="4402138"/>
          <p14:tracePt t="65603" x="4384675" y="4402138"/>
          <p14:tracePt t="65628" x="4411663" y="4402138"/>
          <p14:tracePt t="65636" x="4421188" y="4402138"/>
          <p14:tracePt t="65654" x="4448175" y="4402138"/>
          <p14:tracePt t="65654" x="4457700" y="4402138"/>
          <p14:tracePt t="65671" x="4476750" y="4402138"/>
          <p14:tracePt t="65687" x="4484688" y="4402138"/>
          <p14:tracePt t="65955" x="4440238" y="4402138"/>
          <p14:tracePt t="65963" x="4411663" y="4402138"/>
          <p14:tracePt t="65987" x="4302125" y="4402138"/>
          <p14:tracePt t="65995" x="4265613" y="4402138"/>
          <p14:tracePt t="66011" x="4192588" y="4402138"/>
          <p14:tracePt t="66028" x="4110038" y="4402138"/>
          <p14:tracePt t="66044" x="4037013" y="4402138"/>
          <p14:tracePt t="66061" x="3946525" y="4402138"/>
          <p14:tracePt t="66079" x="3854450" y="4402138"/>
          <p14:tracePt t="66095" x="3781425" y="4402138"/>
          <p14:tracePt t="66103" x="3708400" y="4402138"/>
          <p14:tracePt t="66128" x="3662363" y="4402138"/>
          <p14:tracePt t="66135" x="3635375" y="4402138"/>
          <p14:tracePt t="66152" x="3617913" y="4402138"/>
          <p14:tracePt t="66183" x="3598863" y="4410075"/>
          <p14:tracePt t="68967" x="3589338" y="4410075"/>
          <p14:tracePt t="69028" x="3571875" y="4410075"/>
          <p14:tracePt t="69044" x="3562350" y="4410075"/>
          <p14:tracePt t="69073" x="3552825" y="4410075"/>
          <p14:tracePt t="69103" x="3544888" y="4410075"/>
          <p14:tracePt t="69112" x="3535363" y="4410075"/>
          <p14:tracePt t="69143" x="3516313" y="4410075"/>
          <p14:tracePt t="69182" x="3508375" y="4410075"/>
          <p14:tracePt t="69197" x="3498850" y="4410075"/>
          <p14:tracePt t="69214" x="3489325" y="4410075"/>
          <p14:tracePt t="69222" x="3479800" y="4410075"/>
          <p14:tracePt t="69244" x="3471863" y="4410075"/>
          <p14:tracePt t="69365" x="3443288" y="4410075"/>
          <p14:tracePt t="69381" x="3435350" y="4410075"/>
          <p14:tracePt t="69397" x="3398838" y="4402138"/>
          <p14:tracePt t="69414" x="3362325" y="4392613"/>
          <p14:tracePt t="69431" x="3333750" y="4392613"/>
          <p14:tracePt t="69447" x="3306763" y="4392613"/>
          <p14:tracePt t="69464" x="3279775" y="4392613"/>
          <p14:tracePt t="69495" x="3270250" y="4383088"/>
          <p14:tracePt t="69556" x="3260725" y="4383088"/>
          <p14:tracePt t="69587" x="3252788" y="4383088"/>
          <p14:tracePt t="70801" x="3243263" y="4383088"/>
          <p14:tracePt t="70816" x="3197225" y="4383088"/>
          <p14:tracePt t="70833" x="3170238" y="4402138"/>
          <p14:tracePt t="70841" x="3133725" y="4402138"/>
          <p14:tracePt t="70864" x="3124200" y="4410075"/>
          <p14:tracePt t="70887" x="3078163" y="4410075"/>
          <p14:tracePt t="70892" x="3068638" y="4419600"/>
          <p14:tracePt t="70916" x="3024188" y="4429125"/>
          <p14:tracePt t="70925" x="3005138" y="4429125"/>
          <p14:tracePt t="70942" x="2978150" y="4429125"/>
          <p14:tracePt t="70958" x="2968625" y="4429125"/>
          <p14:tracePt t="70975" x="2959100" y="4429125"/>
          <p14:tracePt t="71006" x="2951163" y="4429125"/>
          <p14:tracePt t="73153" x="2951163" y="4410075"/>
          <p14:tracePt t="73178" x="2914650" y="4337050"/>
          <p14:tracePt t="73185" x="2905125" y="4310063"/>
          <p14:tracePt t="73202" x="2895600" y="4273550"/>
          <p14:tracePt t="73227" x="2886075" y="4227513"/>
          <p14:tracePt t="73235" x="2886075" y="4210050"/>
          <p14:tracePt t="73256" x="2878138" y="4183063"/>
          <p14:tracePt t="73287" x="2878138" y="4154488"/>
          <p14:tracePt t="73311" x="2868613" y="4137025"/>
          <p14:tracePt t="73334" x="2868613" y="4100513"/>
          <p14:tracePt t="73364" x="2859088" y="4054475"/>
          <p14:tracePt t="73393" x="2859088" y="4044950"/>
          <p14:tracePt t="73452" x="2859088" y="4037013"/>
          <p14:tracePt t="73793" x="2859088" y="4044950"/>
          <p14:tracePt t="73816" x="2859088" y="4081463"/>
          <p14:tracePt t="73847" x="2868613" y="4200525"/>
          <p14:tracePt t="73863" x="2886075" y="4246563"/>
          <p14:tracePt t="73894" x="2914650" y="4346575"/>
          <p14:tracePt t="73927" x="2914650" y="4438650"/>
          <p14:tracePt t="73958" x="2914650" y="4519613"/>
          <p14:tracePt t="73958" x="2914650" y="4548188"/>
          <p14:tracePt t="73982" x="2914650" y="4592638"/>
          <p14:tracePt t="74005" x="2922588" y="4684713"/>
          <p14:tracePt t="74013" x="2922588" y="4721225"/>
          <p14:tracePt t="74036" x="2951163" y="4857750"/>
          <p14:tracePt t="74044" x="2951163" y="4894263"/>
          <p14:tracePt t="74068" x="2951163" y="5022850"/>
          <p14:tracePt t="74076" x="2959100" y="5059363"/>
          <p14:tracePt t="74092" x="2959100" y="5105400"/>
          <p14:tracePt t="74116" x="2968625" y="5178425"/>
          <p14:tracePt t="74124" x="2968625" y="5195888"/>
          <p14:tracePt t="74147" x="2968625" y="5259388"/>
          <p14:tracePt t="74155" x="2978150" y="5278438"/>
          <p14:tracePt t="74171" x="2978150" y="5314950"/>
          <p14:tracePt t="74181" x="2978150" y="5332413"/>
          <p14:tracePt t="74204" x="2978150" y="5397500"/>
          <p14:tracePt t="74212" x="2978150" y="5405438"/>
          <p14:tracePt t="74236" x="2987675" y="5451475"/>
          <p14:tracePt t="74258" x="2987675" y="5461000"/>
          <p14:tracePt t="74265" x="2995613" y="5487988"/>
          <p14:tracePt t="74281" x="2995613" y="5497513"/>
          <p14:tracePt t="74312" x="3005138" y="5507038"/>
          <p14:tracePt t="74343" x="3005138" y="5524500"/>
          <p14:tracePt t="74373" x="3005138" y="5534025"/>
          <p14:tracePt t="74455" x="3005138" y="5543550"/>
          <p14:tracePt t="74486" x="3014663" y="5551488"/>
          <p14:tracePt t="74502" x="3024188" y="5561013"/>
          <p14:tracePt t="74502" x="3024188" y="5570538"/>
          <p14:tracePt t="74533" x="3032125" y="5580063"/>
          <p14:tracePt t="74561" x="3041650" y="5588000"/>
          <p14:tracePt t="74577" x="3068638" y="5597525"/>
          <p14:tracePt t="74594" x="3133725" y="5607050"/>
          <p14:tracePt t="74602" x="3178175" y="5607050"/>
          <p14:tracePt t="74625" x="3252788" y="5607050"/>
          <p14:tracePt t="74641" x="3325813" y="5607050"/>
          <p14:tracePt t="74658" x="3479800" y="5607050"/>
          <p14:tracePt t="74674" x="3552825" y="5607050"/>
          <p14:tracePt t="74682" x="3608388" y="5607050"/>
          <p14:tracePt t="74706" x="3773488" y="5580063"/>
          <p14:tracePt t="74713" x="3800475" y="5580063"/>
          <p14:tracePt t="74736" x="3883025" y="5580063"/>
          <p14:tracePt t="74744" x="3956050" y="5580063"/>
          <p14:tracePt t="74767" x="4029075" y="5580063"/>
          <p14:tracePt t="74783" x="4092575" y="5580063"/>
          <p14:tracePt t="74791" x="4146550" y="5580063"/>
          <p14:tracePt t="74815" x="4192588" y="5580063"/>
          <p14:tracePt t="74823" x="4256088" y="5580063"/>
          <p14:tracePt t="74846" x="4338638" y="5580063"/>
          <p14:tracePt t="74854" x="4394200" y="5570538"/>
          <p14:tracePt t="74854" x="4430713" y="5570538"/>
          <p14:tracePt t="74877" x="4513263" y="5561013"/>
          <p14:tracePt t="74897" x="4567238" y="5561013"/>
          <p14:tracePt t="74904" x="4622800" y="5543550"/>
          <p14:tracePt t="74922" x="4667250" y="5543550"/>
          <p14:tracePt t="74937" x="4703763" y="5543550"/>
          <p14:tracePt t="74953" x="4732338" y="5534025"/>
          <p14:tracePt t="74984" x="4759325" y="5524500"/>
          <p14:tracePt t="75016" x="4768850" y="5524500"/>
          <p14:tracePt t="75032" x="4776788" y="5524500"/>
          <p14:tracePt t="75064" x="4795838" y="5514975"/>
          <p14:tracePt t="75094" x="4813300" y="5497513"/>
          <p14:tracePt t="75127" x="4822825" y="5497513"/>
          <p14:tracePt t="75159" x="4832350" y="5497513"/>
          <p14:tracePt t="75175" x="4841875" y="5487988"/>
          <p14:tracePt t="75205" x="4887913" y="5434013"/>
          <p14:tracePt t="75212" x="4905375" y="5405438"/>
          <p14:tracePt t="75236" x="4932363" y="5314950"/>
          <p14:tracePt t="75245" x="4951413" y="5278438"/>
          <p14:tracePt t="75262" x="4968875" y="5178425"/>
          <p14:tracePt t="75287" x="4997450" y="5032375"/>
          <p14:tracePt t="75311" x="4997450" y="4949825"/>
          <p14:tracePt t="75328" x="5005388" y="4884738"/>
          <p14:tracePt t="75344" x="5005388" y="4830763"/>
          <p14:tracePt t="75351" x="5005388" y="4803775"/>
          <p14:tracePt t="75374" x="5005388" y="4684713"/>
          <p14:tracePt t="75382" x="5005388" y="4648200"/>
          <p14:tracePt t="75405" x="5005388" y="4519613"/>
          <p14:tracePt t="75428" x="5005388" y="4419600"/>
          <p14:tracePt t="75435" x="5005388" y="4383088"/>
          <p14:tracePt t="75452" x="5005388" y="4310063"/>
          <p14:tracePt t="75467" x="5005388" y="4256088"/>
          <p14:tracePt t="75483" x="5005388" y="4210050"/>
          <p14:tracePt t="75512" x="5005388" y="4117975"/>
          <p14:tracePt t="75529" x="5005388" y="4100513"/>
          <p14:tracePt t="75541" x="5005388" y="4081463"/>
          <p14:tracePt t="75568" x="5005388" y="4044950"/>
          <p14:tracePt t="75576" x="5005388" y="4027488"/>
          <p14:tracePt t="75592" x="5005388" y="4017963"/>
          <p14:tracePt t="75607" x="4997450" y="4008438"/>
          <p14:tracePt t="75621" x="4997450" y="4000500"/>
          <p14:tracePt t="75637" x="4987925" y="3981450"/>
          <p14:tracePt t="75703" x="4951413" y="3971925"/>
          <p14:tracePt t="75734" x="4905375" y="3971925"/>
          <p14:tracePt t="75763" x="4841875" y="3971925"/>
          <p14:tracePt t="75771" x="4768850" y="3971925"/>
          <p14:tracePt t="75794" x="4676775" y="3971925"/>
          <p14:tracePt t="75810" x="4557713" y="3971925"/>
          <p14:tracePt t="75827" x="4484688" y="3971925"/>
          <p14:tracePt t="75844" x="4321175" y="3971925"/>
          <p14:tracePt t="75851" x="4256088" y="3971925"/>
          <p14:tracePt t="75875" x="4156075" y="3971925"/>
          <p14:tracePt t="75881" x="4065588" y="3971925"/>
          <p14:tracePt t="75903" x="3973513" y="3971925"/>
          <p14:tracePt t="75911" x="3937000" y="3971925"/>
          <p14:tracePt t="75933" x="3810000" y="3971925"/>
          <p14:tracePt t="75958" x="3681413" y="3971925"/>
          <p14:tracePt t="75966" x="3644900" y="3963988"/>
          <p14:tracePt t="75982" x="3525838" y="3963988"/>
          <p14:tracePt t="75990" x="3479800" y="3963988"/>
          <p14:tracePt t="76013" x="3306763" y="3954463"/>
          <p14:tracePt t="76021" x="3270250" y="3954463"/>
          <p14:tracePt t="76044" x="3160713" y="3954463"/>
          <p14:tracePt t="76066" x="3114675" y="3954463"/>
          <p14:tracePt t="76074" x="3068638" y="3954463"/>
          <p14:tracePt t="76096" x="3032125" y="3954463"/>
          <p14:tracePt t="76104" x="3024188" y="3954463"/>
          <p14:tracePt t="76127" x="3005138" y="3954463"/>
          <p14:tracePt t="76135" x="2995613" y="3954463"/>
          <p14:tracePt t="76183" x="2987675" y="3954463"/>
          <p14:tracePt t="76572" x="2978150" y="3954463"/>
          <p14:tracePt t="76595" x="2978150" y="3981450"/>
          <p14:tracePt t="76626" x="2978150" y="4037013"/>
          <p14:tracePt t="76655" x="2978150" y="4081463"/>
          <p14:tracePt t="76663" x="2978150" y="4100513"/>
          <p14:tracePt t="76686" x="2978150" y="4183063"/>
          <p14:tracePt t="76695" x="2978150" y="4237038"/>
          <p14:tracePt t="76717" x="2968625" y="4356100"/>
          <p14:tracePt t="76733" x="2941638" y="4475163"/>
          <p14:tracePt t="76742" x="2941638" y="4529138"/>
          <p14:tracePt t="76764" x="2914650" y="4730750"/>
          <p14:tracePt t="76773" x="2905125" y="4803775"/>
          <p14:tracePt t="76796" x="2868613" y="5040313"/>
          <p14:tracePt t="76803" x="2849563" y="5122863"/>
          <p14:tracePt t="76828" x="2849563" y="5241925"/>
          <p14:tracePt t="76844" x="2849563" y="5341938"/>
          <p14:tracePt t="76852" x="2849563" y="5424488"/>
          <p14:tracePt t="76877" x="2841625" y="5507038"/>
          <p14:tracePt t="76884" x="2832100" y="5551488"/>
          <p14:tracePt t="76905" x="2832100" y="5580063"/>
          <p14:tracePt t="76997" x="2832100" y="5588000"/>
          <p14:tracePt t="77013" x="2832100" y="5597525"/>
          <p14:tracePt t="77045" x="2841625" y="5616575"/>
          <p14:tracePt t="77078" x="2932113" y="5634038"/>
          <p14:tracePt t="77086" x="2951163" y="5653088"/>
          <p14:tracePt t="77102" x="3041650" y="5661025"/>
          <p14:tracePt t="77128" x="3187700" y="5670550"/>
          <p14:tracePt t="77136" x="3214688" y="5670550"/>
          <p14:tracePt t="77152" x="3316288" y="5670550"/>
          <p14:tracePt t="77160" x="3389313" y="5670550"/>
          <p14:tracePt t="77183" x="3617913" y="5670550"/>
          <p14:tracePt t="77191" x="3690938" y="5670550"/>
          <p14:tracePt t="77214" x="3919538" y="5670550"/>
          <p14:tracePt t="77237" x="4110038" y="5670550"/>
          <p14:tracePt t="77266" x="4275138" y="5670550"/>
          <p14:tracePt t="77297" x="4330700" y="5670550"/>
          <p14:tracePt t="77305" x="4348163" y="5670550"/>
          <p14:tracePt t="77327" x="4394200" y="5670550"/>
          <p14:tracePt t="77335" x="4411663" y="5670550"/>
          <p14:tracePt t="77351" x="4467225" y="5661025"/>
          <p14:tracePt t="77374" x="4640263" y="5616575"/>
          <p14:tracePt t="77381" x="4676775" y="5616575"/>
          <p14:tracePt t="77406" x="4759325" y="5588000"/>
          <p14:tracePt t="77413" x="4768850" y="5588000"/>
          <p14:tracePt t="77436" x="4776788" y="5580063"/>
          <p14:tracePt t="77473" x="4795838" y="5551488"/>
          <p14:tracePt t="77495" x="4813300" y="5514975"/>
          <p14:tracePt t="77511" x="4841875" y="5434013"/>
          <p14:tracePt t="77528" x="4878388" y="5314950"/>
          <p14:tracePt t="77541" x="4887913" y="5195888"/>
          <p14:tracePt t="77560" x="4887913" y="5122863"/>
          <p14:tracePt t="77576" x="4887913" y="5013325"/>
          <p14:tracePt t="77582" x="4887913" y="4940300"/>
          <p14:tracePt t="77601" x="4887913" y="4784725"/>
          <p14:tracePt t="77627" x="4887913" y="4556125"/>
          <p14:tracePt t="77635" x="4887913" y="4438650"/>
          <p14:tracePt t="77654" x="4887913" y="4337050"/>
          <p14:tracePt t="77662" x="4887913" y="4310063"/>
          <p14:tracePt t="77685" x="4887913" y="4219575"/>
          <p14:tracePt t="77716" x="4887913" y="4100513"/>
          <p14:tracePt t="77747" x="4878388" y="3981450"/>
          <p14:tracePt t="77763" x="4868863" y="3944938"/>
          <p14:tracePt t="77795" x="4859338" y="3908425"/>
          <p14:tracePt t="77826" x="4859338" y="3889375"/>
          <p14:tracePt t="77856" x="4841875" y="3871913"/>
          <p14:tracePt t="77887" x="4805363" y="3871913"/>
          <p14:tracePt t="77908" x="4732338" y="3871913"/>
          <p14:tracePt t="77932" x="4649788" y="3871913"/>
          <p14:tracePt t="77947" x="4549775" y="3871913"/>
          <p14:tracePt t="77965" x="4440238" y="3871913"/>
          <p14:tracePt t="77972" x="4348163" y="3871913"/>
          <p14:tracePt t="77996" x="4183063" y="3871913"/>
          <p14:tracePt t="78013" x="3956050" y="3871913"/>
          <p14:tracePt t="78029" x="3763963" y="3871913"/>
          <p14:tracePt t="78045" x="3617913" y="3871913"/>
          <p14:tracePt t="78053" x="3516313" y="3871913"/>
          <p14:tracePt t="78078" x="3416300" y="3871913"/>
          <p14:tracePt t="78086" x="3398838" y="3871913"/>
          <p14:tracePt t="78104" x="3352800" y="3871913"/>
          <p14:tracePt t="78113" x="3316288" y="3871913"/>
          <p14:tracePt t="78136" x="3289300" y="3871913"/>
          <p14:tracePt t="78153" x="3270250" y="3871913"/>
          <p14:tracePt t="78161" x="3260725" y="3871913"/>
          <p14:tracePt t="78191" x="3252788" y="3871913"/>
          <p14:tracePt t="78213" x="3233738" y="3871913"/>
          <p14:tracePt t="78243" x="3170238" y="3889375"/>
          <p14:tracePt t="78256" x="3151188" y="3898900"/>
          <p14:tracePt t="78272" x="3097213" y="3908425"/>
          <p14:tracePt t="78294" x="3068638" y="3917950"/>
          <p14:tracePt t="78302" x="3051175" y="3927475"/>
          <p14:tracePt t="78326" x="3032125" y="3935413"/>
          <p14:tracePt t="78356" x="3005138" y="3944938"/>
          <p14:tracePt t="78386" x="2995613" y="3954463"/>
          <p14:tracePt t="78401" x="2995613" y="3963988"/>
          <p14:tracePt t="78416" x="2978150" y="3990975"/>
          <p14:tracePt t="78447" x="2978150" y="4037013"/>
          <p14:tracePt t="78464" x="2959100" y="4073525"/>
          <p14:tracePt t="78464" x="2959100" y="4110038"/>
          <p14:tracePt t="78472" x="2951163" y="4154488"/>
          <p14:tracePt t="78495" x="2951163" y="4210050"/>
          <p14:tracePt t="78503" x="2941638" y="4273550"/>
          <p14:tracePt t="78525" x="2941638" y="4356100"/>
          <p14:tracePt t="78545" x="2932113" y="4483100"/>
          <p14:tracePt t="78552" x="2922588" y="4538663"/>
          <p14:tracePt t="78577" x="2905125" y="4684713"/>
          <p14:tracePt t="78584" x="2905125" y="4738688"/>
          <p14:tracePt t="78606" x="2905125" y="4857750"/>
          <p14:tracePt t="78614" x="2905125" y="4959350"/>
          <p14:tracePt t="78636" x="2905125" y="5040313"/>
          <p14:tracePt t="78644" x="2905125" y="5113338"/>
          <p14:tracePt t="78667" x="2905125" y="5186363"/>
          <p14:tracePt t="78682" x="2905125" y="5232400"/>
          <p14:tracePt t="78691" x="2905125" y="5278438"/>
          <p14:tracePt t="78711" x="2905125" y="5324475"/>
          <p14:tracePt t="78729" x="2905125" y="5351463"/>
          <p14:tracePt t="78744" x="2905125" y="5378450"/>
          <p14:tracePt t="78774" x="2905125" y="5441950"/>
          <p14:tracePt t="78797" x="2914650" y="5478463"/>
          <p14:tracePt t="78805" x="2922588" y="5487988"/>
          <p14:tracePt t="78821" x="2922588" y="5514975"/>
          <p14:tracePt t="78837" x="2922588" y="5524500"/>
          <p14:tracePt t="78853" x="2922588" y="5543550"/>
          <p14:tracePt t="78885" x="2932113" y="5561013"/>
          <p14:tracePt t="97407" x="2968625" y="5588000"/>
          <p14:tracePt t="97414" x="3014663" y="5624513"/>
          <p14:tracePt t="97437" x="3097213" y="5653088"/>
          <p14:tracePt t="97445" x="3124200" y="5661025"/>
          <p14:tracePt t="97462" x="3170238" y="5680075"/>
          <p14:tracePt t="97470" x="3178175" y="5680075"/>
          <p14:tracePt t="97496" x="3233738" y="5680075"/>
          <p14:tracePt t="97513" x="3243263" y="5680075"/>
          <p14:tracePt t="97542" x="3260725" y="5689600"/>
          <p14:tracePt t="97572" x="3325813" y="5697538"/>
          <p14:tracePt t="97581" x="3352800" y="5707063"/>
          <p14:tracePt t="97605" x="3498850" y="5707063"/>
          <p14:tracePt t="97612" x="3535363" y="5707063"/>
          <p14:tracePt t="97636" x="3681413" y="5707063"/>
          <p14:tracePt t="97651" x="3754438" y="5707063"/>
          <p14:tracePt t="97661" x="3927475" y="5707063"/>
          <p14:tracePt t="97683" x="4138613" y="5734050"/>
          <p14:tracePt t="97691" x="4348163" y="5753100"/>
          <p14:tracePt t="97715" x="4586288" y="5753100"/>
          <p14:tracePt t="97723" x="4813300" y="5753100"/>
          <p14:tracePt t="97747" x="5041900" y="5753100"/>
          <p14:tracePt t="97755" x="5233988" y="5743575"/>
          <p14:tracePt t="97771" x="5426075" y="5707063"/>
          <p14:tracePt t="97795" x="5618163" y="5661025"/>
          <p14:tracePt t="97803" x="5818188" y="5607050"/>
          <p14:tracePt t="97827" x="6056313" y="5534025"/>
          <p14:tracePt t="97834" x="6284913" y="5441950"/>
          <p14:tracePt t="97857" x="6559550" y="5305425"/>
          <p14:tracePt t="97865" x="6723063" y="5214938"/>
          <p14:tracePt t="97866" x="6878638" y="5122863"/>
          <p14:tracePt t="97881" x="7262813" y="4922838"/>
          <p14:tracePt t="97902" x="7627938" y="4702175"/>
          <p14:tracePt t="97910" x="7800975" y="4621213"/>
          <p14:tracePt t="97934" x="8294688" y="4356100"/>
          <p14:tracePt t="97942" x="8450263" y="4264025"/>
          <p14:tracePt t="97967" x="8878888" y="4017963"/>
          <p14:tracePt t="97975" x="9015413" y="3917950"/>
          <p14:tracePt t="98780" x="9088438" y="2720975"/>
          <p14:tracePt t="98805" x="9070975" y="2720975"/>
          <p14:tracePt t="98821" x="9061450" y="2720975"/>
          <p14:tracePt t="98837" x="9051925" y="2730500"/>
          <p14:tracePt t="103482" x="9080500" y="2593975"/>
          <p14:tracePt t="103786" x="8385175" y="3178175"/>
          <p14:tracePt t="103794" x="8185150" y="3424238"/>
          <p14:tracePt t="103817" x="7783513" y="3971925"/>
          <p14:tracePt t="103825" x="7564438" y="4319588"/>
          <p14:tracePt t="103842" x="7453313" y="4483100"/>
          <p14:tracePt t="103859" x="7408863" y="4556125"/>
          <p14:tracePt t="103874" x="7389813" y="4592638"/>
          <p14:tracePt t="103895" x="7389813" y="4621213"/>
          <p14:tracePt t="103934" x="7380288" y="4638675"/>
          <p14:tracePt t="103957" x="7380288" y="4665663"/>
          <p14:tracePt t="103966" x="7380288" y="4694238"/>
          <p14:tracePt t="103981" x="7380288" y="4711700"/>
          <p14:tracePt t="103981" x="7372350" y="4748213"/>
          <p14:tracePt t="103998" x="7353300" y="4830763"/>
          <p14:tracePt t="104014" x="7353300" y="4913313"/>
          <p14:tracePt t="104030" x="7353300" y="4949825"/>
          <p14:tracePt t="104077" x="7353300" y="4922838"/>
          <p14:tracePt t="104092" x="7326313" y="4848225"/>
          <p14:tracePt t="104100" x="7316788" y="4803775"/>
          <p14:tracePt t="104125" x="7226300" y="4629150"/>
          <p14:tracePt t="104125" x="7189788" y="4584700"/>
          <p14:tracePt t="104142" x="7070725" y="4456113"/>
          <p14:tracePt t="104175" x="6851650" y="4356100"/>
          <p14:tracePt t="104205" x="6677025" y="4337050"/>
          <p14:tracePt t="104236" x="6513513" y="4392613"/>
          <p14:tracePt t="104244" x="6448425" y="4419600"/>
          <p14:tracePt t="104261" x="6284913" y="4502150"/>
          <p14:tracePt t="104287" x="6056313" y="4665663"/>
          <p14:tracePt t="104310" x="6002338" y="4721225"/>
          <p14:tracePt t="104326" x="5956300" y="4794250"/>
          <p14:tracePt t="104344" x="5900738" y="4940300"/>
          <p14:tracePt t="104351" x="5873750" y="5113338"/>
          <p14:tracePt t="104373" x="5873750" y="5305425"/>
          <p14:tracePt t="104380" x="5873750" y="5378450"/>
          <p14:tracePt t="104402" x="5910263" y="5597525"/>
          <p14:tracePt t="104425" x="5973763" y="5743575"/>
          <p14:tracePt t="104433" x="6056313" y="5889625"/>
          <p14:tracePt t="104456" x="6148388" y="6027738"/>
          <p14:tracePt t="104464" x="6248400" y="6108700"/>
          <p14:tracePt t="104486" x="6375400" y="6164263"/>
          <p14:tracePt t="104494" x="6513513" y="6191250"/>
          <p14:tracePt t="104517" x="6650038" y="6200775"/>
          <p14:tracePt t="104532" x="6786563" y="6200775"/>
          <p14:tracePt t="104545" x="6905625" y="6173788"/>
          <p14:tracePt t="104561" x="7034213" y="6108700"/>
          <p14:tracePt t="104578" x="7143750" y="6008688"/>
          <p14:tracePt t="104595" x="7216775" y="5889625"/>
          <p14:tracePt t="104602" x="7253288" y="5843588"/>
          <p14:tracePt t="104626" x="7326313" y="5653088"/>
          <p14:tracePt t="104656" x="7343775" y="5360988"/>
          <p14:tracePt t="104672" x="7335838" y="5205413"/>
          <p14:tracePt t="104687" x="7289800" y="5076825"/>
          <p14:tracePt t="104702" x="7234238" y="4940300"/>
          <p14:tracePt t="104733" x="7061200" y="4694238"/>
          <p14:tracePt t="104765" x="6915150" y="4548188"/>
          <p14:tracePt t="104773" x="6878638" y="4519613"/>
          <p14:tracePt t="104796" x="6742113" y="4438650"/>
          <p14:tracePt t="104812" x="6669088" y="4402138"/>
          <p14:tracePt t="104820" x="6632575" y="4392613"/>
          <p14:tracePt t="104844" x="6540500" y="4373563"/>
          <p14:tracePt t="104852" x="6530975" y="4373563"/>
          <p14:tracePt t="104875" x="6477000" y="4373563"/>
          <p14:tracePt t="104882" x="6384925" y="4429125"/>
          <p14:tracePt t="104903" x="6294438" y="4502150"/>
          <p14:tracePt t="104926" x="6156325" y="4684713"/>
          <p14:tracePt t="104934" x="6148388" y="4711700"/>
          <p14:tracePt t="104957" x="6102350" y="4913313"/>
          <p14:tracePt t="104965" x="6102350" y="4976813"/>
          <p14:tracePt t="104981" x="6102350" y="5141913"/>
          <p14:tracePt t="104997" x="6102350" y="5295900"/>
          <p14:tracePt t="105015" x="6156325" y="5441950"/>
          <p14:tracePt t="105023" x="6211888" y="5524500"/>
          <p14:tracePt t="105040" x="6421438" y="5734050"/>
          <p14:tracePt t="105063" x="6604000" y="5835650"/>
          <p14:tracePt t="105072" x="6805613" y="5918200"/>
          <p14:tracePt t="105095" x="6969125" y="5972175"/>
          <p14:tracePt t="105102" x="7024688" y="5981700"/>
          <p14:tracePt t="105127" x="7170738" y="6008688"/>
          <p14:tracePt t="105135" x="7216775" y="6008688"/>
          <p14:tracePt t="105151" x="7299325" y="6008688"/>
          <p14:tracePt t="105167" x="7380288" y="6008688"/>
          <p14:tracePt t="105182" x="7453313" y="5954713"/>
          <p14:tracePt t="105205" x="7608888" y="5780088"/>
          <p14:tracePt t="105213" x="7627938" y="5734050"/>
          <p14:tracePt t="105237" x="7673975" y="5597525"/>
          <p14:tracePt t="105266" x="7737475" y="5314950"/>
          <p14:tracePt t="105291" x="7764463" y="5195888"/>
          <p14:tracePt t="105314" x="7764463" y="4922838"/>
          <p14:tracePt t="105346" x="7681913" y="4757738"/>
          <p14:tracePt t="105377" x="7462838" y="4548188"/>
          <p14:tracePt t="105403" x="7335838" y="4475163"/>
          <p14:tracePt t="105412" x="7189788" y="4402138"/>
          <p14:tracePt t="105435" x="7043738" y="4383088"/>
          <p14:tracePt t="105435" x="6988175" y="4365625"/>
          <p14:tracePt t="105452" x="6869113" y="4365625"/>
          <p14:tracePt t="105467" x="6750050" y="4373563"/>
          <p14:tracePt t="105484" x="6623050" y="4419600"/>
          <p14:tracePt t="105492" x="6559550" y="4446588"/>
          <p14:tracePt t="105516" x="6403975" y="4519613"/>
          <p14:tracePt t="105523" x="6357938" y="4538663"/>
          <p14:tracePt t="105544" x="6294438" y="4584700"/>
          <p14:tracePt t="105551" x="6238875" y="4638675"/>
          <p14:tracePt t="105576" x="6202363" y="4702175"/>
          <p14:tracePt t="105592" x="6129338" y="4794250"/>
          <p14:tracePt t="105602" x="6075363" y="4922838"/>
          <p14:tracePt t="105628" x="6019800" y="5049838"/>
          <p14:tracePt t="105636" x="5992813" y="5113338"/>
          <p14:tracePt t="105653" x="5965825" y="5232400"/>
          <p14:tracePt t="105661" x="5965825" y="5278438"/>
          <p14:tracePt t="105684" x="5965825" y="5414963"/>
          <p14:tracePt t="105708" x="5973763" y="5543550"/>
          <p14:tracePt t="105715" x="5992813" y="5588000"/>
          <p14:tracePt t="105732" x="6046788" y="5653088"/>
          <p14:tracePt t="105747" x="6129338" y="5716588"/>
          <p14:tracePt t="105764" x="6238875" y="5770563"/>
          <p14:tracePt t="105773" x="6302375" y="5789613"/>
          <p14:tracePt t="105797" x="6494463" y="5872163"/>
          <p14:tracePt t="105805" x="6550025" y="5881688"/>
          <p14:tracePt t="105822" x="6713538" y="5926138"/>
          <p14:tracePt t="105846" x="7034213" y="5962650"/>
          <p14:tracePt t="105854" x="7134225" y="5981700"/>
          <p14:tracePt t="105878" x="7416800" y="5991225"/>
          <p14:tracePt t="105885" x="7499350" y="5991225"/>
          <p14:tracePt t="105905" x="7681913" y="5935663"/>
          <p14:tracePt t="105936" x="7827963" y="5789613"/>
          <p14:tracePt t="105961" x="7893050" y="5697538"/>
          <p14:tracePt t="105985" x="7947025" y="5514975"/>
          <p14:tracePt t="106016" x="7966075" y="5295900"/>
          <p14:tracePt t="106047" x="7966075" y="5122863"/>
          <p14:tracePt t="106047" x="7966075" y="5076825"/>
          <p14:tracePt t="106072" x="7956550" y="4995863"/>
          <p14:tracePt t="106095" x="7900988" y="4884738"/>
          <p14:tracePt t="106102" x="7874000" y="4848225"/>
          <p14:tracePt t="106126" x="7747000" y="4775200"/>
          <p14:tracePt t="106134" x="7700963" y="4748213"/>
          <p14:tracePt t="106151" x="7627938" y="4730750"/>
          <p14:tracePt t="106160" x="7545388" y="4711700"/>
          <p14:tracePt t="106185" x="7462838" y="4694238"/>
          <p14:tracePt t="106194" x="7389813" y="4694238"/>
          <p14:tracePt t="106217" x="7353300" y="4684713"/>
          <p14:tracePt t="106232" x="7316788" y="4684713"/>
          <p14:tracePt t="106242" x="7289800" y="4684713"/>
          <p14:tracePt t="106262" x="7234238" y="4684713"/>
          <p14:tracePt t="106278" x="7153275" y="4721225"/>
          <p14:tracePt t="106295" x="7070725" y="4757738"/>
          <p14:tracePt t="106303" x="7034213" y="4767263"/>
          <p14:tracePt t="106321" x="6961188" y="4794250"/>
          <p14:tracePt t="106337" x="6896100" y="4830763"/>
          <p14:tracePt t="106353" x="6869113" y="4848225"/>
          <p14:tracePt t="106376" x="6815138" y="4903788"/>
          <p14:tracePt t="106383" x="6796088" y="4922838"/>
          <p14:tracePt t="106407" x="6750050" y="5013325"/>
          <p14:tracePt t="106414" x="6732588" y="5068888"/>
          <p14:tracePt t="106437" x="6723063" y="5205413"/>
          <p14:tracePt t="106460" x="6696075" y="5314950"/>
          <p14:tracePt t="106484" x="6696075" y="5497513"/>
          <p14:tracePt t="106515" x="6750050" y="5653088"/>
          <p14:tracePt t="106543" x="6786563" y="5707063"/>
          <p14:tracePt t="106550" x="6823075" y="5734050"/>
          <p14:tracePt t="106572" x="6869113" y="5780088"/>
          <p14:tracePt t="106588" x="6915150" y="5789613"/>
          <p14:tracePt t="106604" x="6978650" y="5799138"/>
          <p14:tracePt t="106628" x="7097713" y="5807075"/>
          <p14:tracePt t="106652" x="7216775" y="5807075"/>
          <p14:tracePt t="106661" x="7389813" y="5807075"/>
          <p14:tracePt t="106685" x="7554913" y="5807075"/>
          <p14:tracePt t="106694" x="7710488" y="5807075"/>
          <p14:tracePt t="106710" x="7847013" y="5799138"/>
          <p14:tracePt t="106725" x="7974013" y="5726113"/>
          <p14:tracePt t="106744" x="8093075" y="5653088"/>
          <p14:tracePt t="106760" x="8148638" y="5597525"/>
          <p14:tracePt t="106776" x="8202613" y="5524500"/>
          <p14:tracePt t="106795" x="8275638" y="5405438"/>
          <p14:tracePt t="106803" x="8340725" y="5278438"/>
          <p14:tracePt t="106827" x="8385175" y="5122863"/>
          <p14:tracePt t="106835" x="8394700" y="4986338"/>
          <p14:tracePt t="106851" x="8404225" y="4848225"/>
          <p14:tracePt t="106876" x="8404225" y="4748213"/>
          <p14:tracePt t="106884" x="8404225" y="4648200"/>
          <p14:tracePt t="106905" x="8394700" y="4548188"/>
          <p14:tracePt t="106913" x="8367713" y="4502150"/>
          <p14:tracePt t="106913" x="8348663" y="4456113"/>
          <p14:tracePt t="106937" x="8304213" y="4402138"/>
          <p14:tracePt t="106945" x="8275638" y="4373563"/>
          <p14:tracePt t="106961" x="8239125" y="4346575"/>
          <p14:tracePt t="106961" x="8212138" y="4329113"/>
          <p14:tracePt t="106978" x="8185150" y="4319588"/>
          <p14:tracePt t="106995" x="8129588" y="4310063"/>
          <p14:tracePt t="107012" x="8093075" y="4310063"/>
          <p14:tracePt t="107044" x="7974013" y="4310063"/>
          <p14:tracePt t="107076" x="7810500" y="4310063"/>
          <p14:tracePt t="107101" x="7718425" y="4310063"/>
          <p14:tracePt t="107110" x="7654925" y="4329113"/>
          <p14:tracePt t="107133" x="7600950" y="4356100"/>
          <p14:tracePt t="107156" x="7499350" y="4402138"/>
          <p14:tracePt t="107180" x="7445375" y="4429125"/>
          <p14:tracePt t="107197" x="7380288" y="4465638"/>
          <p14:tracePt t="107213" x="7335838" y="4502150"/>
          <p14:tracePt t="107213" x="7307263" y="4529138"/>
          <p14:tracePt t="107221" x="7262813" y="4575175"/>
          <p14:tracePt t="107244" x="7207250" y="4648200"/>
          <p14:tracePt t="107267" x="7116763" y="4821238"/>
          <p14:tracePt t="107291" x="7097713" y="4894263"/>
          <p14:tracePt t="107306" x="7088188" y="4967288"/>
          <p14:tracePt t="107322" x="7088188" y="5040313"/>
          <p14:tracePt t="107337" x="7088188" y="5113338"/>
          <p14:tracePt t="107353" x="7088188" y="5178425"/>
          <p14:tracePt t="107361" x="7088188" y="5195888"/>
          <p14:tracePt t="107384" x="7097713" y="5222875"/>
          <p14:tracePt t="107407" x="7107238" y="5232400"/>
          <p14:tracePt t="108114" x="7116763" y="5241925"/>
          <p14:tracePt t="108244" x="7253288" y="5251450"/>
          <p14:tracePt t="108277" x="7326313" y="5278438"/>
          <p14:tracePt t="108324" x="7335838" y="5278438"/>
          <p14:tracePt t="108412" x="7343775" y="5278438"/>
          <p14:tracePt t="108437" x="7343775" y="5251450"/>
          <p14:tracePt t="108460" x="7343775" y="5214938"/>
          <p14:tracePt t="108475" x="7307263" y="5186363"/>
          <p14:tracePt t="108494" x="7270750" y="5132388"/>
          <p14:tracePt t="108502" x="7226300" y="5095875"/>
          <p14:tracePt t="108526" x="7170738" y="5059363"/>
          <p14:tracePt t="108534" x="7143750" y="5040313"/>
          <p14:tracePt t="108554" x="7116763" y="5022850"/>
          <p14:tracePt t="108577" x="7088188" y="5013325"/>
          <p14:tracePt t="108585" x="7070725" y="5003800"/>
          <p14:tracePt t="108602" x="7051675" y="4995863"/>
          <p14:tracePt t="108610" x="7043738" y="4986338"/>
          <p14:tracePt t="108633" x="7024688" y="4986338"/>
          <p14:tracePt t="108662" x="7015163" y="4976813"/>
          <p14:tracePt t="108685" x="7007225" y="4976813"/>
          <p14:tracePt t="108693" x="6978650" y="4976813"/>
          <p14:tracePt t="108716" x="6969125" y="4976813"/>
          <p14:tracePt t="108725" x="6961188" y="4976813"/>
          <p14:tracePt t="108741" x="6951663" y="4976813"/>
          <p14:tracePt t="108771" x="6942138" y="4976813"/>
          <p14:tracePt t="108833" x="6932613" y="4976813"/>
          <p14:tracePt t="124980" x="6951663" y="4940300"/>
          <p14:tracePt t="124996" x="6978650" y="4876800"/>
          <p14:tracePt t="125014" x="6997700" y="4857750"/>
          <p14:tracePt t="125022" x="6997700" y="4830763"/>
          <p14:tracePt t="125046" x="7007225" y="4794250"/>
          <p14:tracePt t="125092" x="7015163" y="4767263"/>
          <p14:tracePt t="125108" x="7015163" y="4748213"/>
          <p14:tracePt t="125213" x="7015163" y="4738688"/>
          <p14:tracePt t="125237" x="7034213" y="4711700"/>
          <p14:tracePt t="125263" x="7043738" y="4665663"/>
          <p14:tracePt t="125295" x="7024688" y="4565650"/>
          <p14:tracePt t="125325" x="6915150" y="4410075"/>
          <p14:tracePt t="125341" x="6851650" y="4329113"/>
          <p14:tracePt t="125357" x="6805613" y="4264025"/>
          <p14:tracePt t="125373" x="6750050" y="4227513"/>
          <p14:tracePt t="125405" x="6650038" y="4164013"/>
          <p14:tracePt t="125436" x="6604000" y="4154488"/>
          <p14:tracePt t="125452" x="6567488" y="4154488"/>
          <p14:tracePt t="125482" x="6494463" y="4164013"/>
          <p14:tracePt t="125490" x="6486525" y="4164013"/>
          <p14:tracePt t="125512" x="6440488" y="4191000"/>
          <p14:tracePt t="125529" x="6384925" y="4210050"/>
          <p14:tracePt t="125542" x="6375400" y="4219575"/>
          <p14:tracePt t="125560" x="6321425" y="4256088"/>
          <p14:tracePt t="125576" x="6275388" y="4300538"/>
          <p14:tracePt t="125593" x="6238875" y="4356100"/>
          <p14:tracePt t="125600" x="6229350" y="4373563"/>
          <p14:tracePt t="125624" x="6129338" y="4483100"/>
          <p14:tracePt t="125631" x="6111875" y="4502150"/>
          <p14:tracePt t="125655" x="6075363" y="4565650"/>
          <p14:tracePt t="125663" x="6046788" y="4629150"/>
          <p14:tracePt t="125686" x="6010275" y="4684713"/>
          <p14:tracePt t="125694" x="5992813" y="4738688"/>
          <p14:tracePt t="125716" x="5965825" y="4794250"/>
          <p14:tracePt t="125732" x="5946775" y="4840288"/>
          <p14:tracePt t="125741" x="5937250" y="4894263"/>
          <p14:tracePt t="125764" x="5910263" y="4959350"/>
          <p14:tracePt t="125773" x="5910263" y="5032375"/>
          <p14:tracePt t="125796" x="5910263" y="5086350"/>
          <p14:tracePt t="125805" x="5910263" y="5149850"/>
          <p14:tracePt t="125821" x="5910263" y="5168900"/>
          <p14:tracePt t="125845" x="5910263" y="5195888"/>
          <p14:tracePt t="125853" x="5919788" y="5241925"/>
          <p14:tracePt t="125876" x="5946775" y="5287963"/>
          <p14:tracePt t="125884" x="5973763" y="5314950"/>
          <p14:tracePt t="125932" x="5992813" y="5351463"/>
          <p14:tracePt t="125963" x="6029325" y="5368925"/>
          <p14:tracePt t="125981" x="6056313" y="5378450"/>
          <p14:tracePt t="125997" x="6102350" y="5378450"/>
          <p14:tracePt t="126013" x="6148388" y="5378450"/>
          <p14:tracePt t="126045" x="6257925" y="5378450"/>
          <p14:tracePt t="126078" x="6367463" y="5378450"/>
          <p14:tracePt t="126103" x="6411913" y="5378450"/>
          <p14:tracePt t="126120" x="6477000" y="5378450"/>
          <p14:tracePt t="126137" x="6523038" y="5368925"/>
          <p14:tracePt t="126154" x="6613525" y="5341938"/>
          <p14:tracePt t="126161" x="6650038" y="5324475"/>
          <p14:tracePt t="126186" x="6750050" y="5287963"/>
          <p14:tracePt t="126194" x="6786563" y="5268913"/>
          <p14:tracePt t="126217" x="6859588" y="5222875"/>
          <p14:tracePt t="126233" x="6915150" y="5186363"/>
          <p14:tracePt t="126243" x="6961188" y="5141913"/>
          <p14:tracePt t="126264" x="6997700" y="5049838"/>
          <p14:tracePt t="126271" x="7007225" y="5003800"/>
          <p14:tracePt t="126294" x="7015163" y="4949825"/>
          <p14:tracePt t="126301" x="7015163" y="4876800"/>
          <p14:tracePt t="126324" x="7015163" y="4803775"/>
          <p14:tracePt t="126332" x="6997700" y="4775200"/>
          <p14:tracePt t="126354" x="6961188" y="4675188"/>
          <p14:tracePt t="126377" x="6932613" y="4611688"/>
          <p14:tracePt t="126384" x="6888163" y="4575175"/>
          <p14:tracePt t="126407" x="6851650" y="4548188"/>
          <p14:tracePt t="126414" x="6815138" y="4519613"/>
          <p14:tracePt t="126430" x="6786563" y="4492625"/>
          <p14:tracePt t="126446" x="6750050" y="4475163"/>
          <p14:tracePt t="126462" x="6713538" y="4465638"/>
          <p14:tracePt t="126479" x="6669088" y="4446588"/>
          <p14:tracePt t="126494" x="6640513" y="4438650"/>
          <p14:tracePt t="126510" x="6613525" y="4438650"/>
          <p14:tracePt t="126526" x="6596063" y="4438650"/>
          <p14:tracePt t="126554" x="6586538" y="4438650"/>
          <p14:tracePt t="126577" x="6540500" y="4438650"/>
          <p14:tracePt t="126607" x="6457950" y="4456113"/>
          <p14:tracePt t="126622" x="6403975" y="4502150"/>
          <p14:tracePt t="126652" x="6338888" y="4548188"/>
          <p14:tracePt t="126660" x="6311900" y="4575175"/>
          <p14:tracePt t="126683" x="6257925" y="4648200"/>
          <p14:tracePt t="126690" x="6257925" y="4675188"/>
          <p14:tracePt t="126713" x="6221413" y="4767263"/>
          <p14:tracePt t="126722" x="6221413" y="4803775"/>
          <p14:tracePt t="126744" x="6211888" y="4848225"/>
          <p14:tracePt t="126762" x="6211888" y="4913313"/>
          <p14:tracePt t="126778" x="6211888" y="4949825"/>
          <p14:tracePt t="126795" x="6211888" y="4976813"/>
          <p14:tracePt t="126803" x="6211888" y="4995863"/>
          <p14:tracePt t="126821" x="6211888" y="5022850"/>
          <p14:tracePt t="126837" x="6211888" y="5059363"/>
          <p14:tracePt t="126853" x="6238875" y="5076825"/>
          <p14:tracePt t="126862" x="6248400" y="5105400"/>
          <p14:tracePt t="126884" x="6257925" y="5132388"/>
          <p14:tracePt t="126904" x="6284913" y="5159375"/>
          <p14:tracePt t="126913" x="6311900" y="5168900"/>
          <p14:tracePt t="126936" x="6348413" y="5178425"/>
          <p14:tracePt t="126944" x="6384925" y="5186363"/>
          <p14:tracePt t="126961" x="6430963" y="5195888"/>
          <p14:tracePt t="126978" x="6503988" y="5214938"/>
          <p14:tracePt t="126996" x="6550025" y="5214938"/>
          <p14:tracePt t="127013" x="6613525" y="5214938"/>
          <p14:tracePt t="127020" x="6640513" y="5214938"/>
          <p14:tracePt t="127043" x="6732588" y="5214938"/>
          <p14:tracePt t="127050" x="6759575" y="5214938"/>
          <p14:tracePt t="127073" x="6859588" y="5186363"/>
          <p14:tracePt t="127082" x="6905625" y="5159375"/>
          <p14:tracePt t="127106" x="6997700" y="5113338"/>
          <p14:tracePt t="127136" x="7143750" y="5032375"/>
          <p14:tracePt t="127151" x="7180263" y="5003800"/>
          <p14:tracePt t="127182" x="7243763" y="4922838"/>
          <p14:tracePt t="127212" x="7262813" y="4857750"/>
          <p14:tracePt t="127229" x="7262813" y="4821238"/>
          <p14:tracePt t="127244" x="7262813" y="4803775"/>
          <p14:tracePt t="127272" x="7262813" y="4794250"/>
          <p14:tracePt t="127323" x="7262813" y="4775200"/>
          <p14:tracePt t="127353" x="7262813" y="4767263"/>
          <p14:tracePt t="127383" x="7243763" y="4767263"/>
          <p14:tracePt t="127405" x="7197725" y="4775200"/>
          <p14:tracePt t="127412" x="7180263" y="4775200"/>
          <p14:tracePt t="127435" x="7134225" y="4784725"/>
          <p14:tracePt t="127443" x="7124700" y="4784725"/>
          <p14:tracePt t="127465" x="7107238" y="4794250"/>
          <p14:tracePt t="127473" x="7097713" y="4794250"/>
          <p14:tracePt t="127496" x="7080250" y="4803775"/>
          <p14:tracePt t="127504" x="7070725" y="4811713"/>
          <p14:tracePt t="139634" x="7061200" y="4830763"/>
          <p14:tracePt t="139664" x="7051675" y="4857750"/>
          <p14:tracePt t="139694" x="7043738" y="4867275"/>
          <p14:tracePt t="139725" x="7034213" y="4876800"/>
          <p14:tracePt t="139733" x="7034213" y="4894263"/>
          <p14:tracePt t="139755" x="7024688" y="4903788"/>
          <p14:tracePt t="139772" x="7015163" y="4930775"/>
          <p14:tracePt t="139780" x="7007225" y="4959350"/>
          <p14:tracePt t="139834" x="7007225" y="4967288"/>
          <p14:tracePt t="140026" x="6997700" y="4976813"/>
          <p14:tracePt t="140033" x="6988175" y="4976813"/>
          <p14:tracePt t="140056" x="6988175" y="4967288"/>
          <p14:tracePt t="140064" x="6988175" y="4959350"/>
          <p14:tracePt t="140140" x="6978650" y="4949825"/>
          <p14:tracePt t="146126" x="6978650" y="4986338"/>
          <p14:tracePt t="146134" x="6978650" y="5003800"/>
          <p14:tracePt t="146150" x="6961188" y="5105400"/>
          <p14:tracePt t="146167" x="6961188" y="5278438"/>
          <p14:tracePt t="146183" x="6951663" y="5514975"/>
          <p14:tracePt t="146191" x="6951663" y="5653088"/>
          <p14:tracePt t="146214" x="6878638" y="6054725"/>
          <p14:tracePt t="146223" x="6842125" y="6200775"/>
          <p14:tracePt t="146244" x="6786563" y="66563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4032" y="381000"/>
            <a:ext cx="82189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sr-Latn-RS" sz="2800" dirty="0">
                <a:solidFill>
                  <a:srgbClr val="0070C0"/>
                </a:solidFill>
                <a:latin typeface="Cambria" pitchFamily="18" charset="0"/>
              </a:rPr>
              <a:t>Pokazatelji kvaliteta fita:</a:t>
            </a:r>
          </a:p>
          <a:p>
            <a:pPr algn="l">
              <a:spcBef>
                <a:spcPts val="0"/>
              </a:spcBef>
            </a:pPr>
            <a:r>
              <a:rPr lang="en-US" sz="2800" b="1" i="1" dirty="0">
                <a:solidFill>
                  <a:srgbClr val="0070C0"/>
                </a:solidFill>
                <a:latin typeface="Cambria" pitchFamily="18" charset="0"/>
              </a:rPr>
              <a:t>ANOVA </a:t>
            </a:r>
            <a:r>
              <a:rPr lang="en-US" sz="2800" i="1" dirty="0">
                <a:solidFill>
                  <a:srgbClr val="0070C0"/>
                </a:solidFill>
                <a:latin typeface="Cambria" pitchFamily="18" charset="0"/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  <a:latin typeface="Cambria" pitchFamily="18" charset="0"/>
              </a:rPr>
              <a:t>AN</a:t>
            </a:r>
            <a:r>
              <a:rPr lang="en-US" sz="2800" i="1" dirty="0" err="1">
                <a:solidFill>
                  <a:srgbClr val="0070C0"/>
                </a:solidFill>
                <a:latin typeface="Cambria" pitchFamily="18" charset="0"/>
              </a:rPr>
              <a:t>alysis</a:t>
            </a:r>
            <a:r>
              <a:rPr lang="en-US" sz="2800" i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Cambria" pitchFamily="18" charset="0"/>
              </a:rPr>
              <a:t>O</a:t>
            </a:r>
            <a:r>
              <a:rPr lang="en-US" sz="2800" i="1" dirty="0">
                <a:solidFill>
                  <a:srgbClr val="0070C0"/>
                </a:solidFill>
                <a:latin typeface="Cambria" pitchFamily="18" charset="0"/>
              </a:rPr>
              <a:t>f</a:t>
            </a:r>
            <a:r>
              <a:rPr lang="en-US" sz="2800" b="1" i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itchFamily="18" charset="0"/>
              </a:rPr>
              <a:t>VA</a:t>
            </a:r>
            <a:r>
              <a:rPr lang="en-US" sz="2800" i="1" dirty="0" err="1">
                <a:solidFill>
                  <a:srgbClr val="0070C0"/>
                </a:solidFill>
                <a:latin typeface="Cambria" pitchFamily="18" charset="0"/>
              </a:rPr>
              <a:t>riance</a:t>
            </a:r>
            <a:r>
              <a:rPr lang="en-US" sz="2800" i="1" dirty="0">
                <a:solidFill>
                  <a:srgbClr val="0070C0"/>
                </a:solidFill>
                <a:latin typeface="Cambria" pitchFamily="18" charset="0"/>
              </a:rPr>
              <a:t>)</a:t>
            </a:r>
            <a:endParaRPr lang="en-GB" sz="2800" i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5C2D708-08D5-403E-A915-5216DE20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15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30EE9C-3AE8-4A32-B656-E1094D067CC5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86A8A96-D6B7-46E3-955A-ABF617245D4E}"/>
                  </a:ext>
                </a:extLst>
              </p:cNvPr>
              <p:cNvSpPr/>
              <p:nvPr/>
            </p:nvSpPr>
            <p:spPr>
              <a:xfrm>
                <a:off x="680484" y="1676400"/>
                <a:ext cx="8008086" cy="11682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0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ANOVA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analiza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na osnovu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varijansi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odnosno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kvadratnih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odstupanja </a:t>
                </a:r>
                <a14:m>
                  <m:oMath xmlns:m="http://schemas.openxmlformats.org/officeDocument/2006/math">
                    <m:r>
                      <a:rPr lang="sr-Latn-RS" sz="2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od srednje vrednosti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(E - </a:t>
                </a:r>
                <a:r>
                  <a:rPr lang="sr-Latn-RS" sz="20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Error</a:t>
                </a: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M – </a:t>
                </a:r>
                <a:r>
                  <a:rPr lang="sr-Latn-RS" sz="20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Model</a:t>
                </a: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 – </a:t>
                </a:r>
                <a:r>
                  <a:rPr lang="sr-Latn-RS" sz="20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Total</a:t>
                </a: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342900" indent="-3429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endParaRPr lang="sr-Latn-RS" sz="20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86A8A96-D6B7-46E3-955A-ABF617245D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84" y="1676400"/>
                <a:ext cx="8008086" cy="1168269"/>
              </a:xfrm>
              <a:prstGeom prst="rect">
                <a:avLst/>
              </a:prstGeom>
              <a:blipFill>
                <a:blip r:embed="rId5"/>
                <a:stretch>
                  <a:fillRect l="-685" t="-2083" r="-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550037FA-2583-4DAE-B15A-6D923E825144}"/>
              </a:ext>
            </a:extLst>
          </p:cNvPr>
          <p:cNvGrpSpPr/>
          <p:nvPr/>
        </p:nvGrpSpPr>
        <p:grpSpPr>
          <a:xfrm>
            <a:off x="1092442" y="2910194"/>
            <a:ext cx="3242931" cy="2133602"/>
            <a:chOff x="457199" y="4114800"/>
            <a:chExt cx="3242931" cy="213360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88FB237-A697-4783-81C4-9656A0D84AB9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00" y="4273216"/>
              <a:ext cx="0" cy="197518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2685E4D-F43C-40A4-BADD-7F35F4C7D9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4270" y="5413208"/>
              <a:ext cx="267586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B284990-15AA-4C11-A454-07E0F7E00649}"/>
                    </a:ext>
                  </a:extLst>
                </p:cNvPr>
                <p:cNvSpPr/>
                <p:nvPr/>
              </p:nvSpPr>
              <p:spPr>
                <a:xfrm>
                  <a:off x="716704" y="5224547"/>
                  <a:ext cx="35009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B284990-15AA-4C11-A454-07E0F7E006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704" y="5224547"/>
                  <a:ext cx="350096" cy="338554"/>
                </a:xfrm>
                <a:prstGeom prst="rect">
                  <a:avLst/>
                </a:prstGeom>
                <a:blipFill>
                  <a:blip r:embed="rId6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5914F44-3871-40A1-8C11-E5487CF0B0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9448" y="4496924"/>
              <a:ext cx="2225600" cy="17514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FD37E97-927A-4821-A486-8355C2D5E4C1}"/>
                </a:ext>
              </a:extLst>
            </p:cNvPr>
            <p:cNvSpPr/>
            <p:nvPr/>
          </p:nvSpPr>
          <p:spPr>
            <a:xfrm>
              <a:off x="3086100" y="427077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344D33F-F5AE-4CD8-A28E-902D27077B18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4320000"/>
              <a:ext cx="0" cy="478800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8B27431-AAFB-413C-986F-3183F1EBA1F0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4320000"/>
              <a:ext cx="0" cy="1093208"/>
            </a:xfrm>
            <a:prstGeom prst="straightConnector1">
              <a:avLst/>
            </a:prstGeom>
            <a:ln w="19050">
              <a:solidFill>
                <a:srgbClr val="FD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8BEDE1-455E-4E3F-97E1-51D20E182F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0259" y="4784400"/>
              <a:ext cx="267586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5CEBC9-5D95-41D9-BF78-01B5BCC5D6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4270" y="4320000"/>
              <a:ext cx="267586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2AA993E-65F7-4A39-96D2-8C951F130EEF}"/>
                    </a:ext>
                  </a:extLst>
                </p:cNvPr>
                <p:cNvSpPr/>
                <p:nvPr/>
              </p:nvSpPr>
              <p:spPr>
                <a:xfrm>
                  <a:off x="457199" y="4599734"/>
                  <a:ext cx="56305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r-Latn-R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sr-Latn-R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sr-Latn-R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sr-Latn-R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sr-Latn-R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2AA993E-65F7-4A39-96D2-8C951F130E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199" y="4599734"/>
                  <a:ext cx="563059" cy="338554"/>
                </a:xfrm>
                <a:prstGeom prst="rect">
                  <a:avLst/>
                </a:prstGeom>
                <a:blipFill>
                  <a:blip r:embed="rId7"/>
                  <a:stretch>
                    <a:fillRect r="-13978" b="-1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E65CD4C-79D4-4ADE-914E-AEDE7D6AFB32}"/>
                    </a:ext>
                  </a:extLst>
                </p:cNvPr>
                <p:cNvSpPr/>
                <p:nvPr/>
              </p:nvSpPr>
              <p:spPr>
                <a:xfrm>
                  <a:off x="685800" y="4114800"/>
                  <a:ext cx="40690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r-Latn-R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sr-Latn-R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E65CD4C-79D4-4ADE-914E-AEDE7D6AFB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4114800"/>
                  <a:ext cx="406906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CBF52A6-FECA-4FCF-8153-EAE5EF65E7EA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4784400"/>
              <a:ext cx="0" cy="628808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3556A03-8A20-449F-BEEF-553A3CC96AF4}"/>
                  </a:ext>
                </a:extLst>
              </p:cNvPr>
              <p:cNvSpPr/>
              <p:nvPr/>
            </p:nvSpPr>
            <p:spPr>
              <a:xfrm>
                <a:off x="4495800" y="3574893"/>
                <a:ext cx="4572000" cy="93121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𝑺𝑺𝑴</m:t>
                      </m:r>
                      <m:r>
                        <a:rPr lang="en-US" sz="2000" b="1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000" b="1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r>
                                    <a:rPr lang="en-US" sz="2000" b="1" i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000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000" b="1" i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)−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000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000" b="1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3556A03-8A20-449F-BEEF-553A3CC96A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574893"/>
                <a:ext cx="4572000" cy="9312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5F2E39B-0174-48E4-9C48-C41F8668B2E2}"/>
                  </a:ext>
                </a:extLst>
              </p:cNvPr>
              <p:cNvSpPr/>
              <p:nvPr/>
            </p:nvSpPr>
            <p:spPr>
              <a:xfrm>
                <a:off x="5548038" y="2668227"/>
                <a:ext cx="2853986" cy="93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𝑺𝑺𝑬</m:t>
                      </m:r>
                      <m:r>
                        <a:rPr lang="en-US" sz="200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000" b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2000" b="1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US" sz="2000" b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b="1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  <m:r>
                                        <a:rPr lang="en-US" sz="2000" b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5F2E39B-0174-48E4-9C48-C41F8668B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038" y="2668227"/>
                <a:ext cx="2853986" cy="9312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5ADD54-B593-4009-80B1-43AFA9899458}"/>
                  </a:ext>
                </a:extLst>
              </p:cNvPr>
              <p:cNvSpPr/>
              <p:nvPr/>
            </p:nvSpPr>
            <p:spPr>
              <a:xfrm>
                <a:off x="5638647" y="4478983"/>
                <a:ext cx="2398734" cy="93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𝑺𝑺𝑻</m:t>
                      </m:r>
                      <m:r>
                        <a:rPr lang="en-US" sz="2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20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0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5ADD54-B593-4009-80B1-43AFA98994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647" y="4478983"/>
                <a:ext cx="2398734" cy="9312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33C25B9-878E-4299-A274-CFFC9C2ECF60}"/>
                  </a:ext>
                </a:extLst>
              </p:cNvPr>
              <p:cNvSpPr/>
              <p:nvPr/>
            </p:nvSpPr>
            <p:spPr>
              <a:xfrm>
                <a:off x="680484" y="5581481"/>
                <a:ext cx="8220996" cy="978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sr-Latn-R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sr-Latn-R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sr-Latn-R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sr-Latn-RS" sz="2000" b="1" i="1">
                        <a:latin typeface="Cambria Math" panose="02040503050406030204" pitchFamily="18" charset="0"/>
                      </a:rPr>
                      <m:t>𝑺𝑺𝑻</m:t>
                    </m:r>
                    <m:r>
                      <a:rPr lang="sr-Latn-RS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>
                        <a:latin typeface="Cambria Math" panose="02040503050406030204" pitchFamily="18" charset="0"/>
                      </a:rPr>
                      <m:t>𝑺𝑺𝑴</m:t>
                    </m:r>
                    <m:r>
                      <a:rPr lang="sr-Latn-RS" sz="20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1" i="1">
                        <a:latin typeface="Cambria Math" panose="02040503050406030204" pitchFamily="18" charset="0"/>
                      </a:rPr>
                      <m:t>𝑺𝑺𝑬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33C25B9-878E-4299-A274-CFFC9C2ECF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84" y="5581481"/>
                <a:ext cx="8220996" cy="978345"/>
              </a:xfrm>
              <a:prstGeom prst="rect">
                <a:avLst/>
              </a:prstGeom>
              <a:blipFill>
                <a:blip r:embed="rId12"/>
                <a:stretch>
                  <a:fillRect l="-668" b="-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ADD38EF8-B028-4EDE-8608-71692684CA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94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725"/>
    </mc:Choice>
    <mc:Fallback>
      <p:transition spd="slow" advTm="29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6" grpId="0"/>
      <p:bldP spid="2" grpId="0"/>
      <p:bldP spid="3" grpId="0"/>
      <p:bldP spid="4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54636" x="136525" y="1679575"/>
          <p14:tracePt t="54640" x="282575" y="1689100"/>
          <p14:tracePt t="54656" x="438150" y="1725613"/>
          <p14:tracePt t="54657" x="584200" y="1752600"/>
          <p14:tracePt t="54673" x="739775" y="1781175"/>
          <p14:tracePt t="54674" x="876300" y="1808163"/>
          <p14:tracePt t="54689" x="995363" y="1844675"/>
          <p14:tracePt t="54690" x="1087438" y="1871663"/>
          <p14:tracePt t="54706" x="1187450" y="1881188"/>
          <p14:tracePt t="54707" x="1270000" y="1898650"/>
          <p14:tracePt t="54723" x="1343025" y="1908175"/>
          <p14:tracePt t="54723" x="1425575" y="1935163"/>
          <p14:tracePt t="54739" x="1506538" y="1963738"/>
          <p14:tracePt t="54740" x="1571625" y="1990725"/>
          <p14:tracePt t="54756" x="1625600" y="2000250"/>
          <p14:tracePt t="54757" x="1654175" y="2009775"/>
          <p14:tracePt t="54773" x="1671638" y="2017713"/>
          <p14:tracePt t="54773" x="1681163" y="2017713"/>
          <p14:tracePt t="54789" x="1690688" y="2017713"/>
          <p14:tracePt t="54806" x="1698625" y="2027238"/>
          <p14:tracePt t="54807" x="1708150" y="2036763"/>
          <p14:tracePt t="54823" x="1717675" y="2036763"/>
          <p14:tracePt t="54823" x="1727200" y="2046288"/>
          <p14:tracePt t="54844" x="1744663" y="2054225"/>
          <p14:tracePt t="54856" x="1754188" y="2054225"/>
          <p14:tracePt t="54872" x="1754188" y="2063750"/>
          <p14:tracePt t="54889" x="1763713" y="2073275"/>
          <p14:tracePt t="54892" x="1781175" y="2082800"/>
          <p14:tracePt t="54906" x="1790700" y="2082800"/>
          <p14:tracePt t="54908" x="1808163" y="2100263"/>
          <p14:tracePt t="54923" x="1844675" y="2127250"/>
          <p14:tracePt t="54925" x="1873250" y="2155825"/>
          <p14:tracePt t="54939" x="1890713" y="2173288"/>
          <p14:tracePt t="54942" x="1936750" y="2200275"/>
          <p14:tracePt t="54956" x="1973263" y="2219325"/>
          <p14:tracePt t="54958" x="2019300" y="2255838"/>
          <p14:tracePt t="54973" x="2046288" y="2265363"/>
          <p14:tracePt t="54975" x="2063750" y="2282825"/>
          <p14:tracePt t="54989" x="2082800" y="2282825"/>
          <p14:tracePt t="54990" x="2092325" y="2282825"/>
          <p14:tracePt t="54992" x="2100263" y="2292350"/>
          <p14:tracePt t="55316" x="2109788" y="2301875"/>
          <p14:tracePt t="55332" x="2119313" y="2309813"/>
          <p14:tracePt t="55336" x="2146300" y="2328863"/>
          <p14:tracePt t="55348" x="2155825" y="2338388"/>
          <p14:tracePt t="55356" x="2165350" y="2346325"/>
          <p14:tracePt t="55373" x="2192338" y="2365375"/>
          <p14:tracePt t="55373" x="2211388" y="2374900"/>
          <p14:tracePt t="55389" x="2238375" y="2392363"/>
          <p14:tracePt t="55390" x="2255838" y="2401888"/>
          <p14:tracePt t="55406" x="2292350" y="2428875"/>
          <p14:tracePt t="55407" x="2311400" y="2438400"/>
          <p14:tracePt t="55423" x="2328863" y="2447925"/>
          <p14:tracePt t="55424" x="2347913" y="2455863"/>
          <p14:tracePt t="55439" x="2374900" y="2465388"/>
          <p14:tracePt t="55440" x="2401888" y="2474913"/>
          <p14:tracePt t="55456" x="2420938" y="2484438"/>
          <p14:tracePt t="55457" x="2438400" y="2484438"/>
          <p14:tracePt t="55473" x="2457450" y="2492375"/>
          <p14:tracePt t="55473" x="2484438" y="2501900"/>
          <p14:tracePt t="55476" x="2503488" y="2511425"/>
          <p14:tracePt t="55489" x="2520950" y="2511425"/>
          <p14:tracePt t="55506" x="2547938" y="2511425"/>
          <p14:tracePt t="55506" x="2557463" y="2520950"/>
          <p14:tracePt t="55509" x="2576513" y="2520950"/>
          <p14:tracePt t="55523" x="2593975" y="2528888"/>
          <p14:tracePt t="55525" x="2630488" y="2538413"/>
          <p14:tracePt t="55539" x="2649538" y="2538413"/>
          <p14:tracePt t="55542" x="2667000" y="2538413"/>
          <p14:tracePt t="55556" x="2695575" y="2538413"/>
          <p14:tracePt t="55558" x="2722563" y="2547938"/>
          <p14:tracePt t="55572" x="2732088" y="2547938"/>
          <p14:tracePt t="55575" x="2759075" y="2547938"/>
          <p14:tracePt t="55589" x="2786063" y="2557463"/>
          <p14:tracePt t="55590" x="2805113" y="2557463"/>
          <p14:tracePt t="55592" x="2841625" y="2557463"/>
          <p14:tracePt t="55606" x="2868613" y="2557463"/>
          <p14:tracePt t="55608" x="2914650" y="2557463"/>
          <p14:tracePt t="55622" x="2968625" y="2557463"/>
          <p14:tracePt t="55625" x="2995613" y="2557463"/>
          <p14:tracePt t="55639" x="3051175" y="2557463"/>
          <p14:tracePt t="55642" x="3097213" y="2557463"/>
          <p14:tracePt t="55656" x="3133725" y="2557463"/>
          <p14:tracePt t="55658" x="3170238" y="2557463"/>
          <p14:tracePt t="55672" x="3197225" y="2557463"/>
          <p14:tracePt t="55675" x="3233738" y="2557463"/>
          <p14:tracePt t="55689" x="3270250" y="2557463"/>
          <p14:tracePt t="55691" x="3279775" y="2557463"/>
          <p14:tracePt t="55706" x="3306763" y="2557463"/>
          <p14:tracePt t="55708" x="3333750" y="2557463"/>
          <p14:tracePt t="55722" x="3362325" y="2557463"/>
          <p14:tracePt t="55725" x="3370263" y="2557463"/>
          <p14:tracePt t="55739" x="3398838" y="2557463"/>
          <p14:tracePt t="55741" x="3406775" y="2557463"/>
          <p14:tracePt t="55756" x="3425825" y="2557463"/>
          <p14:tracePt t="55772" x="3435350" y="2557463"/>
          <p14:tracePt t="55796" x="3443288" y="2557463"/>
          <p14:tracePt t="55812" x="3452813" y="2557463"/>
          <p14:tracePt t="55828" x="3462338" y="2557463"/>
          <p14:tracePt t="57160" x="3471863" y="2557463"/>
          <p14:tracePt t="57177" x="3479800" y="2557463"/>
          <p14:tracePt t="57192" x="3489325" y="2557463"/>
          <p14:tracePt t="57848" x="3489325" y="2547938"/>
          <p14:tracePt t="57864" x="3489325" y="2538413"/>
          <p14:tracePt t="57880" x="3479800" y="2528888"/>
          <p14:tracePt t="58056" x="3471863" y="2528888"/>
          <p14:tracePt t="58376" x="3462338" y="2528888"/>
          <p14:tracePt t="58392" x="3452813" y="2528888"/>
          <p14:tracePt t="58424" x="3443288" y="2538413"/>
          <p14:tracePt t="58474" x="3435350" y="2538413"/>
          <p14:tracePt t="58506" x="3435350" y="2547938"/>
          <p14:tracePt t="58522" x="3425825" y="2547938"/>
          <p14:tracePt t="58554" x="3416300" y="2547938"/>
          <p14:tracePt t="59074" x="3435350" y="2547938"/>
          <p14:tracePt t="59090" x="3479800" y="2538413"/>
          <p14:tracePt t="59094" x="3498850" y="2538413"/>
          <p14:tracePt t="59106" x="3516313" y="2528888"/>
          <p14:tracePt t="59122" x="3535363" y="2528888"/>
          <p14:tracePt t="59123" x="3571875" y="2528888"/>
          <p14:tracePt t="59139" x="3589338" y="2528888"/>
          <p14:tracePt t="59140" x="3617913" y="2528888"/>
          <p14:tracePt t="59142" x="3635375" y="2528888"/>
          <p14:tracePt t="59156" x="3671888" y="2528888"/>
          <p14:tracePt t="59158" x="3698875" y="2528888"/>
          <p14:tracePt t="59173" x="3717925" y="2528888"/>
          <p14:tracePt t="59175" x="3727450" y="2528888"/>
          <p14:tracePt t="59189" x="3754438" y="2528888"/>
          <p14:tracePt t="59191" x="3763963" y="2528888"/>
          <p14:tracePt t="59209" x="3810000" y="2520950"/>
          <p14:tracePt t="59223" x="3827463" y="2520950"/>
          <p14:tracePt t="59225" x="3846513" y="2511425"/>
          <p14:tracePt t="59239" x="3863975" y="2511425"/>
          <p14:tracePt t="59241" x="3873500" y="2511425"/>
          <p14:tracePt t="59256" x="3883025" y="2501900"/>
          <p14:tracePt t="59258" x="3890963" y="2501900"/>
          <p14:tracePt t="59272" x="3900488" y="2484438"/>
          <p14:tracePt t="59275" x="3900488" y="2474913"/>
          <p14:tracePt t="59289" x="3910013" y="2465388"/>
          <p14:tracePt t="59306" x="3919538" y="2465388"/>
          <p14:tracePt t="59330" x="3927475" y="2465388"/>
          <p14:tracePt t="59346" x="3937000" y="2465388"/>
          <p14:tracePt t="59362" x="3946525" y="2465388"/>
          <p14:tracePt t="59394" x="3963988" y="2465388"/>
          <p14:tracePt t="59442" x="3973513" y="2465388"/>
          <p14:tracePt t="59446" x="3983038" y="2465388"/>
          <p14:tracePt t="59458" x="4000500" y="2465388"/>
          <p14:tracePt t="59472" x="4019550" y="2465388"/>
          <p14:tracePt t="59474" x="4037013" y="2465388"/>
          <p14:tracePt t="59489" x="4056063" y="2455863"/>
          <p14:tracePt t="59491" x="4073525" y="2455863"/>
          <p14:tracePt t="59506" x="4102100" y="2455863"/>
          <p14:tracePt t="59507" x="4138613" y="2455863"/>
          <p14:tracePt t="59522" x="4156075" y="2455863"/>
          <p14:tracePt t="59539" x="4175125" y="2455863"/>
          <p14:tracePt t="59540" x="4183063" y="2455863"/>
          <p14:tracePt t="59570" x="4192588" y="2455863"/>
          <p14:tracePt t="59762" x="4183063" y="2455863"/>
          <p14:tracePt t="59766" x="4165600" y="2455863"/>
          <p14:tracePt t="59778" x="4146550" y="2455863"/>
          <p14:tracePt t="59789" x="4110038" y="2455863"/>
          <p14:tracePt t="59806" x="4065588" y="2455863"/>
          <p14:tracePt t="59806" x="4037013" y="2455863"/>
          <p14:tracePt t="59822" x="4000500" y="2455863"/>
          <p14:tracePt t="59824" x="3963988" y="2455863"/>
          <p14:tracePt t="59826" x="3946525" y="2455863"/>
          <p14:tracePt t="59839" x="3919538" y="2455863"/>
          <p14:tracePt t="59856" x="3900488" y="2455863"/>
          <p14:tracePt t="59856" x="3883025" y="2455863"/>
          <p14:tracePt t="59858" x="3863975" y="2455863"/>
          <p14:tracePt t="59872" x="3854450" y="2455863"/>
          <p14:tracePt t="59875" x="3836988" y="2455863"/>
          <p14:tracePt t="59889" x="3827463" y="2455863"/>
          <p14:tracePt t="59892" x="3810000" y="2455863"/>
          <p14:tracePt t="59906" x="3800475" y="2455863"/>
          <p14:tracePt t="59908" x="3790950" y="2455863"/>
          <p14:tracePt t="59922" x="3781425" y="2455863"/>
          <p14:tracePt t="59925" x="3763963" y="2455863"/>
          <p14:tracePt t="59939" x="3735388" y="2455863"/>
          <p14:tracePt t="59940" x="3717925" y="2455863"/>
          <p14:tracePt t="59942" x="3698875" y="2455863"/>
          <p14:tracePt t="59956" x="3681413" y="2455863"/>
          <p14:tracePt t="59958" x="3671888" y="2455863"/>
          <p14:tracePt t="59972" x="3654425" y="2455863"/>
          <p14:tracePt t="59989" x="3644900" y="2455863"/>
          <p14:tracePt t="60006" x="3617913" y="2455863"/>
          <p14:tracePt t="60006" x="3608388" y="2455863"/>
          <p14:tracePt t="60024" x="3598863" y="2455863"/>
          <p14:tracePt t="60052" x="3589338" y="2455863"/>
          <p14:tracePt t="60056" x="3581400" y="2455863"/>
          <p14:tracePt t="60072" x="3571875" y="2455863"/>
          <p14:tracePt t="60228" x="3581400" y="2455863"/>
          <p14:tracePt t="60232" x="3589338" y="2455863"/>
          <p14:tracePt t="60244" x="3617913" y="2455863"/>
          <p14:tracePt t="60256" x="3671888" y="2465388"/>
          <p14:tracePt t="60272" x="3717925" y="2465388"/>
          <p14:tracePt t="60273" x="3754438" y="2474913"/>
          <p14:tracePt t="60289" x="3790950" y="2474913"/>
          <p14:tracePt t="60290" x="3827463" y="2492375"/>
          <p14:tracePt t="60292" x="3873500" y="2492375"/>
          <p14:tracePt t="60306" x="3919538" y="2492375"/>
          <p14:tracePt t="60308" x="3956050" y="2492375"/>
          <p14:tracePt t="60322" x="3983038" y="2492375"/>
          <p14:tracePt t="60325" x="4000500" y="2492375"/>
          <p14:tracePt t="60339" x="4037013" y="2492375"/>
          <p14:tracePt t="60342" x="4056063" y="2492375"/>
          <p14:tracePt t="60356" x="4065588" y="2492375"/>
          <p14:tracePt t="60358" x="4073525" y="2501900"/>
          <p14:tracePt t="60372" x="4083050" y="2501900"/>
          <p14:tracePt t="60375" x="4092575" y="2501900"/>
          <p14:tracePt t="60389" x="4102100" y="2501900"/>
          <p14:tracePt t="60406" x="4110038" y="2501900"/>
          <p14:tracePt t="60406" x="4119563" y="2501900"/>
          <p14:tracePt t="60422" x="4129088" y="2501900"/>
          <p14:tracePt t="60424" x="4138613" y="2501900"/>
          <p14:tracePt t="60452" x="4146550" y="2501900"/>
          <p14:tracePt t="60456" x="4156075" y="2501900"/>
          <p14:tracePt t="60472" x="4165600" y="2501900"/>
          <p14:tracePt t="60489" x="4175125" y="2511425"/>
          <p14:tracePt t="60532" x="4183063" y="2511425"/>
          <p14:tracePt t="60628" x="4165600" y="2511425"/>
          <p14:tracePt t="60632" x="4156075" y="2511425"/>
          <p14:tracePt t="60644" x="4129088" y="2511425"/>
          <p14:tracePt t="60656" x="4102100" y="2511425"/>
          <p14:tracePt t="60672" x="4083050" y="2511425"/>
          <p14:tracePt t="60673" x="4065588" y="2511425"/>
          <p14:tracePt t="60689" x="4037013" y="2511425"/>
          <p14:tracePt t="60690" x="4000500" y="2511425"/>
          <p14:tracePt t="60692" x="3983038" y="2511425"/>
          <p14:tracePt t="60706" x="3956050" y="2511425"/>
          <p14:tracePt t="60708" x="3946525" y="2511425"/>
          <p14:tracePt t="60722" x="3910013" y="2511425"/>
          <p14:tracePt t="60725" x="3900488" y="2511425"/>
          <p14:tracePt t="60739" x="3863975" y="2511425"/>
          <p14:tracePt t="60742" x="3836988" y="2511425"/>
          <p14:tracePt t="60756" x="3810000" y="2511425"/>
          <p14:tracePt t="60758" x="3773488" y="2511425"/>
          <p14:tracePt t="60772" x="3735388" y="2511425"/>
          <p14:tracePt t="60775" x="3698875" y="2511425"/>
          <p14:tracePt t="60789" x="3671888" y="2511425"/>
          <p14:tracePt t="60790" x="3644900" y="2520950"/>
          <p14:tracePt t="60792" x="3617913" y="2520950"/>
          <p14:tracePt t="60806" x="3581400" y="2520950"/>
          <p14:tracePt t="60808" x="3562350" y="2520950"/>
          <p14:tracePt t="60822" x="3535363" y="2520950"/>
          <p14:tracePt t="60825" x="3525838" y="2520950"/>
          <p14:tracePt t="60839" x="3498850" y="2520950"/>
          <p14:tracePt t="60842" x="3489325" y="2520950"/>
          <p14:tracePt t="60856" x="3479800" y="2528888"/>
          <p14:tracePt t="60980" x="3498850" y="2528888"/>
          <p14:tracePt t="60996" x="3535363" y="2528888"/>
          <p14:tracePt t="61000" x="3571875" y="2528888"/>
          <p14:tracePt t="61012" x="3608388" y="2528888"/>
          <p14:tracePt t="61022" x="3681413" y="2528888"/>
          <p14:tracePt t="61039" x="3754438" y="2528888"/>
          <p14:tracePt t="61040" x="3854450" y="2528888"/>
          <p14:tracePt t="61056" x="3927475" y="2528888"/>
          <p14:tracePt t="61057" x="4000500" y="2528888"/>
          <p14:tracePt t="61072" x="4065588" y="2528888"/>
          <p14:tracePt t="61073" x="4119563" y="2528888"/>
          <p14:tracePt t="61089" x="4165600" y="2528888"/>
          <p14:tracePt t="61090" x="4183063" y="2528888"/>
          <p14:tracePt t="61092" x="4192588" y="2528888"/>
          <p14:tracePt t="61268" x="4175125" y="2528888"/>
          <p14:tracePt t="61272" x="4156075" y="2528888"/>
          <p14:tracePt t="61289" x="4119563" y="2538413"/>
          <p14:tracePt t="61290" x="4073525" y="2538413"/>
          <p14:tracePt t="61306" x="4037013" y="2538413"/>
          <p14:tracePt t="61307" x="4000500" y="2538413"/>
          <p14:tracePt t="61322" x="3946525" y="2538413"/>
          <p14:tracePt t="61323" x="3890963" y="2538413"/>
          <p14:tracePt t="61339" x="3827463" y="2538413"/>
          <p14:tracePt t="61340" x="3773488" y="2538413"/>
          <p14:tracePt t="61356" x="3717925" y="2538413"/>
          <p14:tracePt t="61357" x="3671888" y="2538413"/>
          <p14:tracePt t="61372" x="3635375" y="2538413"/>
          <p14:tracePt t="61373" x="3625850" y="2538413"/>
          <p14:tracePt t="61389" x="3608388" y="2538413"/>
          <p14:tracePt t="61390" x="3589338" y="2538413"/>
          <p14:tracePt t="61406" x="3581400" y="2538413"/>
          <p14:tracePt t="61422" x="3571875" y="2538413"/>
          <p14:tracePt t="61423" x="3562350" y="2538413"/>
          <p14:tracePt t="61460" x="3552825" y="2538413"/>
          <p14:tracePt t="61558" x="3581400" y="2538413"/>
          <p14:tracePt t="61562" x="3617913" y="2538413"/>
          <p14:tracePt t="61574" x="3671888" y="2538413"/>
          <p14:tracePt t="61589" x="3727450" y="2538413"/>
          <p14:tracePt t="61590" x="3790950" y="2538413"/>
          <p14:tracePt t="61606" x="3817938" y="2538413"/>
          <p14:tracePt t="61606" x="3846513" y="2538413"/>
          <p14:tracePt t="61622" x="3890963" y="2538413"/>
          <p14:tracePt t="61623" x="3927475" y="2538413"/>
          <p14:tracePt t="61639" x="3946525" y="2538413"/>
          <p14:tracePt t="61640" x="3983038" y="2538413"/>
          <p14:tracePt t="62278" x="4000500" y="2538413"/>
          <p14:tracePt t="62282" x="4010025" y="2538413"/>
          <p14:tracePt t="62294" x="4037013" y="2538413"/>
          <p14:tracePt t="62306" x="4056063" y="2538413"/>
          <p14:tracePt t="62322" x="4083050" y="2538413"/>
          <p14:tracePt t="62323" x="4138613" y="2538413"/>
          <p14:tracePt t="62339" x="4202113" y="2538413"/>
          <p14:tracePt t="62340" x="4256088" y="2547938"/>
          <p14:tracePt t="62342" x="4292600" y="2547938"/>
          <p14:tracePt t="62356" x="4321175" y="2557463"/>
          <p14:tracePt t="62358" x="4348163" y="2557463"/>
          <p14:tracePt t="62372" x="4384675" y="2557463"/>
          <p14:tracePt t="62375" x="4403725" y="2557463"/>
          <p14:tracePt t="62389" x="4430713" y="2557463"/>
          <p14:tracePt t="62392" x="4440238" y="2557463"/>
          <p14:tracePt t="62406" x="4448175" y="2557463"/>
          <p14:tracePt t="62408" x="4457700" y="2557463"/>
          <p14:tracePt t="62733" x="4457700" y="2547938"/>
          <p14:tracePt t="62862" x="4467225" y="2538413"/>
          <p14:tracePt t="63040" x="4467225" y="2528888"/>
          <p14:tracePt t="63249" x="4467225" y="2520950"/>
          <p14:tracePt t="63872" x="4476750" y="2511425"/>
          <p14:tracePt t="63904" x="4513263" y="2511425"/>
          <p14:tracePt t="63908" x="4530725" y="2501900"/>
          <p14:tracePt t="63922" x="4576763" y="2501900"/>
          <p14:tracePt t="63924" x="4603750" y="2492375"/>
          <p14:tracePt t="63939" x="4640263" y="2492375"/>
          <p14:tracePt t="63940" x="4695825" y="2492375"/>
          <p14:tracePt t="63956" x="4713288" y="2492375"/>
          <p14:tracePt t="63957" x="4740275" y="2492375"/>
          <p14:tracePt t="63972" x="4768850" y="2492375"/>
          <p14:tracePt t="63973" x="4805363" y="2492375"/>
          <p14:tracePt t="63989" x="4832350" y="2492375"/>
          <p14:tracePt t="63990" x="4859338" y="2484438"/>
          <p14:tracePt t="64006" x="4878388" y="2484438"/>
          <p14:tracePt t="64006" x="4895850" y="2484438"/>
          <p14:tracePt t="64022" x="4914900" y="2484438"/>
          <p14:tracePt t="64023" x="4932363" y="2484438"/>
          <p14:tracePt t="64038" x="4960938" y="2484438"/>
          <p14:tracePt t="64039" x="4978400" y="2484438"/>
          <p14:tracePt t="64055" x="4997450" y="2484438"/>
          <p14:tracePt t="64056" x="5033963" y="2484438"/>
          <p14:tracePt t="64072" x="5060950" y="2484438"/>
          <p14:tracePt t="64073" x="5087938" y="2484438"/>
          <p14:tracePt t="64089" x="5114925" y="2484438"/>
          <p14:tracePt t="64089" x="5124450" y="2484438"/>
          <p14:tracePt t="64106" x="5143500" y="2484438"/>
          <p14:tracePt t="64106" x="5151438" y="2484438"/>
          <p14:tracePt t="64122" x="5170488" y="2484438"/>
          <p14:tracePt t="64123" x="5180013" y="2484438"/>
          <p14:tracePt t="64139" x="5197475" y="2484438"/>
          <p14:tracePt t="64156" x="5216525" y="2484438"/>
          <p14:tracePt t="64156" x="5224463" y="2484438"/>
          <p14:tracePt t="64172" x="5233988" y="2484438"/>
          <p14:tracePt t="64189" x="5253038" y="2484438"/>
          <p14:tracePt t="64190" x="5260975" y="2484438"/>
          <p14:tracePt t="64208" x="5270500" y="2484438"/>
          <p14:tracePt t="64240" x="5289550" y="2484438"/>
          <p14:tracePt t="64256" x="5297488" y="2484438"/>
          <p14:tracePt t="64272" x="5316538" y="2474913"/>
          <p14:tracePt t="64276" x="5326063" y="2474913"/>
          <p14:tracePt t="64289" x="5334000" y="2474913"/>
          <p14:tracePt t="64306" x="5343525" y="2474913"/>
          <p14:tracePt t="64308" x="5353050" y="2474913"/>
          <p14:tracePt t="64339" x="5362575" y="2474913"/>
          <p14:tracePt t="64384" x="5370513" y="2474913"/>
          <p14:tracePt t="64562" x="5362575" y="2474913"/>
          <p14:tracePt t="64566" x="5326063" y="2474913"/>
          <p14:tracePt t="64578" x="5316538" y="2474913"/>
          <p14:tracePt t="64589" x="5307013" y="2474913"/>
          <p14:tracePt t="64606" x="5289550" y="2474913"/>
          <p14:tracePt t="64606" x="5253038" y="2474913"/>
          <p14:tracePt t="64622" x="5224463" y="2474913"/>
          <p14:tracePt t="64623" x="5180013" y="2474913"/>
          <p14:tracePt t="64626" x="5143500" y="2474913"/>
          <p14:tracePt t="64639" x="5087938" y="2474913"/>
          <p14:tracePt t="64656" x="5041900" y="2474913"/>
          <p14:tracePt t="64656" x="5014913" y="2474913"/>
          <p14:tracePt t="64659" x="4978400" y="2474913"/>
          <p14:tracePt t="64672" x="4924425" y="2474913"/>
          <p14:tracePt t="64675" x="4887913" y="2474913"/>
          <p14:tracePt t="64689" x="4841875" y="2474913"/>
          <p14:tracePt t="64692" x="4795838" y="2474913"/>
          <p14:tracePt t="64706" x="4759325" y="2474913"/>
          <p14:tracePt t="64708" x="4713288" y="2474913"/>
          <p14:tracePt t="64722" x="4686300" y="2484438"/>
          <p14:tracePt t="64725" x="4640263" y="2484438"/>
          <p14:tracePt t="64739" x="4622800" y="2484438"/>
          <p14:tracePt t="64740" x="4594225" y="2492375"/>
          <p14:tracePt t="64742" x="4576763" y="2492375"/>
          <p14:tracePt t="64756" x="4549775" y="2501900"/>
          <p14:tracePt t="64758" x="4530725" y="2501900"/>
          <p14:tracePt t="64772" x="4521200" y="2501900"/>
          <p14:tracePt t="64775" x="4503738" y="2501900"/>
          <p14:tracePt t="64789" x="4494213" y="2501900"/>
          <p14:tracePt t="64792" x="4484688" y="2501900"/>
          <p14:tracePt t="64806" x="4467225" y="2501900"/>
          <p14:tracePt t="64808" x="4457700" y="2501900"/>
          <p14:tracePt t="64822" x="4448175" y="2501900"/>
          <p14:tracePt t="64839" x="4430713" y="2501900"/>
          <p14:tracePt t="64841" x="4421188" y="2501900"/>
          <p14:tracePt t="64856" x="4403725" y="2501900"/>
          <p14:tracePt t="64858" x="4394200" y="2501900"/>
          <p14:tracePt t="64872" x="4384675" y="2501900"/>
          <p14:tracePt t="65042" x="4411663" y="2501900"/>
          <p14:tracePt t="65046" x="4421188" y="2501900"/>
          <p14:tracePt t="65058" x="4448175" y="2501900"/>
          <p14:tracePt t="65072" x="4476750" y="2501900"/>
          <p14:tracePt t="65074" x="4513263" y="2501900"/>
          <p14:tracePt t="65089" x="4567238" y="2501900"/>
          <p14:tracePt t="65090" x="4594225" y="2501900"/>
          <p14:tracePt t="65106" x="4622800" y="2501900"/>
          <p14:tracePt t="65107" x="4667250" y="2501900"/>
          <p14:tracePt t="65122" x="4722813" y="2501900"/>
          <p14:tracePt t="65123" x="4776788" y="2501900"/>
          <p14:tracePt t="65126" x="4841875" y="2501900"/>
          <p14:tracePt t="65139" x="4914900" y="2501900"/>
          <p14:tracePt t="65156" x="4968875" y="2501900"/>
          <p14:tracePt t="65156" x="5033963" y="2501900"/>
          <p14:tracePt t="65159" x="5087938" y="2501900"/>
          <p14:tracePt t="65172" x="5133975" y="2501900"/>
          <p14:tracePt t="65175" x="5160963" y="2501900"/>
          <p14:tracePt t="65189" x="5197475" y="2501900"/>
          <p14:tracePt t="65192" x="5243513" y="2501900"/>
          <p14:tracePt t="65206" x="5260975" y="2501900"/>
          <p14:tracePt t="65208" x="5289550" y="2501900"/>
          <p14:tracePt t="65251" x="5297488" y="2492375"/>
          <p14:tracePt t="65256" x="5307013" y="2492375"/>
          <p14:tracePt t="65272" x="5316538" y="2492375"/>
          <p14:tracePt t="65273" x="5326063" y="2492375"/>
          <p14:tracePt t="65289" x="5334000" y="2492375"/>
          <p14:tracePt t="65314" x="5343525" y="2492375"/>
          <p14:tracePt t="65330" x="5353050" y="2492375"/>
          <p14:tracePt t="65462" x="5343525" y="2492375"/>
          <p14:tracePt t="65474" x="5326063" y="2492375"/>
          <p14:tracePt t="65478" x="5297488" y="2492375"/>
          <p14:tracePt t="65490" x="5260975" y="2492375"/>
          <p14:tracePt t="65506" x="5224463" y="2492375"/>
          <p14:tracePt t="65507" x="5180013" y="2501900"/>
          <p14:tracePt t="65522" x="5133975" y="2501900"/>
          <p14:tracePt t="65523" x="5106988" y="2511425"/>
          <p14:tracePt t="65526" x="5060950" y="2511425"/>
          <p14:tracePt t="65539" x="5005388" y="2511425"/>
          <p14:tracePt t="65556" x="4951413" y="2511425"/>
          <p14:tracePt t="65556" x="4878388" y="2511425"/>
          <p14:tracePt t="65559" x="4813300" y="2511425"/>
          <p14:tracePt t="65572" x="4759325" y="2511425"/>
          <p14:tracePt t="65574" x="4703763" y="2511425"/>
          <p14:tracePt t="65589" x="4640263" y="2511425"/>
          <p14:tracePt t="65592" x="4603750" y="2511425"/>
          <p14:tracePt t="65606" x="4557713" y="2511425"/>
          <p14:tracePt t="65608" x="4530725" y="2511425"/>
          <p14:tracePt t="65622" x="4494213" y="2511425"/>
          <p14:tracePt t="65639" x="4484688" y="2511425"/>
          <p14:tracePt t="65641" x="4476750" y="2511425"/>
          <p14:tracePt t="65656" x="4467225" y="2511425"/>
          <p14:tracePt t="65858" x="4476750" y="2511425"/>
          <p14:tracePt t="65862" x="4484688" y="2511425"/>
          <p14:tracePt t="65874" x="4513263" y="2520950"/>
          <p14:tracePt t="65889" x="4530725" y="2520950"/>
          <p14:tracePt t="65890" x="4557713" y="2520950"/>
          <p14:tracePt t="65906" x="4603750" y="2520950"/>
          <p14:tracePt t="65907" x="4630738" y="2520950"/>
          <p14:tracePt t="65922" x="4686300" y="2520950"/>
          <p14:tracePt t="65923" x="4732338" y="2520950"/>
          <p14:tracePt t="65939" x="4786313" y="2520950"/>
          <p14:tracePt t="65940" x="4813300" y="2520950"/>
          <p14:tracePt t="65942" x="4859338" y="2520950"/>
          <p14:tracePt t="65956" x="4914900" y="2520950"/>
          <p14:tracePt t="65972" x="4968875" y="2520950"/>
          <p14:tracePt t="65975" x="5024438" y="2520950"/>
          <p14:tracePt t="65989" x="5087938" y="2528888"/>
          <p14:tracePt t="65990" x="5143500" y="2528888"/>
          <p14:tracePt t="65992" x="5160963" y="2528888"/>
          <p14:tracePt t="66006" x="5170488" y="2528888"/>
          <p14:tracePt t="66022" x="5187950" y="2528888"/>
          <p14:tracePt t="66025" x="5216525" y="2528888"/>
          <p14:tracePt t="66039" x="5260975" y="2528888"/>
          <p14:tracePt t="66042" x="5289550" y="2528888"/>
          <p14:tracePt t="66056" x="5307013" y="2528888"/>
          <p14:tracePt t="66058" x="5316538" y="2528888"/>
          <p14:tracePt t="66072" x="5334000" y="2528888"/>
          <p14:tracePt t="66075" x="5343525" y="2528888"/>
          <p14:tracePt t="66089" x="5362575" y="2528888"/>
          <p14:tracePt t="66106" x="5370513" y="2528888"/>
          <p14:tracePt t="66108" x="5380038" y="2528888"/>
          <p14:tracePt t="66380" x="5389563" y="2528888"/>
          <p14:tracePt t="67212" x="5399088" y="2520950"/>
          <p14:tracePt t="67260" x="5408613" y="2520950"/>
          <p14:tracePt t="67268" x="5416550" y="2520950"/>
          <p14:tracePt t="67278" x="5445125" y="2511425"/>
          <p14:tracePt t="67289" x="5472113" y="2511425"/>
          <p14:tracePt t="67306" x="5499100" y="2511425"/>
          <p14:tracePt t="67306" x="5545138" y="2501900"/>
          <p14:tracePt t="67322" x="5562600" y="2492375"/>
          <p14:tracePt t="67324" x="5581650" y="2492375"/>
          <p14:tracePt t="67326" x="5608638" y="2492375"/>
          <p14:tracePt t="67339" x="5627688" y="2484438"/>
          <p14:tracePt t="67356" x="5645150" y="2484438"/>
          <p14:tracePt t="67356" x="5681663" y="2474913"/>
          <p14:tracePt t="67358" x="5691188" y="2465388"/>
          <p14:tracePt t="67372" x="5708650" y="2465388"/>
          <p14:tracePt t="67375" x="5718175" y="2465388"/>
          <p14:tracePt t="67389" x="5745163" y="2455863"/>
          <p14:tracePt t="67392" x="5764213" y="2447925"/>
          <p14:tracePt t="67406" x="5773738" y="2447925"/>
          <p14:tracePt t="67422" x="5773738" y="2438400"/>
          <p14:tracePt t="67846" x="5764213" y="2438400"/>
          <p14:tracePt t="67850" x="5745163" y="2438400"/>
          <p14:tracePt t="67878" x="5727700" y="2438400"/>
          <p14:tracePt t="67882" x="5718175" y="2447925"/>
          <p14:tracePt t="67894" x="5708650" y="2447925"/>
          <p14:tracePt t="67910" x="5700713" y="2447925"/>
          <p14:tracePt t="67922" x="5691188" y="2447925"/>
          <p14:tracePt t="68150" x="5700713" y="2447925"/>
          <p14:tracePt t="68154" x="5718175" y="2447925"/>
          <p14:tracePt t="68166" x="5754688" y="2447925"/>
          <p14:tracePt t="68172" x="5781675" y="2447925"/>
          <p14:tracePt t="68189" x="5818188" y="2447925"/>
          <p14:tracePt t="68190" x="5883275" y="2447925"/>
          <p14:tracePt t="68207" x="5973763" y="2447925"/>
          <p14:tracePt t="68223" x="6038850" y="2447925"/>
          <p14:tracePt t="68224" x="6092825" y="2447925"/>
          <p14:tracePt t="68239" x="6138863" y="2447925"/>
          <p14:tracePt t="68240" x="6192838" y="2447925"/>
          <p14:tracePt t="68256" x="6248400" y="2447925"/>
          <p14:tracePt t="68256" x="6302375" y="2447925"/>
          <p14:tracePt t="68272" x="6338888" y="2447925"/>
          <p14:tracePt t="68273" x="6367463" y="2447925"/>
          <p14:tracePt t="68289" x="6394450" y="2447925"/>
          <p14:tracePt t="68290" x="6411913" y="2447925"/>
          <p14:tracePt t="68306" x="6430963" y="2447925"/>
          <p14:tracePt t="68306" x="6457950" y="2447925"/>
          <p14:tracePt t="68322" x="6467475" y="2447925"/>
          <p14:tracePt t="68324" x="6486525" y="2447925"/>
          <p14:tracePt t="68326" x="6503988" y="2447925"/>
          <p14:tracePt t="68339" x="6513513" y="2447925"/>
          <p14:tracePt t="68356" x="6523038" y="2447925"/>
          <p14:tracePt t="68358" x="6540500" y="2447925"/>
          <p14:tracePt t="68372" x="6550025" y="2447925"/>
          <p14:tracePt t="68391" x="6559550" y="2447925"/>
          <p14:tracePt t="68422" x="6567488" y="2447925"/>
          <p14:tracePt t="68550" x="6540500" y="2447925"/>
          <p14:tracePt t="68553" x="6513513" y="2447925"/>
          <p14:tracePt t="68566" x="6457950" y="2447925"/>
          <p14:tracePt t="68572" x="6411913" y="2447925"/>
          <p14:tracePt t="68589" x="6357938" y="2447925"/>
          <p14:tracePt t="68590" x="6330950" y="2447925"/>
          <p14:tracePt t="68606" x="6284913" y="2447925"/>
          <p14:tracePt t="68606" x="6248400" y="2447925"/>
          <p14:tracePt t="68622" x="6192838" y="2447925"/>
          <p14:tracePt t="68623" x="6129338" y="2447925"/>
          <p14:tracePt t="68639" x="6092825" y="2447925"/>
          <p14:tracePt t="68640" x="6046788" y="2447925"/>
          <p14:tracePt t="68656" x="6002338" y="2447925"/>
          <p14:tracePt t="68656" x="5965825" y="2447925"/>
          <p14:tracePt t="68672" x="5937250" y="2447925"/>
          <p14:tracePt t="68673" x="5900738" y="2447925"/>
          <p14:tracePt t="68689" x="5873750" y="2447925"/>
          <p14:tracePt t="68690" x="5854700" y="2447925"/>
          <p14:tracePt t="68706" x="5827713" y="2447925"/>
          <p14:tracePt t="68706" x="5791200" y="2447925"/>
          <p14:tracePt t="68722" x="5764213" y="2447925"/>
          <p14:tracePt t="68723" x="5737225" y="2447925"/>
          <p14:tracePt t="68739" x="5718175" y="2447925"/>
          <p14:tracePt t="68740" x="5700713" y="2447925"/>
          <p14:tracePt t="68742" x="5672138" y="2447925"/>
          <p14:tracePt t="68756" x="5664200" y="2447925"/>
          <p14:tracePt t="68758" x="5635625" y="2447925"/>
          <p14:tracePt t="68772" x="5627688" y="2447925"/>
          <p14:tracePt t="68775" x="5618163" y="2447925"/>
          <p14:tracePt t="68806" x="5608638" y="2447925"/>
          <p14:tracePt t="69016" x="5627688" y="2438400"/>
          <p14:tracePt t="69020" x="5635625" y="2438400"/>
          <p14:tracePt t="69032" x="5664200" y="2438400"/>
          <p14:tracePt t="69039" x="5708650" y="2438400"/>
          <p14:tracePt t="69056" x="5737225" y="2438400"/>
          <p14:tracePt t="69056" x="5773738" y="2438400"/>
          <p14:tracePt t="69072" x="5837238" y="2438400"/>
          <p14:tracePt t="69073" x="5910263" y="2438400"/>
          <p14:tracePt t="69089" x="5983288" y="2438400"/>
          <p14:tracePt t="69090" x="6065838" y="2438400"/>
          <p14:tracePt t="69106" x="6156325" y="2438400"/>
          <p14:tracePt t="69106" x="6248400" y="2438400"/>
          <p14:tracePt t="69122" x="6348413" y="2438400"/>
          <p14:tracePt t="69123" x="6421438" y="2438400"/>
          <p14:tracePt t="69139" x="6494463" y="2438400"/>
          <p14:tracePt t="69140" x="6540500" y="2438400"/>
          <p14:tracePt t="69156" x="6577013" y="2438400"/>
          <p14:tracePt t="69156" x="6613525" y="2438400"/>
          <p14:tracePt t="69172" x="6632575" y="2438400"/>
          <p14:tracePt t="69173" x="6640513" y="2438400"/>
          <p14:tracePt t="69189" x="6650038" y="2438400"/>
          <p14:tracePt t="69432" x="6640513" y="2438400"/>
          <p14:tracePt t="69436" x="6596063" y="2438400"/>
          <p14:tracePt t="69448" x="6540500" y="2438400"/>
          <p14:tracePt t="69456" x="6513513" y="2438400"/>
          <p14:tracePt t="69472" x="6467475" y="2438400"/>
          <p14:tracePt t="69473" x="6421438" y="2438400"/>
          <p14:tracePt t="69489" x="6367463" y="2438400"/>
          <p14:tracePt t="69490" x="6311900" y="2438400"/>
          <p14:tracePt t="69506" x="6257925" y="2438400"/>
          <p14:tracePt t="69506" x="6192838" y="2438400"/>
          <p14:tracePt t="69522" x="6156325" y="2438400"/>
          <p14:tracePt t="69523" x="6111875" y="2438400"/>
          <p14:tracePt t="69539" x="6065838" y="2438400"/>
          <p14:tracePt t="69540" x="6029325" y="2438400"/>
          <p14:tracePt t="69556" x="6002338" y="2438400"/>
          <p14:tracePt t="69556" x="5983288" y="2438400"/>
          <p14:tracePt t="69572" x="5965825" y="2438400"/>
          <p14:tracePt t="69573" x="5946775" y="2438400"/>
          <p14:tracePt t="69589" x="5910263" y="2438400"/>
          <p14:tracePt t="69590" x="5883275" y="2438400"/>
          <p14:tracePt t="69592" x="5864225" y="2438400"/>
          <p14:tracePt t="69606" x="5846763" y="2438400"/>
          <p14:tracePt t="69608" x="5837238" y="2438400"/>
          <p14:tracePt t="69622" x="5818188" y="2438400"/>
          <p14:tracePt t="69625" x="5810250" y="2438400"/>
          <p14:tracePt t="69639" x="5800725" y="2438400"/>
          <p14:tracePt t="69642" x="5781675" y="2438400"/>
          <p14:tracePt t="69656" x="5773738" y="2438400"/>
          <p14:tracePt t="69816" x="5764213" y="2438400"/>
          <p14:tracePt t="70314" x="5745163" y="2438400"/>
          <p14:tracePt t="70318" x="5737225" y="2438400"/>
          <p14:tracePt t="70330" x="5727700" y="2438400"/>
          <p14:tracePt t="73280" x="5700713" y="2447925"/>
          <p14:tracePt t="73284" x="5681663" y="2447925"/>
          <p14:tracePt t="73296" x="5645150" y="2447925"/>
          <p14:tracePt t="73306" x="5591175" y="2447925"/>
          <p14:tracePt t="73322" x="5535613" y="2447925"/>
          <p14:tracePt t="73326" x="5445125" y="2447925"/>
          <p14:tracePt t="73328" x="5343525" y="2455863"/>
          <p14:tracePt t="73339" x="5253038" y="2455863"/>
          <p14:tracePt t="73356" x="5133975" y="2455863"/>
          <p14:tracePt t="73357" x="5024438" y="2474913"/>
          <p14:tracePt t="73360" x="4887913" y="2474913"/>
          <p14:tracePt t="73372" x="4740275" y="2474913"/>
          <p14:tracePt t="73389" x="4594225" y="2484438"/>
          <p14:tracePt t="73406" x="4219575" y="2484438"/>
          <p14:tracePt t="73406" x="3992563" y="2484438"/>
          <p14:tracePt t="73408" x="3763963" y="2484438"/>
          <p14:tracePt t="73422" x="3489325" y="2484438"/>
          <p14:tracePt t="73425" x="3260725" y="2484438"/>
          <p14:tracePt t="73439" x="3060700" y="2484438"/>
          <p14:tracePt t="73442" x="2832100" y="2484438"/>
          <p14:tracePt t="73456" x="2630488" y="2484438"/>
          <p14:tracePt t="73458" x="2438400" y="2484438"/>
          <p14:tracePt t="73472" x="2292350" y="2484438"/>
          <p14:tracePt t="73474" x="2146300" y="2484438"/>
          <p14:tracePt t="73489" x="2009775" y="2484438"/>
          <p14:tracePt t="73490" x="1881188" y="2484438"/>
          <p14:tracePt t="73492" x="1790700" y="2484438"/>
          <p14:tracePt t="73506" x="1708150" y="2484438"/>
          <p14:tracePt t="73508" x="1654175" y="2484438"/>
          <p14:tracePt t="73522" x="1608138" y="2484438"/>
          <p14:tracePt t="73525" x="1571625" y="2484438"/>
          <p14:tracePt t="73539" x="1552575" y="2484438"/>
          <p14:tracePt t="73542" x="1535113" y="2484438"/>
          <p14:tracePt t="73556" x="1516063" y="2484438"/>
          <p14:tracePt t="73558" x="1489075" y="2484438"/>
          <p14:tracePt t="73572" x="1452563" y="2484438"/>
          <p14:tracePt t="73574" x="1425575" y="2484438"/>
          <p14:tracePt t="73589" x="1397000" y="2492375"/>
          <p14:tracePt t="73591" x="1343025" y="2492375"/>
          <p14:tracePt t="73606" x="1296988" y="2492375"/>
          <p14:tracePt t="73608" x="1243013" y="2511425"/>
          <p14:tracePt t="73622" x="1177925" y="2511425"/>
          <p14:tracePt t="73624" x="1123950" y="2520950"/>
          <p14:tracePt t="73639" x="1058863" y="2520950"/>
          <p14:tracePt t="73641" x="1031875" y="2520950"/>
          <p14:tracePt t="73656" x="985838" y="2520950"/>
          <p14:tracePt t="73658" x="949325" y="2520950"/>
          <p14:tracePt t="73672" x="922338" y="2520950"/>
          <p14:tracePt t="73674" x="876300" y="2520950"/>
          <p14:tracePt t="73689" x="831850" y="2520950"/>
          <p14:tracePt t="73691" x="776288" y="2520950"/>
          <p14:tracePt t="73706" x="739775" y="2520950"/>
          <p14:tracePt t="73708" x="703263" y="2520950"/>
          <p14:tracePt t="73722" x="676275" y="2520950"/>
          <p14:tracePt t="73724" x="649288" y="2520950"/>
          <p14:tracePt t="73739" x="639763" y="2520950"/>
          <p14:tracePt t="73920" x="620713" y="2520950"/>
          <p14:tracePt t="73923" x="612775" y="2520950"/>
          <p14:tracePt t="73968" x="603250" y="2520950"/>
          <p14:tracePt t="73984" x="593725" y="2528888"/>
          <p14:tracePt t="74000" x="593725" y="2538413"/>
          <p14:tracePt t="74016" x="584200" y="2547938"/>
          <p14:tracePt t="74032" x="576263" y="2565400"/>
          <p14:tracePt t="74048" x="576263" y="2574925"/>
          <p14:tracePt t="74056" x="576263" y="2593975"/>
          <p14:tracePt t="74072" x="576263" y="2601913"/>
          <p14:tracePt t="74073" x="576263" y="2620963"/>
          <p14:tracePt t="74089" x="576263" y="2630488"/>
          <p14:tracePt t="74090" x="576263" y="2647950"/>
          <p14:tracePt t="74106" x="576263" y="2674938"/>
          <p14:tracePt t="74106" x="576263" y="2684463"/>
          <p14:tracePt t="74122" x="576263" y="2703513"/>
          <p14:tracePt t="74123" x="584200" y="2720975"/>
          <p14:tracePt t="74139" x="584200" y="2730500"/>
          <p14:tracePt t="74156" x="593725" y="2747963"/>
          <p14:tracePt t="74172" x="593725" y="2757488"/>
          <p14:tracePt t="77608" x="593725" y="2776538"/>
          <p14:tracePt t="77612" x="593725" y="2784475"/>
          <p14:tracePt t="77624" x="593725" y="2813050"/>
          <p14:tracePt t="77639" x="593725" y="2820988"/>
          <p14:tracePt t="77640" x="620713" y="2876550"/>
          <p14:tracePt t="77656" x="630238" y="2903538"/>
          <p14:tracePt t="77656" x="676275" y="2949575"/>
          <p14:tracePt t="77672" x="722313" y="2986088"/>
          <p14:tracePt t="77673" x="795338" y="3022600"/>
          <p14:tracePt t="77676" x="822325" y="3032125"/>
          <p14:tracePt t="77689" x="868363" y="3059113"/>
          <p14:tracePt t="77692" x="931863" y="3068638"/>
          <p14:tracePt t="77706" x="1004888" y="3086100"/>
          <p14:tracePt t="77708" x="1077913" y="3086100"/>
          <p14:tracePt t="77722" x="1160463" y="3095625"/>
          <p14:tracePt t="77725" x="1270000" y="3095625"/>
          <p14:tracePt t="77739" x="1406525" y="3095625"/>
          <p14:tracePt t="77741" x="1571625" y="3095625"/>
          <p14:tracePt t="77756" x="1754188" y="3095625"/>
          <p14:tracePt t="77758" x="1963738" y="3095625"/>
          <p14:tracePt t="77772" x="2165350" y="3095625"/>
          <p14:tracePt t="77774" x="2365375" y="3095625"/>
          <p14:tracePt t="77788" x="2593975" y="3095625"/>
          <p14:tracePt t="77790" x="2868613" y="3095625"/>
          <p14:tracePt t="77805" x="3068638" y="3095625"/>
          <p14:tracePt t="77807" x="3270250" y="3095625"/>
          <p14:tracePt t="77822" x="3479800" y="3114675"/>
          <p14:tracePt t="77824" x="3644900" y="3132138"/>
          <p14:tracePt t="77839" x="3781425" y="3141663"/>
          <p14:tracePt t="77840" x="3873500" y="3159125"/>
          <p14:tracePt t="77855" x="3937000" y="3168650"/>
          <p14:tracePt t="77857" x="3956050" y="3168650"/>
          <p14:tracePt t="77872" x="3963988" y="3178175"/>
          <p14:tracePt t="77873" x="3973513" y="3178175"/>
          <p14:tracePt t="77889" x="3973513" y="3187700"/>
          <p14:tracePt t="77914" x="3983038" y="3195638"/>
          <p14:tracePt t="77946" x="3992563" y="3195638"/>
          <p14:tracePt t="77950" x="4000500" y="3195638"/>
          <p14:tracePt t="77962" x="4019550" y="3205163"/>
          <p14:tracePt t="77972" x="4037013" y="3214688"/>
          <p14:tracePt t="77989" x="4065588" y="3224213"/>
          <p14:tracePt t="77990" x="4129088" y="3232150"/>
          <p14:tracePt t="78006" x="4175125" y="3260725"/>
          <p14:tracePt t="78006" x="4192588" y="3260725"/>
          <p14:tracePt t="78022" x="4219575" y="3268663"/>
          <p14:tracePt t="78023" x="4256088" y="3278188"/>
          <p14:tracePt t="78026" x="4284663" y="3278188"/>
          <p14:tracePt t="78039" x="4311650" y="3278188"/>
          <p14:tracePt t="78056" x="4330700" y="3278188"/>
          <p14:tracePt t="78056" x="4338638" y="3278188"/>
          <p14:tracePt t="78074" x="4357688" y="3278188"/>
          <p14:tracePt t="78089" x="4357688" y="3260725"/>
          <p14:tracePt t="78090" x="4367213" y="3232150"/>
          <p14:tracePt t="78106" x="4367213" y="3195638"/>
          <p14:tracePt t="78106" x="4367213" y="3159125"/>
          <p14:tracePt t="78122" x="4367213" y="3114675"/>
          <p14:tracePt t="78123" x="4338638" y="3068638"/>
          <p14:tracePt t="78126" x="4302125" y="3005138"/>
          <p14:tracePt t="78139" x="4248150" y="2930525"/>
          <p14:tracePt t="78142" x="4219575" y="2886075"/>
          <p14:tracePt t="78156" x="4192588" y="2867025"/>
          <p14:tracePt t="78158" x="4146550" y="2849563"/>
          <p14:tracePt t="78172" x="4102100" y="2820988"/>
          <p14:tracePt t="78175" x="4037013" y="2813050"/>
          <p14:tracePt t="78189" x="3963988" y="2794000"/>
          <p14:tracePt t="78192" x="3883025" y="2784475"/>
          <p14:tracePt t="78209" x="3690938" y="2757488"/>
          <p14:tracePt t="78223" x="3581400" y="2757488"/>
          <p14:tracePt t="78225" x="3443288" y="2757488"/>
          <p14:tracePt t="78239" x="3316288" y="2757488"/>
          <p14:tracePt t="78241" x="3187700" y="2757488"/>
          <p14:tracePt t="78256" x="3051175" y="2757488"/>
          <p14:tracePt t="78258" x="2922588" y="2757488"/>
          <p14:tracePt t="78272" x="2795588" y="2740025"/>
          <p14:tracePt t="78275" x="2676525" y="2730500"/>
          <p14:tracePt t="78289" x="2566988" y="2730500"/>
          <p14:tracePt t="78291" x="2447925" y="2711450"/>
          <p14:tracePt t="78306" x="2357438" y="2711450"/>
          <p14:tracePt t="78308" x="2247900" y="2711450"/>
          <p14:tracePt t="78322" x="2146300" y="2711450"/>
          <p14:tracePt t="78325" x="2055813" y="2711450"/>
          <p14:tracePt t="78339" x="1982788" y="2711450"/>
          <p14:tracePt t="78341" x="1900238" y="2711450"/>
          <p14:tracePt t="78356" x="1827213" y="2711450"/>
          <p14:tracePt t="78358" x="1735138" y="2711450"/>
          <p14:tracePt t="78372" x="1654175" y="2720975"/>
          <p14:tracePt t="78375" x="1571625" y="2730500"/>
          <p14:tracePt t="78389" x="1516063" y="2740025"/>
          <p14:tracePt t="78391" x="1470025" y="2740025"/>
          <p14:tracePt t="78406" x="1425575" y="2747963"/>
          <p14:tracePt t="78408" x="1370013" y="2767013"/>
          <p14:tracePt t="78422" x="1306513" y="2794000"/>
          <p14:tracePt t="78425" x="1260475" y="2803525"/>
          <p14:tracePt t="78439" x="1196975" y="2830513"/>
          <p14:tracePt t="78440" x="1133475" y="2840038"/>
          <p14:tracePt t="78442" x="1068388" y="2867025"/>
          <p14:tracePt t="78456" x="1004888" y="2903538"/>
          <p14:tracePt t="78458" x="922338" y="2949575"/>
          <p14:tracePt t="78472" x="858838" y="2995613"/>
          <p14:tracePt t="78475" x="803275" y="3032125"/>
          <p14:tracePt t="78489" x="739775" y="3105150"/>
          <p14:tracePt t="78492" x="666750" y="3178175"/>
          <p14:tracePt t="78506" x="620713" y="3224213"/>
          <p14:tracePt t="78508" x="566738" y="3287713"/>
          <p14:tracePt t="78522" x="511175" y="3341688"/>
          <p14:tracePt t="78525" x="474663" y="3387725"/>
          <p14:tracePt t="78539" x="457200" y="3451225"/>
          <p14:tracePt t="78539" x="428625" y="3516313"/>
          <p14:tracePt t="78542" x="401638" y="3579813"/>
          <p14:tracePt t="78556" x="374650" y="3662363"/>
          <p14:tracePt t="78558" x="347663" y="3743325"/>
          <p14:tracePt t="78572" x="338138" y="3816350"/>
          <p14:tracePt t="78575" x="319088" y="3917950"/>
          <p14:tracePt t="78589" x="319088" y="4027488"/>
          <p14:tracePt t="78592" x="319088" y="4146550"/>
          <p14:tracePt t="78606" x="319088" y="4256088"/>
          <p14:tracePt t="78608" x="328613" y="4373563"/>
          <p14:tracePt t="78622" x="338138" y="4483100"/>
          <p14:tracePt t="78625" x="365125" y="4602163"/>
          <p14:tracePt t="78639" x="384175" y="4711700"/>
          <p14:tracePt t="78641" x="411163" y="4811713"/>
          <p14:tracePt t="78656" x="438150" y="4913313"/>
          <p14:tracePt t="78658" x="484188" y="4995863"/>
          <p14:tracePt t="78672" x="520700" y="5076825"/>
          <p14:tracePt t="78675" x="584200" y="5178425"/>
          <p14:tracePt t="78689" x="639763" y="5259388"/>
          <p14:tracePt t="78691" x="693738" y="5351463"/>
          <p14:tracePt t="78706" x="766763" y="5434013"/>
          <p14:tracePt t="78708" x="831850" y="5507038"/>
          <p14:tracePt t="78722" x="904875" y="5561013"/>
          <p14:tracePt t="78725" x="985838" y="5616575"/>
          <p14:tracePt t="78739" x="1068388" y="5653088"/>
          <p14:tracePt t="78741" x="1150938" y="5680075"/>
          <p14:tracePt t="78756" x="1233488" y="5707063"/>
          <p14:tracePt t="78758" x="1323975" y="5726113"/>
          <p14:tracePt t="78772" x="1406525" y="5734050"/>
          <p14:tracePt t="78774" x="1516063" y="5753100"/>
          <p14:tracePt t="78789" x="1617663" y="5762625"/>
          <p14:tracePt t="78791" x="1735138" y="5780088"/>
          <p14:tracePt t="78806" x="1844675" y="5789613"/>
          <p14:tracePt t="78808" x="1963738" y="5807075"/>
          <p14:tracePt t="78822" x="2055813" y="5807075"/>
          <p14:tracePt t="78825" x="2182813" y="5807075"/>
          <p14:tracePt t="78839" x="2320925" y="5807075"/>
          <p14:tracePt t="78840" x="2430463" y="5807075"/>
          <p14:tracePt t="78842" x="2540000" y="5807075"/>
          <p14:tracePt t="78856" x="2657475" y="5807075"/>
          <p14:tracePt t="78858" x="2768600" y="5807075"/>
          <p14:tracePt t="78872" x="2859088" y="5807075"/>
          <p14:tracePt t="78875" x="2959100" y="5807075"/>
          <p14:tracePt t="78889" x="3068638" y="5799138"/>
          <p14:tracePt t="78892" x="3170238" y="5770563"/>
          <p14:tracePt t="78906" x="3252788" y="5734050"/>
          <p14:tracePt t="78908" x="3352800" y="5707063"/>
          <p14:tracePt t="78922" x="3416300" y="5680075"/>
          <p14:tracePt t="78925" x="3498850" y="5624513"/>
          <p14:tracePt t="78939" x="3581400" y="5580063"/>
          <p14:tracePt t="78939" x="3662363" y="5524500"/>
          <p14:tracePt t="78942" x="3735388" y="5470525"/>
          <p14:tracePt t="78956" x="3817938" y="5414963"/>
          <p14:tracePt t="78958" x="3883025" y="5360988"/>
          <p14:tracePt t="78972" x="3956050" y="5287963"/>
          <p14:tracePt t="78975" x="4019550" y="5222875"/>
          <p14:tracePt t="78989" x="4073525" y="5159375"/>
          <p14:tracePt t="78992" x="4129088" y="5086350"/>
          <p14:tracePt t="79006" x="4202113" y="5003800"/>
          <p14:tracePt t="79008" x="4256088" y="4922838"/>
          <p14:tracePt t="79022" x="4311650" y="4830763"/>
          <p14:tracePt t="79025" x="4375150" y="4730750"/>
          <p14:tracePt t="79039" x="4411663" y="4629150"/>
          <p14:tracePt t="79041" x="4457700" y="4548188"/>
          <p14:tracePt t="79056" x="4494213" y="4465638"/>
          <p14:tracePt t="79058" x="4530725" y="4365625"/>
          <p14:tracePt t="79072" x="4557713" y="4264025"/>
          <p14:tracePt t="79075" x="4567238" y="4173538"/>
          <p14:tracePt t="79089" x="4586288" y="4073525"/>
          <p14:tracePt t="79091" x="4594225" y="4000500"/>
          <p14:tracePt t="79106" x="4594225" y="3898900"/>
          <p14:tracePt t="79108" x="4594225" y="3808413"/>
          <p14:tracePt t="79122" x="4594225" y="3735388"/>
          <p14:tracePt t="79125" x="4594225" y="3652838"/>
          <p14:tracePt t="79139" x="4576763" y="3579813"/>
          <p14:tracePt t="79141" x="4567238" y="3479800"/>
          <p14:tracePt t="79155" x="4540250" y="3397250"/>
          <p14:tracePt t="79158" x="4494213" y="3333750"/>
          <p14:tracePt t="79172" x="4457700" y="3268663"/>
          <p14:tracePt t="79174" x="4403725" y="3195638"/>
          <p14:tracePt t="79188" x="4367213" y="3151188"/>
          <p14:tracePt t="79190" x="4321175" y="3095625"/>
          <p14:tracePt t="79207" x="4219575" y="3013075"/>
          <p14:tracePt t="79222" x="4146550" y="2959100"/>
          <p14:tracePt t="79224" x="4102100" y="2922588"/>
          <p14:tracePt t="79239" x="4037013" y="2867025"/>
          <p14:tracePt t="79240" x="3983038" y="2830513"/>
          <p14:tracePt t="79256" x="3919538" y="2794000"/>
          <p14:tracePt t="79258" x="3735388" y="2711450"/>
          <p14:tracePt t="79272" x="3635375" y="2684463"/>
          <p14:tracePt t="79274" x="3535363" y="2638425"/>
          <p14:tracePt t="79289" x="3425825" y="2611438"/>
          <p14:tracePt t="79291" x="3289300" y="2574925"/>
          <p14:tracePt t="79305" x="3151188" y="2547938"/>
          <p14:tracePt t="79307" x="3024188" y="2528888"/>
          <p14:tracePt t="79322" x="2886075" y="2520950"/>
          <p14:tracePt t="79324" x="2759075" y="2501900"/>
          <p14:tracePt t="79339" x="2603500" y="2492375"/>
          <p14:tracePt t="79342" x="2301875" y="2474913"/>
          <p14:tracePt t="79356" x="2174875" y="2474913"/>
          <p14:tracePt t="79358" x="2046288" y="2474913"/>
          <p14:tracePt t="79372" x="1927225" y="2474913"/>
          <p14:tracePt t="79374" x="1817688" y="2474913"/>
          <p14:tracePt t="79389" x="1708150" y="2474913"/>
          <p14:tracePt t="79392" x="1589088" y="2474913"/>
          <p14:tracePt t="79405" x="1479550" y="2474913"/>
          <p14:tracePt t="79422" x="1370013" y="2484438"/>
          <p14:tracePt t="79424" x="1187450" y="2501900"/>
          <p14:tracePt t="79439" x="1114425" y="2520950"/>
          <p14:tracePt t="79440" x="1050925" y="2547938"/>
          <p14:tracePt t="79455" x="968375" y="2584450"/>
          <p14:tracePt t="79456" x="904875" y="2630488"/>
          <p14:tracePt t="79472" x="831850" y="2667000"/>
          <p14:tracePt t="79473" x="766763" y="2703513"/>
          <p14:tracePt t="79489" x="703263" y="2757488"/>
          <p14:tracePt t="79490" x="630238" y="2830513"/>
          <p14:tracePt t="79506" x="576263" y="2894013"/>
          <p14:tracePt t="79506" x="511175" y="2968625"/>
          <p14:tracePt t="79522" x="457200" y="3049588"/>
          <p14:tracePt t="79523" x="401638" y="3132138"/>
          <p14:tracePt t="79539" x="338138" y="3214688"/>
          <p14:tracePt t="79540" x="301625" y="3297238"/>
          <p14:tracePt t="79556" x="274638" y="3414713"/>
          <p14:tracePt t="79556" x="238125" y="3533775"/>
          <p14:tracePt t="79572" x="228600" y="3643313"/>
          <p14:tracePt t="79573" x="228600" y="3762375"/>
          <p14:tracePt t="79589" x="228600" y="3871913"/>
          <p14:tracePt t="79590" x="228600" y="3981450"/>
          <p14:tracePt t="79605" x="228600" y="4117975"/>
          <p14:tracePt t="79606" x="228600" y="4227513"/>
          <p14:tracePt t="79622" x="228600" y="4337050"/>
          <p14:tracePt t="79623" x="265113" y="4456113"/>
          <p14:tracePt t="79639" x="292100" y="4575175"/>
          <p14:tracePt t="79640" x="338138" y="4694238"/>
          <p14:tracePt t="79656" x="374650" y="4794250"/>
          <p14:tracePt t="79656" x="420688" y="4894263"/>
          <p14:tracePt t="79672" x="493713" y="4995863"/>
          <p14:tracePt t="79673" x="566738" y="5076825"/>
          <p14:tracePt t="79689" x="620713" y="5149850"/>
          <p14:tracePt t="79690" x="685800" y="5214938"/>
          <p14:tracePt t="79692" x="758825" y="5287963"/>
          <p14:tracePt t="79706" x="831850" y="5360988"/>
          <p14:tracePt t="79708" x="912813" y="5414963"/>
          <p14:tracePt t="79722" x="1014413" y="5470525"/>
          <p14:tracePt t="79725" x="1096963" y="5514975"/>
          <p14:tracePt t="79739" x="1196975" y="5570538"/>
          <p14:tracePt t="79742" x="1296988" y="5616575"/>
          <p14:tracePt t="79756" x="1397000" y="5643563"/>
          <p14:tracePt t="79758" x="1516063" y="5670550"/>
          <p14:tracePt t="79772" x="1625600" y="5697538"/>
          <p14:tracePt t="79775" x="1744663" y="5726113"/>
          <p14:tracePt t="79789" x="1863725" y="5743575"/>
          <p14:tracePt t="79789" x="1990725" y="5753100"/>
          <p14:tracePt t="79792" x="2109788" y="5770563"/>
          <p14:tracePt t="79806" x="2219325" y="5789613"/>
          <p14:tracePt t="79808" x="2357438" y="5799138"/>
          <p14:tracePt t="79822" x="2484438" y="5799138"/>
          <p14:tracePt t="79825" x="2613025" y="5799138"/>
          <p14:tracePt t="79839" x="2732088" y="5799138"/>
          <p14:tracePt t="79842" x="2822575" y="5799138"/>
          <p14:tracePt t="79856" x="2922588" y="5780088"/>
          <p14:tracePt t="79858" x="3024188" y="5753100"/>
          <p14:tracePt t="79872" x="3124200" y="5707063"/>
          <p14:tracePt t="79874" x="3206750" y="5670550"/>
          <p14:tracePt t="79889" x="3289300" y="5597525"/>
          <p14:tracePt t="79891" x="3370263" y="5524500"/>
          <p14:tracePt t="79906" x="3443288" y="5461000"/>
          <p14:tracePt t="79908" x="3498850" y="5405438"/>
          <p14:tracePt t="79922" x="3535363" y="5360988"/>
          <p14:tracePt t="79925" x="3544888" y="5341938"/>
          <p14:tracePt t="79939" x="3552825" y="5305425"/>
          <p14:tracePt t="79941" x="3562350" y="5287963"/>
          <p14:tracePt t="79956" x="3571875" y="5268913"/>
          <p14:tracePt t="79958" x="3571875" y="5259388"/>
          <p14:tracePt t="79972" x="3571875" y="5251450"/>
          <p14:tracePt t="79989" x="3571875" y="5241925"/>
          <p14:tracePt t="80012" x="3581400" y="5232400"/>
          <p14:tracePt t="80044" x="3581400" y="5222875"/>
          <p14:tracePt t="80108" x="3581400" y="5214938"/>
          <p14:tracePt t="80524" x="3581400" y="5186363"/>
          <p14:tracePt t="80528" x="3581400" y="5178425"/>
          <p14:tracePt t="80540" x="3581400" y="5149850"/>
          <p14:tracePt t="80556" x="3581400" y="5122863"/>
          <p14:tracePt t="80556" x="3581400" y="5105400"/>
          <p14:tracePt t="80572" x="3581400" y="5095875"/>
          <p14:tracePt t="80573" x="3581400" y="5076825"/>
          <p14:tracePt t="80576" x="3581400" y="5059363"/>
          <p14:tracePt t="80589" x="3562350" y="5032375"/>
          <p14:tracePt t="80605" x="3552825" y="4986338"/>
          <p14:tracePt t="80606" x="3552825" y="4959350"/>
          <p14:tracePt t="80608" x="3544888" y="4894263"/>
          <p14:tracePt t="80622" x="3544888" y="4867275"/>
          <p14:tracePt t="80625" x="3544888" y="4840288"/>
          <p14:tracePt t="80639" x="3544888" y="4794250"/>
          <p14:tracePt t="80642" x="3544888" y="4767263"/>
          <p14:tracePt t="80656" x="3544888" y="4738688"/>
          <p14:tracePt t="80658" x="3544888" y="4694238"/>
          <p14:tracePt t="80672" x="3544888" y="4675188"/>
          <p14:tracePt t="80675" x="3544888" y="4657725"/>
          <p14:tracePt t="80689" x="3535363" y="4638675"/>
          <p14:tracePt t="80691" x="3535363" y="4629150"/>
          <p14:tracePt t="80705" x="3535363" y="4621213"/>
          <p14:tracePt t="80721" x="3535363" y="4602163"/>
          <p14:tracePt t="80723" x="3535363" y="4592638"/>
          <p14:tracePt t="80738" x="3535363" y="4584700"/>
          <p14:tracePt t="80739" x="3525838" y="4575175"/>
          <p14:tracePt t="80755" x="3525838" y="4548188"/>
          <p14:tracePt t="80756" x="3525838" y="4529138"/>
          <p14:tracePt t="80771" x="3525838" y="4511675"/>
          <p14:tracePt t="80773" x="3525838" y="4502150"/>
          <p14:tracePt t="80788" x="3525838" y="4483100"/>
          <p14:tracePt t="80811" x="3525838" y="4475163"/>
          <p14:tracePt t="80990" x="3516313" y="4465638"/>
          <p14:tracePt t="81334" x="3516313" y="4446588"/>
          <p14:tracePt t="81338" x="3516313" y="4438650"/>
          <p14:tracePt t="81356" x="3544888" y="4402138"/>
          <p14:tracePt t="81356" x="3544888" y="4383088"/>
          <p14:tracePt t="81372" x="3562350" y="4319588"/>
          <p14:tracePt t="81373" x="3571875" y="4292600"/>
          <p14:tracePt t="81389" x="3581400" y="4246563"/>
          <p14:tracePt t="81390" x="3608388" y="4183063"/>
          <p14:tracePt t="81406" x="3625850" y="4110038"/>
          <p14:tracePt t="81406" x="3654425" y="4027488"/>
          <p14:tracePt t="81422" x="3662363" y="3963988"/>
          <p14:tracePt t="81423" x="3671888" y="3898900"/>
          <p14:tracePt t="81439" x="3690938" y="3844925"/>
          <p14:tracePt t="81439" x="3690938" y="3825875"/>
          <p14:tracePt t="81456" x="3690938" y="3779838"/>
          <p14:tracePt t="81456" x="3690938" y="3752850"/>
          <p14:tracePt t="81472" x="3698875" y="3706813"/>
          <p14:tracePt t="81473" x="3698875" y="3679825"/>
          <p14:tracePt t="81489" x="3698875" y="3662363"/>
          <p14:tracePt t="81490" x="3708400" y="3616325"/>
          <p14:tracePt t="81506" x="3727450" y="3597275"/>
          <p14:tracePt t="81506" x="3727450" y="3589338"/>
          <p14:tracePt t="81522" x="3727450" y="3570288"/>
          <p14:tracePt t="81523" x="3744913" y="3552825"/>
          <p14:tracePt t="81526" x="3744913" y="3543300"/>
          <p14:tracePt t="81539" x="3763963" y="3506788"/>
          <p14:tracePt t="81542" x="3781425" y="3487738"/>
          <p14:tracePt t="81556" x="3781425" y="3479800"/>
          <p14:tracePt t="81558" x="3790950" y="3460750"/>
          <p14:tracePt t="81572" x="3790950" y="3451225"/>
          <p14:tracePt t="81575" x="3810000" y="3433763"/>
          <p14:tracePt t="81589" x="3810000" y="3424238"/>
          <p14:tracePt t="81592" x="3810000" y="3414713"/>
          <p14:tracePt t="81606" x="3810000" y="3406775"/>
          <p14:tracePt t="81608" x="3810000" y="3397250"/>
          <p14:tracePt t="81622" x="3810000" y="3378200"/>
          <p14:tracePt t="81625" x="3810000" y="3370263"/>
          <p14:tracePt t="81639" x="3810000" y="3360738"/>
          <p14:tracePt t="81639" x="3810000" y="3351213"/>
          <p14:tracePt t="81642" x="3810000" y="3341688"/>
          <p14:tracePt t="81656" x="3817938" y="3324225"/>
          <p14:tracePt t="81672" x="3817938" y="3314700"/>
          <p14:tracePt t="81675" x="3817938" y="3305175"/>
          <p14:tracePt t="81689" x="3817938" y="3287713"/>
          <p14:tracePt t="81691" x="3817938" y="3278188"/>
          <p14:tracePt t="81705" x="3817938" y="3268663"/>
          <p14:tracePt t="81707" x="3817938" y="3251200"/>
          <p14:tracePt t="81739" x="3817938" y="3224213"/>
          <p14:tracePt t="81739" x="3817938" y="3214688"/>
          <p14:tracePt t="81756" x="3817938" y="3205163"/>
          <p14:tracePt t="81756" x="3817938" y="3187700"/>
          <p14:tracePt t="81772" x="3817938" y="3178175"/>
          <p14:tracePt t="81773" x="3817938" y="3159125"/>
          <p14:tracePt t="81789" x="3817938" y="3151188"/>
          <p14:tracePt t="81805" x="3817938" y="3132138"/>
          <p14:tracePt t="81822" x="3817938" y="3122613"/>
          <p14:tracePt t="81839" x="3817938" y="3114675"/>
          <p14:tracePt t="81910" x="3817938" y="3105150"/>
          <p14:tracePt t="81990" x="3817938" y="3095625"/>
          <p14:tracePt t="82006" x="3817938" y="3086100"/>
          <p14:tracePt t="82022" x="3817938" y="3078163"/>
          <p14:tracePt t="82038" x="3817938" y="3068638"/>
          <p14:tracePt t="82070" x="3817938" y="3059113"/>
          <p14:tracePt t="82086" x="3817938" y="3049588"/>
          <p14:tracePt t="82090" x="3817938" y="3041650"/>
          <p14:tracePt t="82106" x="3817938" y="3022600"/>
          <p14:tracePt t="82106" x="3817938" y="3013075"/>
          <p14:tracePt t="82122" x="3817938" y="3005138"/>
          <p14:tracePt t="82123" x="3817938" y="2995613"/>
          <p14:tracePt t="82139" x="3817938" y="2986088"/>
          <p14:tracePt t="82140" x="3817938" y="2976563"/>
          <p14:tracePt t="82156" x="3817938" y="2968625"/>
          <p14:tracePt t="82230" x="3817938" y="2959100"/>
          <p14:tracePt t="82246" x="3817938" y="2949575"/>
          <p14:tracePt t="82249" x="3817938" y="2940050"/>
          <p14:tracePt t="82294" x="3817938" y="2930525"/>
          <p14:tracePt t="82326" x="3817938" y="2922588"/>
          <p14:tracePt t="82552" x="3810000" y="2913063"/>
          <p14:tracePt t="82664" x="3800475" y="2922588"/>
          <p14:tracePt t="82680" x="3781425" y="2949575"/>
          <p14:tracePt t="82684" x="3773488" y="2949575"/>
          <p14:tracePt t="82696" x="3763963" y="2959100"/>
          <p14:tracePt t="82712" x="3754438" y="2976563"/>
          <p14:tracePt t="82722" x="3754438" y="2995613"/>
          <p14:tracePt t="82739" x="3735388" y="3013075"/>
          <p14:tracePt t="82740" x="3727450" y="3022600"/>
          <p14:tracePt t="82756" x="3717925" y="3049588"/>
          <p14:tracePt t="82756" x="3717925" y="3059113"/>
          <p14:tracePt t="82772" x="3708400" y="3068638"/>
          <p14:tracePt t="82773" x="3698875" y="3078163"/>
          <p14:tracePt t="82792" x="3698875" y="3086100"/>
          <p14:tracePt t="82806" x="3698875" y="3095625"/>
          <p14:tracePt t="82824" x="3690938" y="3105150"/>
          <p14:tracePt t="82840" x="3690938" y="3114675"/>
          <p14:tracePt t="83080" x="3690938" y="3122613"/>
          <p14:tracePt t="83160" x="3698875" y="3122613"/>
          <p14:tracePt t="83192" x="3708400" y="3122613"/>
          <p14:tracePt t="83208" x="3717925" y="3122613"/>
          <p14:tracePt t="83240" x="3727450" y="3114675"/>
          <p14:tracePt t="84658" x="3727450" y="3105150"/>
          <p14:tracePt t="84674" x="3735388" y="3095625"/>
          <p14:tracePt t="84678" x="3744913" y="3086100"/>
          <p14:tracePt t="84690" x="3754438" y="3068638"/>
          <p14:tracePt t="84706" x="3754438" y="3059113"/>
          <p14:tracePt t="84804" x="3763963" y="3049588"/>
          <p14:tracePt t="84868" x="3773488" y="3049588"/>
          <p14:tracePt t="84884" x="3781425" y="3049588"/>
          <p14:tracePt t="84948" x="3790950" y="3049588"/>
          <p14:tracePt t="85092" x="3800475" y="3049588"/>
          <p14:tracePt t="85108" x="3817938" y="3049588"/>
          <p14:tracePt t="85112" x="3846513" y="3013075"/>
          <p14:tracePt t="85124" x="3854450" y="3013075"/>
          <p14:tracePt t="85139" x="3883025" y="2986088"/>
          <p14:tracePt t="85140" x="3900488" y="2959100"/>
          <p14:tracePt t="85143" x="3910013" y="2949575"/>
          <p14:tracePt t="85156" x="3927475" y="2930525"/>
          <p14:tracePt t="85172" x="3937000" y="2930525"/>
          <p14:tracePt t="85189" x="3963988" y="2894013"/>
          <p14:tracePt t="85189" x="3973513" y="2886075"/>
          <p14:tracePt t="85206" x="3983038" y="2876550"/>
          <p14:tracePt t="85208" x="3992563" y="2867025"/>
          <p14:tracePt t="85222" x="3992563" y="2857500"/>
          <p14:tracePt t="85225" x="4000500" y="2840038"/>
          <p14:tracePt t="85260" x="4010025" y="2830513"/>
          <p14:tracePt t="86254" x="3983038" y="2840038"/>
          <p14:tracePt t="86258" x="3973513" y="2849563"/>
          <p14:tracePt t="86272" x="3946525" y="2857500"/>
          <p14:tracePt t="86274" x="3937000" y="2857500"/>
          <p14:tracePt t="86289" x="3927475" y="2867025"/>
          <p14:tracePt t="86290" x="3910013" y="2876550"/>
          <p14:tracePt t="86306" x="3890963" y="2894013"/>
          <p14:tracePt t="86306" x="3863975" y="2903538"/>
          <p14:tracePt t="86322" x="3836988" y="2922588"/>
          <p14:tracePt t="86323" x="3817938" y="2930525"/>
          <p14:tracePt t="86339" x="3800475" y="2959100"/>
          <p14:tracePt t="86340" x="3773488" y="2976563"/>
          <p14:tracePt t="86356" x="3735388" y="2995613"/>
          <p14:tracePt t="86356" x="3708400" y="3022600"/>
          <p14:tracePt t="86372" x="3698875" y="3022600"/>
          <p14:tracePt t="86373" x="3681413" y="3032125"/>
          <p14:tracePt t="86389" x="3662363" y="3041650"/>
          <p14:tracePt t="86390" x="3644900" y="3059113"/>
          <p14:tracePt t="86406" x="3625850" y="3078163"/>
          <p14:tracePt t="86406" x="3617913" y="3086100"/>
          <p14:tracePt t="86422" x="3608388" y="3086100"/>
          <p14:tracePt t="86439" x="3598863" y="3095625"/>
          <p14:tracePt t="86510" x="3589338" y="3105150"/>
          <p14:tracePt t="86606" x="3598863" y="3105150"/>
          <p14:tracePt t="86638" x="3608388" y="3105150"/>
          <p14:tracePt t="86642" x="3617913" y="3105150"/>
          <p14:tracePt t="86702" x="3625850" y="3105150"/>
          <p14:tracePt t="86734" x="3635375" y="3095625"/>
          <p14:tracePt t="86766" x="3644900" y="3095625"/>
          <p14:tracePt t="86798" x="3654425" y="3095625"/>
          <p14:tracePt t="86802" x="3671888" y="3095625"/>
          <p14:tracePt t="86814" x="3698875" y="3086100"/>
          <p14:tracePt t="86822" x="3708400" y="3086100"/>
          <p14:tracePt t="86839" x="3717925" y="3086100"/>
          <p14:tracePt t="86840" x="3735388" y="3086100"/>
          <p14:tracePt t="86856" x="3754438" y="3086100"/>
          <p14:tracePt t="86856" x="3763963" y="3086100"/>
          <p14:tracePt t="86872" x="3773488" y="3086100"/>
          <p14:tracePt t="87038" x="3754438" y="3086100"/>
          <p14:tracePt t="87042" x="3735388" y="3086100"/>
          <p14:tracePt t="87055" x="3698875" y="3086100"/>
          <p14:tracePt t="87058" x="3662363" y="3086100"/>
          <p14:tracePt t="87072" x="3617913" y="3086100"/>
          <p14:tracePt t="87075" x="3581400" y="3086100"/>
          <p14:tracePt t="87089" x="3535363" y="3086100"/>
          <p14:tracePt t="87092" x="3479800" y="3086100"/>
          <p14:tracePt t="87106" x="3452813" y="3086100"/>
          <p14:tracePt t="87108" x="3406775" y="3086100"/>
          <p14:tracePt t="87122" x="3352800" y="3086100"/>
          <p14:tracePt t="87124" x="3297238" y="3086100"/>
          <p14:tracePt t="87139" x="3233738" y="3086100"/>
          <p14:tracePt t="87141" x="3178175" y="3105150"/>
          <p14:tracePt t="87155" x="3114675" y="3105150"/>
          <p14:tracePt t="87158" x="3060700" y="3105150"/>
          <p14:tracePt t="87172" x="3014663" y="3105150"/>
          <p14:tracePt t="87174" x="2978150" y="3105150"/>
          <p14:tracePt t="87189" x="2932113" y="3105150"/>
          <p14:tracePt t="87191" x="2914650" y="3105150"/>
          <p14:tracePt t="87205" x="2859088" y="3105150"/>
          <p14:tracePt t="87208" x="2813050" y="3105150"/>
          <p14:tracePt t="87222" x="2786063" y="3105150"/>
          <p14:tracePt t="87224" x="2740025" y="3105150"/>
          <p14:tracePt t="87239" x="2713038" y="3105150"/>
          <p14:tracePt t="87241" x="2686050" y="3105150"/>
          <p14:tracePt t="87259" x="2613025" y="3105150"/>
          <p14:tracePt t="87273" x="2584450" y="3105150"/>
          <p14:tracePt t="87275" x="2566988" y="3105150"/>
          <p14:tracePt t="87289" x="2540000" y="3105150"/>
          <p14:tracePt t="87291" x="2503488" y="3105150"/>
          <p14:tracePt t="87306" x="2493963" y="3105150"/>
          <p14:tracePt t="87308" x="2466975" y="3114675"/>
          <p14:tracePt t="87322" x="2430463" y="3114675"/>
          <p14:tracePt t="87325" x="2411413" y="3114675"/>
          <p14:tracePt t="87339" x="2393950" y="3114675"/>
          <p14:tracePt t="87339" x="2338388" y="3114675"/>
          <p14:tracePt t="87342" x="2301875" y="3114675"/>
          <p14:tracePt t="87355" x="2274888" y="3114675"/>
          <p14:tracePt t="87358" x="2238375" y="3114675"/>
          <p14:tracePt t="87372" x="2201863" y="3114675"/>
          <p14:tracePt t="87375" x="2182813" y="3114675"/>
          <p14:tracePt t="87389" x="2165350" y="3114675"/>
          <p14:tracePt t="87392" x="2128838" y="3114675"/>
          <p14:tracePt t="87405" x="2109788" y="3114675"/>
          <p14:tracePt t="87408" x="2092325" y="3114675"/>
          <p14:tracePt t="87422" x="2063750" y="3114675"/>
          <p14:tracePt t="87424" x="2046288" y="3114675"/>
          <p14:tracePt t="87439" x="2036763" y="3114675"/>
          <p14:tracePt t="87439" x="2019300" y="3114675"/>
          <p14:tracePt t="87442" x="2009775" y="3114675"/>
          <p14:tracePt t="87457" x="2000250" y="3114675"/>
          <p14:tracePt t="87472" x="1990725" y="3114675"/>
          <p14:tracePt t="87473" x="1982788" y="3114675"/>
          <p14:tracePt t="87489" x="1973263" y="3114675"/>
          <p14:tracePt t="87492" x="1963738" y="3114675"/>
          <p14:tracePt t="87505" x="1954213" y="3114675"/>
          <p14:tracePt t="87522" x="1946275" y="3114675"/>
          <p14:tracePt t="87525" x="1936750" y="3114675"/>
          <p14:tracePt t="87556" x="1927225" y="3114675"/>
          <p14:tracePt t="87556" x="1917700" y="3114675"/>
          <p14:tracePt t="87572" x="1909763" y="3114675"/>
          <p14:tracePt t="87589" x="1900238" y="3114675"/>
          <p14:tracePt t="87605" x="1890713" y="3114675"/>
          <p14:tracePt t="87632" x="1881188" y="3114675"/>
          <p14:tracePt t="87639" x="1873250" y="3114675"/>
          <p14:tracePt t="87655" x="1863725" y="3114675"/>
          <p14:tracePt t="87696" x="1854200" y="3114675"/>
          <p14:tracePt t="87712" x="1844675" y="3114675"/>
          <p14:tracePt t="87728" x="1836738" y="3114675"/>
          <p14:tracePt t="87732" x="1827213" y="3114675"/>
          <p14:tracePt t="87744" x="1817688" y="3114675"/>
          <p14:tracePt t="87760" x="1808163" y="3114675"/>
          <p14:tracePt t="87772" x="1800225" y="3114675"/>
          <p14:tracePt t="87789" x="1790700" y="3114675"/>
          <p14:tracePt t="87792" x="1781175" y="3114675"/>
          <p14:tracePt t="87805" x="1771650" y="3114675"/>
          <p14:tracePt t="87808" x="1754188" y="3122613"/>
          <p14:tracePt t="87822" x="1744663" y="3122613"/>
          <p14:tracePt t="87825" x="1735138" y="3122613"/>
          <p14:tracePt t="87839" x="1717675" y="3122613"/>
          <p14:tracePt t="87842" x="1708150" y="3122613"/>
          <p14:tracePt t="87856" x="1698625" y="3122613"/>
          <p14:tracePt t="87968" x="1690688" y="3122613"/>
          <p14:tracePt t="88942" x="1708150" y="3122613"/>
          <p14:tracePt t="88953" x="1717675" y="3122613"/>
          <p14:tracePt t="88957" x="1744663" y="3122613"/>
          <p14:tracePt t="88972" x="1763713" y="3122613"/>
          <p14:tracePt t="88974" x="1781175" y="3122613"/>
          <p14:tracePt t="88989" x="1808163" y="3122613"/>
          <p14:tracePt t="88990" x="1844675" y="3122613"/>
          <p14:tracePt t="89005" x="1873250" y="3122613"/>
          <p14:tracePt t="89006" x="1900238" y="3122613"/>
          <p14:tracePt t="89022" x="1917700" y="3114675"/>
          <p14:tracePt t="89023" x="1963738" y="3114675"/>
          <p14:tracePt t="89039" x="1982788" y="3114675"/>
          <p14:tracePt t="89040" x="2000250" y="3114675"/>
          <p14:tracePt t="89055" x="2036763" y="3114675"/>
          <p14:tracePt t="89056" x="2055813" y="3114675"/>
          <p14:tracePt t="89072" x="2073275" y="3114675"/>
          <p14:tracePt t="89074" x="2092325" y="3114675"/>
          <p14:tracePt t="89089" x="2128838" y="3114675"/>
          <p14:tracePt t="89090" x="2155825" y="3114675"/>
          <p14:tracePt t="89105" x="2201863" y="3114675"/>
          <p14:tracePt t="89106" x="2238375" y="3114675"/>
          <p14:tracePt t="89122" x="2265363" y="3114675"/>
          <p14:tracePt t="89123" x="2301875" y="3114675"/>
          <p14:tracePt t="89139" x="2338388" y="3114675"/>
          <p14:tracePt t="89140" x="2374900" y="3114675"/>
          <p14:tracePt t="89155" x="2401888" y="3114675"/>
          <p14:tracePt t="89156" x="2430463" y="3114675"/>
          <p14:tracePt t="89172" x="2457450" y="3114675"/>
          <p14:tracePt t="89173" x="2493963" y="3114675"/>
          <p14:tracePt t="89189" x="2511425" y="3114675"/>
          <p14:tracePt t="89190" x="2530475" y="3114675"/>
          <p14:tracePt t="89205" x="2557463" y="3114675"/>
          <p14:tracePt t="89206" x="2576513" y="3114675"/>
          <p14:tracePt t="89222" x="2603500" y="3114675"/>
          <p14:tracePt t="89223" x="2630488" y="3114675"/>
          <p14:tracePt t="89226" x="2667000" y="3114675"/>
          <p14:tracePt t="89239" x="2703513" y="3114675"/>
          <p14:tracePt t="89255" x="2749550" y="3114675"/>
          <p14:tracePt t="89256" x="2776538" y="3114675"/>
          <p14:tracePt t="89258" x="2822575" y="3114675"/>
          <p14:tracePt t="89272" x="2849563" y="3114675"/>
          <p14:tracePt t="89274" x="2878138" y="3114675"/>
          <p14:tracePt t="89289" x="2914650" y="3114675"/>
          <p14:tracePt t="89292" x="2941638" y="3114675"/>
          <p14:tracePt t="89305" x="2978150" y="3114675"/>
          <p14:tracePt t="89307" x="3024188" y="3114675"/>
          <p14:tracePt t="89322" x="3068638" y="3114675"/>
          <p14:tracePt t="89324" x="3087688" y="3114675"/>
          <p14:tracePt t="89339" x="3124200" y="3114675"/>
          <p14:tracePt t="89355" x="3187700" y="3114675"/>
          <p14:tracePt t="89356" x="3243263" y="3114675"/>
          <p14:tracePt t="89358" x="3260725" y="3114675"/>
          <p14:tracePt t="89372" x="3279775" y="3114675"/>
          <p14:tracePt t="89375" x="3297238" y="3114675"/>
          <p14:tracePt t="89389" x="3306763" y="3114675"/>
          <p14:tracePt t="89392" x="3316288" y="3114675"/>
          <p14:tracePt t="89406" x="3325813" y="3114675"/>
          <p14:tracePt t="89434" x="3343275" y="3114675"/>
          <p14:tracePt t="89439" x="3352800" y="3114675"/>
          <p14:tracePt t="89455" x="3362325" y="3114675"/>
          <p14:tracePt t="89456" x="3379788" y="3114675"/>
          <p14:tracePt t="89472" x="3389313" y="3114675"/>
          <p14:tracePt t="89473" x="3406775" y="3114675"/>
          <p14:tracePt t="89489" x="3416300" y="3114675"/>
          <p14:tracePt t="89489" x="3435350" y="3114675"/>
          <p14:tracePt t="89505" x="3443288" y="3114675"/>
          <p14:tracePt t="89508" x="3471863" y="3114675"/>
          <p14:tracePt t="89522" x="3508375" y="3114675"/>
          <p14:tracePt t="89523" x="3525838" y="3114675"/>
          <p14:tracePt t="89538" x="3535363" y="3114675"/>
          <p14:tracePt t="89539" x="3544888" y="3114675"/>
          <p14:tracePt t="89555" x="3562350" y="3114675"/>
          <p14:tracePt t="89556" x="3571875" y="3114675"/>
          <p14:tracePt t="89572" x="3598863" y="3114675"/>
          <p14:tracePt t="89573" x="3608388" y="3114675"/>
          <p14:tracePt t="89589" x="3625850" y="3114675"/>
          <p14:tracePt t="89590" x="3644900" y="3114675"/>
          <p14:tracePt t="89605" x="3662363" y="3114675"/>
          <p14:tracePt t="89606" x="3690938" y="3114675"/>
          <p14:tracePt t="89622" x="3708400" y="3114675"/>
          <p14:tracePt t="89623" x="3727450" y="3114675"/>
          <p14:tracePt t="89639" x="3744913" y="3114675"/>
          <p14:tracePt t="89639" x="3763963" y="3114675"/>
          <p14:tracePt t="89642" x="3790950" y="3114675"/>
          <p14:tracePt t="89655" x="3810000" y="3114675"/>
          <p14:tracePt t="89658" x="3817938" y="3114675"/>
          <p14:tracePt t="89672" x="3846513" y="3114675"/>
          <p14:tracePt t="89674" x="3854450" y="3114675"/>
          <p14:tracePt t="89689" x="3873500" y="3114675"/>
          <p14:tracePt t="89691" x="3883025" y="3114675"/>
          <p14:tracePt t="89705" x="3890963" y="3114675"/>
          <p14:tracePt t="89707" x="3910013" y="3114675"/>
          <p14:tracePt t="89722" x="3927475" y="3114675"/>
          <p14:tracePt t="89724" x="3937000" y="3114675"/>
          <p14:tracePt t="89739" x="3956050" y="3114675"/>
          <p14:tracePt t="89741" x="3973513" y="3114675"/>
          <p14:tracePt t="89755" x="3992563" y="3114675"/>
          <p14:tracePt t="89756" x="4000500" y="3114675"/>
          <p14:tracePt t="89758" x="4029075" y="3114675"/>
          <p14:tracePt t="89772" x="4056063" y="3114675"/>
          <p14:tracePt t="89773" x="4065588" y="3114675"/>
          <p14:tracePt t="89805" x="4073525" y="3105150"/>
          <p14:tracePt t="90292" x="4065588" y="3105150"/>
          <p14:tracePt t="90296" x="4056063" y="3105150"/>
          <p14:tracePt t="90307" x="4046538" y="3105150"/>
          <p14:tracePt t="90323" x="4037013" y="3105150"/>
          <p14:tracePt t="90340" x="4019550" y="3105150"/>
          <p14:tracePt t="90356" x="4010025" y="3105150"/>
          <p14:tracePt t="90356" x="4000500" y="3105150"/>
          <p14:tracePt t="90372" x="3992563" y="3105150"/>
          <p14:tracePt t="90373" x="3973513" y="3105150"/>
          <p14:tracePt t="90389" x="3956050" y="3105150"/>
          <p14:tracePt t="90390" x="3937000" y="3105150"/>
          <p14:tracePt t="90392" x="3919538" y="3114675"/>
          <p14:tracePt t="90405" x="3910013" y="3114675"/>
          <p14:tracePt t="90408" x="3900488" y="3114675"/>
          <p14:tracePt t="90422" x="3890963" y="3114675"/>
          <p14:tracePt t="90425" x="3873500" y="3114675"/>
          <p14:tracePt t="90441" x="3854450" y="3114675"/>
          <p14:tracePt t="90456" x="3817938" y="3122613"/>
          <p14:tracePt t="90458" x="3810000" y="3122613"/>
          <p14:tracePt t="90472" x="3800475" y="3122613"/>
          <p14:tracePt t="90474" x="3790950" y="3122613"/>
          <p14:tracePt t="90489" x="3781425" y="3122613"/>
          <p14:tracePt t="90491" x="3763963" y="3122613"/>
          <p14:tracePt t="90505" x="3754438" y="3122613"/>
          <p14:tracePt t="90522" x="3744913" y="3122613"/>
          <p14:tracePt t="90548" x="3735388" y="3122613"/>
          <p14:tracePt t="91012" x="3735388" y="3132138"/>
          <p14:tracePt t="91108" x="3735388" y="3141663"/>
          <p14:tracePt t="91124" x="3735388" y="3151188"/>
          <p14:tracePt t="91127" x="3735388" y="3159125"/>
          <p14:tracePt t="91140" x="3735388" y="3178175"/>
          <p14:tracePt t="91156" x="3735388" y="3187700"/>
          <p14:tracePt t="91156" x="3735388" y="3205163"/>
          <p14:tracePt t="91172" x="3735388" y="3214688"/>
          <p14:tracePt t="91173" x="3735388" y="3224213"/>
          <p14:tracePt t="91189" x="3735388" y="3232150"/>
          <p14:tracePt t="91189" x="3735388" y="3241675"/>
          <p14:tracePt t="91192" x="3735388" y="3260725"/>
          <p14:tracePt t="91205" x="3735388" y="3268663"/>
          <p14:tracePt t="91207" x="3735388" y="3278188"/>
          <p14:tracePt t="91222" x="3735388" y="3287713"/>
          <p14:tracePt t="91239" x="3735388" y="3314700"/>
          <p14:tracePt t="91241" x="3735388" y="3324225"/>
          <p14:tracePt t="91259" x="3735388" y="3351213"/>
          <p14:tracePt t="91273" x="3735388" y="3378200"/>
          <p14:tracePt t="91275" x="3735388" y="3387725"/>
          <p14:tracePt t="91289" x="3735388" y="3397250"/>
          <p14:tracePt t="91291" x="3735388" y="3406775"/>
          <p14:tracePt t="91306" x="3735388" y="3424238"/>
          <p14:tracePt t="91308" x="3735388" y="3433763"/>
          <p14:tracePt t="91322" x="3735388" y="3451225"/>
          <p14:tracePt t="91324" x="3735388" y="3470275"/>
          <p14:tracePt t="91339" x="3735388" y="3479800"/>
          <p14:tracePt t="91341" x="3735388" y="3497263"/>
          <p14:tracePt t="91355" x="3735388" y="3506788"/>
          <p14:tracePt t="91358" x="3735388" y="3516313"/>
          <p14:tracePt t="91372" x="3735388" y="3524250"/>
          <p14:tracePt t="91374" x="3735388" y="3533775"/>
          <p14:tracePt t="91389" x="3735388" y="3552825"/>
          <p14:tracePt t="91391" x="3735388" y="3560763"/>
          <p14:tracePt t="91405" x="3735388" y="3570288"/>
          <p14:tracePt t="91408" x="3735388" y="3579813"/>
          <p14:tracePt t="91422" x="3735388" y="3597275"/>
          <p14:tracePt t="91439" x="3735388" y="3606800"/>
          <p14:tracePt t="91441" x="3735388" y="3616325"/>
          <p14:tracePt t="91455" x="3735388" y="3625850"/>
          <p14:tracePt t="91458" x="3735388" y="3633788"/>
          <p14:tracePt t="91472" x="3735388" y="3643313"/>
          <p14:tracePt t="91475" x="3735388" y="3652838"/>
          <p14:tracePt t="91505" x="3727450" y="3652838"/>
          <p14:tracePt t="91894" x="3717925" y="3652838"/>
          <p14:tracePt t="91926" x="3698875" y="3652838"/>
          <p14:tracePt t="91930" x="3690938" y="3652838"/>
          <p14:tracePt t="91958" x="3681413" y="3652838"/>
          <p14:tracePt t="91973" x="3671888" y="3652838"/>
          <p14:tracePt t="91990" x="3662363" y="3652838"/>
          <p14:tracePt t="91994" x="3654425" y="3652838"/>
          <p14:tracePt t="92010" x="3635375" y="3652838"/>
          <p14:tracePt t="92022" x="3625850" y="3652838"/>
          <p14:tracePt t="92039" x="3608388" y="3652838"/>
          <p14:tracePt t="92040" x="3598863" y="3643313"/>
          <p14:tracePt t="92042" x="3589338" y="3643313"/>
          <p14:tracePt t="92055" x="3571875" y="3643313"/>
          <p14:tracePt t="92058" x="3552825" y="3643313"/>
          <p14:tracePt t="92072" x="3525838" y="3643313"/>
          <p14:tracePt t="92075" x="3498850" y="3643313"/>
          <p14:tracePt t="92089" x="3443288" y="3643313"/>
          <p14:tracePt t="92091" x="3398838" y="3643313"/>
          <p14:tracePt t="92106" x="3362325" y="3643313"/>
          <p14:tracePt t="92108" x="3297238" y="3643313"/>
          <p14:tracePt t="92122" x="3260725" y="3643313"/>
          <p14:tracePt t="92124" x="3206750" y="3643313"/>
          <p14:tracePt t="92139" x="3170238" y="3643313"/>
          <p14:tracePt t="92141" x="3141663" y="3643313"/>
          <p14:tracePt t="92155" x="3114675" y="3643313"/>
          <p14:tracePt t="92158" x="3068638" y="3643313"/>
          <p14:tracePt t="92172" x="3032125" y="3643313"/>
          <p14:tracePt t="92174" x="2987675" y="3643313"/>
          <p14:tracePt t="92189" x="2951163" y="3643313"/>
          <p14:tracePt t="92191" x="2905125" y="3643313"/>
          <p14:tracePt t="92205" x="2886075" y="3633788"/>
          <p14:tracePt t="92208" x="2859088" y="3633788"/>
          <p14:tracePt t="92222" x="2813050" y="3633788"/>
          <p14:tracePt t="92225" x="2768600" y="3633788"/>
          <p14:tracePt t="92239" x="2740025" y="3625850"/>
          <p14:tracePt t="92241" x="2713038" y="3625850"/>
          <p14:tracePt t="92259" x="2657475" y="3625850"/>
          <p14:tracePt t="92273" x="2630488" y="3625850"/>
          <p14:tracePt t="92275" x="2603500" y="3625850"/>
          <p14:tracePt t="92289" x="2593975" y="3625850"/>
          <p14:tracePt t="92291" x="2566988" y="3625850"/>
          <p14:tracePt t="92305" x="2547938" y="3625850"/>
          <p14:tracePt t="92308" x="2520950" y="3625850"/>
          <p14:tracePt t="92322" x="2503488" y="3625850"/>
          <p14:tracePt t="92324" x="2484438" y="3625850"/>
          <p14:tracePt t="92339" x="2457450" y="3625850"/>
          <p14:tracePt t="92339" x="2420938" y="3625850"/>
          <p14:tracePt t="92341" x="2384425" y="3633788"/>
          <p14:tracePt t="92355" x="2365375" y="3633788"/>
          <p14:tracePt t="92358" x="2347913" y="3633788"/>
          <p14:tracePt t="92372" x="2311400" y="3633788"/>
          <p14:tracePt t="92375" x="2284413" y="3633788"/>
          <p14:tracePt t="92389" x="2255838" y="3633788"/>
          <p14:tracePt t="92392" x="2238375" y="3633788"/>
          <p14:tracePt t="92405" x="2219325" y="3633788"/>
          <p14:tracePt t="92408" x="2192338" y="3633788"/>
          <p14:tracePt t="92422" x="2182813" y="3633788"/>
          <p14:tracePt t="92424" x="2165350" y="3633788"/>
          <p14:tracePt t="92439" x="2146300" y="3633788"/>
          <p14:tracePt t="92439" x="2136775" y="3633788"/>
          <p14:tracePt t="92442" x="2119313" y="3633788"/>
          <p14:tracePt t="92455" x="2109788" y="3633788"/>
          <p14:tracePt t="92458" x="2092325" y="3633788"/>
          <p14:tracePt t="92474" x="2082800" y="3633788"/>
          <p14:tracePt t="92489" x="2063750" y="3633788"/>
          <p14:tracePt t="92492" x="2027238" y="3633788"/>
          <p14:tracePt t="92506" x="2019300" y="3633788"/>
          <p14:tracePt t="92508" x="1982788" y="3633788"/>
          <p14:tracePt t="92522" x="1954213" y="3633788"/>
          <p14:tracePt t="92524" x="1946275" y="3633788"/>
          <p14:tracePt t="92539" x="1917700" y="3633788"/>
          <p14:tracePt t="92541" x="1900238" y="3633788"/>
          <p14:tracePt t="92555" x="1881188" y="3633788"/>
          <p14:tracePt t="92558" x="1873250" y="3633788"/>
          <p14:tracePt t="92572" x="1854200" y="3633788"/>
          <p14:tracePt t="92589" x="1844675" y="3633788"/>
          <p14:tracePt t="92646" x="1836738" y="3633788"/>
          <p14:tracePt t="92774" x="1827213" y="3633788"/>
          <p14:tracePt t="93224" x="1817688" y="3633788"/>
          <p14:tracePt t="93384" x="1808163" y="3633788"/>
          <p14:tracePt t="93400" x="1800225" y="3643313"/>
          <p14:tracePt t="93656" x="1817688" y="3643313"/>
          <p14:tracePt t="93660" x="1836738" y="3643313"/>
          <p14:tracePt t="93672" x="1881188" y="3643313"/>
          <p14:tracePt t="93689" x="1909763" y="3643313"/>
          <p14:tracePt t="93689" x="1936750" y="3643313"/>
          <p14:tracePt t="93692" x="1982788" y="3643313"/>
          <p14:tracePt t="93705" x="2019300" y="3643313"/>
          <p14:tracePt t="93708" x="2063750" y="3643313"/>
          <p14:tracePt t="93722" x="2109788" y="3643313"/>
          <p14:tracePt t="93725" x="2165350" y="3643313"/>
          <p14:tracePt t="93739" x="2201863" y="3643313"/>
          <p14:tracePt t="93741" x="2247900" y="3643313"/>
          <p14:tracePt t="93755" x="2292350" y="3643313"/>
          <p14:tracePt t="93758" x="2328863" y="3643313"/>
          <p14:tracePt t="93772" x="2357438" y="3643313"/>
          <p14:tracePt t="93774" x="2393950" y="3643313"/>
          <p14:tracePt t="93789" x="2420938" y="3643313"/>
          <p14:tracePt t="93791" x="2447925" y="3643313"/>
          <p14:tracePt t="93805" x="2474913" y="3643313"/>
          <p14:tracePt t="93808" x="2493963" y="3643313"/>
          <p14:tracePt t="93822" x="2530475" y="3643313"/>
          <p14:tracePt t="93824" x="2557463" y="3643313"/>
          <p14:tracePt t="93839" x="2576513" y="3643313"/>
          <p14:tracePt t="93841" x="2603500" y="3643313"/>
          <p14:tracePt t="93855" x="2640013" y="3643313"/>
          <p14:tracePt t="93858" x="2667000" y="3643313"/>
          <p14:tracePt t="93872" x="2695575" y="3643313"/>
          <p14:tracePt t="93874" x="2740025" y="3643313"/>
          <p14:tracePt t="93889" x="2776538" y="3643313"/>
          <p14:tracePt t="93891" x="2813050" y="3643313"/>
          <p14:tracePt t="93905" x="2868613" y="3643313"/>
          <p14:tracePt t="93908" x="2895600" y="3643313"/>
          <p14:tracePt t="93922" x="2951163" y="3643313"/>
          <p14:tracePt t="93924" x="2995613" y="3643313"/>
          <p14:tracePt t="93939" x="3024188" y="3643313"/>
          <p14:tracePt t="93941" x="3051175" y="3643313"/>
          <p14:tracePt t="93955" x="3097213" y="3643313"/>
          <p14:tracePt t="93958" x="3141663" y="3643313"/>
          <p14:tracePt t="93972" x="3178175" y="3643313"/>
          <p14:tracePt t="93974" x="3224213" y="3643313"/>
          <p14:tracePt t="93989" x="3243263" y="3643313"/>
          <p14:tracePt t="93989" x="3270250" y="3643313"/>
          <p14:tracePt t="93992" x="3289300" y="3643313"/>
          <p14:tracePt t="94005" x="3306763" y="3643313"/>
          <p14:tracePt t="94008" x="3316288" y="3643313"/>
          <p14:tracePt t="94022" x="3343275" y="3633788"/>
          <p14:tracePt t="94024" x="3389313" y="3616325"/>
          <p14:tracePt t="94040" x="3398838" y="3616325"/>
          <p14:tracePt t="94056" x="3416300" y="3616325"/>
          <p14:tracePt t="94058" x="3435350" y="3606800"/>
          <p14:tracePt t="94072" x="3452813" y="3606800"/>
          <p14:tracePt t="94074" x="3471863" y="3606800"/>
          <p14:tracePt t="94089" x="3489325" y="3597275"/>
          <p14:tracePt t="94089" x="3508375" y="3597275"/>
          <p14:tracePt t="94092" x="3516313" y="3597275"/>
          <p14:tracePt t="94105" x="3544888" y="3597275"/>
          <p14:tracePt t="94108" x="3562350" y="3597275"/>
          <p14:tracePt t="94122" x="3571875" y="3597275"/>
          <p14:tracePt t="94124" x="3589338" y="3589338"/>
          <p14:tracePt t="94139" x="3608388" y="3589338"/>
          <p14:tracePt t="94142" x="3625850" y="3589338"/>
          <p14:tracePt t="94156" x="3635375" y="3589338"/>
          <p14:tracePt t="94158" x="3644900" y="3589338"/>
          <p14:tracePt t="94172" x="3681413" y="3589338"/>
          <p14:tracePt t="94175" x="3690938" y="3589338"/>
          <p14:tracePt t="94189" x="3717925" y="3589338"/>
          <p14:tracePt t="94205" x="3735388" y="3589338"/>
          <p14:tracePt t="94208" x="3744913" y="3589338"/>
          <p14:tracePt t="94222" x="3763963" y="3589338"/>
          <p14:tracePt t="94224" x="3773488" y="3589338"/>
          <p14:tracePt t="94239" x="3781425" y="3589338"/>
          <p14:tracePt t="94259" x="3790950" y="3589338"/>
          <p14:tracePt t="94472" x="3800475" y="3579813"/>
          <p14:tracePt t="94714" x="3817938" y="3579813"/>
          <p14:tracePt t="94718" x="3827463" y="3579813"/>
          <p14:tracePt t="94730" x="3836988" y="3579813"/>
          <p14:tracePt t="94739" x="3846513" y="3570288"/>
          <p14:tracePt t="94755" x="3863975" y="3560763"/>
          <p14:tracePt t="94756" x="3873500" y="3560763"/>
          <p14:tracePt t="94772" x="3883025" y="3552825"/>
          <p14:tracePt t="94773" x="3883025" y="3543300"/>
          <p14:tracePt t="94789" x="3890963" y="3533775"/>
          <p14:tracePt t="94790" x="3910013" y="3533775"/>
          <p14:tracePt t="94805" x="3927475" y="3524250"/>
          <p14:tracePt t="94806" x="3937000" y="3524250"/>
          <p14:tracePt t="94822" x="3956050" y="3506788"/>
          <p14:tracePt t="94823" x="3963988" y="3497263"/>
          <p14:tracePt t="94826" x="4000500" y="3470275"/>
          <p14:tracePt t="94839" x="4010025" y="3470275"/>
          <p14:tracePt t="94842" x="4019550" y="3460750"/>
          <p14:tracePt t="94855" x="4037013" y="3451225"/>
          <p14:tracePt t="94858" x="4046538" y="3443288"/>
          <p14:tracePt t="94874" x="4065588" y="3443288"/>
          <p14:tracePt t="94889" x="4073525" y="3443288"/>
          <p14:tracePt t="94891" x="4083050" y="3443288"/>
          <p14:tracePt t="94906" x="4083050" y="3433763"/>
          <p14:tracePt t="94922" x="4092575" y="3433763"/>
          <p14:tracePt t="94924" x="4102100" y="3424238"/>
          <p14:tracePt t="94939" x="4119563" y="3414713"/>
          <p14:tracePt t="94942" x="4129088" y="3414713"/>
          <p14:tracePt t="94972" x="4138613" y="3414713"/>
          <p14:tracePt t="94973" x="4146550" y="3414713"/>
          <p14:tracePt t="94989" x="4156075" y="3406775"/>
          <p14:tracePt t="95005" x="4156075" y="3397250"/>
          <p14:tracePt t="95006" x="4165600" y="3397250"/>
          <p14:tracePt t="95022" x="4183063" y="3387725"/>
          <p14:tracePt t="95023" x="4192588" y="3378200"/>
          <p14:tracePt t="95039" x="4202113" y="3370263"/>
          <p14:tracePt t="95055" x="4219575" y="3351213"/>
          <p14:tracePt t="95056" x="4229100" y="3341688"/>
          <p14:tracePt t="95072" x="4238625" y="3341688"/>
          <p14:tracePt t="95089" x="4248150" y="3333750"/>
          <p14:tracePt t="95526" x="4238625" y="3333750"/>
          <p14:tracePt t="95538" x="4229100" y="3333750"/>
          <p14:tracePt t="95556" x="4211638" y="3333750"/>
          <p14:tracePt t="95558" x="4202113" y="3333750"/>
          <p14:tracePt t="95570" x="4192588" y="3341688"/>
          <p14:tracePt t="95586" x="4183063" y="3341688"/>
          <p14:tracePt t="95589" x="4165600" y="3351213"/>
          <p14:tracePt t="95618" x="4156075" y="3360738"/>
          <p14:tracePt t="95634" x="4138613" y="3370263"/>
          <p14:tracePt t="95639" x="4129088" y="3370263"/>
          <p14:tracePt t="95656" x="4119563" y="3378200"/>
          <p14:tracePt t="95672" x="4102100" y="3387725"/>
          <p14:tracePt t="95673" x="4092575" y="3387725"/>
          <p14:tracePt t="95698" x="4083050" y="3397250"/>
          <p14:tracePt t="95730" x="4065588" y="3406775"/>
          <p14:tracePt t="95734" x="4056063" y="3406775"/>
          <p14:tracePt t="95746" x="4037013" y="3406775"/>
          <p14:tracePt t="95755" x="4029075" y="3406775"/>
          <p14:tracePt t="95772" x="4019550" y="3414713"/>
          <p14:tracePt t="95773" x="4010025" y="3424238"/>
          <p14:tracePt t="95789" x="4000500" y="3424238"/>
          <p14:tracePt t="95805" x="4000500" y="3433763"/>
          <p14:tracePt t="95806" x="3983038" y="3443288"/>
          <p14:tracePt t="95822" x="3973513" y="3451225"/>
          <p14:tracePt t="95826" x="3956050" y="3451225"/>
          <p14:tracePt t="95839" x="3946525" y="3451225"/>
          <p14:tracePt t="95841" x="3937000" y="3460750"/>
          <p14:tracePt t="95858" x="3927475" y="3460750"/>
          <p14:tracePt t="95874" x="3910013" y="3470275"/>
          <p14:tracePt t="95889" x="3900488" y="3470275"/>
          <p14:tracePt t="95892" x="3900488" y="3479800"/>
          <p14:tracePt t="95906" x="3890963" y="3479800"/>
          <p14:tracePt t="95922" x="3873500" y="3497263"/>
          <p14:tracePt t="95939" x="3863975" y="3497263"/>
          <p14:tracePt t="95941" x="3854450" y="3506788"/>
          <p14:tracePt t="95955" x="3846513" y="3506788"/>
          <p14:tracePt t="95958" x="3827463" y="3516313"/>
          <p14:tracePt t="95972" x="3810000" y="3533775"/>
          <p14:tracePt t="95975" x="3800475" y="3543300"/>
          <p14:tracePt t="96005" x="3790950" y="3552825"/>
          <p14:tracePt t="96006" x="3773488" y="3560763"/>
          <p14:tracePt t="96022" x="3763963" y="3560763"/>
          <p14:tracePt t="96023" x="3754438" y="3579813"/>
          <p14:tracePt t="96039" x="3754438" y="3589338"/>
          <p14:tracePt t="96040" x="3744913" y="3597275"/>
          <p14:tracePt t="96055" x="3735388" y="3606800"/>
          <p14:tracePt t="96056" x="3727450" y="3616325"/>
          <p14:tracePt t="96072" x="3717925" y="3625850"/>
          <p14:tracePt t="96089" x="3690938" y="3643313"/>
          <p14:tracePt t="96090" x="3681413" y="3652838"/>
          <p14:tracePt t="96105" x="3671888" y="3662363"/>
          <p14:tracePt t="96122" x="3654425" y="3670300"/>
          <p14:tracePt t="96123" x="3644900" y="3670300"/>
          <p14:tracePt t="96139" x="3635375" y="3679825"/>
          <p14:tracePt t="96140" x="3625850" y="3679825"/>
          <p14:tracePt t="96155" x="3617913" y="3689350"/>
          <p14:tracePt t="96156" x="3608388" y="3698875"/>
          <p14:tracePt t="96172" x="3589338" y="3716338"/>
          <p14:tracePt t="96173" x="3581400" y="3725863"/>
          <p14:tracePt t="96189" x="3571875" y="3735388"/>
          <p14:tracePt t="96190" x="3544888" y="3752850"/>
          <p14:tracePt t="96207" x="3525838" y="3771900"/>
          <p14:tracePt t="96223" x="3508375" y="3789363"/>
          <p14:tracePt t="96239" x="3489325" y="3798888"/>
          <p14:tracePt t="96240" x="3479800" y="3808413"/>
          <p14:tracePt t="96256" x="3462338" y="3825875"/>
          <p14:tracePt t="96256" x="3452813" y="3835400"/>
          <p14:tracePt t="96272" x="3443288" y="3844925"/>
          <p14:tracePt t="96273" x="3435350" y="3852863"/>
          <p14:tracePt t="96276" x="3425825" y="3862388"/>
          <p14:tracePt t="96289" x="3406775" y="3889375"/>
          <p14:tracePt t="96291" x="3398838" y="3898900"/>
          <p14:tracePt t="96305" x="3398838" y="3908425"/>
          <p14:tracePt t="96308" x="3379788" y="3917950"/>
          <p14:tracePt t="96322" x="3352800" y="3944938"/>
          <p14:tracePt t="96340" x="3333750" y="3963988"/>
          <p14:tracePt t="96355" x="3325813" y="3971925"/>
          <p14:tracePt t="96358" x="3306763" y="3981450"/>
          <p14:tracePt t="96372" x="3297238" y="3990975"/>
          <p14:tracePt t="96389" x="3289300" y="3990975"/>
          <p14:tracePt t="96405" x="3279775" y="4000500"/>
          <p14:tracePt t="96422" x="3270250" y="4008438"/>
          <p14:tracePt t="96425" x="3260725" y="4017963"/>
          <p14:tracePt t="96439" x="3252788" y="4027488"/>
          <p14:tracePt t="96441" x="3243263" y="4037013"/>
          <p14:tracePt t="96456" x="3243263" y="4044950"/>
          <p14:tracePt t="96458" x="3224213" y="4054475"/>
          <p14:tracePt t="96472" x="3197225" y="4073525"/>
          <p14:tracePt t="96474" x="3197225" y="4081463"/>
          <p14:tracePt t="96489" x="3187700" y="4090988"/>
          <p14:tracePt t="96505" x="3178175" y="4090988"/>
          <p14:tracePt t="96507" x="3170238" y="4100513"/>
          <p14:tracePt t="96538" x="3151188" y="4110038"/>
          <p14:tracePt t="96538" x="3141663" y="4117975"/>
          <p14:tracePt t="96555" x="3133725" y="4127500"/>
          <p14:tracePt t="96555" x="3124200" y="4137025"/>
          <p14:tracePt t="96571" x="3105150" y="4154488"/>
          <p14:tracePt t="96589" x="3078163" y="4164013"/>
          <p14:tracePt t="96605" x="3068638" y="4173538"/>
          <p14:tracePt t="96606" x="3060700" y="4183063"/>
          <p14:tracePt t="96622" x="3041650" y="4191000"/>
          <p14:tracePt t="96623" x="3032125" y="4191000"/>
          <p14:tracePt t="96639" x="3024188" y="4200525"/>
          <p14:tracePt t="96640" x="3005138" y="4200525"/>
          <p14:tracePt t="96655" x="2995613" y="4200525"/>
          <p14:tracePt t="96656" x="2968625" y="4210050"/>
          <p14:tracePt t="96672" x="2951163" y="4237038"/>
          <p14:tracePt t="96673" x="2914650" y="4237038"/>
          <p14:tracePt t="96676" x="2878138" y="4256088"/>
          <p14:tracePt t="96689" x="2868613" y="4264025"/>
          <p14:tracePt t="96692" x="2832100" y="4283075"/>
          <p14:tracePt t="96705" x="2813050" y="4292600"/>
          <p14:tracePt t="96708" x="2776538" y="4310063"/>
          <p14:tracePt t="96722" x="2759075" y="4319588"/>
          <p14:tracePt t="96725" x="2740025" y="4329113"/>
          <p14:tracePt t="96739" x="2713038" y="4356100"/>
          <p14:tracePt t="96741" x="2676525" y="4365625"/>
          <p14:tracePt t="96756" x="2676525" y="4373563"/>
          <p14:tracePt t="96758" x="2649538" y="4383088"/>
          <p14:tracePt t="96772" x="2640013" y="4392613"/>
          <p14:tracePt t="96775" x="2613025" y="4410075"/>
          <p14:tracePt t="96789" x="2603500" y="4410075"/>
          <p14:tracePt t="96789" x="2593975" y="4410075"/>
          <p14:tracePt t="96792" x="2576513" y="4419600"/>
          <p14:tracePt t="96805" x="2566988" y="4429125"/>
          <p14:tracePt t="96807" x="2557463" y="4438650"/>
          <p14:tracePt t="96822" x="2547938" y="4438650"/>
          <p14:tracePt t="96824" x="2530475" y="4446588"/>
          <p14:tracePt t="96839" x="2530475" y="4456113"/>
          <p14:tracePt t="96841" x="2511425" y="4465638"/>
          <p14:tracePt t="96855" x="2493963" y="4475163"/>
          <p14:tracePt t="96858" x="2466975" y="4492625"/>
          <p14:tracePt t="96872" x="2447925" y="4502150"/>
          <p14:tracePt t="96874" x="2420938" y="4511675"/>
          <p14:tracePt t="96889" x="2411413" y="4519613"/>
          <p14:tracePt t="96891" x="2374900" y="4538663"/>
          <p14:tracePt t="96905" x="2365375" y="4548188"/>
          <p14:tracePt t="96908" x="2338388" y="4556125"/>
          <p14:tracePt t="96922" x="2320925" y="4565650"/>
          <p14:tracePt t="96924" x="2301875" y="4592638"/>
          <p14:tracePt t="96939" x="2274888" y="4602163"/>
          <p14:tracePt t="96955" x="2255838" y="4611688"/>
          <p14:tracePt t="96958" x="2228850" y="4638675"/>
          <p14:tracePt t="96972" x="2201863" y="4657725"/>
          <p14:tracePt t="96989" x="2192338" y="4657725"/>
          <p14:tracePt t="96991" x="2174875" y="4675188"/>
          <p14:tracePt t="97005" x="2165350" y="4684713"/>
          <p14:tracePt t="97008" x="2119313" y="4721225"/>
          <p14:tracePt t="97022" x="2100263" y="4730750"/>
          <p14:tracePt t="97025" x="2082800" y="4748213"/>
          <p14:tracePt t="97039" x="2063750" y="4767263"/>
          <p14:tracePt t="97041" x="2055813" y="4775200"/>
          <p14:tracePt t="97055" x="2027238" y="4803775"/>
          <p14:tracePt t="97058" x="2009775" y="4821238"/>
          <p14:tracePt t="97072" x="1990725" y="4840288"/>
          <p14:tracePt t="97075" x="1954213" y="4857750"/>
          <p14:tracePt t="97089" x="1936750" y="4876800"/>
          <p14:tracePt t="97089" x="1927225" y="4884738"/>
          <p14:tracePt t="97092" x="1917700" y="4884738"/>
          <p14:tracePt t="97105" x="1900238" y="4903788"/>
          <p14:tracePt t="97108" x="1890713" y="4913313"/>
          <p14:tracePt t="97122" x="1890713" y="4922838"/>
          <p14:tracePt t="97125" x="1881188" y="4930775"/>
          <p14:tracePt t="97139" x="1863725" y="4949825"/>
          <p14:tracePt t="97141" x="1863725" y="4959350"/>
          <p14:tracePt t="97156" x="1854200" y="4967288"/>
          <p14:tracePt t="97158" x="1836738" y="4986338"/>
          <p14:tracePt t="97172" x="1827213" y="4995863"/>
          <p14:tracePt t="97174" x="1817688" y="4995863"/>
          <p14:tracePt t="97189" x="1808163" y="5003800"/>
          <p14:tracePt t="97189" x="1800225" y="5013325"/>
          <p14:tracePt t="97192" x="1800225" y="5022850"/>
          <p14:tracePt t="97205" x="1781175" y="5032375"/>
          <p14:tracePt t="97208" x="1771650" y="5040313"/>
          <p14:tracePt t="97222" x="1771650" y="5049838"/>
          <p14:tracePt t="97225" x="1763713" y="5068888"/>
          <p14:tracePt t="97239" x="1754188" y="5076825"/>
          <p14:tracePt t="97241" x="1744663" y="5076825"/>
          <p14:tracePt t="97259" x="1735138" y="5086350"/>
          <p14:tracePt t="97289" x="1727200" y="5095875"/>
          <p14:tracePt t="97564" x="1727200" y="5105400"/>
          <p14:tracePt t="97580" x="1735138" y="5105400"/>
          <p14:tracePt t="97584" x="1754188" y="5105400"/>
          <p14:tracePt t="97596" x="1771650" y="5086350"/>
          <p14:tracePt t="97605" x="1790700" y="5086350"/>
          <p14:tracePt t="97622" x="1808163" y="5076825"/>
          <p14:tracePt t="97623" x="1844675" y="5068888"/>
          <p14:tracePt t="97639" x="1863725" y="5049838"/>
          <p14:tracePt t="97639" x="1873250" y="5040313"/>
          <p14:tracePt t="97655" x="1900238" y="5022850"/>
          <p14:tracePt t="97656" x="1909763" y="5022850"/>
          <p14:tracePt t="97672" x="1936750" y="5003800"/>
          <p14:tracePt t="97673" x="1936750" y="4995863"/>
          <p14:tracePt t="97676" x="1946275" y="4995863"/>
          <p14:tracePt t="97689" x="1963738" y="4995863"/>
          <p14:tracePt t="97705" x="1982788" y="4976813"/>
          <p14:tracePt t="97706" x="2000250" y="4967288"/>
          <p14:tracePt t="97722" x="2046288" y="4940300"/>
          <p14:tracePt t="97723" x="2055813" y="4930775"/>
          <p14:tracePt t="97726" x="2092325" y="4922838"/>
          <p14:tracePt t="97739" x="2119313" y="4903788"/>
          <p14:tracePt t="97742" x="2136775" y="4894263"/>
          <p14:tracePt t="97755" x="2165350" y="4867275"/>
          <p14:tracePt t="97758" x="2182813" y="4848225"/>
          <p14:tracePt t="97772" x="2219325" y="4830763"/>
          <p14:tracePt t="97775" x="2247900" y="4811713"/>
          <p14:tracePt t="97789" x="2284413" y="4803775"/>
          <p14:tracePt t="97791" x="2311400" y="4767263"/>
          <p14:tracePt t="97805" x="2338388" y="4757738"/>
          <p14:tracePt t="97808" x="2384425" y="4721225"/>
          <p14:tracePt t="97822" x="2411413" y="4702175"/>
          <p14:tracePt t="97824" x="2457450" y="4665663"/>
          <p14:tracePt t="97839" x="2503488" y="4648200"/>
          <p14:tracePt t="97839" x="2520950" y="4629150"/>
          <p14:tracePt t="97842" x="2547938" y="4602163"/>
          <p14:tracePt t="97855" x="2584450" y="4592638"/>
          <p14:tracePt t="97857" x="2593975" y="4584700"/>
          <p14:tracePt t="97872" x="2613025" y="4565650"/>
          <p14:tracePt t="97874" x="2630488" y="4548188"/>
          <p14:tracePt t="97889" x="2640013" y="4548188"/>
          <p14:tracePt t="97891" x="2657475" y="4529138"/>
          <p14:tracePt t="97905" x="2667000" y="4519613"/>
          <p14:tracePt t="97908" x="2686050" y="4502150"/>
          <p14:tracePt t="97922" x="2686050" y="4492625"/>
          <p14:tracePt t="97924" x="2703513" y="4483100"/>
          <p14:tracePt t="97939" x="2732088" y="4456113"/>
          <p14:tracePt t="97941" x="2732088" y="4446588"/>
          <p14:tracePt t="97955" x="2749550" y="4429125"/>
          <p14:tracePt t="97958" x="2759075" y="4429125"/>
          <p14:tracePt t="97972" x="2776538" y="4410075"/>
          <p14:tracePt t="97974" x="2786063" y="4402138"/>
          <p14:tracePt t="97989" x="2805113" y="4383088"/>
          <p14:tracePt t="97991" x="2822575" y="4365625"/>
          <p14:tracePt t="98005" x="2832100" y="4365625"/>
          <p14:tracePt t="98008" x="2841625" y="4356100"/>
          <p14:tracePt t="98022" x="2849563" y="4346575"/>
          <p14:tracePt t="98025" x="2868613" y="4346575"/>
          <p14:tracePt t="98039" x="2886075" y="4329113"/>
          <p14:tracePt t="98041" x="2905125" y="4319588"/>
          <p14:tracePt t="98055" x="2922588" y="4292600"/>
          <p14:tracePt t="98058" x="2959100" y="4273550"/>
          <p14:tracePt t="98072" x="2978150" y="4264025"/>
          <p14:tracePt t="98074" x="2995613" y="4246563"/>
          <p14:tracePt t="98089" x="3024188" y="4210050"/>
          <p14:tracePt t="98091" x="3051175" y="4191000"/>
          <p14:tracePt t="98105" x="3068638" y="4173538"/>
          <p14:tracePt t="98108" x="3078163" y="4164013"/>
          <p14:tracePt t="98122" x="3097213" y="4146550"/>
          <p14:tracePt t="98124" x="3105150" y="4137025"/>
          <p14:tracePt t="98139" x="3124200" y="4117975"/>
          <p14:tracePt t="98139" x="3124200" y="4110038"/>
          <p14:tracePt t="98142" x="3141663" y="4090988"/>
          <p14:tracePt t="98155" x="3151188" y="4090988"/>
          <p14:tracePt t="98158" x="3170238" y="4073525"/>
          <p14:tracePt t="98172" x="3178175" y="4064000"/>
          <p14:tracePt t="98174" x="3197225" y="4054475"/>
          <p14:tracePt t="98189" x="3206750" y="4044950"/>
          <p14:tracePt t="98191" x="3233738" y="4027488"/>
          <p14:tracePt t="98205" x="3243263" y="4017963"/>
          <p14:tracePt t="98208" x="3260725" y="4008438"/>
          <p14:tracePt t="98224" x="3289300" y="3981450"/>
          <p14:tracePt t="98226" x="3306763" y="3963988"/>
          <p14:tracePt t="98239" x="3325813" y="3944938"/>
          <p14:tracePt t="98242" x="3333750" y="3935413"/>
          <p14:tracePt t="98256" x="3343275" y="3927475"/>
          <p14:tracePt t="98258" x="3362325" y="3917950"/>
          <p14:tracePt t="98272" x="3379788" y="3898900"/>
          <p14:tracePt t="98275" x="3389313" y="3889375"/>
          <p14:tracePt t="98289" x="3416300" y="3871913"/>
          <p14:tracePt t="98291" x="3425825" y="3862388"/>
          <p14:tracePt t="98305" x="3443288" y="3844925"/>
          <p14:tracePt t="98308" x="3443288" y="3835400"/>
          <p14:tracePt t="98322" x="3452813" y="3825875"/>
          <p14:tracePt t="98339" x="3471863" y="3816350"/>
          <p14:tracePt t="98341" x="3479800" y="3808413"/>
          <p14:tracePt t="98355" x="3498850" y="3798888"/>
          <p14:tracePt t="98358" x="3508375" y="3789363"/>
          <p14:tracePt t="98372" x="3516313" y="3779838"/>
          <p14:tracePt t="98374" x="3544888" y="3771900"/>
          <p14:tracePt t="98389" x="3552825" y="3762375"/>
          <p14:tracePt t="98391" x="3571875" y="3743325"/>
          <p14:tracePt t="98405" x="3589338" y="3725863"/>
          <p14:tracePt t="98408" x="3598863" y="3716338"/>
          <p14:tracePt t="98422" x="3625850" y="3698875"/>
          <p14:tracePt t="98424" x="3644900" y="3689350"/>
          <p14:tracePt t="98439" x="3662363" y="3670300"/>
          <p14:tracePt t="98441" x="3690938" y="3662363"/>
          <p14:tracePt t="98455" x="3717925" y="3633788"/>
          <p14:tracePt t="98472" x="3735388" y="3616325"/>
          <p14:tracePt t="98474" x="3744913" y="3606800"/>
          <p14:tracePt t="98489" x="3773488" y="3597275"/>
          <p14:tracePt t="98491" x="3781425" y="3589338"/>
          <p14:tracePt t="98505" x="3790950" y="3579813"/>
          <p14:tracePt t="98522" x="3800475" y="3570288"/>
          <p14:tracePt t="98525" x="3817938" y="3560763"/>
          <p14:tracePt t="98539" x="3836988" y="3552825"/>
          <p14:tracePt t="98542" x="3854450" y="3543300"/>
          <p14:tracePt t="98555" x="3863975" y="3543300"/>
          <p14:tracePt t="98558" x="3873500" y="3533775"/>
          <p14:tracePt t="98572" x="3890963" y="3524250"/>
          <p14:tracePt t="98575" x="3910013" y="3516313"/>
          <p14:tracePt t="98589" x="3919538" y="3506788"/>
          <p14:tracePt t="98591" x="3937000" y="3497263"/>
          <p14:tracePt t="98605" x="3963988" y="3479800"/>
          <p14:tracePt t="98607" x="3973513" y="3470275"/>
          <p14:tracePt t="98622" x="3983038" y="3470275"/>
          <p14:tracePt t="98624" x="4010025" y="3451225"/>
          <p14:tracePt t="98639" x="4019550" y="3443288"/>
          <p14:tracePt t="98639" x="4037013" y="3433763"/>
          <p14:tracePt t="98655" x="4056063" y="3414713"/>
          <p14:tracePt t="98658" x="4065588" y="3406775"/>
          <p14:tracePt t="98672" x="4073525" y="3406775"/>
          <p14:tracePt t="98675" x="4083050" y="3397250"/>
          <p14:tracePt t="98689" x="4092575" y="3397250"/>
          <p14:tracePt t="98705" x="4102100" y="3387725"/>
          <p14:tracePt t="98813" x="4110038" y="3378200"/>
          <p14:tracePt t="98861" x="4119563" y="3378200"/>
          <p14:tracePt t="100513" x="4156075" y="3360738"/>
          <p14:tracePt t="100518" x="4165600" y="3351213"/>
          <p14:tracePt t="100530" x="4183063" y="3341688"/>
          <p14:tracePt t="100539" x="4192588" y="3333750"/>
          <p14:tracePt t="100555" x="4192588" y="3324225"/>
          <p14:tracePt t="100572" x="4202113" y="3314700"/>
          <p14:tracePt t="100882" x="4211638" y="3314700"/>
          <p14:tracePt t="100898" x="4219575" y="3314700"/>
          <p14:tracePt t="100930" x="4229100" y="3305175"/>
          <p14:tracePt t="100994" x="4238625" y="3305175"/>
          <p14:tracePt t="100997" x="4248150" y="3297238"/>
          <p14:tracePt t="101460" x="4256088" y="3297238"/>
          <p14:tracePt t="101716" x="4265613" y="3297238"/>
          <p14:tracePt t="102203" x="4265613" y="3305175"/>
          <p14:tracePt t="102256" x="4256088" y="3314700"/>
          <p14:tracePt t="102268" x="4248150" y="3324225"/>
          <p14:tracePt t="102283" x="4248150" y="3333750"/>
          <p14:tracePt t="102289" x="4248150" y="3341688"/>
          <p14:tracePt t="102305" x="4248150" y="3351213"/>
          <p14:tracePt t="102306" x="4248150" y="3360738"/>
          <p14:tracePt t="102380" x="4248150" y="3370263"/>
          <p14:tracePt t="102396" x="4248150" y="3378200"/>
          <p14:tracePt t="102399" x="4248150" y="3387725"/>
          <p14:tracePt t="102412" x="4248150" y="3397250"/>
          <p14:tracePt t="102422" x="4248150" y="3414713"/>
          <p14:tracePt t="102439" x="4248150" y="3424238"/>
          <p14:tracePt t="102439" x="4248150" y="3433763"/>
          <p14:tracePt t="102455" x="4248150" y="3443288"/>
          <p14:tracePt t="102456" x="4248150" y="3460750"/>
          <p14:tracePt t="102472" x="4248150" y="3470275"/>
          <p14:tracePt t="102473" x="4248150" y="3479800"/>
          <p14:tracePt t="102489" x="4248150" y="3497263"/>
          <p14:tracePt t="102489" x="4248150" y="3506788"/>
          <p14:tracePt t="102492" x="4248150" y="3516313"/>
          <p14:tracePt t="102505" x="4248150" y="3524250"/>
          <p14:tracePt t="102508" x="4248150" y="3533775"/>
          <p14:tracePt t="102973" x="4238625" y="3543300"/>
          <p14:tracePt t="103413" x="4229100" y="3543300"/>
          <p14:tracePt t="103429" x="4219575" y="3552825"/>
          <p14:tracePt t="103918" x="4192588" y="3552825"/>
          <p14:tracePt t="103921" x="4183063" y="3552825"/>
          <p14:tracePt t="103939" x="4175125" y="3560763"/>
          <p14:tracePt t="103939" x="4165600" y="3570288"/>
          <p14:tracePt t="103955" x="4119563" y="3579813"/>
          <p14:tracePt t="103956" x="4073525" y="3606800"/>
          <p14:tracePt t="103972" x="4037013" y="3616325"/>
          <p14:tracePt t="103973" x="4010025" y="3616325"/>
          <p14:tracePt t="103989" x="3983038" y="3625850"/>
          <p14:tracePt t="103989" x="3937000" y="3643313"/>
          <p14:tracePt t="104005" x="3900488" y="3662363"/>
          <p14:tracePt t="104006" x="3883025" y="3662363"/>
          <p14:tracePt t="104022" x="3873500" y="3662363"/>
          <p14:tracePt t="104039" x="3863975" y="3662363"/>
          <p14:tracePt t="104055" x="3854450" y="3670300"/>
          <p14:tracePt t="104072" x="3836988" y="3670300"/>
          <p14:tracePt t="104073" x="3827463" y="3670300"/>
          <p14:tracePt t="104089" x="3810000" y="3679825"/>
          <p14:tracePt t="104089" x="3800475" y="3679825"/>
          <p14:tracePt t="104105" x="3790950" y="3689350"/>
          <p14:tracePt t="104122" x="3781425" y="3698875"/>
          <p14:tracePt t="104126" x="3773488" y="3698875"/>
          <p14:tracePt t="104155" x="3763963" y="3698875"/>
          <p14:tracePt t="104158" x="3754438" y="3698875"/>
          <p14:tracePt t="104172" x="3744913" y="3698875"/>
          <p14:tracePt t="104191" x="3735388" y="3698875"/>
          <p14:tracePt t="104205" x="3727450" y="3698875"/>
          <p14:tracePt t="104222" x="3717925" y="3689350"/>
          <p14:tracePt t="104223" x="3708400" y="3679825"/>
          <p14:tracePt t="104226" x="3698875" y="3670300"/>
          <p14:tracePt t="104239" x="3690938" y="3670300"/>
          <p14:tracePt t="104241" x="3690938" y="3662363"/>
          <p14:tracePt t="104259" x="3671888" y="3633788"/>
          <p14:tracePt t="104272" x="3671888" y="3625850"/>
          <p14:tracePt t="104289" x="3662363" y="3616325"/>
          <p14:tracePt t="104335" x="3662363" y="3597275"/>
          <p14:tracePt t="104340" x="3662363" y="3589338"/>
          <p14:tracePt t="104355" x="3662363" y="3579813"/>
          <p14:tracePt t="104372" x="3662363" y="3560763"/>
          <p14:tracePt t="104373" x="3662363" y="3552825"/>
          <p14:tracePt t="104388" x="3662363" y="3533775"/>
          <p14:tracePt t="104388" x="3662363" y="3524250"/>
          <p14:tracePt t="104405" x="3654425" y="3506788"/>
          <p14:tracePt t="104405" x="3644900" y="3497263"/>
          <p14:tracePt t="104421" x="3644900" y="3487738"/>
          <p14:tracePt t="104422" x="3644900" y="3479800"/>
          <p14:tracePt t="104438" x="3644900" y="3470275"/>
          <p14:tracePt t="104439" x="3644900" y="3460750"/>
          <p14:tracePt t="104455" x="3644900" y="3443288"/>
          <p14:tracePt t="104456" x="3644900" y="3433763"/>
          <p14:tracePt t="104472" x="3644900" y="3424238"/>
          <p14:tracePt t="104473" x="3635375" y="3406775"/>
          <p14:tracePt t="104489" x="3635375" y="3397250"/>
          <p14:tracePt t="104489" x="3635375" y="3387725"/>
          <p14:tracePt t="104505" x="3635375" y="3378200"/>
          <p14:tracePt t="104522" x="3635375" y="3360738"/>
          <p14:tracePt t="104523" x="3635375" y="3351213"/>
          <p14:tracePt t="104539" x="3635375" y="3341688"/>
          <p14:tracePt t="104555" x="3635375" y="3324225"/>
          <p14:tracePt t="104556" x="3635375" y="3314700"/>
          <p14:tracePt t="104572" x="3635375" y="3305175"/>
          <p14:tracePt t="104573" x="3635375" y="3297238"/>
          <p14:tracePt t="104575" x="3635375" y="3287713"/>
          <p14:tracePt t="104589" x="3635375" y="3278188"/>
          <p14:tracePt t="104605" x="3635375" y="3268663"/>
          <p14:tracePt t="104606" x="3635375" y="3260725"/>
          <p14:tracePt t="104608" x="3635375" y="3251200"/>
          <p14:tracePt t="104622" x="3635375" y="3241675"/>
          <p14:tracePt t="104640" x="3635375" y="3232150"/>
          <p14:tracePt t="104655" x="3635375" y="3224213"/>
          <p14:tracePt t="104658" x="3635375" y="3205163"/>
          <p14:tracePt t="104672" x="3635375" y="3195638"/>
          <p14:tracePt t="104674" x="3635375" y="3187700"/>
          <p14:tracePt t="104705" x="3635375" y="3178175"/>
          <p14:tracePt t="104735" x="3635375" y="3168650"/>
          <p14:tracePt t="104880" x="3635375" y="3159125"/>
          <p14:tracePt t="104964" x="3635375" y="3168650"/>
          <p14:tracePt t="104975" x="3635375" y="3187700"/>
          <p14:tracePt t="104980" x="3635375" y="3195638"/>
          <p14:tracePt t="104991" x="3635375" y="3214688"/>
          <p14:tracePt t="105005" x="3635375" y="3224213"/>
          <p14:tracePt t="105008" x="3635375" y="3241675"/>
          <p14:tracePt t="105022" x="3635375" y="3260725"/>
          <p14:tracePt t="105039" x="3635375" y="3278188"/>
          <p14:tracePt t="105041" x="3635375" y="3287713"/>
          <p14:tracePt t="105055" x="3635375" y="3305175"/>
          <p14:tracePt t="105058" x="3635375" y="3314700"/>
          <p14:tracePt t="105072" x="3635375" y="3333750"/>
          <p14:tracePt t="105074" x="3635375" y="3341688"/>
          <p14:tracePt t="105088" x="3635375" y="3351213"/>
          <p14:tracePt t="105105" x="3635375" y="3360738"/>
          <p14:tracePt t="105106" x="3635375" y="3370263"/>
          <p14:tracePt t="105122" x="3635375" y="3387725"/>
          <p14:tracePt t="105123" x="3635375" y="3397250"/>
          <p14:tracePt t="105139" x="3635375" y="3406775"/>
          <p14:tracePt t="105140" x="3635375" y="3414713"/>
          <p14:tracePt t="105155" x="3635375" y="3424238"/>
          <p14:tracePt t="105172" x="3635375" y="3433763"/>
          <p14:tracePt t="105173" x="3635375" y="3443288"/>
          <p14:tracePt t="105189" x="3635375" y="3451225"/>
          <p14:tracePt t="105189" x="3635375" y="3470275"/>
          <p14:tracePt t="105207" x="3635375" y="3487738"/>
          <p14:tracePt t="105223" x="3635375" y="3497263"/>
          <p14:tracePt t="105224" x="3635375" y="3506788"/>
          <p14:tracePt t="105239" x="3635375" y="3516313"/>
          <p14:tracePt t="105255" x="3635375" y="3524250"/>
          <p14:tracePt t="105272" x="3635375" y="3533775"/>
          <p14:tracePt t="105273" x="3635375" y="3552825"/>
          <p14:tracePt t="105296" x="3635375" y="3560763"/>
          <p14:tracePt t="105311" x="3635375" y="3570288"/>
          <p14:tracePt t="105615" x="3635375" y="3516313"/>
          <p14:tracePt t="105633" x="3635375" y="3497263"/>
          <p14:tracePt t="105635" x="3635375" y="3460750"/>
          <p14:tracePt t="105647" x="3635375" y="3433763"/>
          <p14:tracePt t="105655" x="3635375" y="3406775"/>
          <p14:tracePt t="105672" x="3635375" y="3387725"/>
          <p14:tracePt t="105673" x="3625850" y="3370263"/>
          <p14:tracePt t="105689" x="3625850" y="3341688"/>
          <p14:tracePt t="105689" x="3608388" y="3314700"/>
          <p14:tracePt t="105705" x="3608388" y="3287713"/>
          <p14:tracePt t="105706" x="3598863" y="3260725"/>
          <p14:tracePt t="105722" x="3598863" y="3251200"/>
          <p14:tracePt t="105723" x="3589338" y="3232150"/>
          <p14:tracePt t="105739" x="3589338" y="3224213"/>
          <p14:tracePt t="105739" x="3581400" y="3205163"/>
          <p14:tracePt t="105759" x="3581400" y="3195638"/>
          <p14:tracePt t="105807" x="3581400" y="3187700"/>
          <p14:tracePt t="106017" x="3571875" y="3178175"/>
          <p14:tracePt t="106161" x="3562350" y="3178175"/>
          <p14:tracePt t="106193" x="3552825" y="3178175"/>
          <p14:tracePt t="106561" x="3544888" y="3178175"/>
          <p14:tracePt t="106593" x="3535363" y="3168650"/>
          <p14:tracePt t="106625" x="3525838" y="3151188"/>
          <p14:tracePt t="106629" x="3525838" y="3141663"/>
          <p14:tracePt t="106769" x="3516313" y="3132138"/>
          <p14:tracePt t="107305" x="3516313" y="3151188"/>
          <p14:tracePt t="107309" x="3516313" y="3159125"/>
          <p14:tracePt t="107322" x="3516313" y="3168650"/>
          <p14:tracePt t="107339" x="3516313" y="3178175"/>
          <p14:tracePt t="107339" x="3516313" y="3214688"/>
          <p14:tracePt t="107341" x="3516313" y="3224213"/>
          <p14:tracePt t="107355" x="3516313" y="3232150"/>
          <p14:tracePt t="107358" x="3516313" y="3241675"/>
          <p14:tracePt t="107372" x="3516313" y="3251200"/>
          <p14:tracePt t="107389" x="3516313" y="3268663"/>
          <p14:tracePt t="107405" x="3516313" y="3287713"/>
          <p14:tracePt t="107406" x="3516313" y="3297238"/>
          <p14:tracePt t="107408" x="3516313" y="3305175"/>
          <p14:tracePt t="107424" x="3516313" y="3324225"/>
          <p14:tracePt t="107439" x="3516313" y="3333750"/>
          <p14:tracePt t="107455" x="3516313" y="3341688"/>
          <p14:tracePt t="107458" x="3516313" y="3360738"/>
          <p14:tracePt t="107472" x="3525838" y="3370263"/>
          <p14:tracePt t="107499" x="3525838" y="3378200"/>
          <p14:tracePt t="107505" x="3525838" y="3387725"/>
          <p14:tracePt t="107522" x="3525838" y="3406775"/>
          <p14:tracePt t="107539" x="3525838" y="3414713"/>
          <p14:tracePt t="107555" x="3525838" y="3424238"/>
          <p14:tracePt t="107572" x="3525838" y="3433763"/>
          <p14:tracePt t="107589" x="3535363" y="3443288"/>
          <p14:tracePt t="107627" x="3535363" y="3451225"/>
          <p14:tracePt t="107647" x="3535363" y="3460750"/>
          <p14:tracePt t="107663" x="3535363" y="3470275"/>
          <p14:tracePt t="107675" x="3535363" y="3479800"/>
          <p14:tracePt t="107691" x="3535363" y="3497263"/>
          <p14:tracePt t="107696" x="3535363" y="3506788"/>
          <p14:tracePt t="107707" x="3535363" y="3516313"/>
          <p14:tracePt t="107755" x="3544888" y="3524250"/>
          <p14:tracePt t="107819" x="3544888" y="3533775"/>
          <p14:tracePt t="107867" x="3544888" y="3543300"/>
          <p14:tracePt t="108011" x="3552825" y="3552825"/>
          <p14:tracePt t="109085" x="3552825" y="3533775"/>
          <p14:tracePt t="109090" x="3552825" y="3524250"/>
          <p14:tracePt t="109105" x="3552825" y="3487738"/>
          <p14:tracePt t="109106" x="3552825" y="3470275"/>
          <p14:tracePt t="109122" x="3552825" y="3443288"/>
          <p14:tracePt t="109123" x="3552825" y="3414713"/>
          <p14:tracePt t="109139" x="3552825" y="3378200"/>
          <p14:tracePt t="109139" x="3552825" y="3360738"/>
          <p14:tracePt t="109155" x="3552825" y="3351213"/>
          <p14:tracePt t="109156" x="3552825" y="3333750"/>
          <p14:tracePt t="109172" x="3552825" y="3297238"/>
          <p14:tracePt t="109173" x="3552825" y="3268663"/>
          <p14:tracePt t="109189" x="3552825" y="3251200"/>
          <p14:tracePt t="109189" x="3552825" y="3241675"/>
          <p14:tracePt t="109207" x="3552825" y="3214688"/>
          <p14:tracePt t="109223" x="3552825" y="3205163"/>
          <p14:tracePt t="109223" x="3552825" y="3195638"/>
          <p14:tracePt t="109239" x="3552825" y="3187700"/>
          <p14:tracePt t="109239" x="3552825" y="3178175"/>
          <p14:tracePt t="109255" x="3552825" y="3168650"/>
          <p14:tracePt t="109272" x="3552825" y="3159125"/>
          <p14:tracePt t="109288" x="3552825" y="3151188"/>
          <p14:tracePt t="109305" x="3552825" y="3141663"/>
          <p14:tracePt t="109325" x="3544888" y="3141663"/>
          <p14:tracePt t="109701" x="3535363" y="3141663"/>
          <p14:tracePt t="109705" x="3535363" y="3151188"/>
          <p14:tracePt t="109722" x="3535363" y="3168650"/>
          <p14:tracePt t="109723" x="3525838" y="3187700"/>
          <p14:tracePt t="109738" x="3516313" y="3205163"/>
          <p14:tracePt t="109739" x="3508375" y="3241675"/>
          <p14:tracePt t="109755" x="3508375" y="3251200"/>
          <p14:tracePt t="109756" x="3508375" y="3268663"/>
          <p14:tracePt t="109772" x="3508375" y="3278188"/>
          <p14:tracePt t="109772" x="3508375" y="3287713"/>
          <p14:tracePt t="109789" x="3508375" y="3297238"/>
          <p14:tracePt t="109789" x="3508375" y="3314700"/>
          <p14:tracePt t="109805" x="3508375" y="3333750"/>
          <p14:tracePt t="109806" x="3508375" y="3341688"/>
          <p14:tracePt t="109822" x="3508375" y="3360738"/>
          <p14:tracePt t="109823" x="3508375" y="3370263"/>
          <p14:tracePt t="109839" x="3498850" y="3378200"/>
          <p14:tracePt t="109839" x="3498850" y="3387725"/>
          <p14:tracePt t="109855" x="3489325" y="3406775"/>
          <p14:tracePt t="109856" x="3489325" y="3424238"/>
          <p14:tracePt t="109872" x="3489325" y="3433763"/>
          <p14:tracePt t="109873" x="3489325" y="3451225"/>
          <p14:tracePt t="109889" x="3489325" y="3460750"/>
          <p14:tracePt t="109889" x="3489325" y="3479800"/>
          <p14:tracePt t="109905" x="3479800" y="3506788"/>
          <p14:tracePt t="109906" x="3479800" y="3516313"/>
          <p14:tracePt t="109922" x="3479800" y="3524250"/>
          <p14:tracePt t="109923" x="3479800" y="3543300"/>
          <p14:tracePt t="109925" x="3479800" y="3552825"/>
          <p14:tracePt t="109939" x="3479800" y="3560763"/>
          <p14:tracePt t="109955" x="3479800" y="3570288"/>
          <p14:tracePt t="109975" x="3479800" y="3579813"/>
          <p14:tracePt t="109991" x="3479800" y="3589338"/>
          <p14:tracePt t="110039" x="3479800" y="3597275"/>
          <p14:tracePt t="110055" x="3479800" y="3606800"/>
          <p14:tracePt t="110071" x="3471863" y="3616325"/>
          <p14:tracePt t="110103" x="3471863" y="3625850"/>
          <p14:tracePt t="110463" x="3471863" y="3616325"/>
          <p14:tracePt t="110467" x="3471863" y="3597275"/>
          <p14:tracePt t="110479" x="3471863" y="3579813"/>
          <p14:tracePt t="110489" x="3471863" y="3552825"/>
          <p14:tracePt t="110505" x="3471863" y="3524250"/>
          <p14:tracePt t="110506" x="3471863" y="3487738"/>
          <p14:tracePt t="110522" x="3471863" y="3470275"/>
          <p14:tracePt t="110523" x="3471863" y="3443288"/>
          <p14:tracePt t="110539" x="3471863" y="3397250"/>
          <p14:tracePt t="110539" x="3471863" y="3370263"/>
          <p14:tracePt t="110555" x="3471863" y="3341688"/>
          <p14:tracePt t="110556" x="3471863" y="3324225"/>
          <p14:tracePt t="110572" x="3471863" y="3305175"/>
          <p14:tracePt t="110572" x="3471863" y="3278188"/>
          <p14:tracePt t="110589" x="3471863" y="3260725"/>
          <p14:tracePt t="110589" x="3471863" y="3251200"/>
          <p14:tracePt t="110592" x="3462338" y="3232150"/>
          <p14:tracePt t="110605" x="3462338" y="3224213"/>
          <p14:tracePt t="110608" x="3452813" y="3214688"/>
          <p14:tracePt t="110622" x="3452813" y="3205163"/>
          <p14:tracePt t="110625" x="3452813" y="3195638"/>
          <p14:tracePt t="110671" x="3452813" y="3187700"/>
          <p14:tracePt t="110703" x="3452813" y="3178175"/>
          <p14:tracePt t="110719" x="3452813" y="3168650"/>
          <p14:tracePt t="110751" x="3452813" y="3151188"/>
          <p14:tracePt t="110755" x="3452813" y="3141663"/>
          <p14:tracePt t="110783" x="3452813" y="3132138"/>
          <p14:tracePt t="110788" x="3452813" y="3122613"/>
          <p14:tracePt t="111179" x="3452813" y="3132138"/>
          <p14:tracePt t="111191" x="3452813" y="3141663"/>
          <p14:tracePt t="111195" x="3452813" y="3159125"/>
          <p14:tracePt t="111207" x="3452813" y="3168650"/>
          <p14:tracePt t="111223" x="3452813" y="3187700"/>
          <p14:tracePt t="111224" x="3452813" y="3205163"/>
          <p14:tracePt t="111239" x="3452813" y="3224213"/>
          <p14:tracePt t="111239" x="3452813" y="3232150"/>
          <p14:tracePt t="111255" x="3452813" y="3268663"/>
          <p14:tracePt t="111256" x="3452813" y="3287713"/>
          <p14:tracePt t="111272" x="3452813" y="3305175"/>
          <p14:tracePt t="111273" x="3452813" y="3324225"/>
          <p14:tracePt t="111275" x="3452813" y="3351213"/>
          <p14:tracePt t="111288" x="3452813" y="3360738"/>
          <p14:tracePt t="111305" x="3452813" y="3378200"/>
          <p14:tracePt t="111306" x="3452813" y="3406775"/>
          <p14:tracePt t="111308" x="3452813" y="3424238"/>
          <p14:tracePt t="111322" x="3452813" y="3443288"/>
          <p14:tracePt t="111324" x="3452813" y="3451225"/>
          <p14:tracePt t="111339" x="3452813" y="3470275"/>
          <p14:tracePt t="111341" x="3435350" y="3487738"/>
          <p14:tracePt t="111355" x="3435350" y="3497263"/>
          <p14:tracePt t="111357" x="3435350" y="3516313"/>
          <p14:tracePt t="111372" x="3425825" y="3524250"/>
          <p14:tracePt t="111389" x="3425825" y="3533775"/>
          <p14:tracePt t="111391" x="3425825" y="3543300"/>
          <p14:tracePt t="111405" x="3416300" y="3560763"/>
          <p14:tracePt t="111407" x="3406775" y="3570288"/>
          <p14:tracePt t="111481" x="3398838" y="3579813"/>
          <p14:tracePt t="112065" x="3398838" y="3570288"/>
          <p14:tracePt t="112069" x="3398838" y="3560763"/>
          <p14:tracePt t="112081" x="3398838" y="3543300"/>
          <p14:tracePt t="112089" x="3406775" y="3533775"/>
          <p14:tracePt t="112105" x="3425825" y="3516313"/>
          <p14:tracePt t="112106" x="3471863" y="3497263"/>
          <p14:tracePt t="112122" x="3516313" y="3443288"/>
          <p14:tracePt t="112123" x="3571875" y="3397250"/>
          <p14:tracePt t="112139" x="3608388" y="3360738"/>
          <p14:tracePt t="112139" x="3654425" y="3324225"/>
          <p14:tracePt t="112155" x="3698875" y="3305175"/>
          <p14:tracePt t="112156" x="3727450" y="3278188"/>
          <p14:tracePt t="112172" x="3763963" y="3260725"/>
          <p14:tracePt t="112173" x="3790950" y="3241675"/>
          <p14:tracePt t="112189" x="3827463" y="3214688"/>
          <p14:tracePt t="112189" x="3873500" y="3187700"/>
          <p14:tracePt t="112207" x="3937000" y="3141663"/>
          <p14:tracePt t="112209" x="3973513" y="3132138"/>
          <p14:tracePt t="112222" x="4010025" y="3114675"/>
          <p14:tracePt t="112226" x="4037013" y="3095625"/>
          <p14:tracePt t="112239" x="4056063" y="3086100"/>
          <p14:tracePt t="112241" x="4092575" y="3068638"/>
          <p14:tracePt t="112255" x="4110038" y="3068638"/>
          <p14:tracePt t="112258" x="4138613" y="3059113"/>
          <p14:tracePt t="112272" x="4156075" y="3041650"/>
          <p14:tracePt t="112275" x="4192588" y="3041650"/>
          <p14:tracePt t="112289" x="4211638" y="3041650"/>
          <p14:tracePt t="112305" x="4219575" y="3041650"/>
          <p14:tracePt t="112308" x="4229100" y="3041650"/>
          <p14:tracePt t="112322" x="4238625" y="3041650"/>
          <p14:tracePt t="112324" x="4248150" y="3041650"/>
          <p14:tracePt t="112338" x="4256088" y="3041650"/>
          <p14:tracePt t="112339" x="4275138" y="3041650"/>
          <p14:tracePt t="112355" x="4284663" y="3041650"/>
          <p14:tracePt t="112358" x="4292600" y="3041650"/>
          <p14:tracePt t="112372" x="4321175" y="3049588"/>
          <p14:tracePt t="112374" x="4330700" y="3059113"/>
          <p14:tracePt t="112389" x="4348163" y="3078163"/>
          <p14:tracePt t="112391" x="4357688" y="3078163"/>
          <p14:tracePt t="112405" x="4384675" y="3114675"/>
          <p14:tracePt t="112422" x="4394200" y="3132138"/>
          <p14:tracePt t="112425" x="4403725" y="3151188"/>
          <p14:tracePt t="112439" x="4421188" y="3187700"/>
          <p14:tracePt t="112441" x="4421188" y="3195638"/>
          <p14:tracePt t="112455" x="4440238" y="3214688"/>
          <p14:tracePt t="112457" x="4440238" y="3232150"/>
          <p14:tracePt t="112472" x="4440238" y="3241675"/>
          <p14:tracePt t="112474" x="4457700" y="3260725"/>
          <p14:tracePt t="112489" x="4467225" y="3287713"/>
          <p14:tracePt t="112491" x="4467225" y="3314700"/>
          <p14:tracePt t="112505" x="4494213" y="3333750"/>
          <p14:tracePt t="112507" x="4494213" y="3341688"/>
          <p14:tracePt t="112522" x="4503738" y="3360738"/>
          <p14:tracePt t="112524" x="4503738" y="3378200"/>
          <p14:tracePt t="112539" x="4513263" y="3397250"/>
          <p14:tracePt t="112541" x="4521200" y="3414713"/>
          <p14:tracePt t="112555" x="4521200" y="3433763"/>
          <p14:tracePt t="112557" x="4521200" y="3443288"/>
          <p14:tracePt t="112572" x="4521200" y="3470275"/>
          <p14:tracePt t="112574" x="4521200" y="3487738"/>
          <p14:tracePt t="112589" x="4530725" y="3516313"/>
          <p14:tracePt t="112591" x="4530725" y="3533775"/>
          <p14:tracePt t="112605" x="4530725" y="3570288"/>
          <p14:tracePt t="112607" x="4530725" y="3597275"/>
          <p14:tracePt t="112622" x="4540250" y="3616325"/>
          <p14:tracePt t="112624" x="4540250" y="3643313"/>
          <p14:tracePt t="112639" x="4540250" y="3662363"/>
          <p14:tracePt t="112639" x="4540250" y="3698875"/>
          <p14:tracePt t="112655" x="4540250" y="3716338"/>
          <p14:tracePt t="112658" x="4540250" y="3735388"/>
          <p14:tracePt t="112672" x="4540250" y="3752850"/>
          <p14:tracePt t="112675" x="4540250" y="3771900"/>
          <p14:tracePt t="112689" x="4540250" y="3789363"/>
          <p14:tracePt t="112691" x="4540250" y="3808413"/>
          <p14:tracePt t="112705" x="4540250" y="3825875"/>
          <p14:tracePt t="112707" x="4540250" y="3844925"/>
          <p14:tracePt t="112722" x="4540250" y="3852863"/>
          <p14:tracePt t="112724" x="4540250" y="3862388"/>
          <p14:tracePt t="112739" x="4540250" y="3871913"/>
          <p14:tracePt t="112739" x="4540250" y="3881438"/>
          <p14:tracePt t="112755" x="4540250" y="3889375"/>
          <p14:tracePt t="112758" x="4540250" y="3898900"/>
          <p14:tracePt t="112772" x="4540250" y="3908425"/>
          <p14:tracePt t="112789" x="4540250" y="3917950"/>
          <p14:tracePt t="112805" x="4540250" y="3927475"/>
          <p14:tracePt t="112822" x="4540250" y="3944938"/>
          <p14:tracePt t="112824" x="4540250" y="3954463"/>
          <p14:tracePt t="112839" x="4540250" y="3963988"/>
          <p14:tracePt t="112855" x="4530725" y="3971925"/>
          <p14:tracePt t="112857" x="4521200" y="3981450"/>
          <p14:tracePt t="112888" x="4513263" y="4008438"/>
          <p14:tracePt t="112905" x="4513263" y="4017963"/>
          <p14:tracePt t="112906" x="4513263" y="4027488"/>
          <p14:tracePt t="112922" x="4503738" y="4037013"/>
          <p14:tracePt t="112939" x="4494213" y="4054475"/>
          <p14:tracePt t="112939" x="4494213" y="4064000"/>
          <p14:tracePt t="112955" x="4484688" y="4081463"/>
          <p14:tracePt t="112956" x="4484688" y="4090988"/>
          <p14:tracePt t="112972" x="4476750" y="4090988"/>
          <p14:tracePt t="112973" x="4476750" y="4100513"/>
          <p14:tracePt t="112989" x="4467225" y="4110038"/>
          <p14:tracePt t="113219" x="4467225" y="4117975"/>
          <p14:tracePt t="113251" x="4448175" y="4117975"/>
          <p14:tracePt t="113256" x="4440238" y="4117975"/>
          <p14:tracePt t="113272" x="4430713" y="4117975"/>
          <p14:tracePt t="113273" x="4411663" y="4127500"/>
          <p14:tracePt t="113289" x="4384675" y="4127500"/>
          <p14:tracePt t="113289" x="4348163" y="4137025"/>
          <p14:tracePt t="113305" x="4321175" y="4146550"/>
          <p14:tracePt t="113306" x="4292600" y="4154488"/>
          <p14:tracePt t="113322" x="4256088" y="4183063"/>
          <p14:tracePt t="113323" x="4211638" y="4200525"/>
          <p14:tracePt t="113339" x="4192588" y="4210050"/>
          <p14:tracePt t="113339" x="4165600" y="4237038"/>
          <p14:tracePt t="113355" x="4156075" y="4237038"/>
          <p14:tracePt t="113356" x="4129088" y="4246563"/>
          <p14:tracePt t="113372" x="4092575" y="4273550"/>
          <p14:tracePt t="113389" x="4073525" y="4292600"/>
          <p14:tracePt t="113389" x="4056063" y="4300538"/>
          <p14:tracePt t="113405" x="4029075" y="4310063"/>
          <p14:tracePt t="113422" x="4019550" y="4319588"/>
          <p14:tracePt t="113423" x="4010025" y="4329113"/>
          <p14:tracePt t="113443" x="4000500" y="4329113"/>
          <p14:tracePt t="113459" x="3992563" y="4337050"/>
          <p14:tracePt t="113475" x="3983038" y="4346575"/>
          <p14:tracePt t="113803" x="3973513" y="4346575"/>
          <p14:tracePt t="113819" x="3956050" y="4329113"/>
          <p14:tracePt t="113823" x="3946525" y="4329113"/>
          <p14:tracePt t="113839" x="3919538" y="4310063"/>
          <p14:tracePt t="113840" x="3919538" y="4300538"/>
          <p14:tracePt t="113855" x="3910013" y="4292600"/>
          <p14:tracePt t="113872" x="3890963" y="4283075"/>
          <p14:tracePt t="113873" x="3883025" y="4273550"/>
          <p14:tracePt t="113888" x="3873500" y="4264025"/>
          <p14:tracePt t="113889" x="3854450" y="4246563"/>
          <p14:tracePt t="113905" x="3836988" y="4237038"/>
          <p14:tracePt t="113906" x="3827463" y="4237038"/>
          <p14:tracePt t="113922" x="3817938" y="4227513"/>
          <p14:tracePt t="113938" x="3800475" y="4210050"/>
          <p14:tracePt t="113939" x="3790950" y="4200525"/>
          <p14:tracePt t="113955" x="3773488" y="4183063"/>
          <p14:tracePt t="113956" x="3773488" y="4173538"/>
          <p14:tracePt t="113972" x="3773488" y="4164013"/>
          <p14:tracePt t="113973" x="3754438" y="4137025"/>
          <p14:tracePt t="113989" x="3744913" y="4117975"/>
          <p14:tracePt t="113989" x="3744913" y="4110038"/>
          <p14:tracePt t="114005" x="3735388" y="4100513"/>
          <p14:tracePt t="114006" x="3735388" y="4090988"/>
          <p14:tracePt t="114022" x="3735388" y="4081463"/>
          <p14:tracePt t="114023" x="3735388" y="4073525"/>
          <p14:tracePt t="114039" x="3727450" y="4054475"/>
          <p14:tracePt t="114039" x="3727450" y="4044950"/>
          <p14:tracePt t="114055" x="3727450" y="4027488"/>
          <p14:tracePt t="114056" x="3727450" y="4017963"/>
          <p14:tracePt t="114072" x="3727450" y="4008438"/>
          <p14:tracePt t="114075" x="3727450" y="4000500"/>
          <p14:tracePt t="114105" x="3727450" y="3981450"/>
          <p14:tracePt t="114106" x="3727450" y="3971925"/>
          <p14:tracePt t="114108" x="3727450" y="3954463"/>
          <p14:tracePt t="114122" x="3727450" y="3944938"/>
          <p14:tracePt t="114124" x="3727450" y="3935413"/>
          <p14:tracePt t="114139" x="3727450" y="3927475"/>
          <p14:tracePt t="114141" x="3727450" y="3917950"/>
          <p14:tracePt t="114155" x="3727450" y="3908425"/>
          <p14:tracePt t="114172" x="3717925" y="3898900"/>
          <p14:tracePt t="114175" x="3717925" y="3889375"/>
          <p14:tracePt t="114188" x="3717925" y="3881438"/>
          <p14:tracePt t="114191" x="3717925" y="3871913"/>
          <p14:tracePt t="114209" x="3717925" y="3862388"/>
          <p14:tracePt t="114222" x="3717925" y="3852863"/>
          <p14:tracePt t="114224" x="3717925" y="3844925"/>
          <p14:tracePt t="114238" x="3717925" y="3825875"/>
          <p14:tracePt t="114239" x="3717925" y="3808413"/>
          <p14:tracePt t="114255" x="3717925" y="3798888"/>
          <p14:tracePt t="114271" x="3717925" y="3789363"/>
          <p14:tracePt t="114273" x="3717925" y="3771900"/>
          <p14:tracePt t="114289" x="3717925" y="3762375"/>
          <p14:tracePt t="114305" x="3717925" y="3752850"/>
          <p14:tracePt t="114307" x="3717925" y="3743325"/>
          <p14:tracePt t="114322" x="3717925" y="3735388"/>
          <p14:tracePt t="114339" x="3717925" y="3725863"/>
          <p14:tracePt t="114355" x="3717925" y="3716338"/>
          <p14:tracePt t="114372" x="3717925" y="3706813"/>
          <p14:tracePt t="114395" x="3717925" y="3698875"/>
          <p14:tracePt t="114411" x="3717925" y="3689350"/>
          <p14:tracePt t="116087" x="3717925" y="3716338"/>
          <p14:tracePt t="116091" x="3717925" y="3725863"/>
          <p14:tracePt t="116105" x="3717925" y="3743325"/>
          <p14:tracePt t="116108" x="3717925" y="3762375"/>
          <p14:tracePt t="116122" x="3727450" y="3779838"/>
          <p14:tracePt t="116125" x="3727450" y="3789363"/>
          <p14:tracePt t="116139" x="3727450" y="3808413"/>
          <p14:tracePt t="116141" x="3727450" y="3816350"/>
          <p14:tracePt t="116155" x="3727450" y="3835400"/>
          <p14:tracePt t="116172" x="3727450" y="3852863"/>
          <p14:tracePt t="116174" x="3727450" y="3862388"/>
          <p14:tracePt t="116189" x="3727450" y="3881438"/>
          <p14:tracePt t="116191" x="3735388" y="3889375"/>
          <p14:tracePt t="116205" x="3735388" y="3908425"/>
          <p14:tracePt t="116207" x="3735388" y="3917950"/>
          <p14:tracePt t="116222" x="3735388" y="3927475"/>
          <p14:tracePt t="116239" x="3735388" y="3935413"/>
          <p14:tracePt t="116258" x="3735388" y="3954463"/>
          <p14:tracePt t="116272" x="3735388" y="3963988"/>
          <p14:tracePt t="116273" x="3735388" y="3971925"/>
          <p14:tracePt t="116289" x="3735388" y="3981450"/>
          <p14:tracePt t="116305" x="3744913" y="4000500"/>
          <p14:tracePt t="116322" x="3744913" y="4008438"/>
          <p14:tracePt t="116323" x="3744913" y="4027488"/>
          <p14:tracePt t="116339" x="3744913" y="4044950"/>
          <p14:tracePt t="116339" x="3744913" y="4054475"/>
          <p14:tracePt t="116355" x="3744913" y="4064000"/>
          <p14:tracePt t="116372" x="3744913" y="4073525"/>
          <p14:tracePt t="116389" x="3754438" y="4100513"/>
          <p14:tracePt t="116389" x="3754438" y="4110038"/>
          <p14:tracePt t="116392" x="3754438" y="4117975"/>
          <p14:tracePt t="116405" x="3754438" y="4127500"/>
          <p14:tracePt t="116407" x="3754438" y="4137025"/>
          <p14:tracePt t="116422" x="3754438" y="4146550"/>
          <p14:tracePt t="116424" x="3754438" y="4154488"/>
          <p14:tracePt t="116440" x="3754438" y="4164013"/>
          <p14:tracePt t="116455" x="3754438" y="4173538"/>
          <p14:tracePt t="116472" x="3754438" y="4183063"/>
          <p14:tracePt t="116535" x="3754438" y="4191000"/>
          <p14:tracePt t="118235" x="3773488" y="4173538"/>
          <p14:tracePt t="118240" x="3781425" y="4164013"/>
          <p14:tracePt t="118255" x="3790950" y="4117975"/>
          <p14:tracePt t="118256" x="3800475" y="4110038"/>
          <p14:tracePt t="118272" x="3817938" y="4090988"/>
          <p14:tracePt t="118273" x="3854450" y="4027488"/>
          <p14:tracePt t="118288" x="3863975" y="3990975"/>
          <p14:tracePt t="118289" x="3890963" y="3927475"/>
          <p14:tracePt t="118304" x="3919538" y="3881438"/>
          <p14:tracePt t="118305" x="3937000" y="3844925"/>
          <p14:tracePt t="118321" x="3946525" y="3808413"/>
          <p14:tracePt t="118322" x="3973513" y="3752850"/>
          <p14:tracePt t="118338" x="3983038" y="3735388"/>
          <p14:tracePt t="118338" x="3992563" y="3698875"/>
          <p14:tracePt t="118355" x="4000500" y="3662363"/>
          <p14:tracePt t="118355" x="4010025" y="3652838"/>
          <p14:tracePt t="118372" x="4029075" y="3616325"/>
          <p14:tracePt t="118373" x="4029075" y="3597275"/>
          <p14:tracePt t="118389" x="4029075" y="3570288"/>
          <p14:tracePt t="118389" x="4029075" y="3552825"/>
          <p14:tracePt t="118405" x="4029075" y="3524250"/>
          <p14:tracePt t="118406" x="4029075" y="3506788"/>
          <p14:tracePt t="118422" x="4029075" y="3497263"/>
          <p14:tracePt t="118423" x="4029075" y="3470275"/>
          <p14:tracePt t="118438" x="4029075" y="3451225"/>
          <p14:tracePt t="118439" x="4037013" y="3443288"/>
          <p14:tracePt t="118455" x="4037013" y="3424238"/>
          <p14:tracePt t="118456" x="4037013" y="3414713"/>
          <p14:tracePt t="118472" x="4037013" y="3397250"/>
          <p14:tracePt t="118489" x="4037013" y="3387725"/>
          <p14:tracePt t="118489" x="4037013" y="3370263"/>
          <p14:tracePt t="118492" x="4037013" y="3360738"/>
          <p14:tracePt t="118507" x="4037013" y="3351213"/>
          <p14:tracePt t="118522" x="4037013" y="3341688"/>
          <p14:tracePt t="118524" x="4037013" y="3333750"/>
          <p14:tracePt t="118539" x="4037013" y="3324225"/>
          <p14:tracePt t="118555" x="4037013" y="3314700"/>
          <p14:tracePt t="118572" x="4037013" y="3305175"/>
          <p14:tracePt t="118588" x="4037013" y="3297238"/>
          <p14:tracePt t="118605" x="4037013" y="3268663"/>
          <p14:tracePt t="118606" x="4037013" y="3260725"/>
          <p14:tracePt t="118622" x="4029075" y="3251200"/>
          <p14:tracePt t="118638" x="4019550" y="3251200"/>
          <p14:tracePt t="118669" x="4010025" y="3241675"/>
          <p14:tracePt t="118734" x="4000500" y="3232150"/>
          <p14:tracePt t="118765" x="4000500" y="3224213"/>
          <p14:tracePt t="118781" x="3992563" y="3214688"/>
          <p14:tracePt t="118797" x="3983038" y="3205163"/>
          <p14:tracePt t="118845" x="3973513" y="3195638"/>
          <p14:tracePt t="118893" x="3963988" y="3187700"/>
          <p14:tracePt t="118925" x="3956050" y="3187700"/>
          <p14:tracePt t="120459" x="3956050" y="3195638"/>
          <p14:tracePt t="120471" x="3956050" y="3224213"/>
          <p14:tracePt t="120475" x="3956050" y="3232150"/>
          <p14:tracePt t="120488" x="3956050" y="3241675"/>
          <p14:tracePt t="120491" x="3956050" y="3260725"/>
          <p14:tracePt t="120505" x="3946525" y="3278188"/>
          <p14:tracePt t="120508" x="3946525" y="3305175"/>
          <p14:tracePt t="120522" x="3946525" y="3324225"/>
          <p14:tracePt t="120524" x="3946525" y="3341688"/>
          <p14:tracePt t="120539" x="3937000" y="3378200"/>
          <p14:tracePt t="120541" x="3937000" y="3387725"/>
          <p14:tracePt t="120555" x="3937000" y="3397250"/>
          <p14:tracePt t="120557" x="3937000" y="3424238"/>
          <p14:tracePt t="120572" x="3937000" y="3433763"/>
          <p14:tracePt t="120574" x="3927475" y="3460750"/>
          <p14:tracePt t="120588" x="3927475" y="3479800"/>
          <p14:tracePt t="120591" x="3927475" y="3487738"/>
          <p14:tracePt t="120605" x="3927475" y="3506788"/>
          <p14:tracePt t="120607" x="3927475" y="3533775"/>
          <p14:tracePt t="120622" x="3927475" y="3552825"/>
          <p14:tracePt t="120624" x="3919538" y="3560763"/>
          <p14:tracePt t="120638" x="3919538" y="3589338"/>
          <p14:tracePt t="120641" x="3919538" y="3616325"/>
          <p14:tracePt t="120655" x="3919538" y="3625850"/>
          <p14:tracePt t="120657" x="3919538" y="3652838"/>
          <p14:tracePt t="120672" x="3910013" y="3679825"/>
          <p14:tracePt t="120674" x="3910013" y="3698875"/>
          <p14:tracePt t="120688" x="3910013" y="3735388"/>
          <p14:tracePt t="120691" x="3910013" y="3752850"/>
          <p14:tracePt t="120705" x="3910013" y="3771900"/>
          <p14:tracePt t="120707" x="3910013" y="3798888"/>
          <p14:tracePt t="120722" x="3910013" y="3816350"/>
          <p14:tracePt t="120724" x="3910013" y="3835400"/>
          <p14:tracePt t="120738" x="3910013" y="3852863"/>
          <p14:tracePt t="120741" x="3910013" y="3862388"/>
          <p14:tracePt t="120755" x="3910013" y="3871913"/>
          <p14:tracePt t="120757" x="3910013" y="3881438"/>
          <p14:tracePt t="120772" x="3910013" y="3889375"/>
          <p14:tracePt t="120774" x="3910013" y="3908425"/>
          <p14:tracePt t="120789" x="3910013" y="3917950"/>
          <p14:tracePt t="120791" x="3910013" y="3935413"/>
          <p14:tracePt t="120805" x="3910013" y="3944938"/>
          <p14:tracePt t="120807" x="3910013" y="3954463"/>
          <p14:tracePt t="120822" x="3910013" y="3963988"/>
          <p14:tracePt t="120824" x="3910013" y="3971925"/>
          <p14:tracePt t="120839" x="3910013" y="3981450"/>
          <p14:tracePt t="120841" x="3910013" y="4000500"/>
          <p14:tracePt t="120855" x="3910013" y="4008438"/>
          <p14:tracePt t="120858" x="3910013" y="4017963"/>
          <p14:tracePt t="120872" x="3910013" y="4027488"/>
          <p14:tracePt t="120874" x="3910013" y="4037013"/>
          <p14:tracePt t="120906" x="3910013" y="4044950"/>
          <p14:tracePt t="120937" x="3910013" y="4054475"/>
          <p14:tracePt t="120953" x="3910013" y="4073525"/>
          <p14:tracePt t="120957" x="3910013" y="4081463"/>
          <p14:tracePt t="120972" x="3910013" y="4090988"/>
          <p14:tracePt t="120989" x="3910013" y="4100513"/>
          <p14:tracePt t="121005" x="3900488" y="4110038"/>
          <p14:tracePt t="121037" x="3900488" y="4117975"/>
          <p14:tracePt t="121049" x="3900488" y="4127500"/>
          <p14:tracePt t="121065" x="3900488" y="4146550"/>
          <p14:tracePt t="121072" x="3883025" y="4164013"/>
          <p14:tracePt t="121097" x="3883025" y="4183063"/>
          <p14:tracePt t="121105" x="3883025" y="4191000"/>
          <p14:tracePt t="123461" x="3873500" y="4191000"/>
          <p14:tracePt t="123573" x="3863975" y="4191000"/>
          <p14:tracePt t="123589" x="3863975" y="4173538"/>
          <p14:tracePt t="123593" x="3863975" y="4146550"/>
          <p14:tracePt t="123605" x="3863975" y="4090988"/>
          <p14:tracePt t="123622" x="3863975" y="4044950"/>
          <p14:tracePt t="123623" x="3863975" y="4017963"/>
          <p14:tracePt t="123625" x="3863975" y="3990975"/>
          <p14:tracePt t="123638" x="3863975" y="3944938"/>
          <p14:tracePt t="123655" x="3883025" y="3889375"/>
          <p14:tracePt t="123656" x="3890963" y="3844925"/>
          <p14:tracePt t="123657" x="3900488" y="3798888"/>
          <p14:tracePt t="123672" x="3919538" y="3752850"/>
          <p14:tracePt t="123674" x="3937000" y="3735388"/>
          <p14:tracePt t="123689" x="3956050" y="3706813"/>
          <p14:tracePt t="123689" x="3956050" y="3670300"/>
          <p14:tracePt t="123705" x="3973513" y="3625850"/>
          <p14:tracePt t="123706" x="3992563" y="3616325"/>
          <p14:tracePt t="123722" x="4019550" y="3597275"/>
          <p14:tracePt t="123725" x="4019550" y="3579813"/>
          <p14:tracePt t="123738" x="4037013" y="3552825"/>
          <p14:tracePt t="123740" x="4037013" y="3533775"/>
          <p14:tracePt t="123755" x="4046538" y="3516313"/>
          <p14:tracePt t="123756" x="4046538" y="3506788"/>
          <p14:tracePt t="123772" x="4056063" y="3487738"/>
          <p14:tracePt t="123773" x="4065588" y="3470275"/>
          <p14:tracePt t="123789" x="4073525" y="3433763"/>
          <p14:tracePt t="123805" x="4073525" y="3424238"/>
          <p14:tracePt t="123806" x="4083050" y="3406775"/>
          <p14:tracePt t="123829" x="4083050" y="3397250"/>
          <p14:tracePt t="123838" x="4092575" y="3387725"/>
          <p14:tracePt t="123855" x="4102100" y="3378200"/>
          <p14:tracePt t="123911" x="4102100" y="3370263"/>
          <p14:tracePt t="123927" x="4102100" y="3360738"/>
          <p14:tracePt t="123947" x="4110038" y="3351213"/>
          <p14:tracePt t="123959" x="4110038" y="3341688"/>
          <p14:tracePt t="123975" x="4119563" y="3324225"/>
          <p14:tracePt t="123979" x="4119563" y="3314700"/>
          <p14:tracePt t="123991" x="4119563" y="3305175"/>
          <p14:tracePt t="124231" x="4129088" y="3297238"/>
          <p14:tracePt t="124263" x="4138613" y="3297238"/>
          <p14:tracePt t="125273" x="4119563" y="3314700"/>
          <p14:tracePt t="125278" x="4110038" y="3324225"/>
          <p14:tracePt t="125385" x="4092575" y="3333750"/>
          <p14:tracePt t="125389" x="4083050" y="3333750"/>
          <p14:tracePt t="125405" x="4073525" y="3341688"/>
          <p14:tracePt t="125422" x="4065588" y="3351213"/>
          <p14:tracePt t="125449" x="4046538" y="3360738"/>
          <p14:tracePt t="125455" x="4037013" y="3360738"/>
          <p14:tracePt t="125472" x="4029075" y="3370263"/>
          <p14:tracePt t="125498" x="4019550" y="3370263"/>
          <p14:tracePt t="125513" x="4010025" y="3378200"/>
          <p14:tracePt t="125522" x="3992563" y="3397250"/>
          <p14:tracePt t="125538" x="3983038" y="3406775"/>
          <p14:tracePt t="125555" x="3963988" y="3424238"/>
          <p14:tracePt t="125556" x="3956050" y="3433763"/>
          <p14:tracePt t="125572" x="3937000" y="3451225"/>
          <p14:tracePt t="125572" x="3927475" y="3460750"/>
          <p14:tracePt t="125589" x="3919538" y="3470275"/>
          <p14:tracePt t="125605" x="3910013" y="3479800"/>
          <p14:tracePt t="125641" x="3890963" y="3487738"/>
          <p14:tracePt t="125645" x="3883025" y="3487738"/>
          <p14:tracePt t="125657" x="3873500" y="3497263"/>
          <p14:tracePt t="125672" x="3863975" y="3506788"/>
          <p14:tracePt t="125673" x="3854450" y="3516313"/>
          <p14:tracePt t="125689" x="3836988" y="3533775"/>
          <p14:tracePt t="125705" x="3827463" y="3543300"/>
          <p14:tracePt t="125706" x="3810000" y="3552825"/>
          <p14:tracePt t="125722" x="3800475" y="3560763"/>
          <p14:tracePt t="125738" x="3790950" y="3560763"/>
          <p14:tracePt t="125754" x="3781425" y="3570288"/>
          <p14:tracePt t="125771" x="3773488" y="3570288"/>
          <p14:tracePt t="125772" x="3763963" y="3570288"/>
          <p14:tracePt t="125788" x="3754438" y="3570288"/>
          <p14:tracePt t="125805" x="3744913" y="3579813"/>
          <p14:tracePt t="125821" x="3744913" y="3589338"/>
          <p14:tracePt t="125838" x="3735388" y="3597275"/>
          <p14:tracePt t="125839" x="3727450" y="3606800"/>
          <p14:tracePt t="125854" x="3717925" y="3616325"/>
          <p14:tracePt t="125871" x="3698875" y="3625850"/>
          <p14:tracePt t="125872" x="3690938" y="3633788"/>
          <p14:tracePt t="125888" x="3671888" y="3652838"/>
          <p14:tracePt t="125889" x="3662363" y="3652838"/>
          <p14:tracePt t="125905" x="3654425" y="3662363"/>
          <p14:tracePt t="125907" x="3644900" y="3670300"/>
          <p14:tracePt t="125938" x="3617913" y="3706813"/>
          <p14:tracePt t="125939" x="3608388" y="3716338"/>
          <p14:tracePt t="125955" x="3589338" y="3725863"/>
          <p14:tracePt t="125972" x="3581400" y="3725863"/>
          <p14:tracePt t="125988" x="3571875" y="3735388"/>
          <p14:tracePt t="126005" x="3562350" y="3743325"/>
          <p14:tracePt t="126005" x="3552825" y="3752850"/>
          <p14:tracePt t="126021" x="3544888" y="3762375"/>
          <p14:tracePt t="126041" x="3535363" y="3771900"/>
          <p14:tracePt t="126057" x="3525838" y="3779838"/>
          <p14:tracePt t="126073" x="3525838" y="3789363"/>
          <p14:tracePt t="126090" x="3516313" y="3789363"/>
          <p14:tracePt t="126105" x="3508375" y="3798888"/>
          <p14:tracePt t="126106" x="3498850" y="3808413"/>
          <p14:tracePt t="126137" x="3489325" y="3816350"/>
          <p14:tracePt t="126141" x="3479800" y="3825875"/>
          <p14:tracePt t="126155" x="3471863" y="3835400"/>
          <p14:tracePt t="126172" x="3462338" y="3844925"/>
          <p14:tracePt t="126173" x="3462338" y="3852863"/>
          <p14:tracePt t="126189" x="3452813" y="3852863"/>
          <p14:tracePt t="126189" x="3443288" y="3862388"/>
          <p14:tracePt t="126205" x="3435350" y="3871913"/>
          <p14:tracePt t="126206" x="3425825" y="3881438"/>
          <p14:tracePt t="126222" x="3406775" y="3898900"/>
          <p14:tracePt t="126222" x="3398838" y="3908425"/>
          <p14:tracePt t="126238" x="3389313" y="3917950"/>
          <p14:tracePt t="126239" x="3370263" y="3927475"/>
          <p14:tracePt t="126257" x="3343275" y="3954463"/>
          <p14:tracePt t="126272" x="3333750" y="3971925"/>
          <p14:tracePt t="126273" x="3333750" y="3981450"/>
          <p14:tracePt t="126288" x="3316288" y="3990975"/>
          <p14:tracePt t="126305" x="3306763" y="4000500"/>
          <p14:tracePt t="126322" x="3297238" y="4008438"/>
          <p14:tracePt t="126322" x="3289300" y="4017963"/>
          <p14:tracePt t="126338" x="3279775" y="4027488"/>
          <p14:tracePt t="126355" x="3270250" y="4037013"/>
          <p14:tracePt t="126356" x="3260725" y="4044950"/>
          <p14:tracePt t="126372" x="3260725" y="4054475"/>
          <p14:tracePt t="126388" x="3252788" y="4054475"/>
          <p14:tracePt t="126389" x="3243263" y="4054475"/>
          <p14:tracePt t="126405" x="3224213" y="4073525"/>
          <p14:tracePt t="126406" x="3214688" y="4081463"/>
          <p14:tracePt t="126422" x="3206750" y="4090988"/>
          <p14:tracePt t="126438" x="3178175" y="4110038"/>
          <p14:tracePt t="126439" x="3170238" y="4117975"/>
          <p14:tracePt t="126442" x="3160713" y="4127500"/>
          <p14:tracePt t="126455" x="3141663" y="4146550"/>
          <p14:tracePt t="126458" x="3124200" y="4154488"/>
          <p14:tracePt t="126472" x="3114675" y="4154488"/>
          <p14:tracePt t="126475" x="3097213" y="4173538"/>
          <p14:tracePt t="126489" x="3087688" y="4183063"/>
          <p14:tracePt t="126505" x="3078163" y="4191000"/>
          <p14:tracePt t="126507" x="3068638" y="4200525"/>
          <p14:tracePt t="126521" x="3060700" y="4200525"/>
          <p14:tracePt t="126538" x="3051175" y="4210050"/>
          <p14:tracePt t="126554" x="3041650" y="4210050"/>
          <p14:tracePt t="126555" x="3024188" y="4227513"/>
          <p14:tracePt t="126571" x="3014663" y="4227513"/>
          <p14:tracePt t="126572" x="2995613" y="4246563"/>
          <p14:tracePt t="126588" x="2978150" y="4256088"/>
          <p14:tracePt t="126589" x="2951163" y="4292600"/>
          <p14:tracePt t="126604" x="2932113" y="4300538"/>
          <p14:tracePt t="126606" x="2895600" y="4319588"/>
          <p14:tracePt t="126622" x="2868613" y="4356100"/>
          <p14:tracePt t="126625" x="2813050" y="4383088"/>
          <p14:tracePt t="126639" x="2805113" y="4383088"/>
          <p14:tracePt t="126641" x="2795588" y="4392613"/>
          <p14:tracePt t="126655" x="2786063" y="4402138"/>
          <p14:tracePt t="126657" x="2776538" y="4410075"/>
          <p14:tracePt t="126672" x="2768600" y="4419600"/>
          <p14:tracePt t="126688" x="2749550" y="4419600"/>
          <p14:tracePt t="126691" x="2740025" y="4419600"/>
          <p14:tracePt t="126705" x="2732088" y="4429125"/>
          <p14:tracePt t="126707" x="2722563" y="4429125"/>
          <p14:tracePt t="126722" x="2713038" y="4438650"/>
          <p14:tracePt t="126724" x="2713038" y="4446588"/>
          <p14:tracePt t="126738" x="2703513" y="4456113"/>
          <p14:tracePt t="126741" x="2686050" y="4465638"/>
          <p14:tracePt t="126755" x="2667000" y="4483100"/>
          <p14:tracePt t="126757" x="2657475" y="4492625"/>
          <p14:tracePt t="126772" x="2649538" y="4502150"/>
          <p14:tracePt t="126774" x="2640013" y="4511675"/>
          <p14:tracePt t="126789" x="2630488" y="4519613"/>
          <p14:tracePt t="126791" x="2613025" y="4529138"/>
          <p14:tracePt t="126805" x="2603500" y="4529138"/>
          <p14:tracePt t="126807" x="2593975" y="4538663"/>
          <p14:tracePt t="126822" x="2593975" y="4548188"/>
          <p14:tracePt t="126823" x="2584450" y="4556125"/>
          <p14:tracePt t="126838" x="2576513" y="4565650"/>
          <p14:tracePt t="126840" x="2557463" y="4584700"/>
          <p14:tracePt t="126855" x="2547938" y="4592638"/>
          <p14:tracePt t="126857" x="2540000" y="4602163"/>
          <p14:tracePt t="126872" x="2520950" y="4621213"/>
          <p14:tracePt t="126874" x="2511425" y="4621213"/>
          <p14:tracePt t="126888" x="2503488" y="4621213"/>
          <p14:tracePt t="126905" x="2466975" y="4648200"/>
          <p14:tracePt t="126906" x="2457450" y="4648200"/>
          <p14:tracePt t="126908" x="2438400" y="4665663"/>
          <p14:tracePt t="126921" x="2438400" y="4675188"/>
          <p14:tracePt t="126923" x="2420938" y="4684713"/>
          <p14:tracePt t="126938" x="2393950" y="4702175"/>
          <p14:tracePt t="126940" x="2393950" y="4711700"/>
          <p14:tracePt t="126955" x="2384425" y="4721225"/>
          <p14:tracePt t="126957" x="2374900" y="4730750"/>
          <p14:tracePt t="126972" x="2347913" y="4748213"/>
          <p14:tracePt t="126974" x="2338388" y="4757738"/>
          <p14:tracePt t="126988" x="2320925" y="4767263"/>
          <p14:tracePt t="126989" x="2311400" y="4775200"/>
          <p14:tracePt t="126991" x="2292350" y="4784725"/>
          <p14:tracePt t="127005" x="2274888" y="4803775"/>
          <p14:tracePt t="127007" x="2265363" y="4803775"/>
          <p14:tracePt t="127022" x="2247900" y="4821238"/>
          <p14:tracePt t="127024" x="2238375" y="4830763"/>
          <p14:tracePt t="127039" x="2228850" y="4840288"/>
          <p14:tracePt t="127041" x="2211388" y="4848225"/>
          <p14:tracePt t="127055" x="2211388" y="4857750"/>
          <p14:tracePt t="127057" x="2192338" y="4867275"/>
          <p14:tracePt t="127072" x="2182813" y="4867275"/>
          <p14:tracePt t="127074" x="2174875" y="4876800"/>
          <p14:tracePt t="127088" x="2155825" y="4884738"/>
          <p14:tracePt t="127091" x="2146300" y="4894263"/>
          <p14:tracePt t="127105" x="2136775" y="4903788"/>
          <p14:tracePt t="127131" x="2128838" y="4913313"/>
          <p14:tracePt t="127151" x="2119313" y="4913313"/>
          <p14:tracePt t="127163" x="2109788" y="4922838"/>
          <p14:tracePt t="127172" x="2100263" y="4930775"/>
          <p14:tracePt t="127188" x="2082800" y="4940300"/>
          <p14:tracePt t="127189" x="2073275" y="4940300"/>
          <p14:tracePt t="127205" x="2063750" y="4940300"/>
          <p14:tracePt t="127206" x="2055813" y="4949825"/>
          <p14:tracePt t="127222" x="2046288" y="4959350"/>
          <p14:tracePt t="127239" x="2036763" y="4967288"/>
          <p14:tracePt t="127239" x="2027238" y="4976813"/>
          <p14:tracePt t="127255" x="2009775" y="4995863"/>
          <p14:tracePt t="127256" x="2000250" y="5003800"/>
          <p14:tracePt t="127272" x="1990725" y="5013325"/>
          <p14:tracePt t="127288" x="1982788" y="5013325"/>
          <p14:tracePt t="127289" x="1963738" y="5022850"/>
          <p14:tracePt t="127291" x="1954213" y="5032375"/>
          <p14:tracePt t="127307" x="1946275" y="5032375"/>
          <p14:tracePt t="127339" x="1946275" y="5040313"/>
          <p14:tracePt t="127355" x="1936750" y="5049838"/>
          <p14:tracePt t="127372" x="1927225" y="5059363"/>
          <p14:tracePt t="127563" x="1917700" y="5068888"/>
          <p14:tracePt t="127579" x="1917700" y="5049838"/>
          <p14:tracePt t="127583" x="1917700" y="5040313"/>
          <p14:tracePt t="127595" x="1900238" y="5013325"/>
          <p14:tracePt t="127605" x="1890713" y="4959350"/>
          <p14:tracePt t="127622" x="1873250" y="4894263"/>
          <p14:tracePt t="127622" x="1844675" y="4811713"/>
          <p14:tracePt t="127638" x="1827213" y="4748213"/>
          <p14:tracePt t="127639" x="1808163" y="4711700"/>
          <p14:tracePt t="127655" x="1790700" y="4657725"/>
          <p14:tracePt t="127656" x="1763713" y="4611688"/>
          <p14:tracePt t="127672" x="1744663" y="4592638"/>
          <p14:tracePt t="127673" x="1735138" y="4538663"/>
          <p14:tracePt t="127675" x="1717675" y="4519613"/>
          <p14:tracePt t="127688" x="1708150" y="4502150"/>
          <p14:tracePt t="127691" x="1708150" y="4483100"/>
          <p14:tracePt t="127705" x="1698625" y="4465638"/>
          <p14:tracePt t="127707" x="1671638" y="4438650"/>
          <p14:tracePt t="127722" x="1671638" y="4419600"/>
          <p14:tracePt t="127739" x="1671638" y="4402138"/>
          <p14:tracePt t="127741" x="1671638" y="4365625"/>
          <p14:tracePt t="127755" x="1671638" y="4346575"/>
          <p14:tracePt t="127772" x="1671638" y="4329113"/>
          <p14:tracePt t="127788" x="1671638" y="4319588"/>
          <p14:tracePt t="127790" x="1671638" y="4310063"/>
          <p14:tracePt t="127805" x="1671638" y="4300538"/>
          <p14:tracePt t="127822" x="1671638" y="4292600"/>
          <p14:tracePt t="127867" x="1671638" y="4283075"/>
          <p14:tracePt t="127995" x="1671638" y="4273550"/>
          <p14:tracePt t="128253" x="1681163" y="4273550"/>
          <p14:tracePt t="128269" x="1698625" y="4273550"/>
          <p14:tracePt t="128274" x="1708150" y="4273550"/>
          <p14:tracePt t="128289" x="1727200" y="4273550"/>
          <p14:tracePt t="128289" x="1735138" y="4273550"/>
          <p14:tracePt t="128305" x="1744663" y="4273550"/>
          <p14:tracePt t="128306" x="1763713" y="4273550"/>
          <p14:tracePt t="128322" x="1800225" y="4273550"/>
          <p14:tracePt t="128322" x="1808163" y="4273550"/>
          <p14:tracePt t="128338" x="1817688" y="4273550"/>
          <p14:tracePt t="128355" x="1827213" y="4273550"/>
          <p14:tracePt t="128356" x="1844675" y="4273550"/>
          <p14:tracePt t="128372" x="1854200" y="4273550"/>
          <p14:tracePt t="128372" x="1873250" y="4273550"/>
          <p14:tracePt t="128388" x="1881188" y="4273550"/>
          <p14:tracePt t="128389" x="1900238" y="4273550"/>
          <p14:tracePt t="128405" x="1917700" y="4273550"/>
          <p14:tracePt t="128422" x="1927225" y="4273550"/>
          <p14:tracePt t="128422" x="1954213" y="4273550"/>
          <p14:tracePt t="128438" x="1973263" y="4273550"/>
          <p14:tracePt t="128439" x="2000250" y="4273550"/>
          <p14:tracePt t="128455" x="2019300" y="4273550"/>
          <p14:tracePt t="128456" x="2055813" y="4273550"/>
          <p14:tracePt t="128472" x="2092325" y="4273550"/>
          <p14:tracePt t="128473" x="2119313" y="4273550"/>
          <p14:tracePt t="128488" x="2136775" y="4273550"/>
          <p14:tracePt t="128489" x="2182813" y="4273550"/>
          <p14:tracePt t="128505" x="2201863" y="4273550"/>
          <p14:tracePt t="128506" x="2219325" y="4273550"/>
          <p14:tracePt t="128522" x="2247900" y="4273550"/>
          <p14:tracePt t="128522" x="2265363" y="4273550"/>
          <p14:tracePt t="128525" x="2274888" y="4273550"/>
          <p14:tracePt t="128555" x="2292350" y="4273550"/>
          <p14:tracePt t="128556" x="2301875" y="4273550"/>
          <p14:tracePt t="128558" x="2311400" y="4273550"/>
          <p14:tracePt t="128572" x="2320925" y="4273550"/>
          <p14:tracePt t="128589" x="2338388" y="4273550"/>
          <p14:tracePt t="128605" x="2347913" y="4273550"/>
          <p14:tracePt t="128607" x="2357438" y="4264025"/>
          <p14:tracePt t="128622" x="2374900" y="4264025"/>
          <p14:tracePt t="128625" x="2384425" y="4264025"/>
          <p14:tracePt t="128638" x="2401888" y="4264025"/>
          <p14:tracePt t="128669" x="2430463" y="4264025"/>
          <p14:tracePt t="128673" x="2438400" y="4264025"/>
          <p14:tracePt t="128689" x="2447925" y="4264025"/>
          <p14:tracePt t="128689" x="2457450" y="4264025"/>
          <p14:tracePt t="128705" x="2466975" y="4264025"/>
          <p14:tracePt t="128722" x="2474913" y="4264025"/>
          <p14:tracePt t="128738" x="2484438" y="4264025"/>
          <p14:tracePt t="128739" x="2493963" y="4264025"/>
          <p14:tracePt t="128755" x="2503488" y="4264025"/>
          <p14:tracePt t="128772" x="2511425" y="4264025"/>
          <p14:tracePt t="128773" x="2530475" y="4264025"/>
          <p14:tracePt t="128788" x="2540000" y="4264025"/>
          <p14:tracePt t="128789" x="2547938" y="4264025"/>
          <p14:tracePt t="128805" x="2566988" y="4264025"/>
          <p14:tracePt t="128806" x="2576513" y="4264025"/>
          <p14:tracePt t="128822" x="2584450" y="4264025"/>
          <p14:tracePt t="128823" x="2593975" y="4264025"/>
          <p14:tracePt t="128838" x="2603500" y="4264025"/>
          <p14:tracePt t="128839" x="2613025" y="4264025"/>
          <p14:tracePt t="128855" x="2620963" y="4264025"/>
          <p14:tracePt t="128856" x="2640013" y="4264025"/>
          <p14:tracePt t="128872" x="2649538" y="4264025"/>
          <p14:tracePt t="128888" x="2667000" y="4264025"/>
          <p14:tracePt t="128889" x="2686050" y="4264025"/>
          <p14:tracePt t="128905" x="2695575" y="4264025"/>
          <p14:tracePt t="128906" x="2713038" y="4264025"/>
          <p14:tracePt t="128922" x="2740025" y="4264025"/>
          <p14:tracePt t="128922" x="2759075" y="4264025"/>
          <p14:tracePt t="128938" x="2776538" y="4264025"/>
          <p14:tracePt t="128939" x="2795588" y="4264025"/>
          <p14:tracePt t="128941" x="2822575" y="4264025"/>
          <p14:tracePt t="128955" x="2859088" y="4264025"/>
          <p14:tracePt t="128957" x="2886075" y="4264025"/>
          <p14:tracePt t="128972" x="2914650" y="4264025"/>
          <p14:tracePt t="128975" x="2951163" y="4264025"/>
          <p14:tracePt t="128989" x="2978150" y="4264025"/>
          <p14:tracePt t="128991" x="3014663" y="4264025"/>
          <p14:tracePt t="129005" x="3060700" y="4264025"/>
          <p14:tracePt t="129007" x="3105150" y="4264025"/>
          <p14:tracePt t="129022" x="3160713" y="4264025"/>
          <p14:tracePt t="129024" x="3178175" y="4264025"/>
          <p14:tracePt t="129038" x="3214688" y="4264025"/>
          <p14:tracePt t="129039" x="3260725" y="4264025"/>
          <p14:tracePt t="129041" x="3289300" y="4264025"/>
          <p14:tracePt t="129055" x="3325813" y="4264025"/>
          <p14:tracePt t="129057" x="3352800" y="4264025"/>
          <p14:tracePt t="129072" x="3379788" y="4264025"/>
          <p14:tracePt t="129074" x="3398838" y="4264025"/>
          <p14:tracePt t="129088" x="3416300" y="4264025"/>
          <p14:tracePt t="129091" x="3443288" y="4264025"/>
          <p14:tracePt t="129105" x="3462338" y="4264025"/>
          <p14:tracePt t="129107" x="3498850" y="4264025"/>
          <p14:tracePt t="129122" x="3525838" y="4264025"/>
          <p14:tracePt t="129124" x="3552825" y="4264025"/>
          <p14:tracePt t="129138" x="3581400" y="4264025"/>
          <p14:tracePt t="129141" x="3598863" y="4264025"/>
          <p14:tracePt t="129155" x="3617913" y="4264025"/>
          <p14:tracePt t="129157" x="3644900" y="4273550"/>
          <p14:tracePt t="129172" x="3654425" y="4273550"/>
          <p14:tracePt t="129175" x="3662363" y="4273550"/>
          <p14:tracePt t="129188" x="3681413" y="4273550"/>
          <p14:tracePt t="129191" x="3690938" y="4273550"/>
          <p14:tracePt t="129205" x="3708400" y="4283075"/>
          <p14:tracePt t="129207" x="3717925" y="4283075"/>
          <p14:tracePt t="129222" x="3727450" y="4283075"/>
          <p14:tracePt t="129238" x="3735388" y="4283075"/>
          <p14:tracePt t="129258" x="3744913" y="4283075"/>
          <p14:tracePt t="129272" x="3754438" y="4283075"/>
          <p14:tracePt t="129289" x="3763963" y="4283075"/>
          <p14:tracePt t="129305" x="3773488" y="4283075"/>
          <p14:tracePt t="129341" x="3781425" y="4283075"/>
          <p14:tracePt t="129389" x="3790950" y="4283075"/>
          <p14:tracePt t="129405" x="3810000" y="4283075"/>
          <p14:tracePt t="129421" x="3827463" y="4283075"/>
          <p14:tracePt t="129425" x="3836988" y="4283075"/>
          <p14:tracePt t="129438" x="3863975" y="4283075"/>
          <p14:tracePt t="129441" x="3873500" y="4283075"/>
          <p14:tracePt t="129455" x="3890963" y="4283075"/>
          <p14:tracePt t="129457" x="3919538" y="4283075"/>
          <p14:tracePt t="129472" x="3937000" y="4283075"/>
          <p14:tracePt t="129474" x="3946525" y="4283075"/>
          <p14:tracePt t="129488" x="3956050" y="4273550"/>
          <p14:tracePt t="129491" x="3963988" y="4273550"/>
          <p14:tracePt t="129505" x="3973513" y="4264025"/>
          <p14:tracePt t="129507" x="3983038" y="4264025"/>
          <p14:tracePt t="129538" x="3992563" y="4264025"/>
          <p14:tracePt t="129554" x="4000500" y="4264025"/>
          <p14:tracePt t="129571" x="4010025" y="4256088"/>
          <p14:tracePt t="129597" x="4019550" y="4256088"/>
          <p14:tracePt t="129615" x="4029075" y="4246563"/>
          <p14:tracePt t="129743" x="4019550" y="4246563"/>
          <p14:tracePt t="129747" x="4010025" y="4246563"/>
          <p14:tracePt t="129759" x="3973513" y="4246563"/>
          <p14:tracePt t="129772" x="3956050" y="4246563"/>
          <p14:tracePt t="129788" x="3937000" y="4246563"/>
          <p14:tracePt t="129789" x="3900488" y="4246563"/>
          <p14:tracePt t="129791" x="3854450" y="4246563"/>
          <p14:tracePt t="129805" x="3827463" y="4246563"/>
          <p14:tracePt t="129822" x="3763963" y="4237038"/>
          <p14:tracePt t="129823" x="3644900" y="4227513"/>
          <p14:tracePt t="129839" x="3617913" y="4227513"/>
          <p14:tracePt t="129839" x="3589338" y="4210050"/>
          <p14:tracePt t="129843" x="3544888" y="4210050"/>
          <p14:tracePt t="129856" x="3498850" y="4200525"/>
          <p14:tracePt t="129872" x="3471863" y="4191000"/>
          <p14:tracePt t="129874" x="3443288" y="4183063"/>
          <p14:tracePt t="129888" x="3398838" y="4183063"/>
          <p14:tracePt t="129905" x="3379788" y="4173538"/>
          <p14:tracePt t="129905" x="3362325" y="4173538"/>
          <p14:tracePt t="129922" x="3352800" y="4173538"/>
          <p14:tracePt t="129923" x="3343275" y="4173538"/>
          <p14:tracePt t="129938" x="3333750" y="4173538"/>
          <p14:tracePt t="129955" x="3325813" y="4173538"/>
          <p14:tracePt t="129972" x="3306763" y="4164013"/>
          <p14:tracePt t="129973" x="3297238" y="4154488"/>
          <p14:tracePt t="129988" x="3279775" y="4146550"/>
          <p14:tracePt t="129989" x="3270250" y="4146550"/>
          <p14:tracePt t="130005" x="3260725" y="4127500"/>
          <p14:tracePt t="130006" x="3233738" y="4100513"/>
          <p14:tracePt t="130022" x="3224213" y="4081463"/>
          <p14:tracePt t="130023" x="3206750" y="4044950"/>
          <p14:tracePt t="130038" x="3206750" y="4017963"/>
          <p14:tracePt t="130039" x="3178175" y="3971925"/>
          <p14:tracePt t="130055" x="3160713" y="3944938"/>
          <p14:tracePt t="130056" x="3141663" y="3881438"/>
          <p14:tracePt t="130072" x="3141663" y="3825875"/>
          <p14:tracePt t="130073" x="3141663" y="3771900"/>
          <p14:tracePt t="130088" x="3124200" y="3743325"/>
          <p14:tracePt t="130089" x="3124200" y="3689350"/>
          <p14:tracePt t="130105" x="3124200" y="3652838"/>
          <p14:tracePt t="130106" x="3124200" y="3606800"/>
          <p14:tracePt t="130122" x="3114675" y="3552825"/>
          <p14:tracePt t="130122" x="3105150" y="3543300"/>
          <p14:tracePt t="130138" x="3097213" y="3516313"/>
          <p14:tracePt t="130139" x="3087688" y="3497263"/>
          <p14:tracePt t="130155" x="3078163" y="3451225"/>
          <p14:tracePt t="130156" x="3078163" y="3433763"/>
          <p14:tracePt t="130172" x="3068638" y="3406775"/>
          <p14:tracePt t="130172" x="3051175" y="3370263"/>
          <p14:tracePt t="130175" x="3041650" y="3341688"/>
          <p14:tracePt t="130188" x="3024188" y="3314700"/>
          <p14:tracePt t="130191" x="3024188" y="3305175"/>
          <p14:tracePt t="130208" x="3005138" y="3260725"/>
          <p14:tracePt t="130222" x="2987675" y="3224213"/>
          <p14:tracePt t="130225" x="2978150" y="3195638"/>
          <p14:tracePt t="130239" x="2968625" y="3178175"/>
          <p14:tracePt t="130241" x="2959100" y="3159125"/>
          <p14:tracePt t="130255" x="2959100" y="3151188"/>
          <p14:tracePt t="130257" x="2959100" y="3141663"/>
          <p14:tracePt t="130272" x="2959100" y="3132138"/>
          <p14:tracePt t="130288" x="2951163" y="3114675"/>
          <p14:tracePt t="130305" x="2951163" y="3105150"/>
          <p14:tracePt t="130322" x="2941638" y="3095625"/>
          <p14:tracePt t="130415" x="2941638" y="3105150"/>
          <p14:tracePt t="130419" x="2941638" y="3122613"/>
          <p14:tracePt t="130431" x="2941638" y="3168650"/>
          <p14:tracePt t="130438" x="2941638" y="3195638"/>
          <p14:tracePt t="130455" x="2941638" y="3241675"/>
          <p14:tracePt t="130456" x="2941638" y="3268663"/>
          <p14:tracePt t="130472" x="2941638" y="3297238"/>
          <p14:tracePt t="130473" x="2941638" y="3333750"/>
          <p14:tracePt t="130488" x="2951163" y="3370263"/>
          <p14:tracePt t="130489" x="2951163" y="3414713"/>
          <p14:tracePt t="130505" x="2951163" y="3451225"/>
          <p14:tracePt t="130506" x="2951163" y="3497263"/>
          <p14:tracePt t="130522" x="2951163" y="3543300"/>
          <p14:tracePt t="130522" x="2959100" y="3570288"/>
          <p14:tracePt t="130538" x="2959100" y="3597275"/>
          <p14:tracePt t="130539" x="2959100" y="3633788"/>
          <p14:tracePt t="130555" x="2959100" y="3662363"/>
          <p14:tracePt t="130556" x="2959100" y="3698875"/>
          <p14:tracePt t="130572" x="2959100" y="3743325"/>
          <p14:tracePt t="130572" x="2959100" y="3762375"/>
          <p14:tracePt t="130588" x="2959100" y="3779838"/>
          <p14:tracePt t="130589" x="2959100" y="3808413"/>
          <p14:tracePt t="130592" x="2959100" y="3825875"/>
          <p14:tracePt t="130605" x="2959100" y="3844925"/>
          <p14:tracePt t="130607" x="2959100" y="3871913"/>
          <p14:tracePt t="130622" x="2959100" y="3908425"/>
          <p14:tracePt t="130624" x="2959100" y="3927475"/>
          <p14:tracePt t="130639" x="2959100" y="3954463"/>
          <p14:tracePt t="130641" x="2959100" y="3981450"/>
          <p14:tracePt t="130655" x="2959100" y="4017963"/>
          <p14:tracePt t="130657" x="2941638" y="4054475"/>
          <p14:tracePt t="130672" x="2932113" y="4090988"/>
          <p14:tracePt t="130674" x="2922588" y="4117975"/>
          <p14:tracePt t="130688" x="2922588" y="4146550"/>
          <p14:tracePt t="130689" x="2914650" y="4191000"/>
          <p14:tracePt t="130692" x="2914650" y="4210050"/>
          <p14:tracePt t="130705" x="2905125" y="4237038"/>
          <p14:tracePt t="130707" x="2895600" y="4273550"/>
          <p14:tracePt t="130722" x="2895600" y="4292600"/>
          <p14:tracePt t="130724" x="2886075" y="4319588"/>
          <p14:tracePt t="130739" x="2886075" y="4329113"/>
          <p14:tracePt t="130741" x="2878138" y="4356100"/>
          <p14:tracePt t="130755" x="2859088" y="4373563"/>
          <p14:tracePt t="130758" x="2859088" y="4402138"/>
          <p14:tracePt t="130772" x="2859088" y="4438650"/>
          <p14:tracePt t="130774" x="2859088" y="4465638"/>
          <p14:tracePt t="130788" x="2859088" y="4483100"/>
          <p14:tracePt t="130791" x="2859088" y="4502150"/>
          <p14:tracePt t="130805" x="2849563" y="4548188"/>
          <p14:tracePt t="130822" x="2832100" y="4592638"/>
          <p14:tracePt t="130824" x="2832100" y="4602163"/>
          <p14:tracePt t="130838" x="2832100" y="4611688"/>
          <p14:tracePt t="130841" x="2832100" y="4629150"/>
          <p14:tracePt t="130855" x="2832100" y="4648200"/>
          <p14:tracePt t="130857" x="2832100" y="4684713"/>
          <p14:tracePt t="130872" x="2832100" y="4694238"/>
          <p14:tracePt t="130874" x="2822575" y="4721225"/>
          <p14:tracePt t="130888" x="2822575" y="4738688"/>
          <p14:tracePt t="130905" x="2822575" y="4757738"/>
          <p14:tracePt t="130907" x="2822575" y="4775200"/>
          <p14:tracePt t="130922" x="2822575" y="4821238"/>
          <p14:tracePt t="130924" x="2822575" y="4830763"/>
          <p14:tracePt t="130938" x="2822575" y="4848225"/>
          <p14:tracePt t="130955" x="2822575" y="4876800"/>
          <p14:tracePt t="130957" x="2822575" y="4884738"/>
          <p14:tracePt t="130972" x="2822575" y="4903788"/>
          <p14:tracePt t="130972" x="2822575" y="4913313"/>
          <p14:tracePt t="130975" x="2841625" y="4940300"/>
          <p14:tracePt t="130988" x="2849563" y="4949825"/>
          <p14:tracePt t="130991" x="2859088" y="4959350"/>
          <p14:tracePt t="131007" x="2868613" y="4976813"/>
          <p14:tracePt t="131022" x="2868613" y="4986338"/>
          <p14:tracePt t="131024" x="2878138" y="4986338"/>
          <p14:tracePt t="131249" x="2886075" y="4959350"/>
          <p14:tracePt t="131253" x="2886075" y="4949825"/>
          <p14:tracePt t="131272" x="2886075" y="4930775"/>
          <p14:tracePt t="131272" x="2886075" y="4884738"/>
          <p14:tracePt t="131288" x="2886075" y="4830763"/>
          <p14:tracePt t="131289" x="2886075" y="4748213"/>
          <p14:tracePt t="131305" x="2895600" y="4694238"/>
          <p14:tracePt t="131306" x="2895600" y="4629150"/>
          <p14:tracePt t="131322" x="2895600" y="4592638"/>
          <p14:tracePt t="131322" x="2895600" y="4565650"/>
          <p14:tracePt t="131338" x="2905125" y="4519613"/>
          <p14:tracePt t="131339" x="2905125" y="4475163"/>
          <p14:tracePt t="131355" x="2905125" y="4465638"/>
          <p14:tracePt t="131356" x="2905125" y="4429125"/>
          <p14:tracePt t="131372" x="2905125" y="4402138"/>
          <p14:tracePt t="131388" x="2905125" y="4392613"/>
          <p14:tracePt t="131389" x="2905125" y="4373563"/>
          <p14:tracePt t="131405" x="2905125" y="4365625"/>
          <p14:tracePt t="131406" x="2905125" y="4346575"/>
          <p14:tracePt t="131422" x="2905125" y="4337050"/>
          <p14:tracePt t="131438" x="2905125" y="4319588"/>
          <p14:tracePt t="131439" x="2914650" y="4319588"/>
          <p14:tracePt t="131537" x="2914650" y="4310063"/>
          <p14:tracePt t="131553" x="2914650" y="4300538"/>
          <p14:tracePt t="131569" x="2932113" y="4273550"/>
          <p14:tracePt t="131573" x="2941638" y="4264025"/>
          <p14:tracePt t="131588" x="2951163" y="4256088"/>
          <p14:tracePt t="131605" x="2959100" y="4227513"/>
          <p14:tracePt t="131606" x="2959100" y="4219575"/>
          <p14:tracePt t="131622" x="2968625" y="4210050"/>
          <p14:tracePt t="131638" x="2978150" y="4200525"/>
          <p14:tracePt t="131665" x="2987675" y="4191000"/>
          <p14:tracePt t="139115" x="2995613" y="4191000"/>
          <p14:tracePt t="139119" x="3005138" y="4191000"/>
          <p14:tracePt t="139131" x="3060700" y="4183063"/>
          <p14:tracePt t="139138" x="3068638" y="4183063"/>
          <p14:tracePt t="139411" x="3097213" y="4183063"/>
          <p14:tracePt t="139415" x="3133725" y="4183063"/>
          <p14:tracePt t="139427" x="3178175" y="4191000"/>
          <p14:tracePt t="139438" x="3243263" y="4200525"/>
          <p14:tracePt t="139455" x="3352800" y="4219575"/>
          <p14:tracePt t="139456" x="3525838" y="4227513"/>
          <p14:tracePt t="139459" x="3708400" y="4227513"/>
          <p14:tracePt t="139472" x="3890963" y="4227513"/>
          <p14:tracePt t="139488" x="4083050" y="4227513"/>
          <p14:tracePt t="139505" x="4348163" y="4264025"/>
          <p14:tracePt t="139506" x="4348163" y="4273550"/>
          <p14:tracePt t="139795" x="4375150" y="4292600"/>
          <p14:tracePt t="139799" x="4384675" y="4292600"/>
          <p14:tracePt t="139811" x="4430713" y="4310063"/>
          <p14:tracePt t="139822" x="4430713" y="4300538"/>
          <p14:tracePt t="139838" x="4467225" y="4300538"/>
          <p14:tracePt t="139839" x="4503738" y="4300538"/>
          <p14:tracePt t="139855" x="4521200" y="4292600"/>
          <p14:tracePt t="139856" x="4586288" y="4264025"/>
          <p14:tracePt t="139872" x="4603750" y="4246563"/>
          <p14:tracePt t="139872" x="4667250" y="4210050"/>
          <p14:tracePt t="139875" x="4713288" y="4183063"/>
          <p14:tracePt t="139888" x="4759325" y="4164013"/>
          <p14:tracePt t="139891" x="4822825" y="4137025"/>
          <p14:tracePt t="139905" x="4868863" y="4110038"/>
          <p14:tracePt t="139907" x="4914900" y="4090988"/>
          <p14:tracePt t="139922" x="4932363" y="4073525"/>
          <p14:tracePt t="139925" x="4968875" y="4037013"/>
          <p14:tracePt t="139938" x="5033963" y="4000500"/>
          <p14:tracePt t="139939" x="5060950" y="3963988"/>
          <p14:tracePt t="139955" x="5097463" y="3935413"/>
          <p14:tracePt t="139956" x="5143500" y="3898900"/>
          <p14:tracePt t="139959" x="5216525" y="3844925"/>
          <p14:tracePt t="139972" x="5260975" y="3789363"/>
          <p14:tracePt t="139988" x="5334000" y="3735388"/>
          <p14:tracePt t="139989" x="5399088" y="3698875"/>
          <p14:tracePt t="139991" x="5426075" y="3662363"/>
          <p14:tracePt t="140005" x="5481638" y="3625850"/>
          <p14:tracePt t="140007" x="5508625" y="3597275"/>
          <p14:tracePt t="140022" x="5526088" y="3579813"/>
          <p14:tracePt t="140023" x="5545138" y="3570288"/>
          <p14:tracePt t="140038" x="5554663" y="3560763"/>
          <p14:tracePt t="140041" x="5572125" y="3543300"/>
          <p14:tracePt t="140055" x="5581650" y="3533775"/>
          <p14:tracePt t="140057" x="5591175" y="3524250"/>
          <p14:tracePt t="140072" x="5599113" y="3516313"/>
          <p14:tracePt t="140074" x="5599113" y="3506788"/>
          <p14:tracePt t="140088" x="5608638" y="3487738"/>
          <p14:tracePt t="140091" x="5618163" y="3487738"/>
          <p14:tracePt t="140105" x="5627688" y="3479800"/>
          <p14:tracePt t="140107" x="5635625" y="3460750"/>
          <p14:tracePt t="140122" x="5635625" y="3451225"/>
          <p14:tracePt t="140124" x="5645150" y="3443288"/>
          <p14:tracePt t="140195" x="5645150" y="3433763"/>
          <p14:tracePt t="140276" x="5654675" y="3424238"/>
          <p14:tracePt t="140291" x="5664200" y="3414713"/>
          <p14:tracePt t="140307" x="5672138" y="3414713"/>
          <p14:tracePt t="140357" x="5681663" y="3414713"/>
          <p14:tracePt t="140373" x="5691188" y="3414713"/>
          <p14:tracePt t="140377" x="5708650" y="3414713"/>
          <p14:tracePt t="140389" x="5727700" y="3414713"/>
          <p14:tracePt t="140405" x="5754688" y="3433763"/>
          <p14:tracePt t="140406" x="5781675" y="3443288"/>
          <p14:tracePt t="140422" x="5800725" y="3443288"/>
          <p14:tracePt t="140422" x="5837238" y="3451225"/>
          <p14:tracePt t="140425" x="5854700" y="3460750"/>
          <p14:tracePt t="140438" x="5883275" y="3470275"/>
          <p14:tracePt t="140441" x="5891213" y="3470275"/>
          <p14:tracePt t="140455" x="5919788" y="3470275"/>
          <p14:tracePt t="140457" x="5937250" y="3479800"/>
          <p14:tracePt t="140472" x="5956300" y="3479800"/>
          <p14:tracePt t="140474" x="5973763" y="3479800"/>
          <p14:tracePt t="140488" x="5983288" y="3487738"/>
          <p14:tracePt t="140491" x="5992813" y="3487738"/>
          <p14:tracePt t="140505" x="6002338" y="3487738"/>
          <p14:tracePt t="140533" x="6010275" y="3487738"/>
          <p14:tracePt t="141727" x="6019800" y="3487738"/>
          <p14:tracePt t="141743" x="6029325" y="3487738"/>
          <p14:tracePt t="141747" x="6038850" y="3487738"/>
          <p14:tracePt t="141759" x="6046788" y="3487738"/>
          <p14:tracePt t="141772" x="6056313" y="3487738"/>
          <p14:tracePt t="141788" x="6065838" y="3487738"/>
          <p14:tracePt t="141789" x="6083300" y="3487738"/>
          <p14:tracePt t="141791" x="6092825" y="3487738"/>
          <p14:tracePt t="141805" x="6102350" y="3487738"/>
          <p14:tracePt t="141807" x="6111875" y="3479800"/>
          <p14:tracePt t="141822" x="6119813" y="3479800"/>
          <p14:tracePt t="141824" x="6129338" y="3479800"/>
          <p14:tracePt t="141838" x="6138863" y="3470275"/>
          <p14:tracePt t="141855" x="6156325" y="3460750"/>
          <p14:tracePt t="141872" x="6165850" y="3460750"/>
          <p14:tracePt t="141888" x="6184900" y="3451225"/>
          <p14:tracePt t="141905" x="6202363" y="3443288"/>
          <p14:tracePt t="141907" x="6211888" y="3443288"/>
          <p14:tracePt t="141922" x="6221413" y="3443288"/>
          <p14:tracePt t="141924" x="6229350" y="3443288"/>
          <p14:tracePt t="141938" x="6238875" y="3433763"/>
          <p14:tracePt t="141941" x="6257925" y="3433763"/>
          <p14:tracePt t="141955" x="6265863" y="3424238"/>
          <p14:tracePt t="141999" x="6275388" y="3424238"/>
          <p14:tracePt t="142351" x="6275388" y="3433763"/>
          <p14:tracePt t="142367" x="6265863" y="3433763"/>
          <p14:tracePt t="142371" x="6257925" y="3433763"/>
          <p14:tracePt t="142415" x="6248400" y="3433763"/>
          <p14:tracePt t="142447" x="6238875" y="3433763"/>
          <p14:tracePt t="142451" x="6229350" y="3433763"/>
          <p14:tracePt t="142479" x="6221413" y="3433763"/>
          <p14:tracePt t="142511" x="6211888" y="3433763"/>
          <p14:tracePt t="143033" x="6202363" y="3433763"/>
          <p14:tracePt t="143145" x="6192838" y="3433763"/>
          <p14:tracePt t="143321" x="6184900" y="3433763"/>
          <p14:tracePt t="143337" x="6175375" y="3433763"/>
          <p14:tracePt t="143353" x="6165850" y="3433763"/>
          <p14:tracePt t="143369" x="6156325" y="3433763"/>
          <p14:tracePt t="143433" x="6148388" y="3433763"/>
          <p14:tracePt t="143453" x="6138863" y="3433763"/>
          <p14:tracePt t="143497" x="6129338" y="3433763"/>
          <p14:tracePt t="143501" x="6119813" y="3433763"/>
          <p14:tracePt t="143513" x="6111875" y="3433763"/>
          <p14:tracePt t="143529" x="6102350" y="3433763"/>
          <p14:tracePt t="143538" x="6092825" y="3433763"/>
          <p14:tracePt t="143561" x="6083300" y="3433763"/>
          <p14:tracePt t="143577" x="6075363" y="3433763"/>
          <p14:tracePt t="143784" x="6083300" y="3433763"/>
          <p14:tracePt t="143804" x="6092825" y="3433763"/>
          <p14:tracePt t="143817" x="6111875" y="3433763"/>
          <p14:tracePt t="143821" x="6119813" y="3433763"/>
          <p14:tracePt t="143838" x="6129338" y="3424238"/>
          <p14:tracePt t="143855" x="6138863" y="3424238"/>
          <p14:tracePt t="143881" x="6148388" y="3424238"/>
          <p14:tracePt t="143897" x="6148388" y="3414713"/>
          <p14:tracePt t="144089" x="6129338" y="3414713"/>
          <p14:tracePt t="144093" x="6119813" y="3414713"/>
          <p14:tracePt t="144105" x="6102350" y="3414713"/>
          <p14:tracePt t="144121" x="6083300" y="3414713"/>
          <p14:tracePt t="144122" x="6065838" y="3414713"/>
          <p14:tracePt t="144125" x="6056313" y="3414713"/>
          <p14:tracePt t="144138" x="6046788" y="3414713"/>
          <p14:tracePt t="144329" x="6046788" y="3406775"/>
          <p14:tracePt t="144361" x="6046788" y="3397250"/>
          <p14:tracePt t="144459" x="6056313" y="3397250"/>
          <p14:tracePt t="144475" x="6065838" y="3387725"/>
          <p14:tracePt t="144479" x="6075363" y="3387725"/>
          <p14:tracePt t="144491" x="6083300" y="3387725"/>
          <p14:tracePt t="144507" x="6102350" y="3370263"/>
          <p14:tracePt t="144522" x="6111875" y="3360738"/>
          <p14:tracePt t="144539" x="6119813" y="3360738"/>
          <p14:tracePt t="144939" x="6119813" y="3397250"/>
          <p14:tracePt t="144943" x="6111875" y="3397250"/>
          <p14:tracePt t="144955" x="6111875" y="3424238"/>
          <p14:tracePt t="144972" x="6102350" y="3443288"/>
          <p14:tracePt t="144972" x="6102350" y="3460750"/>
          <p14:tracePt t="144975" x="6102350" y="3470275"/>
          <p14:tracePt t="144988" x="6102350" y="3487738"/>
          <p14:tracePt t="145005" x="6119813" y="3533775"/>
          <p14:tracePt t="145005" x="6129338" y="3579813"/>
          <p14:tracePt t="145008" x="6129338" y="3743325"/>
          <p14:tracePt t="145022" x="6065838" y="3917950"/>
          <p14:tracePt t="145024" x="6046788" y="4127500"/>
          <p14:tracePt t="145038" x="6046788" y="4256088"/>
          <p14:tracePt t="145041" x="6046788" y="4264025"/>
          <p14:tracePt t="145459" x="6056313" y="4264025"/>
          <p14:tracePt t="145464" x="6065838" y="4264025"/>
          <p14:tracePt t="145475" x="6083300" y="4264025"/>
          <p14:tracePt t="145491" x="6102350" y="4256088"/>
          <p14:tracePt t="145505" x="6129338" y="4237038"/>
          <p14:tracePt t="145508" x="6148388" y="4219575"/>
          <p14:tracePt t="145522" x="6156325" y="4191000"/>
          <p14:tracePt t="145524" x="6184900" y="4173538"/>
          <p14:tracePt t="145538" x="6202363" y="4154488"/>
          <p14:tracePt t="145541" x="6211888" y="4146550"/>
          <p14:tracePt t="145555" x="6229350" y="4127500"/>
          <p14:tracePt t="145557" x="6238875" y="4110038"/>
          <p14:tracePt t="145572" x="6248400" y="4100513"/>
          <p14:tracePt t="145574" x="6257925" y="4090988"/>
          <p14:tracePt t="145588" x="6257925" y="4073525"/>
          <p14:tracePt t="145589" x="6265863" y="4073525"/>
          <p14:tracePt t="145591" x="6275388" y="4064000"/>
          <p14:tracePt t="145605" x="6284913" y="4054475"/>
          <p14:tracePt t="145607" x="6294438" y="4037013"/>
          <p14:tracePt t="145622" x="6302375" y="4027488"/>
          <p14:tracePt t="145624" x="6302375" y="4008438"/>
          <p14:tracePt t="145638" x="6321425" y="3990975"/>
          <p14:tracePt t="145641" x="6338888" y="3971925"/>
          <p14:tracePt t="145655" x="6348413" y="3954463"/>
          <p14:tracePt t="145657" x="6367463" y="3917950"/>
          <p14:tracePt t="145672" x="6403975" y="3871913"/>
          <p14:tracePt t="145674" x="6421438" y="3844925"/>
          <p14:tracePt t="145688" x="6430963" y="3808413"/>
          <p14:tracePt t="145690" x="6440488" y="3789363"/>
          <p14:tracePt t="145705" x="6467475" y="3762375"/>
          <p14:tracePt t="145707" x="6486525" y="3716338"/>
          <p14:tracePt t="145722" x="6494463" y="3670300"/>
          <p14:tracePt t="145724" x="6513513" y="3652838"/>
          <p14:tracePt t="145738" x="6523038" y="3643313"/>
          <p14:tracePt t="145741" x="6530975" y="3625850"/>
          <p14:tracePt t="145755" x="6550025" y="3606800"/>
          <p14:tracePt t="145757" x="6559550" y="3597275"/>
          <p14:tracePt t="145788" x="6550025" y="3597275"/>
          <p14:tracePt t="145789" x="6530975" y="3616325"/>
          <p14:tracePt t="145805" x="6513513" y="3643313"/>
          <p14:tracePt t="145806" x="6503988" y="3643313"/>
          <p14:tracePt t="146173" x="6486525" y="3643313"/>
          <p14:tracePt t="146177" x="6477000" y="3643313"/>
          <p14:tracePt t="146189" x="6503988" y="3643313"/>
          <p14:tracePt t="146205" x="6513513" y="3643313"/>
          <p14:tracePt t="146221" x="6540500" y="3643313"/>
          <p14:tracePt t="146238" x="6550025" y="3643313"/>
          <p14:tracePt t="146239" x="6567488" y="3643313"/>
          <p14:tracePt t="146241" x="6577013" y="3643313"/>
          <p14:tracePt t="146272" x="6596063" y="3625850"/>
          <p14:tracePt t="146273" x="6604000" y="3616325"/>
          <p14:tracePt t="146429" x="6613525" y="3606800"/>
          <p14:tracePt t="146933" x="6623050" y="3597275"/>
          <p14:tracePt t="146949" x="6632575" y="3560763"/>
          <p14:tracePt t="146955" x="6640513" y="3524250"/>
          <p14:tracePt t="146972" x="6650038" y="3487738"/>
          <p14:tracePt t="146972" x="6650038" y="3424238"/>
          <p14:tracePt t="146988" x="6650038" y="3397250"/>
          <p14:tracePt t="146989" x="6659563" y="3370263"/>
          <p14:tracePt t="147005" x="6659563" y="3324225"/>
          <p14:tracePt t="147005" x="6669088" y="3268663"/>
          <p14:tracePt t="147022" x="6669088" y="3224213"/>
          <p14:tracePt t="147023" x="6669088" y="3187700"/>
          <p14:tracePt t="147038" x="6669088" y="3151188"/>
          <p14:tracePt t="147039" x="6677025" y="3132138"/>
          <p14:tracePt t="147055" x="6677025" y="3095625"/>
          <p14:tracePt t="147056" x="6677025" y="3059113"/>
          <p14:tracePt t="147072" x="6686550" y="3041650"/>
          <p14:tracePt t="147072" x="6686550" y="3022600"/>
          <p14:tracePt t="147088" x="6686550" y="2995613"/>
          <p14:tracePt t="147089" x="6686550" y="2976563"/>
          <p14:tracePt t="147105" x="6686550" y="2959100"/>
          <p14:tracePt t="147106" x="6686550" y="2940050"/>
          <p14:tracePt t="147122" x="6686550" y="2930525"/>
          <p14:tracePt t="147122" x="6686550" y="2903538"/>
          <p14:tracePt t="147138" x="6686550" y="2886075"/>
          <p14:tracePt t="147141" x="6686550" y="2867025"/>
          <p14:tracePt t="147155" x="6686550" y="2857500"/>
          <p14:tracePt t="147157" x="6686550" y="2849563"/>
          <p14:tracePt t="147205" x="6686550" y="2840038"/>
          <p14:tracePt t="147221" x="6686550" y="2830513"/>
          <p14:tracePt t="147237" x="6686550" y="2820988"/>
          <p14:tracePt t="147253" x="6686550" y="2813050"/>
          <p14:tracePt t="147383" x="6696075" y="2820988"/>
          <p14:tracePt t="147387" x="6696075" y="2830513"/>
          <p14:tracePt t="147405" x="6696075" y="2840038"/>
          <p14:tracePt t="147406" x="6705600" y="2867025"/>
          <p14:tracePt t="147422" x="6705600" y="2886075"/>
          <p14:tracePt t="147422" x="6713538" y="2913063"/>
          <p14:tracePt t="147438" x="6713538" y="2949575"/>
          <p14:tracePt t="147439" x="6713538" y="2976563"/>
          <p14:tracePt t="147455" x="6732588" y="3005138"/>
          <p14:tracePt t="147456" x="6750050" y="3041650"/>
          <p14:tracePt t="147472" x="6750050" y="3068638"/>
          <p14:tracePt t="147473" x="6750050" y="3095625"/>
          <p14:tracePt t="147488" x="6759575" y="3132138"/>
          <p14:tracePt t="147489" x="6769100" y="3159125"/>
          <p14:tracePt t="147505" x="6778625" y="3187700"/>
          <p14:tracePt t="147506" x="6778625" y="3224213"/>
          <p14:tracePt t="147522" x="6786563" y="3260725"/>
          <p14:tracePt t="147522" x="6805613" y="3287713"/>
          <p14:tracePt t="147538" x="6815138" y="3324225"/>
          <p14:tracePt t="147539" x="6815138" y="3360738"/>
          <p14:tracePt t="147555" x="6823075" y="3387725"/>
          <p14:tracePt t="147556" x="6832600" y="3414713"/>
          <p14:tracePt t="147572" x="6842125" y="3460750"/>
          <p14:tracePt t="147573" x="6842125" y="3487738"/>
          <p14:tracePt t="147575" x="6851650" y="3506788"/>
          <p14:tracePt t="147588" x="6851650" y="3524250"/>
          <p14:tracePt t="147591" x="6859588" y="3560763"/>
          <p14:tracePt t="147605" x="6859588" y="3579813"/>
          <p14:tracePt t="147607" x="6869113" y="3597275"/>
          <p14:tracePt t="147622" x="6869113" y="3606800"/>
          <p14:tracePt t="147624" x="6869113" y="3616325"/>
          <p14:tracePt t="147639" x="6878638" y="3625850"/>
          <p14:tracePt t="147655" x="6878638" y="3633788"/>
          <p14:tracePt t="147831" x="6888163" y="3633788"/>
          <p14:tracePt t="147847" x="6896100" y="3625850"/>
          <p14:tracePt t="147851" x="6896100" y="3616325"/>
          <p14:tracePt t="147863" x="6905625" y="3606800"/>
          <p14:tracePt t="147872" x="6915150" y="3597275"/>
          <p14:tracePt t="147888" x="6915150" y="3589338"/>
          <p14:tracePt t="147889" x="6915150" y="3579813"/>
          <p14:tracePt t="147905" x="6915150" y="3560763"/>
          <p14:tracePt t="147906" x="6924675" y="3552825"/>
          <p14:tracePt t="147922" x="6924675" y="3543300"/>
          <p14:tracePt t="147922" x="6932613" y="3533775"/>
          <p14:tracePt t="147938" x="6932613" y="3524250"/>
          <p14:tracePt t="147955" x="6932613" y="3516313"/>
          <p14:tracePt t="147956" x="6932613" y="3497263"/>
          <p14:tracePt t="147972" x="6942138" y="3479800"/>
          <p14:tracePt t="147972" x="6942138" y="3470275"/>
          <p14:tracePt t="147975" x="6942138" y="3460750"/>
          <p14:tracePt t="147988" x="6942138" y="3451225"/>
          <p14:tracePt t="148005" x="6951663" y="3443288"/>
          <p14:tracePt t="148023" x="6951663" y="3433763"/>
          <p14:tracePt t="148311" x="6961188" y="3424238"/>
          <p14:tracePt t="148487" x="6969125" y="3424238"/>
          <p14:tracePt t="148491" x="6988175" y="3424238"/>
          <p14:tracePt t="148505" x="7007225" y="3424238"/>
          <p14:tracePt t="148507" x="7034213" y="3424238"/>
          <p14:tracePt t="148522" x="7043738" y="3424238"/>
          <p14:tracePt t="148524" x="7061200" y="3424238"/>
          <p14:tracePt t="148538" x="7070725" y="3424238"/>
          <p14:tracePt t="148541" x="7088188" y="3424238"/>
          <p14:tracePt t="148555" x="7097713" y="3424238"/>
          <p14:tracePt t="148557" x="7107238" y="3424238"/>
          <p14:tracePt t="148571" x="7116763" y="3424238"/>
          <p14:tracePt t="148588" x="7124700" y="3424238"/>
          <p14:tracePt t="148605" x="7134225" y="3424238"/>
          <p14:tracePt t="148622" x="7143750" y="3424238"/>
          <p14:tracePt t="148638" x="7153275" y="3424238"/>
          <p14:tracePt t="148961" x="7161213" y="3424238"/>
          <p14:tracePt t="148981" x="7180263" y="3424238"/>
          <p14:tracePt t="149009" x="7197725" y="3424238"/>
          <p14:tracePt t="149013" x="7207250" y="3424238"/>
          <p14:tracePt t="149025" x="7226300" y="3424238"/>
          <p14:tracePt t="149038" x="7243763" y="3424238"/>
          <p14:tracePt t="149041" x="7262813" y="3424238"/>
          <p14:tracePt t="149055" x="7280275" y="3424238"/>
          <p14:tracePt t="149057" x="7307263" y="3424238"/>
          <p14:tracePt t="149072" x="7316788" y="3424238"/>
          <p14:tracePt t="149074" x="7353300" y="3424238"/>
          <p14:tracePt t="149088" x="7380288" y="3424238"/>
          <p14:tracePt t="149091" x="7426325" y="3424238"/>
          <p14:tracePt t="149105" x="7453313" y="3424238"/>
          <p14:tracePt t="149107" x="7489825" y="3424238"/>
          <p14:tracePt t="149121" x="7518400" y="3424238"/>
          <p14:tracePt t="149124" x="7535863" y="3424238"/>
          <p14:tracePt t="149138" x="7545388" y="3424238"/>
          <p14:tracePt t="149139" x="7564438" y="3424238"/>
          <p14:tracePt t="149169" x="7572375" y="3424238"/>
          <p14:tracePt t="149393" x="7581900" y="3424238"/>
          <p14:tracePt t="149398" x="7600950" y="3424238"/>
          <p14:tracePt t="149409" x="7608888" y="3424238"/>
          <p14:tracePt t="149422" x="7627938" y="3424238"/>
          <p14:tracePt t="149438" x="7645400" y="3424238"/>
          <p14:tracePt t="149439" x="7654925" y="3424238"/>
          <p14:tracePt t="149441" x="7673975" y="3424238"/>
          <p14:tracePt t="149457" x="7700963" y="3433763"/>
          <p14:tracePt t="149472" x="7710488" y="3433763"/>
          <p14:tracePt t="149475" x="7718425" y="3433763"/>
          <p14:tracePt t="149488" x="7737475" y="3433763"/>
          <p14:tracePt t="149491" x="7754938" y="3433763"/>
          <p14:tracePt t="149505" x="7764463" y="3433763"/>
          <p14:tracePt t="149507" x="7773988" y="3433763"/>
          <p14:tracePt t="149522" x="7791450" y="3443288"/>
          <p14:tracePt t="149665" x="7800975" y="3443288"/>
          <p14:tracePt t="149685" x="7810500" y="3443288"/>
          <p14:tracePt t="149697" x="7827963" y="3443288"/>
          <p14:tracePt t="149705" x="7837488" y="3443288"/>
          <p14:tracePt t="149721" x="7864475" y="3443288"/>
          <p14:tracePt t="149721" x="7874000" y="3443288"/>
          <p14:tracePt t="149738" x="7893050" y="3443288"/>
          <p14:tracePt t="149738" x="7900988" y="3443288"/>
          <p14:tracePt t="149754" x="7910513" y="3443288"/>
          <p14:tracePt t="149755" x="7920038" y="3443288"/>
          <p14:tracePt t="149771" x="7929563" y="3443288"/>
          <p14:tracePt t="149772" x="7937500" y="3443288"/>
          <p14:tracePt t="149788" x="7947025" y="3443288"/>
          <p14:tracePt t="149805" x="7956550" y="3443288"/>
          <p14:tracePt t="149825" x="7966075" y="3443288"/>
          <p14:tracePt t="150033" x="7974013" y="3443288"/>
          <p14:tracePt t="150065" x="7983538" y="3443288"/>
          <p14:tracePt t="150069" x="7993063" y="3443288"/>
          <p14:tracePt t="150081" x="8002588" y="3443288"/>
          <p14:tracePt t="150088" x="8010525" y="3443288"/>
          <p14:tracePt t="150105" x="8020050" y="3443288"/>
          <p14:tracePt t="150443" x="8039100" y="3443288"/>
          <p14:tracePt t="150447" x="8047038" y="3443288"/>
          <p14:tracePt t="150459" x="8056563" y="3443288"/>
          <p14:tracePt t="150472" x="8066088" y="3443288"/>
          <p14:tracePt t="150475" x="8085138" y="3443288"/>
          <p14:tracePt t="150488" x="8093075" y="3443288"/>
          <p14:tracePt t="150491" x="8112125" y="3443288"/>
          <p14:tracePt t="150505" x="8121650" y="3443288"/>
          <p14:tracePt t="150507" x="8129588" y="3433763"/>
          <p14:tracePt t="150524" x="8139113" y="3424238"/>
          <p14:tracePt t="150539" x="8139113" y="3414713"/>
          <p14:tracePt t="150555" x="8139113" y="3406775"/>
          <p14:tracePt t="150557" x="8148638" y="3387725"/>
          <p14:tracePt t="150571" x="8148638" y="3370263"/>
          <p14:tracePt t="150572" x="8148638" y="3351213"/>
          <p14:tracePt t="150575" x="8148638" y="3324225"/>
          <p14:tracePt t="150588" x="8158163" y="3297238"/>
          <p14:tracePt t="150591" x="8158163" y="3251200"/>
          <p14:tracePt t="150605" x="8158163" y="3224213"/>
          <p14:tracePt t="150607" x="8158163" y="3205163"/>
          <p14:tracePt t="150622" x="8158163" y="3187700"/>
          <p14:tracePt t="150624" x="8158163" y="3141663"/>
          <p14:tracePt t="150638" x="8158163" y="3122613"/>
          <p14:tracePt t="150641" x="8158163" y="3095625"/>
          <p14:tracePt t="150655" x="8158163" y="3049588"/>
          <p14:tracePt t="150657" x="8158163" y="3022600"/>
          <p14:tracePt t="150671" x="8158163" y="3005138"/>
          <p14:tracePt t="150674" x="8158163" y="2986088"/>
          <p14:tracePt t="150688" x="8175625" y="2968625"/>
          <p14:tracePt t="150690" x="8175625" y="2949575"/>
          <p14:tracePt t="150705" x="8175625" y="2940050"/>
          <p14:tracePt t="150722" x="8175625" y="2930525"/>
          <p14:tracePt t="150795" x="8185150" y="2930525"/>
          <p14:tracePt t="150811" x="8202613" y="2913063"/>
          <p14:tracePt t="150815" x="8212138" y="2903538"/>
          <p14:tracePt t="150827" x="8221663" y="2903538"/>
          <p14:tracePt t="150843" x="8231188" y="2903538"/>
          <p14:tracePt t="150859" x="8248650" y="2903538"/>
          <p14:tracePt t="150872" x="8258175" y="2903538"/>
          <p14:tracePt t="150888" x="8275638" y="2903538"/>
          <p14:tracePt t="150891" x="8294688" y="2903538"/>
          <p14:tracePt t="150905" x="8312150" y="2903538"/>
          <p14:tracePt t="150907" x="8321675" y="2913063"/>
          <p14:tracePt t="150923" x="8331200" y="2913063"/>
          <p14:tracePt t="150939" x="8340725" y="2913063"/>
          <p14:tracePt t="150955" x="8348663" y="2913063"/>
          <p14:tracePt t="150971" x="8358188" y="2922588"/>
          <p14:tracePt t="150988" x="8367713" y="2930525"/>
          <p14:tracePt t="151019" x="8367713" y="2940050"/>
          <p14:tracePt t="151023" x="8377238" y="2949575"/>
          <p14:tracePt t="151038" x="8385175" y="2959100"/>
          <p14:tracePt t="151067" x="8394700" y="2976563"/>
          <p14:tracePt t="151071" x="8394700" y="2986088"/>
          <p14:tracePt t="151088" x="8394700" y="2995613"/>
          <p14:tracePt t="151089" x="8413750" y="3005138"/>
          <p14:tracePt t="151105" x="8413750" y="3013075"/>
          <p14:tracePt t="151106" x="8413750" y="3022600"/>
          <p14:tracePt t="151122" x="8413750" y="3032125"/>
          <p14:tracePt t="151138" x="8413750" y="3041650"/>
          <p14:tracePt t="151155" x="8413750" y="3049588"/>
          <p14:tracePt t="151156" x="8413750" y="3059113"/>
          <p14:tracePt t="151171" x="8413750" y="3068638"/>
          <p14:tracePt t="151259" x="8413750" y="3095625"/>
          <p14:tracePt t="151262" x="8404225" y="3095625"/>
          <p14:tracePt t="151275" x="8394700" y="3105150"/>
          <p14:tracePt t="151291" x="8385175" y="3122613"/>
          <p14:tracePt t="151305" x="8385175" y="3132138"/>
          <p14:tracePt t="151323" x="8385175" y="3141663"/>
          <p14:tracePt t="151451" x="8385175" y="3151188"/>
          <p14:tracePt t="151515" x="8377238" y="3159125"/>
          <p14:tracePt t="151691" x="8367713" y="3168650"/>
          <p14:tracePt t="151707" x="8358188" y="3178175"/>
          <p14:tracePt t="151883" x="8348663" y="3178175"/>
          <p14:tracePt t="151915" x="8331200" y="3195638"/>
          <p14:tracePt t="151919" x="8321675" y="3205163"/>
          <p14:tracePt t="151949" x="8304213" y="3214688"/>
          <p14:tracePt t="151953" x="8294688" y="3224213"/>
          <p14:tracePt t="151971" x="8294688" y="3232150"/>
          <p14:tracePt t="151972" x="8275638" y="3251200"/>
          <p14:tracePt t="151988" x="8267700" y="3260725"/>
          <p14:tracePt t="152005" x="8258175" y="3268663"/>
          <p14:tracePt t="152029" x="8248650" y="3278188"/>
          <p14:tracePt t="152517" x="8248650" y="3268663"/>
          <p14:tracePt t="152521" x="8231188" y="3241675"/>
          <p14:tracePt t="152821" x="8212138" y="3241675"/>
          <p14:tracePt t="152825" x="8202613" y="3241675"/>
          <p14:tracePt t="152838" x="8175625" y="3251200"/>
          <p14:tracePt t="152855" x="8166100" y="3251200"/>
          <p14:tracePt t="152855" x="8139113" y="3260725"/>
          <p14:tracePt t="152857" x="8121650" y="3268663"/>
          <p14:tracePt t="152871" x="8102600" y="3278188"/>
          <p14:tracePt t="152874" x="8085138" y="3278188"/>
          <p14:tracePt t="152888" x="8056563" y="3287713"/>
          <p14:tracePt t="152890" x="8039100" y="3297238"/>
          <p14:tracePt t="152905" x="8029575" y="3305175"/>
          <p14:tracePt t="152906" x="7974013" y="3333750"/>
          <p14:tracePt t="152921" x="7929563" y="3370263"/>
          <p14:tracePt t="152923" x="7864475" y="3397250"/>
          <p14:tracePt t="152938" x="7800975" y="3414713"/>
          <p14:tracePt t="152940" x="7754938" y="3433763"/>
          <p14:tracePt t="152955" x="7691438" y="3460750"/>
          <p14:tracePt t="152958" x="7627938" y="3487738"/>
          <p14:tracePt t="152971" x="7545388" y="3516313"/>
          <p14:tracePt t="152974" x="7472363" y="3524250"/>
          <p14:tracePt t="152987" x="7372350" y="3524250"/>
          <p14:tracePt t="152989" x="7280275" y="3524250"/>
          <p14:tracePt t="153004" x="7189788" y="3524250"/>
          <p14:tracePt t="153006" x="7070725" y="3524250"/>
          <p14:tracePt t="153021" x="6961188" y="3524250"/>
          <p14:tracePt t="153022" x="6851650" y="3524250"/>
          <p14:tracePt t="153038" x="6732588" y="3524250"/>
          <p14:tracePt t="153039" x="6623050" y="3543300"/>
          <p14:tracePt t="153055" x="6503988" y="3543300"/>
          <p14:tracePt t="153057" x="6394450" y="3552825"/>
          <p14:tracePt t="153072" x="6275388" y="3570288"/>
          <p14:tracePt t="153074" x="6148388" y="3570288"/>
          <p14:tracePt t="153088" x="6029325" y="3579813"/>
          <p14:tracePt t="153090" x="5919788" y="3597275"/>
          <p14:tracePt t="153105" x="5818188" y="3606800"/>
          <p14:tracePt t="153107" x="5727700" y="3625850"/>
          <p14:tracePt t="153122" x="5627688" y="3633788"/>
          <p14:tracePt t="153125" x="5453063" y="3652838"/>
          <p14:tracePt t="153138" x="5380038" y="3662363"/>
          <p14:tracePt t="153141" x="5297488" y="3662363"/>
          <p14:tracePt t="153155" x="5224463" y="3679825"/>
          <p14:tracePt t="153157" x="5160963" y="3679825"/>
          <p14:tracePt t="153172" x="5106988" y="3679825"/>
          <p14:tracePt t="153174" x="5051425" y="3679825"/>
          <p14:tracePt t="153188" x="4987925" y="3679825"/>
          <p14:tracePt t="153191" x="4932363" y="3679825"/>
          <p14:tracePt t="153222" x="4722813" y="3679825"/>
          <p14:tracePt t="153223" x="4667250" y="3679825"/>
          <p14:tracePt t="153225" x="4586288" y="3679825"/>
          <p14:tracePt t="153238" x="4530725" y="3679825"/>
          <p14:tracePt t="153255" x="4457700" y="3679825"/>
          <p14:tracePt t="153256" x="4411663" y="3679825"/>
          <p14:tracePt t="153257" x="4367213" y="3679825"/>
          <p14:tracePt t="153272" x="4330700" y="3679825"/>
          <p14:tracePt t="153273" x="4284663" y="3679825"/>
          <p14:tracePt t="153288" x="4248150" y="3679825"/>
          <p14:tracePt t="153289" x="4211638" y="3679825"/>
          <p14:tracePt t="153305" x="4183063" y="3679825"/>
          <p14:tracePt t="153306" x="4146550" y="3679825"/>
          <p14:tracePt t="153321" x="4138613" y="3679825"/>
          <p14:tracePt t="153322" x="4119563" y="3679825"/>
          <p14:tracePt t="153338" x="4102100" y="3679825"/>
          <p14:tracePt t="153339" x="4083050" y="3679825"/>
          <p14:tracePt t="153355" x="4073525" y="3679825"/>
          <p14:tracePt t="153372" x="4065588" y="3679825"/>
          <p14:tracePt t="153388" x="4056063" y="3679825"/>
          <p14:tracePt t="153405" x="4037013" y="3679825"/>
          <p14:tracePt t="153405" x="4019550" y="3679825"/>
          <p14:tracePt t="153422" x="3992563" y="3662363"/>
          <p14:tracePt t="153423" x="3973513" y="3662363"/>
          <p14:tracePt t="153438" x="3946525" y="3662363"/>
          <p14:tracePt t="153439" x="3927475" y="3652838"/>
          <p14:tracePt t="153455" x="3900488" y="3643313"/>
          <p14:tracePt t="153455" x="3883025" y="3633788"/>
          <p14:tracePt t="153472" x="3863975" y="3625850"/>
          <p14:tracePt t="153473" x="3854450" y="3616325"/>
          <p14:tracePt t="153488" x="3846513" y="3597275"/>
          <p14:tracePt t="153505" x="3827463" y="3579813"/>
          <p14:tracePt t="153506" x="3827463" y="3570288"/>
          <p14:tracePt t="153522" x="3827463" y="3552825"/>
          <p14:tracePt t="153522" x="3810000" y="3533775"/>
          <p14:tracePt t="153538" x="3810000" y="3524250"/>
          <p14:tracePt t="153539" x="3810000" y="3506788"/>
          <p14:tracePt t="153555" x="3800475" y="3497263"/>
          <p14:tracePt t="153556" x="3800475" y="3487738"/>
          <p14:tracePt t="153572" x="3800475" y="3470275"/>
          <p14:tracePt t="153572" x="3800475" y="3460750"/>
          <p14:tracePt t="153575" x="3800475" y="3443288"/>
          <p14:tracePt t="153588" x="3800475" y="3433763"/>
          <p14:tracePt t="153591" x="3800475" y="3414713"/>
          <p14:tracePt t="153605" x="3800475" y="3387725"/>
          <p14:tracePt t="153607" x="3800475" y="3378200"/>
          <p14:tracePt t="153622" x="3800475" y="3360738"/>
          <p14:tracePt t="153625" x="3800475" y="3351213"/>
          <p14:tracePt t="153638" x="3800475" y="3333750"/>
          <p14:tracePt t="153641" x="3800475" y="3324225"/>
          <p14:tracePt t="153655" x="3800475" y="3305175"/>
          <p14:tracePt t="153657" x="3800475" y="3297238"/>
          <p14:tracePt t="153671" x="3800475" y="3287713"/>
          <p14:tracePt t="153688" x="3800475" y="3278188"/>
          <p14:tracePt t="153705" x="3800475" y="3260725"/>
          <p14:tracePt t="153705" x="3800475" y="3251200"/>
          <p14:tracePt t="153722" x="3800475" y="3241675"/>
          <p14:tracePt t="153723" x="3800475" y="3232150"/>
          <p14:tracePt t="153738" x="3800475" y="3224213"/>
          <p14:tracePt t="153767" x="3800475" y="3214688"/>
          <p14:tracePt t="153799" x="3800475" y="3205163"/>
          <p14:tracePt t="153815" x="3800475" y="3195638"/>
          <p14:tracePt t="153819" x="3800475" y="3187700"/>
          <p14:tracePt t="153831" x="3800475" y="3178175"/>
          <p14:tracePt t="153847" x="3800475" y="3168650"/>
          <p14:tracePt t="153879" x="3800475" y="3159125"/>
          <p14:tracePt t="153895" x="3790950" y="3159125"/>
          <p14:tracePt t="153911" x="3773488" y="3151188"/>
          <p14:tracePt t="153915" x="3763963" y="3151188"/>
          <p14:tracePt t="153943" x="3754438" y="3141663"/>
          <p14:tracePt t="153947" x="3744913" y="3132138"/>
          <p14:tracePt t="153959" x="3735388" y="3122613"/>
          <p14:tracePt t="154023" x="3727450" y="3122613"/>
          <p14:tracePt t="154247" x="3727450" y="3132138"/>
          <p14:tracePt t="154251" x="3727450" y="3141663"/>
          <p14:tracePt t="154263" x="3727450" y="3159125"/>
          <p14:tracePt t="154279" x="3727450" y="3178175"/>
          <p14:tracePt t="154288" x="3727450" y="3187700"/>
          <p14:tracePt t="154305" x="3727450" y="3205163"/>
          <p14:tracePt t="154306" x="3727450" y="3214688"/>
          <p14:tracePt t="154321" x="3727450" y="3241675"/>
          <p14:tracePt t="154323" x="3727450" y="3251200"/>
          <p14:tracePt t="154338" x="3727450" y="3268663"/>
          <p14:tracePt t="154339" x="3727450" y="3278188"/>
          <p14:tracePt t="154355" x="3727450" y="3287713"/>
          <p14:tracePt t="154371" x="3727450" y="3297238"/>
          <p14:tracePt t="154372" x="3727450" y="3305175"/>
          <p14:tracePt t="154375" x="3727450" y="3314700"/>
          <p14:tracePt t="154405" x="3727450" y="3333750"/>
          <p14:tracePt t="154405" x="3727450" y="3341688"/>
          <p14:tracePt t="154407" x="3727450" y="3351213"/>
          <p14:tracePt t="154427" x="3727450" y="3360738"/>
          <p14:tracePt t="154439" x="3727450" y="3378200"/>
          <p14:tracePt t="154455" x="3727450" y="3387725"/>
          <p14:tracePt t="154456" x="3735388" y="3406775"/>
          <p14:tracePt t="154471" x="3735388" y="3414713"/>
          <p14:tracePt t="154472" x="3735388" y="3433763"/>
          <p14:tracePt t="154488" x="3735388" y="3443288"/>
          <p14:tracePt t="154489" x="3735388" y="3451225"/>
          <p14:tracePt t="154491" x="3744913" y="3460750"/>
          <p14:tracePt t="154505" x="3744913" y="3470275"/>
          <p14:tracePt t="154522" x="3744913" y="3479800"/>
          <p14:tracePt t="154524" x="3744913" y="3487738"/>
          <p14:tracePt t="154538" x="3744913" y="3497263"/>
          <p14:tracePt t="154555" x="3744913" y="3506788"/>
          <p14:tracePt t="154557" x="3744913" y="3516313"/>
          <p14:tracePt t="154647" x="3744913" y="3524250"/>
          <p14:tracePt t="154663" x="3744913" y="3533775"/>
          <p14:tracePt t="154891" x="3744913" y="3506788"/>
          <p14:tracePt t="154903" x="3744913" y="3487738"/>
          <p14:tracePt t="154907" x="3744913" y="3460750"/>
          <p14:tracePt t="154922" x="3744913" y="3451225"/>
          <p14:tracePt t="154923" x="3744913" y="3424238"/>
          <p14:tracePt t="154938" x="3744913" y="3406775"/>
          <p14:tracePt t="154939" x="3744913" y="3397250"/>
          <p14:tracePt t="154955" x="3744913" y="3387725"/>
          <p14:tracePt t="154958" x="3744913" y="3378200"/>
          <p14:tracePt t="154971" x="3744913" y="3370263"/>
          <p14:tracePt t="154974" x="3744913" y="3360738"/>
          <p14:tracePt t="154988" x="3744913" y="3341688"/>
          <p14:tracePt t="154991" x="3744913" y="3324225"/>
          <p14:tracePt t="155005" x="3744913" y="3314700"/>
          <p14:tracePt t="155007" x="3744913" y="3297238"/>
          <p14:tracePt t="155021" x="3744913" y="3278188"/>
          <p14:tracePt t="155038" x="3744913" y="3268663"/>
          <p14:tracePt t="155040" x="3744913" y="3251200"/>
          <p14:tracePt t="155055" x="3754438" y="3241675"/>
          <p14:tracePt t="155057" x="3754438" y="3232150"/>
          <p14:tracePt t="155072" x="3754438" y="3224213"/>
          <p14:tracePt t="155088" x="3754438" y="3205163"/>
          <p14:tracePt t="155105" x="3754438" y="3195638"/>
          <p14:tracePt t="155122" x="3754438" y="3187700"/>
          <p14:tracePt t="155124" x="3754438" y="3178175"/>
          <p14:tracePt t="155138" x="3754438" y="3168650"/>
          <p14:tracePt t="155155" x="3754438" y="3151188"/>
          <p14:tracePt t="155157" x="3754438" y="3141663"/>
          <p14:tracePt t="155305" x="3754438" y="3159125"/>
          <p14:tracePt t="155309" x="3754438" y="3168650"/>
          <p14:tracePt t="155321" x="3754438" y="3187700"/>
          <p14:tracePt t="155338" x="3754438" y="3205163"/>
          <p14:tracePt t="155339" x="3754438" y="3224213"/>
          <p14:tracePt t="155341" x="3754438" y="3241675"/>
          <p14:tracePt t="155355" x="3754438" y="3251200"/>
          <p14:tracePt t="155357" x="3754438" y="3260725"/>
          <p14:tracePt t="155372" x="3754438" y="3268663"/>
          <p14:tracePt t="155374" x="3754438" y="3297238"/>
          <p14:tracePt t="155388" x="3754438" y="3314700"/>
          <p14:tracePt t="155391" x="3754438" y="3324225"/>
          <p14:tracePt t="155405" x="3754438" y="3333750"/>
          <p14:tracePt t="155407" x="3754438" y="3370263"/>
          <p14:tracePt t="155421" x="3754438" y="3378200"/>
          <p14:tracePt t="155423" x="3754438" y="3387725"/>
          <p14:tracePt t="155438" x="3754438" y="3406775"/>
          <p14:tracePt t="155440" x="3754438" y="3414713"/>
          <p14:tracePt t="155455" x="3754438" y="3443288"/>
          <p14:tracePt t="155471" x="3754438" y="3460750"/>
          <p14:tracePt t="155474" x="3754438" y="3479800"/>
          <p14:tracePt t="155488" x="3754438" y="3497263"/>
          <p14:tracePt t="155491" x="3754438" y="3506788"/>
          <p14:tracePt t="155505" x="3754438" y="3516313"/>
          <p14:tracePt t="155507" x="3754438" y="3524250"/>
          <p14:tracePt t="155521" x="3754438" y="3543300"/>
          <p14:tracePt t="155524" x="3754438" y="3552825"/>
          <p14:tracePt t="155538" x="3754438" y="3560763"/>
          <p14:tracePt t="155593" x="3754438" y="3570288"/>
          <p14:tracePt t="156093" x="3754438" y="3552825"/>
          <p14:tracePt t="156105" x="3754438" y="3533775"/>
          <p14:tracePt t="156109" x="3754438" y="3497263"/>
          <p14:tracePt t="156121" x="3754438" y="3470275"/>
          <p14:tracePt t="156125" x="3754438" y="3443288"/>
          <p14:tracePt t="156138" x="3754438" y="3397250"/>
          <p14:tracePt t="156155" x="3754438" y="3370263"/>
          <p14:tracePt t="156155" x="3744913" y="3333750"/>
          <p14:tracePt t="156157" x="3744913" y="3278188"/>
          <p14:tracePt t="156172" x="3735388" y="3260725"/>
          <p14:tracePt t="156173" x="3735388" y="3241675"/>
          <p14:tracePt t="156188" x="3727450" y="3224213"/>
          <p14:tracePt t="156189" x="3727450" y="3205163"/>
          <p14:tracePt t="156206" x="3727450" y="3187700"/>
          <p14:tracePt t="156433" x="3717925" y="3187700"/>
          <p14:tracePt t="156453" x="3717925" y="3195638"/>
          <p14:tracePt t="156467" x="3717925" y="3224213"/>
          <p14:tracePt t="156471" x="3717925" y="3232150"/>
          <p14:tracePt t="156488" x="3717925" y="3260725"/>
          <p14:tracePt t="156489" x="3717925" y="3278188"/>
          <p14:tracePt t="156505" x="3717925" y="3305175"/>
          <p14:tracePt t="156505" x="3717925" y="3324225"/>
          <p14:tracePt t="156521" x="3708400" y="3333750"/>
          <p14:tracePt t="156522" x="3708400" y="3351213"/>
          <p14:tracePt t="156537" x="3708400" y="3360738"/>
          <p14:tracePt t="156538" x="3708400" y="3378200"/>
          <p14:tracePt t="156554" x="3708400" y="3387725"/>
          <p14:tracePt t="156555" x="3708400" y="3397250"/>
          <p14:tracePt t="156571" x="3708400" y="3406775"/>
          <p14:tracePt t="156571" x="3708400" y="3414713"/>
          <p14:tracePt t="156588" x="3708400" y="3433763"/>
          <p14:tracePt t="156589" x="3708400" y="3443288"/>
          <p14:tracePt t="156605" x="3708400" y="3451225"/>
          <p14:tracePt t="156605" x="3708400" y="3460750"/>
          <p14:tracePt t="156621" x="3708400" y="3470275"/>
          <p14:tracePt t="156622" x="3708400" y="3479800"/>
          <p14:tracePt t="156638" x="3708400" y="3487738"/>
          <p14:tracePt t="156655" x="3708400" y="3497263"/>
          <p14:tracePt t="156671" x="3708400" y="3506788"/>
          <p14:tracePt t="158141" x="3708400" y="3479800"/>
          <p14:tracePt t="158145" x="3708400" y="3470275"/>
          <p14:tracePt t="158157" x="3708400" y="3460750"/>
          <p14:tracePt t="158172" x="3708400" y="3451225"/>
          <p14:tracePt t="158174" x="3708400" y="3443288"/>
          <p14:tracePt t="158189" x="3708400" y="3424238"/>
          <p14:tracePt t="158205" x="3708400" y="3414713"/>
          <p14:tracePt t="158237" x="3708400" y="3397250"/>
          <p14:tracePt t="158241" x="3708400" y="3378200"/>
          <p14:tracePt t="158257" x="3698875" y="3360738"/>
          <p14:tracePt t="158272" x="3690938" y="3360738"/>
          <p14:tracePt t="158273" x="3690938" y="3341688"/>
          <p14:tracePt t="158288" x="3681413" y="3333750"/>
          <p14:tracePt t="158305" x="3681413" y="3324225"/>
          <p14:tracePt t="158306" x="3681413" y="3314700"/>
          <p14:tracePt t="158321" x="3681413" y="3297238"/>
          <p14:tracePt t="158322" x="3681413" y="3278188"/>
          <p14:tracePt t="158338" x="3681413" y="3260725"/>
          <p14:tracePt t="158339" x="3681413" y="3241675"/>
          <p14:tracePt t="158355" x="3681413" y="3232150"/>
          <p14:tracePt t="158371" x="3681413" y="3214688"/>
          <p14:tracePt t="158372" x="3681413" y="3205163"/>
          <p14:tracePt t="158388" x="3681413" y="3195638"/>
          <p14:tracePt t="158389" x="3681413" y="3187700"/>
          <p14:tracePt t="158405" x="3681413" y="3178175"/>
          <p14:tracePt t="158429" x="3681413" y="3168650"/>
          <p14:tracePt t="158445" x="3681413" y="3159125"/>
          <p14:tracePt t="158493" x="3681413" y="3151188"/>
          <p14:tracePt t="158509" x="3690938" y="3132138"/>
          <p14:tracePt t="158513" x="3690938" y="3122613"/>
          <p14:tracePt t="158526" x="3698875" y="3105150"/>
          <p14:tracePt t="158538" x="3698875" y="3095625"/>
          <p14:tracePt t="158541" x="3708400" y="3086100"/>
          <p14:tracePt t="158573" x="3727450" y="3068638"/>
          <p14:tracePt t="158588" x="3735388" y="3059113"/>
          <p14:tracePt t="158653" x="3744913" y="3059113"/>
          <p14:tracePt t="158685" x="3754438" y="3059113"/>
          <p14:tracePt t="158703" x="3763963" y="3068638"/>
          <p14:tracePt t="158719" x="3773488" y="3086100"/>
          <p14:tracePt t="158723" x="3773488" y="3105150"/>
          <p14:tracePt t="158738" x="3781425" y="3114675"/>
          <p14:tracePt t="158739" x="3781425" y="3141663"/>
          <p14:tracePt t="158755" x="3790950" y="3159125"/>
          <p14:tracePt t="158756" x="3790950" y="3168650"/>
          <p14:tracePt t="158771" x="3800475" y="3195638"/>
          <p14:tracePt t="158772" x="3800475" y="3214688"/>
          <p14:tracePt t="158788" x="3800475" y="3232150"/>
          <p14:tracePt t="158789" x="3800475" y="3251200"/>
          <p14:tracePt t="158805" x="3800475" y="3278188"/>
          <p14:tracePt t="158805" x="3800475" y="3287713"/>
          <p14:tracePt t="158821" x="3810000" y="3305175"/>
          <p14:tracePt t="158822" x="3810000" y="3324225"/>
          <p14:tracePt t="158838" x="3810000" y="3341688"/>
          <p14:tracePt t="158839" x="3810000" y="3351213"/>
          <p14:tracePt t="158855" x="3810000" y="3360738"/>
          <p14:tracePt t="158856" x="3810000" y="3378200"/>
          <p14:tracePt t="158871" x="3810000" y="3414713"/>
          <p14:tracePt t="158872" x="3810000" y="3433763"/>
          <p14:tracePt t="158888" x="3810000" y="3451225"/>
          <p14:tracePt t="158889" x="3810000" y="3470275"/>
          <p14:tracePt t="158905" x="3810000" y="3487738"/>
          <p14:tracePt t="158905" x="3810000" y="3506788"/>
          <p14:tracePt t="158921" x="3810000" y="3533775"/>
          <p14:tracePt t="158922" x="3810000" y="3552825"/>
          <p14:tracePt t="158938" x="3810000" y="3560763"/>
          <p14:tracePt t="158939" x="3810000" y="3579813"/>
          <p14:tracePt t="158955" x="3800475" y="3597275"/>
          <p14:tracePt t="158971" x="3800475" y="3616325"/>
          <p14:tracePt t="158972" x="3790950" y="3625850"/>
          <p14:tracePt t="158975" x="3790950" y="3643313"/>
          <p14:tracePt t="158988" x="3790950" y="3652838"/>
          <p14:tracePt t="158991" x="3781425" y="3662363"/>
          <p14:tracePt t="159007" x="3781425" y="3670300"/>
          <p14:tracePt t="159103" x="3773488" y="3670300"/>
          <p14:tracePt t="159107" x="3763963" y="3679825"/>
          <p14:tracePt t="159121" x="3754438" y="3679825"/>
          <p14:tracePt t="159167" x="3735388" y="3679825"/>
          <p14:tracePt t="159171" x="3727450" y="3679825"/>
          <p14:tracePt t="159188" x="3717925" y="3679825"/>
          <p14:tracePt t="159205" x="3698875" y="3662363"/>
          <p14:tracePt t="159205" x="3681413" y="3625850"/>
          <p14:tracePt t="159222" x="3671888" y="3589338"/>
          <p14:tracePt t="159222" x="3671888" y="3570288"/>
          <p14:tracePt t="159238" x="3662363" y="3552825"/>
          <p14:tracePt t="159239" x="3662363" y="3516313"/>
          <p14:tracePt t="159256" x="3662363" y="3470275"/>
          <p14:tracePt t="159272" x="3662363" y="3451225"/>
          <p14:tracePt t="159273" x="3662363" y="3424238"/>
          <p14:tracePt t="159288" x="3662363" y="3406775"/>
          <p14:tracePt t="159289" x="3662363" y="3360738"/>
          <p14:tracePt t="159305" x="3662363" y="3341688"/>
          <p14:tracePt t="159306" x="3662363" y="3333750"/>
          <p14:tracePt t="159321" x="3662363" y="3324225"/>
          <p14:tracePt t="159322" x="3662363" y="3287713"/>
          <p14:tracePt t="159338" x="3662363" y="3268663"/>
          <p14:tracePt t="159339" x="3671888" y="3251200"/>
          <p14:tracePt t="159355" x="3671888" y="3232150"/>
          <p14:tracePt t="159356" x="3681413" y="3214688"/>
          <p14:tracePt t="159371" x="3681413" y="3195638"/>
          <p14:tracePt t="159372" x="3681413" y="3187700"/>
          <p14:tracePt t="159375" x="3690938" y="3178175"/>
          <p14:tracePt t="159405" x="3698875" y="3168650"/>
          <p14:tracePt t="159407" x="3708400" y="3168650"/>
          <p14:tracePt t="159424" x="3717925" y="3159125"/>
          <p14:tracePt t="159438" x="3717925" y="3151188"/>
          <p14:tracePt t="159441" x="3727450" y="3141663"/>
          <p14:tracePt t="159455" x="3735388" y="3132138"/>
          <p14:tracePt t="159471" x="3744913" y="3122613"/>
          <p14:tracePt t="159488" x="3744913" y="3114675"/>
          <p14:tracePt t="159519" x="3754438" y="3105150"/>
          <p14:tracePt t="159536" x="3773488" y="3105150"/>
          <p14:tracePt t="159540" x="3781425" y="3105150"/>
          <p14:tracePt t="159555" x="3790950" y="3105150"/>
          <p14:tracePt t="159571" x="3810000" y="3105150"/>
          <p14:tracePt t="159572" x="3827463" y="3086100"/>
          <p14:tracePt t="159588" x="3836988" y="3086100"/>
          <p14:tracePt t="159589" x="3863975" y="3086100"/>
          <p14:tracePt t="159605" x="3890963" y="3086100"/>
          <p14:tracePt t="159605" x="3919538" y="3086100"/>
          <p14:tracePt t="159621" x="3963988" y="3086100"/>
          <p14:tracePt t="159622" x="4037013" y="3086100"/>
          <p14:tracePt t="159638" x="4129088" y="3086100"/>
          <p14:tracePt t="159639" x="4265613" y="3068638"/>
          <p14:tracePt t="159655" x="4430713" y="3049588"/>
          <p14:tracePt t="159656" x="4613275" y="3041650"/>
          <p14:tracePt t="159671" x="4786313" y="3022600"/>
          <p14:tracePt t="159673" x="4951413" y="3022600"/>
          <p14:tracePt t="159688" x="5143500" y="3005138"/>
          <p14:tracePt t="159689" x="5307013" y="3005138"/>
          <p14:tracePt t="159705" x="5472113" y="3005138"/>
          <p14:tracePt t="159705" x="5627688" y="3005138"/>
          <p14:tracePt t="159721" x="5754688" y="3005138"/>
          <p14:tracePt t="159722" x="5883275" y="3005138"/>
          <p14:tracePt t="159738" x="5983288" y="3005138"/>
          <p14:tracePt t="159739" x="6056313" y="3005138"/>
          <p14:tracePt t="159755" x="6129338" y="3005138"/>
          <p14:tracePt t="159755" x="6175375" y="3005138"/>
          <p14:tracePt t="159771" x="6221413" y="3022600"/>
          <p14:tracePt t="159772" x="6238875" y="3022600"/>
          <p14:tracePt t="159775" x="6257925" y="3032125"/>
          <p14:tracePt t="159788" x="6265863" y="3041650"/>
          <p14:tracePt t="159791" x="6294438" y="3049588"/>
          <p14:tracePt t="159805" x="6321425" y="3068638"/>
          <p14:tracePt t="159807" x="6338888" y="3078163"/>
          <p14:tracePt t="159822" x="6348413" y="3095625"/>
          <p14:tracePt t="159824" x="6384925" y="3114675"/>
          <p14:tracePt t="159838" x="6430963" y="3141663"/>
          <p14:tracePt t="159841" x="6494463" y="3178175"/>
          <p14:tracePt t="159855" x="6523038" y="3187700"/>
          <p14:tracePt t="159857" x="6586538" y="3224213"/>
          <p14:tracePt t="159871" x="6632575" y="3260725"/>
          <p14:tracePt t="159888" x="6723063" y="3297238"/>
          <p14:tracePt t="159889" x="6759575" y="3324225"/>
          <p14:tracePt t="159891" x="6805613" y="3351213"/>
          <p14:tracePt t="159905" x="6832600" y="3370263"/>
          <p14:tracePt t="159907" x="6869113" y="3397250"/>
          <p14:tracePt t="159922" x="6905625" y="3414713"/>
          <p14:tracePt t="159924" x="6951663" y="3433763"/>
          <p14:tracePt t="159938" x="6978650" y="3451225"/>
          <p14:tracePt t="159941" x="7007225" y="3451225"/>
          <p14:tracePt t="159955" x="7034213" y="3451225"/>
          <p14:tracePt t="159957" x="7080250" y="3451225"/>
          <p14:tracePt t="159971" x="7116763" y="3451225"/>
          <p14:tracePt t="159974" x="7170738" y="3451225"/>
          <p14:tracePt t="159988" x="7216775" y="3451225"/>
          <p14:tracePt t="159990" x="7243763" y="3451225"/>
          <p14:tracePt t="160005" x="7299325" y="3451225"/>
          <p14:tracePt t="160007" x="7380288" y="3451225"/>
          <p14:tracePt t="160021" x="7472363" y="3451225"/>
          <p14:tracePt t="160024" x="7564438" y="3451225"/>
          <p14:tracePt t="160038" x="7645400" y="3443288"/>
          <p14:tracePt t="160040" x="7727950" y="3433763"/>
          <p14:tracePt t="160055" x="7800975" y="3414713"/>
          <p14:tracePt t="160057" x="7864475" y="3406775"/>
          <p14:tracePt t="160071" x="7910513" y="3397250"/>
          <p14:tracePt t="160074" x="7929563" y="3378200"/>
          <p14:tracePt t="160088" x="7974013" y="3360738"/>
          <p14:tracePt t="160091" x="7993063" y="3351213"/>
          <p14:tracePt t="160105" x="8020050" y="3333750"/>
          <p14:tracePt t="160107" x="8029575" y="3324225"/>
          <p14:tracePt t="160121" x="8047038" y="3314700"/>
          <p14:tracePt t="160124" x="8066088" y="3287713"/>
          <p14:tracePt t="160138" x="8093075" y="3251200"/>
          <p14:tracePt t="160140" x="8093075" y="3241675"/>
          <p14:tracePt t="160155" x="8093075" y="3224213"/>
          <p14:tracePt t="160157" x="8093075" y="3214688"/>
          <p14:tracePt t="160171" x="8093075" y="3178175"/>
          <p14:tracePt t="160188" x="8093075" y="3159125"/>
          <p14:tracePt t="160189" x="8093075" y="3132138"/>
          <p14:tracePt t="160205" x="8075613" y="3114675"/>
          <p14:tracePt t="160221" x="8039100" y="3086100"/>
          <p14:tracePt t="160222" x="7993063" y="3086100"/>
          <p14:tracePt t="160225" x="7966075" y="3086100"/>
          <p14:tracePt t="160238" x="7920038" y="3078163"/>
          <p14:tracePt t="160241" x="7820025" y="3059113"/>
          <p14:tracePt t="160258" x="7600950" y="3059113"/>
          <p14:tracePt t="160272" x="7445375" y="3049588"/>
          <p14:tracePt t="160275" x="7316788" y="3032125"/>
          <p14:tracePt t="160288" x="7180263" y="3032125"/>
          <p14:tracePt t="160290" x="7051675" y="3032125"/>
          <p14:tracePt t="160305" x="6942138" y="3032125"/>
          <p14:tracePt t="160307" x="6859588" y="3032125"/>
          <p14:tracePt t="160321" x="6805613" y="3032125"/>
          <p14:tracePt t="160322" x="6750050" y="3032125"/>
          <p14:tracePt t="160338" x="6705600" y="3032125"/>
          <p14:tracePt t="160339" x="6677025" y="3032125"/>
          <p14:tracePt t="160341" x="6650038" y="3032125"/>
          <p14:tracePt t="160355" x="6623050" y="3049588"/>
          <p14:tracePt t="160357" x="6567488" y="3105150"/>
          <p14:tracePt t="160371" x="6540500" y="3132138"/>
          <p14:tracePt t="160374" x="6523038" y="3178175"/>
          <p14:tracePt t="160388" x="6513513" y="3214688"/>
          <p14:tracePt t="160391" x="6513513" y="3251200"/>
          <p14:tracePt t="160405" x="6513513" y="3278188"/>
          <p14:tracePt t="160407" x="6513513" y="3324225"/>
          <p14:tracePt t="160421" x="6513513" y="3370263"/>
          <p14:tracePt t="160424" x="6513513" y="3397250"/>
          <p14:tracePt t="160438" x="6550025" y="3443288"/>
          <p14:tracePt t="160440" x="6577013" y="3479800"/>
          <p14:tracePt t="160455" x="6613525" y="3487738"/>
          <p14:tracePt t="160457" x="6659563" y="3506788"/>
          <p14:tracePt t="160471" x="6742113" y="3533775"/>
          <p14:tracePt t="160474" x="6851650" y="3552825"/>
          <p14:tracePt t="160488" x="7007225" y="3560763"/>
          <p14:tracePt t="160490" x="7170738" y="3560763"/>
          <p14:tracePt t="160505" x="7335838" y="3560763"/>
          <p14:tracePt t="160507" x="7508875" y="3560763"/>
          <p14:tracePt t="160521" x="7673975" y="3560763"/>
          <p14:tracePt t="160524" x="7827963" y="3524250"/>
          <p14:tracePt t="160538" x="7956550" y="3516313"/>
          <p14:tracePt t="160540" x="8056563" y="3497263"/>
          <p14:tracePt t="160555" x="8112125" y="3487738"/>
          <p14:tracePt t="160572" x="8121650" y="3479800"/>
          <p14:tracePt t="160689" x="8121650" y="3470275"/>
          <p14:tracePt t="162327" x="8129588" y="3470275"/>
          <p14:tracePt t="162339" x="8158163" y="3470275"/>
          <p14:tracePt t="162344" x="8175625" y="3470275"/>
          <p14:tracePt t="162355" x="8194675" y="3470275"/>
          <p14:tracePt t="162371" x="8231188" y="3451225"/>
          <p14:tracePt t="162372" x="8239125" y="3451225"/>
          <p14:tracePt t="162375" x="8248650" y="3451225"/>
          <p14:tracePt t="162388" x="8258175" y="3451225"/>
          <p14:tracePt t="162405" x="8267700" y="3443288"/>
          <p14:tracePt t="162421" x="8275638" y="3443288"/>
          <p14:tracePt t="162423" x="8285163" y="3433763"/>
          <p14:tracePt t="162438" x="8294688" y="3424238"/>
          <p14:tracePt t="162455" x="8304213" y="3424238"/>
          <p14:tracePt t="162471" x="8312150" y="3424238"/>
          <p14:tracePt t="162488" x="8312150" y="3414713"/>
          <p14:tracePt t="162547" x="8312150" y="3406775"/>
          <p14:tracePt t="162567" x="8321675" y="3387725"/>
          <p14:tracePt t="162579" x="8321675" y="3351213"/>
          <p14:tracePt t="162588" x="8321675" y="3341688"/>
          <p14:tracePt t="162605" x="8321675" y="3324225"/>
          <p14:tracePt t="162605" x="8321675" y="3314700"/>
          <p14:tracePt t="162621" x="8321675" y="3297238"/>
          <p14:tracePt t="162622" x="8321675" y="3287713"/>
          <p14:tracePt t="162638" x="8321675" y="3278188"/>
          <p14:tracePt t="162639" x="8321675" y="3268663"/>
          <p14:tracePt t="162655" x="8321675" y="3260725"/>
          <p14:tracePt t="162655" x="8321675" y="3251200"/>
          <p14:tracePt t="162677" x="8321675" y="3241675"/>
          <p14:tracePt t="162688" x="8321675" y="3232150"/>
          <p14:tracePt t="162705" x="8321675" y="3224213"/>
          <p14:tracePt t="162721" x="8321675" y="3205163"/>
          <p14:tracePt t="162722" x="8294688" y="3187700"/>
          <p14:tracePt t="162725" x="8285163" y="3168650"/>
          <p14:tracePt t="162738" x="8285163" y="3151188"/>
          <p14:tracePt t="162741" x="8285163" y="3141663"/>
          <p14:tracePt t="162755" x="8275638" y="3132138"/>
          <p14:tracePt t="162757" x="8267700" y="3114675"/>
          <p14:tracePt t="162771" x="8267700" y="3105150"/>
          <p14:tracePt t="162774" x="8258175" y="3095625"/>
          <p14:tracePt t="162788" x="8248650" y="3095625"/>
          <p14:tracePt t="162790" x="8231188" y="3086100"/>
          <p14:tracePt t="162805" x="8221663" y="3086100"/>
          <p14:tracePt t="162807" x="8212138" y="3086100"/>
          <p14:tracePt t="162821" x="8194675" y="3078163"/>
          <p14:tracePt t="162838" x="8175625" y="3059113"/>
          <p14:tracePt t="162839" x="8158163" y="3059113"/>
          <p14:tracePt t="162841" x="8139113" y="3059113"/>
          <p14:tracePt t="162855" x="8102600" y="3049588"/>
          <p14:tracePt t="162857" x="8085138" y="3041650"/>
          <p14:tracePt t="162871" x="8039100" y="3022600"/>
          <p14:tracePt t="162873" x="8020050" y="3022600"/>
          <p14:tracePt t="162888" x="7993063" y="3022600"/>
          <p14:tracePt t="162890" x="7966075" y="3022600"/>
          <p14:tracePt t="162905" x="7956550" y="3022600"/>
          <p14:tracePt t="162907" x="7929563" y="3013075"/>
          <p14:tracePt t="162921" x="7910513" y="3013075"/>
          <p14:tracePt t="162924" x="7883525" y="3013075"/>
          <p14:tracePt t="162938" x="7847013" y="3013075"/>
          <p14:tracePt t="162940" x="7820025" y="3013075"/>
          <p14:tracePt t="162955" x="7783513" y="3013075"/>
          <p14:tracePt t="162957" x="7737475" y="3013075"/>
          <p14:tracePt t="162971" x="7691438" y="3013075"/>
          <p14:tracePt t="162973" x="7664450" y="3013075"/>
          <p14:tracePt t="162988" x="7608888" y="3013075"/>
          <p14:tracePt t="162990" x="7554913" y="3013075"/>
          <p14:tracePt t="163005" x="7489825" y="3013075"/>
          <p14:tracePt t="163007" x="7416800" y="3013075"/>
          <p14:tracePt t="163021" x="7326313" y="3013075"/>
          <p14:tracePt t="163024" x="7226300" y="3013075"/>
          <p14:tracePt t="163038" x="7134225" y="3013075"/>
          <p14:tracePt t="163040" x="7061200" y="3013075"/>
          <p14:tracePt t="163055" x="6997700" y="3013075"/>
          <p14:tracePt t="163057" x="6942138" y="3013075"/>
          <p14:tracePt t="163071" x="6888163" y="3013075"/>
          <p14:tracePt t="163074" x="6842125" y="3013075"/>
          <p14:tracePt t="163088" x="6823075" y="3013075"/>
          <p14:tracePt t="163090" x="6796088" y="3013075"/>
          <p14:tracePt t="163105" x="6786563" y="3013075"/>
          <p14:tracePt t="163121" x="6769100" y="3022600"/>
          <p14:tracePt t="163124" x="6750050" y="3022600"/>
          <p14:tracePt t="163138" x="6732588" y="3041650"/>
          <p14:tracePt t="163141" x="6723063" y="3049588"/>
          <p14:tracePt t="163157" x="6723063" y="3059113"/>
          <p14:tracePt t="163174" x="6713538" y="3068638"/>
          <p14:tracePt t="163188" x="6705600" y="3078163"/>
          <p14:tracePt t="163190" x="6705600" y="3086100"/>
          <p14:tracePt t="163208" x="6677025" y="3114675"/>
          <p14:tracePt t="163221" x="6677025" y="3122613"/>
          <p14:tracePt t="163237" x="6669088" y="3141663"/>
          <p14:tracePt t="163239" x="6659563" y="3151188"/>
          <p14:tracePt t="163254" x="6659563" y="3168650"/>
          <p14:tracePt t="163271" x="6650038" y="3214688"/>
          <p14:tracePt t="163271" x="6650038" y="3224213"/>
          <p14:tracePt t="163272" x="6650038" y="3251200"/>
          <p14:tracePt t="163287" x="6650038" y="3278188"/>
          <p14:tracePt t="163288" x="6650038" y="3297238"/>
          <p14:tracePt t="163305" x="6650038" y="3314700"/>
          <p14:tracePt t="163306" x="6650038" y="3333750"/>
          <p14:tracePt t="163321" x="6677025" y="3370263"/>
          <p14:tracePt t="163322" x="6686550" y="3378200"/>
          <p14:tracePt t="163338" x="6713538" y="3406775"/>
          <p14:tracePt t="163339" x="6759575" y="3424238"/>
          <p14:tracePt t="163355" x="6815138" y="3443288"/>
          <p14:tracePt t="163355" x="6851650" y="3451225"/>
          <p14:tracePt t="163371" x="6905625" y="3460750"/>
          <p14:tracePt t="163372" x="6969125" y="3470275"/>
          <p14:tracePt t="163388" x="7080250" y="3470275"/>
          <p14:tracePt t="163389" x="7197725" y="3487738"/>
          <p14:tracePt t="163405" x="7326313" y="3487738"/>
          <p14:tracePt t="163405" x="7499350" y="3497263"/>
          <p14:tracePt t="163421" x="7645400" y="3497263"/>
          <p14:tracePt t="163422" x="7791450" y="3497263"/>
          <p14:tracePt t="163438" x="7937500" y="3497263"/>
          <p14:tracePt t="163439" x="8075613" y="3497263"/>
          <p14:tracePt t="163455" x="8202613" y="3497263"/>
          <p14:tracePt t="163455" x="8294688" y="3497263"/>
          <p14:tracePt t="163471" x="8358188" y="3497263"/>
          <p14:tracePt t="163472" x="8413750" y="3497263"/>
          <p14:tracePt t="163488" x="8477250" y="3497263"/>
          <p14:tracePt t="163489" x="8523288" y="3487738"/>
          <p14:tracePt t="163505" x="8577263" y="3479800"/>
          <p14:tracePt t="163505" x="8596313" y="3470275"/>
          <p14:tracePt t="163521" x="8632825" y="3443288"/>
          <p14:tracePt t="163522" x="8642350" y="3433763"/>
          <p14:tracePt t="163525" x="8669338" y="3424238"/>
          <p14:tracePt t="163538" x="8686800" y="3406775"/>
          <p14:tracePt t="163541" x="8705850" y="3397250"/>
          <p14:tracePt t="163555" x="8715375" y="3397250"/>
          <p14:tracePt t="163557" x="8723313" y="3370263"/>
          <p14:tracePt t="163571" x="8723313" y="3360738"/>
          <p14:tracePt t="163574" x="8732838" y="3341688"/>
          <p14:tracePt t="163588" x="8732838" y="3314700"/>
          <p14:tracePt t="163591" x="8732838" y="3297238"/>
          <p14:tracePt t="163605" x="8732838" y="3268663"/>
          <p14:tracePt t="163605" x="8732838" y="3224213"/>
          <p14:tracePt t="163621" x="8732838" y="3187700"/>
          <p14:tracePt t="163638" x="8686800" y="3122613"/>
          <p14:tracePt t="163639" x="8650288" y="3078163"/>
          <p14:tracePt t="163641" x="8623300" y="3041650"/>
          <p14:tracePt t="163655" x="8577263" y="3022600"/>
          <p14:tracePt t="163657" x="8540750" y="3005138"/>
          <p14:tracePt t="163671" x="8486775" y="2968625"/>
          <p14:tracePt t="163674" x="8431213" y="2949575"/>
          <p14:tracePt t="163688" x="8377238" y="2940050"/>
          <p14:tracePt t="163690" x="8348663" y="2940050"/>
          <p14:tracePt t="163705" x="8304213" y="2922588"/>
          <p14:tracePt t="163707" x="8239125" y="2913063"/>
          <p14:tracePt t="163721" x="8166100" y="2913063"/>
          <p14:tracePt t="163724" x="8102600" y="2913063"/>
          <p14:tracePt t="163738" x="8029575" y="2913063"/>
          <p14:tracePt t="163740" x="7974013" y="2913063"/>
          <p14:tracePt t="163754" x="7910513" y="2913063"/>
          <p14:tracePt t="163757" x="7837488" y="2913063"/>
          <p14:tracePt t="163771" x="7764463" y="2913063"/>
          <p14:tracePt t="163774" x="7681913" y="2913063"/>
          <p14:tracePt t="163788" x="7608888" y="2913063"/>
          <p14:tracePt t="163790" x="7535863" y="2913063"/>
          <p14:tracePt t="163805" x="7453313" y="2913063"/>
          <p14:tracePt t="163807" x="7380288" y="2913063"/>
          <p14:tracePt t="163821" x="7307263" y="2913063"/>
          <p14:tracePt t="163824" x="7226300" y="2930525"/>
          <p14:tracePt t="163838" x="7124700" y="2940050"/>
          <p14:tracePt t="163841" x="7034213" y="2959100"/>
          <p14:tracePt t="163855" x="6951663" y="2968625"/>
          <p14:tracePt t="163857" x="6851650" y="2995613"/>
          <p14:tracePt t="163871" x="6778625" y="3022600"/>
          <p14:tracePt t="163874" x="6713538" y="3049588"/>
          <p14:tracePt t="163888" x="6650038" y="3068638"/>
          <p14:tracePt t="163890" x="6604000" y="3078163"/>
          <p14:tracePt t="163905" x="6577013" y="3095625"/>
          <p14:tracePt t="163907" x="6530975" y="3114675"/>
          <p14:tracePt t="163921" x="6523038" y="3141663"/>
          <p14:tracePt t="163924" x="6503988" y="3151188"/>
          <p14:tracePt t="163938" x="6503988" y="3159125"/>
          <p14:tracePt t="163941" x="6503988" y="3178175"/>
          <p14:tracePt t="163955" x="6494463" y="3205163"/>
          <p14:tracePt t="163957" x="6494463" y="3241675"/>
          <p14:tracePt t="163971" x="6494463" y="3260725"/>
          <p14:tracePt t="163974" x="6494463" y="3278188"/>
          <p14:tracePt t="163988" x="6494463" y="3297238"/>
          <p14:tracePt t="163990" x="6503988" y="3324225"/>
          <p14:tracePt t="164005" x="6530975" y="3333750"/>
          <p14:tracePt t="164007" x="6540500" y="3341688"/>
          <p14:tracePt t="164021" x="6559550" y="3360738"/>
          <p14:tracePt t="164023" x="6596063" y="3378200"/>
          <p14:tracePt t="164038" x="6640513" y="3406775"/>
          <p14:tracePt t="164039" x="6686550" y="3424238"/>
          <p14:tracePt t="164041" x="6713538" y="3433763"/>
          <p14:tracePt t="164055" x="6742113" y="3451225"/>
          <p14:tracePt t="164057" x="6805613" y="3460750"/>
          <p14:tracePt t="164071" x="6878638" y="3460750"/>
          <p14:tracePt t="164074" x="6978650" y="3470275"/>
          <p14:tracePt t="164088" x="7107238" y="3487738"/>
          <p14:tracePt t="164090" x="7243763" y="3506788"/>
          <p14:tracePt t="164105" x="7372350" y="3506788"/>
          <p14:tracePt t="164121" x="7499350" y="3506788"/>
          <p14:tracePt t="164122" x="7783513" y="3506788"/>
          <p14:tracePt t="164138" x="7910513" y="3506788"/>
          <p14:tracePt t="164140" x="8029575" y="3506788"/>
          <p14:tracePt t="164155" x="8121650" y="3497263"/>
          <p14:tracePt t="164155" x="8202613" y="3470275"/>
          <p14:tracePt t="164171" x="8267700" y="3460750"/>
          <p14:tracePt t="164172" x="8312150" y="3433763"/>
          <p14:tracePt t="164188" x="8358188" y="3424238"/>
          <p14:tracePt t="164189" x="8377238" y="3424238"/>
          <p14:tracePt t="164205" x="8377238" y="3414713"/>
          <p14:tracePt t="164205" x="8394700" y="3406775"/>
          <p14:tracePt t="164221" x="8404225" y="3387725"/>
          <p14:tracePt t="164222" x="8413750" y="3378200"/>
          <p14:tracePt t="164238" x="8421688" y="3351213"/>
          <p14:tracePt t="164239" x="8421688" y="3333750"/>
          <p14:tracePt t="164256" x="8431213" y="3287713"/>
          <p14:tracePt t="164272" x="8431213" y="3278188"/>
          <p14:tracePt t="164273" x="8431213" y="3251200"/>
          <p14:tracePt t="164288" x="8421688" y="3224213"/>
          <p14:tracePt t="164289" x="8413750" y="3214688"/>
          <p14:tracePt t="164305" x="8394700" y="3168650"/>
          <p14:tracePt t="164306" x="8358188" y="3141663"/>
          <p14:tracePt t="164321" x="8312150" y="3105150"/>
          <p14:tracePt t="164322" x="8294688" y="3095625"/>
          <p14:tracePt t="164338" x="8239125" y="3068638"/>
          <p14:tracePt t="164339" x="8175625" y="3049588"/>
          <p14:tracePt t="164355" x="8139113" y="3032125"/>
          <p14:tracePt t="164355" x="8066088" y="3022600"/>
          <p14:tracePt t="164359" x="7993063" y="3013075"/>
          <p14:tracePt t="164371" x="7893050" y="3013075"/>
          <p14:tracePt t="164388" x="7764463" y="2995613"/>
          <p14:tracePt t="164389" x="7608888" y="2976563"/>
          <p14:tracePt t="164391" x="7462838" y="2968625"/>
          <p14:tracePt t="164405" x="7289800" y="2968625"/>
          <p14:tracePt t="164407" x="7124700" y="2968625"/>
          <p14:tracePt t="164421" x="6961188" y="2968625"/>
          <p14:tracePt t="164424" x="6815138" y="2968625"/>
          <p14:tracePt t="164438" x="6659563" y="2968625"/>
          <p14:tracePt t="164441" x="6530975" y="2986088"/>
          <p14:tracePt t="164455" x="6394450" y="3005138"/>
          <p14:tracePt t="164457" x="6294438" y="3013075"/>
          <p14:tracePt t="164471" x="6221413" y="3032125"/>
          <p14:tracePt t="164474" x="6175375" y="3049588"/>
          <p14:tracePt t="164488" x="6129338" y="3078163"/>
          <p14:tracePt t="164489" x="6092825" y="3095625"/>
          <p14:tracePt t="164491" x="6075363" y="3114675"/>
          <p14:tracePt t="164505" x="6056313" y="3132138"/>
          <p14:tracePt t="164507" x="6046788" y="3151188"/>
          <p14:tracePt t="164521" x="6038850" y="3168650"/>
          <p14:tracePt t="164524" x="6029325" y="3205163"/>
          <p14:tracePt t="164538" x="6029325" y="3224213"/>
          <p14:tracePt t="164540" x="6029325" y="3241675"/>
          <p14:tracePt t="164555" x="6029325" y="3268663"/>
          <p14:tracePt t="164557" x="6029325" y="3287713"/>
          <p14:tracePt t="164571" x="6029325" y="3305175"/>
          <p14:tracePt t="164573" x="6029325" y="3333750"/>
          <p14:tracePt t="164588" x="6046788" y="3370263"/>
          <p14:tracePt t="164590" x="6046788" y="3387725"/>
          <p14:tracePt t="164605" x="6056313" y="3406775"/>
          <p14:tracePt t="164605" x="6083300" y="3433763"/>
          <p14:tracePt t="164622" x="6102350" y="3470275"/>
          <p14:tracePt t="164624" x="6129338" y="3497263"/>
          <p14:tracePt t="164638" x="6156325" y="3516313"/>
          <p14:tracePt t="164640" x="6184900" y="3533775"/>
          <p14:tracePt t="164655" x="6229350" y="3560763"/>
          <p14:tracePt t="164657" x="6294438" y="3589338"/>
          <p14:tracePt t="164671" x="6338888" y="3589338"/>
          <p14:tracePt t="164673" x="6367463" y="3597275"/>
          <p14:tracePt t="164688" x="6421438" y="3616325"/>
          <p14:tracePt t="164690" x="6486525" y="3625850"/>
          <p14:tracePt t="164705" x="6559550" y="3633788"/>
          <p14:tracePt t="164707" x="6640513" y="3633788"/>
          <p14:tracePt t="164721" x="6750050" y="3652838"/>
          <p14:tracePt t="164724" x="6851650" y="3652838"/>
          <p14:tracePt t="164738" x="6942138" y="3652838"/>
          <p14:tracePt t="164740" x="7034213" y="3652838"/>
          <p14:tracePt t="164755" x="7134225" y="3652838"/>
          <p14:tracePt t="164757" x="7207250" y="3652838"/>
          <p14:tracePt t="164771" x="7299325" y="3652838"/>
          <p14:tracePt t="164773" x="7362825" y="3652838"/>
          <p14:tracePt t="164775" x="7416800" y="3652838"/>
          <p14:tracePt t="164788" x="7462838" y="3633788"/>
          <p14:tracePt t="164791" x="7508875" y="3625850"/>
          <p14:tracePt t="164805" x="7526338" y="3606800"/>
          <p14:tracePt t="164807" x="7535863" y="3606800"/>
          <p14:tracePt t="164821" x="7554913" y="3597275"/>
          <p14:tracePt t="164824" x="7564438" y="3597275"/>
          <p14:tracePt t="164838" x="7572375" y="3589338"/>
          <p14:tracePt t="165617" x="7572375" y="3579813"/>
          <p14:tracePt t="165632" x="7564438" y="3579813"/>
          <p14:tracePt t="165638" x="7535863" y="3579813"/>
          <p14:tracePt t="165655" x="7489825" y="3579813"/>
          <p14:tracePt t="165655" x="7453313" y="3579813"/>
          <p14:tracePt t="165671" x="7408863" y="3579813"/>
          <p14:tracePt t="165672" x="7353300" y="3579813"/>
          <p14:tracePt t="165688" x="7307263" y="3579813"/>
          <p14:tracePt t="165689" x="7253288" y="3579813"/>
          <p14:tracePt t="165705" x="7216775" y="3579813"/>
          <p14:tracePt t="165705" x="7170738" y="3579813"/>
          <p14:tracePt t="165721" x="7097713" y="3579813"/>
          <p14:tracePt t="165722" x="7024688" y="3579813"/>
          <p14:tracePt t="165738" x="6932613" y="3579813"/>
          <p14:tracePt t="165739" x="6832600" y="3579813"/>
          <p14:tracePt t="165755" x="6742113" y="3579813"/>
          <p14:tracePt t="165755" x="6650038" y="3579813"/>
          <p14:tracePt t="165771" x="6550025" y="3579813"/>
          <p14:tracePt t="165772" x="6477000" y="3579813"/>
          <p14:tracePt t="165788" x="6403975" y="3579813"/>
          <p14:tracePt t="165789" x="6321425" y="3570288"/>
          <p14:tracePt t="165805" x="6238875" y="3552825"/>
          <p14:tracePt t="165805" x="6165850" y="3552825"/>
          <p14:tracePt t="165821" x="6083300" y="3543300"/>
          <p14:tracePt t="165822" x="6029325" y="3543300"/>
          <p14:tracePt t="165825" x="5973763" y="3543300"/>
          <p14:tracePt t="165838" x="5956300" y="3543300"/>
          <p14:tracePt t="165841" x="5937250" y="3533775"/>
          <p14:tracePt t="165855" x="5929313" y="3533775"/>
          <p14:tracePt t="165857" x="5910263" y="3533775"/>
          <p14:tracePt t="165871" x="5900738" y="3524250"/>
          <p14:tracePt t="165921" x="5891213" y="3516313"/>
          <p14:tracePt t="165937" x="5883275" y="3516313"/>
          <p14:tracePt t="165953" x="5873750" y="3506788"/>
          <p14:tracePt t="165969" x="5864225" y="3506788"/>
          <p14:tracePt t="165973" x="5846763" y="3506788"/>
          <p14:tracePt t="165988" x="5827713" y="3487738"/>
          <p14:tracePt t="165989" x="5818188" y="3479800"/>
          <p14:tracePt t="166005" x="5800725" y="3470275"/>
          <p14:tracePt t="166005" x="5781675" y="3451225"/>
          <p14:tracePt t="166021" x="5737225" y="3433763"/>
          <p14:tracePt t="166022" x="5727700" y="3424238"/>
          <p14:tracePt t="166038" x="5708650" y="3414713"/>
          <p14:tracePt t="166039" x="5691188" y="3397250"/>
          <p14:tracePt t="166273" x="5700713" y="3397250"/>
          <p14:tracePt t="166276" x="5708650" y="3397250"/>
          <p14:tracePt t="166289" x="5718175" y="3397250"/>
          <p14:tracePt t="166305" x="5727700" y="3397250"/>
          <p14:tracePt t="166305" x="5764213" y="3406775"/>
          <p14:tracePt t="166321" x="5781675" y="3414713"/>
          <p14:tracePt t="166322" x="5827713" y="3414713"/>
          <p14:tracePt t="166338" x="5864225" y="3424238"/>
          <p14:tracePt t="166339" x="5910263" y="3433763"/>
          <p14:tracePt t="166341" x="5956300" y="3443288"/>
          <p14:tracePt t="166355" x="5983288" y="3443288"/>
          <p14:tracePt t="166357" x="6029325" y="3451225"/>
          <p14:tracePt t="166371" x="6065838" y="3470275"/>
          <p14:tracePt t="166374" x="6129338" y="3470275"/>
          <p14:tracePt t="166388" x="6184900" y="3479800"/>
          <p14:tracePt t="166390" x="6229350" y="3479800"/>
          <p14:tracePt t="166405" x="6275388" y="3479800"/>
          <p14:tracePt t="166407" x="6311900" y="3479800"/>
          <p14:tracePt t="166421" x="6348413" y="3479800"/>
          <p14:tracePt t="166438" x="6367463" y="3479800"/>
          <p14:tracePt t="166440" x="6375400" y="3479800"/>
          <p14:tracePt t="166471" x="6384925" y="3479800"/>
          <p14:tracePt t="166673" x="6367463" y="3479800"/>
          <p14:tracePt t="166677" x="6357938" y="3479800"/>
          <p14:tracePt t="166689" x="6348413" y="3479800"/>
          <p14:tracePt t="166705" x="6338888" y="3479800"/>
          <p14:tracePt t="166705" x="6330950" y="3479800"/>
          <p14:tracePt t="166721" x="6321425" y="3479800"/>
          <p14:tracePt t="166722" x="6302375" y="3479800"/>
          <p14:tracePt t="166725" x="6294438" y="3479800"/>
          <p14:tracePt t="166738" x="6284913" y="3479800"/>
          <p14:tracePt t="166755" x="6275388" y="3479800"/>
          <p14:tracePt t="166771" x="6257925" y="3479800"/>
          <p14:tracePt t="166774" x="6238875" y="3479800"/>
          <p14:tracePt t="166788" x="6202363" y="3479800"/>
          <p14:tracePt t="166790" x="6192838" y="3479800"/>
          <p14:tracePt t="166805" x="6156325" y="3479800"/>
          <p14:tracePt t="166807" x="6129338" y="3479800"/>
          <p14:tracePt t="166821" x="6111875" y="3479800"/>
          <p14:tracePt t="166824" x="6083300" y="3479800"/>
          <p14:tracePt t="166838" x="6046788" y="3479800"/>
          <p14:tracePt t="166840" x="6029325" y="3479800"/>
          <p14:tracePt t="166855" x="6010275" y="3479800"/>
          <p14:tracePt t="166857" x="6002338" y="3479800"/>
          <p14:tracePt t="166871" x="5965825" y="3479800"/>
          <p14:tracePt t="166874" x="5956300" y="3479800"/>
          <p14:tracePt t="166888" x="5946775" y="3479800"/>
          <p14:tracePt t="166890" x="5937250" y="3479800"/>
          <p14:tracePt t="166905" x="5929313" y="3479800"/>
          <p14:tracePt t="166907" x="5919788" y="3479800"/>
          <p14:tracePt t="168645" x="5910263" y="3479800"/>
          <p14:tracePt t="170169" x="5919788" y="3479800"/>
          <p14:tracePt t="170377" x="5919788" y="3487738"/>
          <p14:tracePt t="170393" x="5910263" y="3497263"/>
          <p14:tracePt t="170397" x="5900738" y="3497263"/>
          <p14:tracePt t="170409" x="5891213" y="3506788"/>
          <p14:tracePt t="170421" x="5883275" y="3506788"/>
          <p14:tracePt t="170438" x="5873750" y="3506788"/>
          <p14:tracePt t="170439" x="5846763" y="3524250"/>
          <p14:tracePt t="170441" x="5837238" y="3524250"/>
          <p14:tracePt t="170457" x="5818188" y="3533775"/>
          <p14:tracePt t="170471" x="5781675" y="3543300"/>
          <p14:tracePt t="170474" x="5764213" y="3552825"/>
          <p14:tracePt t="170488" x="5745163" y="3560763"/>
          <p14:tracePt t="170490" x="5737225" y="3560763"/>
          <p14:tracePt t="170505" x="5718175" y="3560763"/>
          <p14:tracePt t="170507" x="5700713" y="3579813"/>
          <p14:tracePt t="170521" x="5691188" y="3589338"/>
          <p14:tracePt t="170524" x="5672138" y="3597275"/>
          <p14:tracePt t="170524" x="5645150" y="3597275"/>
          <p14:tracePt t="170538" x="5627688" y="3616325"/>
          <p14:tracePt t="170541" x="5608638" y="3625850"/>
          <p14:tracePt t="170555" x="5591175" y="3633788"/>
          <p14:tracePt t="170557" x="5581650" y="3633788"/>
          <p14:tracePt t="170571" x="5572125" y="3633788"/>
          <p14:tracePt t="170573" x="5554663" y="3643313"/>
          <p14:tracePt t="170588" x="5535613" y="3662363"/>
          <p14:tracePt t="170590" x="5526088" y="3670300"/>
          <p14:tracePt t="170605" x="5518150" y="3679825"/>
          <p14:tracePt t="170621" x="5508625" y="3689350"/>
          <p14:tracePt t="170624" x="5508625" y="3698875"/>
          <p14:tracePt t="170638" x="5499100" y="3716338"/>
          <p14:tracePt t="170640" x="5481638" y="3735388"/>
          <p14:tracePt t="170655" x="5481638" y="3762375"/>
          <p14:tracePt t="170657" x="5481638" y="3771900"/>
          <p14:tracePt t="170671" x="5472113" y="3789363"/>
          <p14:tracePt t="170674" x="5462588" y="3808413"/>
          <p14:tracePt t="170688" x="5462588" y="3844925"/>
          <p14:tracePt t="170690" x="5453063" y="3862388"/>
          <p14:tracePt t="170705" x="5453063" y="3889375"/>
          <p14:tracePt t="170721" x="5435600" y="3917950"/>
          <p14:tracePt t="170722" x="5435600" y="3927475"/>
          <p14:tracePt t="170737" x="5426075" y="3935413"/>
          <p14:tracePt t="170739" x="5426075" y="3944938"/>
          <p14:tracePt t="170754" x="5416550" y="3963988"/>
          <p14:tracePt t="170755" x="5416550" y="3981450"/>
          <p14:tracePt t="170771" x="5416550" y="3990975"/>
          <p14:tracePt t="170787" x="5416550" y="4000500"/>
          <p14:tracePt t="170788" x="5416550" y="4008438"/>
          <p14:tracePt t="170804" x="5416550" y="4027488"/>
          <p14:tracePt t="170805" x="5416550" y="4037013"/>
          <p14:tracePt t="170820" x="5416550" y="4054475"/>
          <p14:tracePt t="170838" x="5416550" y="4064000"/>
          <p14:tracePt t="170841" x="5426075" y="4100513"/>
          <p14:tracePt t="170855" x="5435600" y="4146550"/>
          <p14:tracePt t="170857" x="5445125" y="4173538"/>
          <p14:tracePt t="170871" x="5462588" y="4210050"/>
          <p14:tracePt t="170874" x="5489575" y="4237038"/>
          <p14:tracePt t="170888" x="5508625" y="4256088"/>
          <p14:tracePt t="170890" x="5518150" y="4273550"/>
          <p14:tracePt t="170905" x="5535613" y="4300538"/>
          <p14:tracePt t="170907" x="5545138" y="4319588"/>
          <p14:tracePt t="170921" x="5562600" y="4337050"/>
          <p14:tracePt t="170924" x="5572125" y="4346575"/>
          <p14:tracePt t="170938" x="5581650" y="4356100"/>
          <p14:tracePt t="170939" x="5608638" y="4365625"/>
          <p14:tracePt t="170941" x="5618163" y="4365625"/>
          <p14:tracePt t="170954" x="5645150" y="4365625"/>
          <p14:tracePt t="170971" x="5672138" y="4383088"/>
          <p14:tracePt t="170972" x="5745163" y="4392613"/>
          <p14:tracePt t="170987" x="5764213" y="4402138"/>
          <p14:tracePt t="170989" x="5810250" y="4402138"/>
          <p14:tracePt t="171004" x="5818188" y="4402138"/>
          <p14:tracePt t="171005" x="5846763" y="4402138"/>
          <p14:tracePt t="171021" x="5873750" y="4402138"/>
          <p14:tracePt t="171022" x="5891213" y="4402138"/>
          <p14:tracePt t="171037" x="5910263" y="4402138"/>
          <p14:tracePt t="171039" x="5929313" y="4402138"/>
          <p14:tracePt t="171055" x="5956300" y="4402138"/>
          <p14:tracePt t="171057" x="5992813" y="4402138"/>
          <p14:tracePt t="171071" x="6019800" y="4392613"/>
          <p14:tracePt t="171087" x="6046788" y="4383088"/>
          <p14:tracePt t="171089" x="6065838" y="4383088"/>
          <p14:tracePt t="171104" x="6083300" y="4365625"/>
          <p14:tracePt t="171106" x="6092825" y="4356100"/>
          <p14:tracePt t="171121" x="6102350" y="4346575"/>
          <p14:tracePt t="171138" x="6111875" y="4337050"/>
          <p14:tracePt t="171140" x="6129338" y="4319588"/>
          <p14:tracePt t="171155" x="6138863" y="4310063"/>
          <p14:tracePt t="171171" x="6148388" y="4300538"/>
          <p14:tracePt t="171174" x="6156325" y="4292600"/>
          <p14:tracePt t="171188" x="6175375" y="4273550"/>
          <p14:tracePt t="171205" x="6175375" y="4256088"/>
          <p14:tracePt t="171207" x="6184900" y="4219575"/>
          <p14:tracePt t="171225" x="6184900" y="4146550"/>
          <p14:tracePt t="171239" x="6184900" y="4127500"/>
          <p14:tracePt t="171241" x="6184900" y="4081463"/>
          <p14:tracePt t="171255" x="6192838" y="4054475"/>
          <p14:tracePt t="171257" x="6192838" y="4027488"/>
          <p14:tracePt t="171271" x="6192838" y="3990975"/>
          <p14:tracePt t="171274" x="6192838" y="3981450"/>
          <p14:tracePt t="171288" x="6192838" y="3971925"/>
          <p14:tracePt t="171290" x="6192838" y="3963988"/>
          <p14:tracePt t="171305" x="6192838" y="3954463"/>
          <p14:tracePt t="171307" x="6192838" y="3944938"/>
          <p14:tracePt t="171321" x="6175375" y="3927475"/>
          <p14:tracePt t="171324" x="6165850" y="3917950"/>
          <p14:tracePt t="171338" x="6156325" y="3908425"/>
          <p14:tracePt t="171340" x="6156325" y="3898900"/>
          <p14:tracePt t="171355" x="6129338" y="3889375"/>
          <p14:tracePt t="171357" x="6092825" y="3881438"/>
          <p14:tracePt t="171371" x="6065838" y="3881438"/>
          <p14:tracePt t="171388" x="6002338" y="3852863"/>
          <p14:tracePt t="171388" x="5956300" y="3844925"/>
          <p14:tracePt t="171391" x="5919788" y="3844925"/>
          <p14:tracePt t="171405" x="5873750" y="3825875"/>
          <p14:tracePt t="171407" x="5827713" y="3816350"/>
          <p14:tracePt t="171421" x="5800725" y="3816350"/>
          <p14:tracePt t="171423" x="5745163" y="3816350"/>
          <p14:tracePt t="171438" x="5700713" y="3816350"/>
          <p14:tracePt t="171440" x="5645150" y="3808413"/>
          <p14:tracePt t="171455" x="5618163" y="3808413"/>
          <p14:tracePt t="171457" x="5581650" y="3808413"/>
          <p14:tracePt t="171471" x="5554663" y="3808413"/>
          <p14:tracePt t="171473" x="5526088" y="3808413"/>
          <p14:tracePt t="171488" x="5499100" y="3808413"/>
          <p14:tracePt t="171490" x="5462588" y="3808413"/>
          <p14:tracePt t="171505" x="5435600" y="3816350"/>
          <p14:tracePt t="171507" x="5426075" y="3825875"/>
          <p14:tracePt t="171521" x="5399088" y="3835400"/>
          <p14:tracePt t="171523" x="5389563" y="3835400"/>
          <p14:tracePt t="171538" x="5370513" y="3844925"/>
          <p14:tracePt t="171540" x="5362575" y="3844925"/>
          <p14:tracePt t="171555" x="5353050" y="3852863"/>
          <p14:tracePt t="171557" x="5343525" y="3862388"/>
          <p14:tracePt t="171571" x="5334000" y="3871913"/>
          <p14:tracePt t="171574" x="5326063" y="3881438"/>
          <p14:tracePt t="171588" x="5297488" y="3908425"/>
          <p14:tracePt t="171590" x="5289550" y="3917950"/>
          <p14:tracePt t="171605" x="5280025" y="3944938"/>
          <p14:tracePt t="171607" x="5280025" y="3963988"/>
          <p14:tracePt t="171621" x="5270500" y="3990975"/>
          <p14:tracePt t="171624" x="5260975" y="4008438"/>
          <p14:tracePt t="171638" x="5260975" y="4027488"/>
          <p14:tracePt t="171640" x="5260975" y="4073525"/>
          <p14:tracePt t="171655" x="5260975" y="4090988"/>
          <p14:tracePt t="171657" x="5260975" y="4117975"/>
          <p14:tracePt t="171671" x="5270500" y="4146550"/>
          <p14:tracePt t="171672" x="5280025" y="4183063"/>
          <p14:tracePt t="171675" x="5297488" y="4200525"/>
          <p14:tracePt t="171688" x="5307013" y="4227513"/>
          <p14:tracePt t="171691" x="5343525" y="4264025"/>
          <p14:tracePt t="171705" x="5362575" y="4283075"/>
          <p14:tracePt t="171722" x="5370513" y="4292600"/>
          <p14:tracePt t="171723" x="5416550" y="4319588"/>
          <p14:tracePt t="171738" x="5445125" y="4329113"/>
          <p14:tracePt t="171739" x="5481638" y="4337050"/>
          <p14:tracePt t="171755" x="5499100" y="4337050"/>
          <p14:tracePt t="171755" x="5518150" y="4337050"/>
          <p14:tracePt t="171771" x="5554663" y="4346575"/>
          <p14:tracePt t="171772" x="5599113" y="4365625"/>
          <p14:tracePt t="171774" x="5635625" y="4373563"/>
          <p14:tracePt t="171788" x="5664200" y="4373563"/>
          <p14:tracePt t="171791" x="5700713" y="4373563"/>
          <p14:tracePt t="171805" x="5737225" y="4373563"/>
          <p14:tracePt t="171807" x="5773738" y="4373563"/>
          <p14:tracePt t="171821" x="5810250" y="4373563"/>
          <p14:tracePt t="171823" x="5827713" y="4373563"/>
          <p14:tracePt t="171838" x="5854700" y="4373563"/>
          <p14:tracePt t="171840" x="5883275" y="4373563"/>
          <p14:tracePt t="171855" x="5910263" y="4373563"/>
          <p14:tracePt t="171857" x="5946775" y="4373563"/>
          <p14:tracePt t="171871" x="5973763" y="4373563"/>
          <p14:tracePt t="171874" x="6019800" y="4346575"/>
          <p14:tracePt t="171888" x="6029325" y="4346575"/>
          <p14:tracePt t="171890" x="6056313" y="4337050"/>
          <p14:tracePt t="171905" x="6075363" y="4319588"/>
          <p14:tracePt t="171907" x="6083300" y="4319588"/>
          <p14:tracePt t="171921" x="6111875" y="4300538"/>
          <p14:tracePt t="171924" x="6119813" y="4292600"/>
          <p14:tracePt t="171938" x="6138863" y="4273550"/>
          <p14:tracePt t="171940" x="6148388" y="4264025"/>
          <p14:tracePt t="171955" x="6165850" y="4237038"/>
          <p14:tracePt t="171957" x="6175375" y="4227513"/>
          <p14:tracePt t="171971" x="6192838" y="4210050"/>
          <p14:tracePt t="171974" x="6202363" y="4191000"/>
          <p14:tracePt t="171988" x="6211888" y="4164013"/>
          <p14:tracePt t="171990" x="6211888" y="4154488"/>
          <p14:tracePt t="172005" x="6221413" y="4146550"/>
          <p14:tracePt t="172007" x="6229350" y="4127500"/>
          <p14:tracePt t="172021" x="6229350" y="4117975"/>
          <p14:tracePt t="172024" x="6229350" y="4090988"/>
          <p14:tracePt t="172038" x="6229350" y="4081463"/>
          <p14:tracePt t="172040" x="6229350" y="4073525"/>
          <p14:tracePt t="172055" x="6229350" y="4054475"/>
          <p14:tracePt t="172057" x="6229350" y="4017963"/>
          <p14:tracePt t="172071" x="6229350" y="4008438"/>
          <p14:tracePt t="172088" x="6229350" y="3981450"/>
          <p14:tracePt t="172088" x="6202363" y="3954463"/>
          <p14:tracePt t="172091" x="6192838" y="3935413"/>
          <p14:tracePt t="172105" x="6175375" y="3917950"/>
          <p14:tracePt t="172107" x="6175375" y="3908425"/>
          <p14:tracePt t="172121" x="6165850" y="3898900"/>
          <p14:tracePt t="172124" x="6148388" y="3881438"/>
          <p14:tracePt t="172138" x="6138863" y="3871913"/>
          <p14:tracePt t="172140" x="6119813" y="3862388"/>
          <p14:tracePt t="172155" x="6092825" y="3844925"/>
          <p14:tracePt t="172157" x="6083300" y="3835400"/>
          <p14:tracePt t="172171" x="6075363" y="3835400"/>
          <p14:tracePt t="172175" x="6029325" y="3816350"/>
          <p14:tracePt t="172188" x="6019800" y="3816350"/>
          <p14:tracePt t="172190" x="6002338" y="3808413"/>
          <p14:tracePt t="172204" x="5992813" y="3808413"/>
          <p14:tracePt t="172207" x="5973763" y="3808413"/>
          <p14:tracePt t="172220" x="5937250" y="3808413"/>
          <p14:tracePt t="172237" x="5910263" y="3808413"/>
          <p14:tracePt t="172238" x="5864225" y="3808413"/>
          <p14:tracePt t="172255" x="5791200" y="3808413"/>
          <p14:tracePt t="172271" x="5737225" y="3808413"/>
          <p14:tracePt t="172271" x="5691188" y="3808413"/>
          <p14:tracePt t="172287" x="5664200" y="3808413"/>
          <p14:tracePt t="172288" x="5618163" y="3825875"/>
          <p14:tracePt t="172305" x="5554663" y="3844925"/>
          <p14:tracePt t="172306" x="5526088" y="3844925"/>
          <p14:tracePt t="172321" x="5508625" y="3852863"/>
          <p14:tracePt t="172322" x="5489575" y="3871913"/>
          <p14:tracePt t="172338" x="5462588" y="3881438"/>
          <p14:tracePt t="172355" x="5445125" y="3881438"/>
          <p14:tracePt t="172355" x="5408613" y="3898900"/>
          <p14:tracePt t="172371" x="5399088" y="3908425"/>
          <p14:tracePt t="172372" x="5399088" y="3917950"/>
          <p14:tracePt t="172388" x="5389563" y="3917950"/>
          <p14:tracePt t="172389" x="5370513" y="3935413"/>
          <p14:tracePt t="172405" x="5362575" y="3935413"/>
          <p14:tracePt t="172405" x="5343525" y="3954463"/>
          <p14:tracePt t="172421" x="5334000" y="3954463"/>
          <p14:tracePt t="172422" x="5326063" y="3971925"/>
          <p14:tracePt t="172438" x="5326063" y="3981450"/>
          <p14:tracePt t="172438" x="5326063" y="4000500"/>
          <p14:tracePt t="172455" x="5316538" y="4017963"/>
          <p14:tracePt t="172455" x="5316538" y="4027488"/>
          <p14:tracePt t="172471" x="5316538" y="4044950"/>
          <p14:tracePt t="172472" x="5316538" y="4064000"/>
          <p14:tracePt t="172475" x="5316538" y="4081463"/>
          <p14:tracePt t="172488" x="5316538" y="4100513"/>
          <p14:tracePt t="172491" x="5316538" y="4110038"/>
          <p14:tracePt t="172505" x="5316538" y="4127500"/>
          <p14:tracePt t="172507" x="5316538" y="4146550"/>
          <p14:tracePt t="172521" x="5316538" y="4154488"/>
          <p14:tracePt t="172524" x="5316538" y="4191000"/>
          <p14:tracePt t="172538" x="5326063" y="4210050"/>
          <p14:tracePt t="172540" x="5326063" y="4219575"/>
          <p14:tracePt t="172555" x="5334000" y="4237038"/>
          <p14:tracePt t="172557" x="5343525" y="4246563"/>
          <p14:tracePt t="172571" x="5353050" y="4264025"/>
          <p14:tracePt t="172574" x="5380038" y="4292600"/>
          <p14:tracePt t="172588" x="5399088" y="4310063"/>
          <p14:tracePt t="172590" x="5416550" y="4319588"/>
          <p14:tracePt t="172605" x="5435600" y="4329113"/>
          <p14:tracePt t="172607" x="5472113" y="4337050"/>
          <p14:tracePt t="172624" x="5518150" y="4346575"/>
          <p14:tracePt t="172638" x="5535613" y="4356100"/>
          <p14:tracePt t="172640" x="5562600" y="4365625"/>
          <p14:tracePt t="172655" x="5591175" y="4365625"/>
          <p14:tracePt t="172657" x="5599113" y="4365625"/>
          <p14:tracePt t="172671" x="5618163" y="4365625"/>
          <p14:tracePt t="172673" x="5645150" y="4373563"/>
          <p14:tracePt t="172688" x="5654675" y="4373563"/>
          <p14:tracePt t="172690" x="5672138" y="4373563"/>
          <p14:tracePt t="172705" x="5691188" y="4373563"/>
          <p14:tracePt t="172707" x="5700713" y="4373563"/>
          <p14:tracePt t="172721" x="5727700" y="4373563"/>
          <p14:tracePt t="172723" x="5745163" y="4373563"/>
          <p14:tracePt t="172738" x="5764213" y="4373563"/>
          <p14:tracePt t="172740" x="5791200" y="4373563"/>
          <p14:tracePt t="172754" x="5810250" y="4373563"/>
          <p14:tracePt t="172757" x="5837238" y="4373563"/>
          <p14:tracePt t="172771" x="5846763" y="4373563"/>
          <p14:tracePt t="172773" x="5873750" y="4373563"/>
          <p14:tracePt t="172788" x="5891213" y="4373563"/>
          <p14:tracePt t="172790" x="5900738" y="4373563"/>
          <p14:tracePt t="172804" x="5919788" y="4365625"/>
          <p14:tracePt t="172806" x="5946775" y="4346575"/>
          <p14:tracePt t="172821" x="5956300" y="4346575"/>
          <p14:tracePt t="172824" x="5973763" y="4337050"/>
          <p14:tracePt t="172838" x="5992813" y="4319588"/>
          <p14:tracePt t="172840" x="6019800" y="4310063"/>
          <p14:tracePt t="172855" x="6038850" y="4300538"/>
          <p14:tracePt t="172857" x="6046788" y="4292600"/>
          <p14:tracePt t="172871" x="6046788" y="4283075"/>
          <p14:tracePt t="172874" x="6065838" y="4264025"/>
          <p14:tracePt t="172905" x="6075363" y="4256088"/>
          <p14:tracePt t="172925" x="6075363" y="4246563"/>
          <p14:tracePt t="172938" x="6083300" y="4237038"/>
          <p14:tracePt t="172941" x="6092825" y="4227513"/>
          <p14:tracePt t="172957" x="6102350" y="4219575"/>
          <p14:tracePt t="172971" x="6102350" y="4200525"/>
          <p14:tracePt t="172974" x="6102350" y="4191000"/>
          <p14:tracePt t="172988" x="6111875" y="4173538"/>
          <p14:tracePt t="172990" x="6111875" y="4146550"/>
          <p14:tracePt t="173005" x="6119813" y="4137025"/>
          <p14:tracePt t="173007" x="6119813" y="4117975"/>
          <p14:tracePt t="173021" x="6119813" y="4110038"/>
          <p14:tracePt t="173023" x="6119813" y="4090988"/>
          <p14:tracePt t="173038" x="6119813" y="4081463"/>
          <p14:tracePt t="173041" x="6119813" y="4073525"/>
          <p14:tracePt t="173055" x="6119813" y="4064000"/>
          <p14:tracePt t="173057" x="6119813" y="4044950"/>
          <p14:tracePt t="173071" x="6111875" y="4027488"/>
          <p14:tracePt t="173074" x="6102350" y="4017963"/>
          <p14:tracePt t="173088" x="6092825" y="4000500"/>
          <p14:tracePt t="173090" x="6092825" y="3981450"/>
          <p14:tracePt t="173105" x="6065838" y="3963988"/>
          <p14:tracePt t="173107" x="6065838" y="3954463"/>
          <p14:tracePt t="173121" x="6056313" y="3935413"/>
          <p14:tracePt t="173123" x="6046788" y="3927475"/>
          <p14:tracePt t="173138" x="6029325" y="3908425"/>
          <p14:tracePt t="173140" x="6019800" y="3898900"/>
          <p14:tracePt t="173155" x="5992813" y="3881438"/>
          <p14:tracePt t="173157" x="5983288" y="3871913"/>
          <p14:tracePt t="173171" x="5973763" y="3871913"/>
          <p14:tracePt t="173174" x="5956300" y="3862388"/>
          <p14:tracePt t="173188" x="5946775" y="3852863"/>
          <p14:tracePt t="173190" x="5929313" y="3852863"/>
          <p14:tracePt t="173208" x="5910263" y="3844925"/>
          <p14:tracePt t="173222" x="5883275" y="3835400"/>
          <p14:tracePt t="173224" x="5864225" y="3825875"/>
          <p14:tracePt t="173238" x="5854700" y="3825875"/>
          <p14:tracePt t="173240" x="5846763" y="3825875"/>
          <p14:tracePt t="173255" x="5827713" y="3825875"/>
          <p14:tracePt t="173257" x="5781675" y="3816350"/>
          <p14:tracePt t="173271" x="5773738" y="3816350"/>
          <p14:tracePt t="173274" x="5764213" y="3816350"/>
          <p14:tracePt t="173288" x="5745163" y="3816350"/>
          <p14:tracePt t="173290" x="5727700" y="3816350"/>
          <p14:tracePt t="173305" x="5718175" y="3808413"/>
          <p14:tracePt t="173307" x="5691188" y="3798888"/>
          <p14:tracePt t="173321" x="5681663" y="3798888"/>
          <p14:tracePt t="173338" x="5664200" y="3798888"/>
          <p14:tracePt t="173339" x="5654675" y="3798888"/>
          <p14:tracePt t="173341" x="5635625" y="3798888"/>
          <p14:tracePt t="173355" x="5627688" y="3798888"/>
          <p14:tracePt t="173357" x="5618163" y="3798888"/>
          <p14:tracePt t="173371" x="5608638" y="3798888"/>
          <p14:tracePt t="173374" x="5581650" y="3798888"/>
          <p14:tracePt t="173388" x="5572125" y="3798888"/>
          <p14:tracePt t="173390" x="5554663" y="3798888"/>
          <p14:tracePt t="173405" x="5535613" y="3808413"/>
          <p14:tracePt t="173407" x="5526088" y="3808413"/>
          <p14:tracePt t="173421" x="5518150" y="3816350"/>
          <p14:tracePt t="173423" x="5499100" y="3835400"/>
          <p14:tracePt t="173438" x="5481638" y="3844925"/>
          <p14:tracePt t="173438" x="5472113" y="3844925"/>
          <p14:tracePt t="173441" x="5453063" y="3862388"/>
          <p14:tracePt t="173455" x="5435600" y="3871913"/>
          <p14:tracePt t="173457" x="5408613" y="3889375"/>
          <p14:tracePt t="173471" x="5399088" y="3898900"/>
          <p14:tracePt t="173474" x="5389563" y="3908425"/>
          <p14:tracePt t="173488" x="5380038" y="3917950"/>
          <p14:tracePt t="173490" x="5370513" y="3927475"/>
          <p14:tracePt t="173505" x="5362575" y="3927475"/>
          <p14:tracePt t="173507" x="5353050" y="3935413"/>
          <p14:tracePt t="173521" x="5334000" y="3963988"/>
          <p14:tracePt t="173524" x="5326063" y="3971925"/>
          <p14:tracePt t="173538" x="5326063" y="3990975"/>
          <p14:tracePt t="173540" x="5316538" y="4008438"/>
          <p14:tracePt t="173555" x="5316538" y="4017963"/>
          <p14:tracePt t="173557" x="5316538" y="4037013"/>
          <p14:tracePt t="173571" x="5316538" y="4054475"/>
          <p14:tracePt t="173574" x="5316538" y="4073525"/>
          <p14:tracePt t="173588" x="5316538" y="4081463"/>
          <p14:tracePt t="173590" x="5316538" y="4110038"/>
          <p14:tracePt t="173605" x="5316538" y="4117975"/>
          <p14:tracePt t="173607" x="5316538" y="4146550"/>
          <p14:tracePt t="173621" x="5326063" y="4146550"/>
          <p14:tracePt t="173638" x="5334000" y="4164013"/>
          <p14:tracePt t="173640" x="5334000" y="4173538"/>
          <p14:tracePt t="173655" x="5334000" y="4183063"/>
          <p14:tracePt t="173657" x="5343525" y="4191000"/>
          <p14:tracePt t="173671" x="5343525" y="4200525"/>
          <p14:tracePt t="173674" x="5353050" y="4219575"/>
          <p14:tracePt t="173688" x="5362575" y="4227513"/>
          <p14:tracePt t="173690" x="5370513" y="4237038"/>
          <p14:tracePt t="173705" x="5380038" y="4237038"/>
          <p14:tracePt t="173707" x="5389563" y="4246563"/>
          <p14:tracePt t="173721" x="5389563" y="4256088"/>
          <p14:tracePt t="173738" x="5408613" y="4273550"/>
          <p14:tracePt t="173738" x="5426075" y="4292600"/>
          <p14:tracePt t="173755" x="5445125" y="4300538"/>
          <p14:tracePt t="173755" x="5453063" y="4300538"/>
          <p14:tracePt t="173757" x="5462588" y="4310063"/>
          <p14:tracePt t="173773" x="5481638" y="4319588"/>
          <p14:tracePt t="173788" x="5489575" y="4319588"/>
          <p14:tracePt t="173789" x="5499100" y="4319588"/>
          <p14:tracePt t="173805" x="5508625" y="4319588"/>
          <p14:tracePt t="173821" x="5526088" y="4329113"/>
          <p14:tracePt t="173822" x="5562600" y="4337050"/>
          <p14:tracePt t="173825" x="5572125" y="4337050"/>
          <p14:tracePt t="173838" x="5591175" y="4346575"/>
          <p14:tracePt t="173855" x="5618163" y="4356100"/>
          <p14:tracePt t="173857" x="5654675" y="4356100"/>
          <p14:tracePt t="173871" x="5681663" y="4365625"/>
          <p14:tracePt t="173874" x="5700713" y="4365625"/>
          <p14:tracePt t="173888" x="5745163" y="4365625"/>
          <p14:tracePt t="173905" x="5773738" y="4365625"/>
          <p14:tracePt t="173907" x="5781675" y="4365625"/>
          <p14:tracePt t="173921" x="5800725" y="4365625"/>
          <p14:tracePt t="173924" x="5810250" y="4365625"/>
          <p14:tracePt t="173938" x="5818188" y="4365625"/>
          <p14:tracePt t="173940" x="5827713" y="4365625"/>
          <p14:tracePt t="173955" x="5837238" y="4365625"/>
          <p14:tracePt t="173957" x="5846763" y="4365625"/>
          <p14:tracePt t="173971" x="5854700" y="4365625"/>
          <p14:tracePt t="173974" x="5864225" y="4365625"/>
          <p14:tracePt t="173988" x="5873750" y="4365625"/>
          <p14:tracePt t="174005" x="5883275" y="4365625"/>
          <p14:tracePt t="174021" x="5891213" y="4365625"/>
          <p14:tracePt t="174038" x="5910263" y="4356100"/>
          <p14:tracePt t="174040" x="5919788" y="4356100"/>
          <p14:tracePt t="174071" x="5929313" y="4356100"/>
          <p14:tracePt t="174072" x="5929313" y="4346575"/>
          <p14:tracePt t="174088" x="5946775" y="4337050"/>
          <p14:tracePt t="174089" x="5956300" y="4329113"/>
          <p14:tracePt t="174105" x="5965825" y="4319588"/>
          <p14:tracePt t="174121" x="5983288" y="4310063"/>
          <p14:tracePt t="174122" x="5992813" y="4300538"/>
          <p14:tracePt t="174125" x="6010275" y="4292600"/>
          <p14:tracePt t="174138" x="6019800" y="4292600"/>
          <p14:tracePt t="174141" x="6029325" y="4283075"/>
          <p14:tracePt t="174155" x="6029325" y="4273550"/>
          <p14:tracePt t="174157" x="6029325" y="4264025"/>
          <p14:tracePt t="174173" x="6029325" y="4256088"/>
          <p14:tracePt t="174189" x="6029325" y="4246563"/>
          <p14:tracePt t="174209" x="6046788" y="4200525"/>
          <p14:tracePt t="174222" x="6056313" y="4173538"/>
          <p14:tracePt t="174238" x="6056313" y="4164013"/>
          <p14:tracePt t="174241" x="6065838" y="4146550"/>
          <p14:tracePt t="174255" x="6065838" y="4137025"/>
          <p14:tracePt t="174257" x="6065838" y="4127500"/>
          <p14:tracePt t="174271" x="6065838" y="4117975"/>
          <p14:tracePt t="174274" x="6065838" y="4100513"/>
          <p14:tracePt t="174288" x="6065838" y="4090988"/>
          <p14:tracePt t="174290" x="6065838" y="4081463"/>
          <p14:tracePt t="174305" x="6065838" y="4064000"/>
          <p14:tracePt t="174307" x="6065838" y="4054475"/>
          <p14:tracePt t="174321" x="6065838" y="4037013"/>
          <p14:tracePt t="174323" x="6065838" y="4027488"/>
          <p14:tracePt t="174338" x="6065838" y="4008438"/>
          <p14:tracePt t="174340" x="6065838" y="3990975"/>
          <p14:tracePt t="174355" x="6046788" y="3971925"/>
          <p14:tracePt t="174357" x="6038850" y="3963988"/>
          <p14:tracePt t="174371" x="6010275" y="3935413"/>
          <p14:tracePt t="174374" x="5992813" y="3935413"/>
          <p14:tracePt t="174388" x="5983288" y="3927475"/>
          <p14:tracePt t="174390" x="5965825" y="3917950"/>
          <p14:tracePt t="174405" x="5965825" y="3908425"/>
          <p14:tracePt t="174421" x="5956300" y="3898900"/>
          <p14:tracePt t="174424" x="5946775" y="3898900"/>
          <p14:tracePt t="174438" x="5937250" y="3889375"/>
          <p14:tracePt t="174440" x="5919788" y="3881438"/>
          <p14:tracePt t="174455" x="5910263" y="3881438"/>
          <p14:tracePt t="174457" x="5891213" y="3881438"/>
          <p14:tracePt t="174471" x="5883275" y="3881438"/>
          <p14:tracePt t="174474" x="5873750" y="3881438"/>
          <p14:tracePt t="174488" x="5864225" y="3881438"/>
          <p14:tracePt t="174490" x="5846763" y="3871913"/>
          <p14:tracePt t="174505" x="5827713" y="3871913"/>
          <p14:tracePt t="174507" x="5818188" y="3871913"/>
          <p14:tracePt t="174521" x="5810250" y="3871913"/>
          <p14:tracePt t="174524" x="5791200" y="3871913"/>
          <p14:tracePt t="174538" x="5781675" y="3871913"/>
          <p14:tracePt t="174540" x="5773738" y="3871913"/>
          <p14:tracePt t="174555" x="5764213" y="3871913"/>
          <p14:tracePt t="174557" x="5745163" y="3871913"/>
          <p14:tracePt t="174571" x="5737225" y="3871913"/>
          <p14:tracePt t="174572" x="5708650" y="3871913"/>
          <p14:tracePt t="174575" x="5691188" y="3871913"/>
          <p14:tracePt t="174588" x="5672138" y="3871913"/>
          <p14:tracePt t="174591" x="5654675" y="3871913"/>
          <p14:tracePt t="174605" x="5627688" y="3871913"/>
          <p14:tracePt t="174607" x="5608638" y="3871913"/>
          <p14:tracePt t="174621" x="5599113" y="3871913"/>
          <p14:tracePt t="174624" x="5572125" y="3871913"/>
          <p14:tracePt t="174638" x="5554663" y="3881438"/>
          <p14:tracePt t="174641" x="5545138" y="3881438"/>
          <p14:tracePt t="174655" x="5535613" y="3889375"/>
          <p14:tracePt t="174657" x="5518150" y="3908425"/>
          <p14:tracePt t="174671" x="5508625" y="3908425"/>
          <p14:tracePt t="174673" x="5489575" y="3927475"/>
          <p14:tracePt t="174688" x="5481638" y="3927475"/>
          <p14:tracePt t="174688" x="5481638" y="3935413"/>
          <p14:tracePt t="174691" x="5472113" y="3944938"/>
          <p14:tracePt t="174705" x="5462588" y="3954463"/>
          <p14:tracePt t="174707" x="5453063" y="3963988"/>
          <p14:tracePt t="174721" x="5445125" y="3981450"/>
          <p14:tracePt t="174724" x="5445125" y="3990975"/>
          <p14:tracePt t="174738" x="5445125" y="4000500"/>
          <p14:tracePt t="174740" x="5435600" y="4008438"/>
          <p14:tracePt t="174755" x="5426075" y="4017963"/>
          <p14:tracePt t="174757" x="5426075" y="4027488"/>
          <p14:tracePt t="174771" x="5426075" y="4037013"/>
          <p14:tracePt t="174774" x="5426075" y="4044950"/>
          <p14:tracePt t="174788" x="5426075" y="4064000"/>
          <p14:tracePt t="174790" x="5426075" y="4073525"/>
          <p14:tracePt t="174805" x="5426075" y="4081463"/>
          <p14:tracePt t="174821" x="5426075" y="4100513"/>
          <p14:tracePt t="174822" x="5426075" y="4110038"/>
          <p14:tracePt t="174838" x="5426075" y="4137025"/>
          <p14:tracePt t="174840" x="5426075" y="4154488"/>
          <p14:tracePt t="174855" x="5426075" y="4164013"/>
          <p14:tracePt t="174857" x="5445125" y="4183063"/>
          <p14:tracePt t="174871" x="5462588" y="4200525"/>
          <p14:tracePt t="174874" x="5472113" y="4210050"/>
          <p14:tracePt t="174888" x="5481638" y="4227513"/>
          <p14:tracePt t="174890" x="5499100" y="4237038"/>
          <p14:tracePt t="174905" x="5518150" y="4256088"/>
          <p14:tracePt t="174907" x="5535613" y="4273550"/>
          <p14:tracePt t="174921" x="5562600" y="4292600"/>
          <p14:tracePt t="174922" x="5599113" y="4310063"/>
          <p14:tracePt t="174938" x="5635625" y="4319588"/>
          <p14:tracePt t="174939" x="5654675" y="4337050"/>
          <p14:tracePt t="174954" x="5700713" y="4346575"/>
          <p14:tracePt t="174956" x="5718175" y="4356100"/>
          <p14:tracePt t="174971" x="5737225" y="4356100"/>
          <p14:tracePt t="174973" x="5745163" y="4365625"/>
          <p14:tracePt t="175004" x="5745163" y="4373563"/>
          <p14:tracePt t="175615" x="5745163" y="4365625"/>
          <p14:tracePt t="175775" x="5737225" y="4365625"/>
          <p14:tracePt t="175790" x="5727700" y="4365625"/>
          <p14:tracePt t="175823" x="5737225" y="4373563"/>
          <p14:tracePt t="175827" x="5754688" y="4373563"/>
          <p14:tracePt t="175840" x="5800725" y="4410075"/>
          <p14:tracePt t="175855" x="5810250" y="4419600"/>
          <p14:tracePt t="175857" x="5810250" y="4429125"/>
          <p14:tracePt t="176488" x="5818188" y="4429125"/>
          <p14:tracePt t="176553" x="5837238" y="4419600"/>
          <p14:tracePt t="176601" x="5846763" y="4410075"/>
          <p14:tracePt t="176777" x="5854700" y="4410075"/>
          <p14:tracePt t="176872" x="5864225" y="4410075"/>
          <p14:tracePt t="177001" x="5873750" y="4410075"/>
          <p14:tracePt t="177004" x="5891213" y="4402138"/>
          <p14:tracePt t="177033" x="5910263" y="4392613"/>
          <p14:tracePt t="177038" x="5919788" y="4392613"/>
          <p14:tracePt t="177055" x="5937250" y="4383088"/>
          <p14:tracePt t="177055" x="5946775" y="4383088"/>
          <p14:tracePt t="177071" x="5965825" y="4383088"/>
          <p14:tracePt t="177072" x="5973763" y="4383088"/>
          <p14:tracePt t="177088" x="5992813" y="4383088"/>
          <p14:tracePt t="177089" x="6029325" y="4383088"/>
          <p14:tracePt t="177105" x="6056313" y="4383088"/>
          <p14:tracePt t="177105" x="6102350" y="4383088"/>
          <p14:tracePt t="177121" x="6138863" y="4383088"/>
          <p14:tracePt t="177122" x="6184900" y="4383088"/>
          <p14:tracePt t="177138" x="6211888" y="4383088"/>
          <p14:tracePt t="177139" x="6238875" y="4383088"/>
          <p14:tracePt t="177155" x="6284913" y="4383088"/>
          <p14:tracePt t="177155" x="6330950" y="4383088"/>
          <p14:tracePt t="177171" x="6367463" y="4383088"/>
          <p14:tracePt t="177172" x="6411913" y="4383088"/>
          <p14:tracePt t="177188" x="6448425" y="4383088"/>
          <p14:tracePt t="177189" x="6486525" y="4383088"/>
          <p14:tracePt t="177206" x="6540500" y="4383088"/>
          <p14:tracePt t="177209" x="6550025" y="4383088"/>
          <p14:tracePt t="177222" x="6567488" y="4383088"/>
          <p14:tracePt t="177225" x="6577013" y="4383088"/>
          <p14:tracePt t="177238" x="6586538" y="4383088"/>
          <p14:tracePt t="177241" x="6596063" y="4383088"/>
          <p14:tracePt t="177288" x="6604000" y="4383088"/>
          <p14:tracePt t="177292" x="6613525" y="4383088"/>
          <p14:tracePt t="177305" x="6623050" y="4383088"/>
          <p14:tracePt t="177321" x="6632575" y="4383088"/>
          <p14:tracePt t="177338" x="6640513" y="4383088"/>
          <p14:tracePt t="177338" x="6650038" y="4383088"/>
          <p14:tracePt t="177355" x="6659563" y="4383088"/>
          <p14:tracePt t="177371" x="6669088" y="4383088"/>
          <p14:tracePt t="177372" x="6686550" y="4383088"/>
          <p14:tracePt t="177375" x="6696075" y="4383088"/>
          <p14:tracePt t="177388" x="6713538" y="4383088"/>
          <p14:tracePt t="177404" x="6723063" y="4383088"/>
          <p14:tracePt t="177405" x="6732588" y="4383088"/>
          <p14:tracePt t="177407" x="6742113" y="4383088"/>
          <p14:tracePt t="177421" x="6750050" y="4383088"/>
          <p14:tracePt t="177424" x="6759575" y="4383088"/>
          <p14:tracePt t="177438" x="6778625" y="4383088"/>
          <p14:tracePt t="177440" x="6786563" y="4383088"/>
          <p14:tracePt t="177455" x="6805613" y="4383088"/>
          <p14:tracePt t="177457" x="6823075" y="4383088"/>
          <p14:tracePt t="177471" x="6842125" y="4383088"/>
          <p14:tracePt t="177474" x="6859588" y="4383088"/>
          <p14:tracePt t="177488" x="6869113" y="4383088"/>
          <p14:tracePt t="177811" x="6851650" y="4392613"/>
          <p14:tracePt t="177815" x="6851650" y="4402138"/>
          <p14:tracePt t="177827" x="6832600" y="4402138"/>
          <p14:tracePt t="177838" x="6823075" y="4402138"/>
          <p14:tracePt t="177855" x="6769100" y="4402138"/>
          <p14:tracePt t="177855" x="6742113" y="4402138"/>
          <p14:tracePt t="177871" x="6686550" y="4402138"/>
          <p14:tracePt t="177872" x="6640513" y="4402138"/>
          <p14:tracePt t="177874" x="6613525" y="4402138"/>
          <p14:tracePt t="177888" x="6559550" y="4402138"/>
          <p14:tracePt t="177891" x="6467475" y="4402138"/>
          <p14:tracePt t="177905" x="6348413" y="4402138"/>
          <p14:tracePt t="177907" x="6238875" y="4402138"/>
          <p14:tracePt t="177921" x="6092825" y="4402138"/>
          <p14:tracePt t="177923" x="5956300" y="4402138"/>
          <p14:tracePt t="177938" x="5827713" y="4402138"/>
          <p14:tracePt t="177940" x="5718175" y="4402138"/>
          <p14:tracePt t="177955" x="5599113" y="4402138"/>
          <p14:tracePt t="177957" x="5489575" y="4402138"/>
          <p14:tracePt t="177971" x="5362575" y="4402138"/>
          <p14:tracePt t="177972" x="5243513" y="4392613"/>
          <p14:tracePt t="177974" x="5133975" y="4365625"/>
          <p14:tracePt t="177988" x="5014913" y="4337050"/>
          <p14:tracePt t="177990" x="4895850" y="4319588"/>
          <p14:tracePt t="178004" x="4805363" y="4310063"/>
          <p14:tracePt t="178007" x="4703763" y="4292600"/>
          <p14:tracePt t="178021" x="4640263" y="4283075"/>
          <p14:tracePt t="178024" x="4576763" y="4256088"/>
          <p14:tracePt t="178038" x="4540250" y="4246563"/>
          <p14:tracePt t="178040" x="4494213" y="4237038"/>
          <p14:tracePt t="178055" x="4467225" y="4227513"/>
          <p14:tracePt t="178057" x="4430713" y="4210050"/>
          <p14:tracePt t="178071" x="4403725" y="4200525"/>
          <p14:tracePt t="178074" x="4367213" y="4183063"/>
          <p14:tracePt t="178088" x="4330700" y="4173538"/>
          <p14:tracePt t="178090" x="4292600" y="4154488"/>
          <p14:tracePt t="178105" x="4265613" y="4137025"/>
          <p14:tracePt t="178107" x="4229100" y="4117975"/>
          <p14:tracePt t="178121" x="4211638" y="4117975"/>
          <p14:tracePt t="178124" x="4192588" y="4100513"/>
          <p14:tracePt t="178138" x="4175125" y="4090988"/>
          <p14:tracePt t="178140" x="4165600" y="4090988"/>
          <p14:tracePt t="178155" x="4156075" y="4081463"/>
          <p14:tracePt t="178171" x="4146550" y="4073525"/>
          <p14:tracePt t="178195" x="4129088" y="4064000"/>
          <p14:tracePt t="178205" x="4119563" y="4064000"/>
          <p14:tracePt t="178221" x="4102100" y="4064000"/>
          <p14:tracePt t="178222" x="4092575" y="4054475"/>
          <p14:tracePt t="178238" x="4073525" y="4037013"/>
          <p14:tracePt t="178238" x="4065588" y="4027488"/>
          <p14:tracePt t="178255" x="4046538" y="4008438"/>
          <p14:tracePt t="178256" x="4029075" y="4000500"/>
          <p14:tracePt t="178260" x="4010025" y="3981450"/>
          <p14:tracePt t="178271" x="3992563" y="3963988"/>
          <p14:tracePt t="178288" x="3983038" y="3954463"/>
          <p14:tracePt t="178289" x="3963988" y="3944938"/>
          <p14:tracePt t="178291" x="3946525" y="3927475"/>
          <p14:tracePt t="178305" x="3937000" y="3927475"/>
          <p14:tracePt t="178307" x="3927475" y="3927475"/>
          <p14:tracePt t="178324" x="3919538" y="3917950"/>
          <p14:tracePt t="178339" x="3910013" y="3908425"/>
          <p14:tracePt t="178387" x="3910013" y="3898900"/>
          <p14:tracePt t="178450" x="3900488" y="3898900"/>
          <p14:tracePt t="178454" x="3883025" y="3881438"/>
          <p14:tracePt t="178482" x="3873500" y="3871913"/>
          <p14:tracePt t="178488" x="3863975" y="3862388"/>
          <p14:tracePt t="178514" x="3854450" y="3852863"/>
          <p14:tracePt t="178521" x="3846513" y="3844925"/>
          <p14:tracePt t="178626" x="3846513" y="3835400"/>
          <p14:tracePt t="178630" x="3836988" y="3825875"/>
          <p14:tracePt t="178658" x="3827463" y="3816350"/>
          <p14:tracePt t="178691" x="3817938" y="3808413"/>
          <p14:tracePt t="178706" x="3810000" y="3798888"/>
          <p14:tracePt t="178755" x="3800475" y="3779838"/>
          <p14:tracePt t="178759" x="3800475" y="3771900"/>
          <p14:tracePt t="178787" x="3800475" y="3762375"/>
          <p14:tracePt t="178802" x="3800475" y="3752850"/>
          <p14:tracePt t="178819" x="3800475" y="3743325"/>
          <p14:tracePt t="178835" x="3790950" y="3743325"/>
          <p14:tracePt t="178838" x="3790950" y="3735388"/>
          <p14:tracePt t="178855" x="3781425" y="3725863"/>
          <p14:tracePt t="178871" x="3781425" y="3716338"/>
          <p14:tracePt t="178888" x="3781425" y="3706813"/>
          <p14:tracePt t="178916" x="3773488" y="3689350"/>
          <p14:tracePt t="178921" x="3773488" y="3679825"/>
          <p14:tracePt t="178938" x="3763963" y="3662363"/>
          <p14:tracePt t="178939" x="3763963" y="3652838"/>
          <p14:tracePt t="178964" x="3754438" y="3652838"/>
          <p14:tracePt t="179013" x="3754438" y="3643313"/>
          <p14:tracePt t="179017" x="3744913" y="3633788"/>
          <p14:tracePt t="180880" x="3754438" y="3633788"/>
          <p14:tracePt t="180884" x="3773488" y="3652838"/>
          <p14:tracePt t="180896" x="3781425" y="3679825"/>
          <p14:tracePt t="180905" x="3790950" y="3689350"/>
          <p14:tracePt t="180921" x="3800475" y="3725863"/>
          <p14:tracePt t="180922" x="3810000" y="3735388"/>
          <p14:tracePt t="180938" x="3817938" y="3752850"/>
          <p14:tracePt t="180939" x="3817938" y="3762375"/>
          <p14:tracePt t="180955" x="3827463" y="3779838"/>
          <p14:tracePt t="180955" x="3836988" y="3808413"/>
          <p14:tracePt t="180971" x="3846513" y="3835400"/>
          <p14:tracePt t="180972" x="3846513" y="3852863"/>
          <p14:tracePt t="180988" x="3846513" y="3862388"/>
          <p14:tracePt t="180989" x="3846513" y="3881438"/>
          <p14:tracePt t="181004" x="3846513" y="3898900"/>
          <p14:tracePt t="181005" x="3863975" y="3917950"/>
          <p14:tracePt t="181021" x="3863975" y="3927475"/>
          <p14:tracePt t="181022" x="3863975" y="3935413"/>
          <p14:tracePt t="181025" x="3873500" y="3954463"/>
          <p14:tracePt t="181038" x="3873500" y="3971925"/>
          <p14:tracePt t="181041" x="3873500" y="3981450"/>
          <p14:tracePt t="181057" x="3873500" y="4000500"/>
          <p14:tracePt t="181074" x="3883025" y="4017963"/>
          <p14:tracePt t="181088" x="3883025" y="4037013"/>
          <p14:tracePt t="181090" x="3883025" y="4044950"/>
          <p14:tracePt t="181105" x="3883025" y="4073525"/>
          <p14:tracePt t="181107" x="3883025" y="4081463"/>
          <p14:tracePt t="181121" x="3883025" y="4100513"/>
          <p14:tracePt t="181138" x="3883025" y="4110038"/>
          <p14:tracePt t="181141" x="3883025" y="4146550"/>
          <p14:tracePt t="181157" x="3883025" y="4154488"/>
          <p14:tracePt t="181171" x="3883025" y="4164013"/>
          <p14:tracePt t="181174" x="3883025" y="4173538"/>
          <p14:tracePt t="181188" x="3883025" y="4183063"/>
          <p14:tracePt t="181190" x="3883025" y="4191000"/>
          <p14:tracePt t="181204" x="3883025" y="4200525"/>
          <p14:tracePt t="181224" x="3883025" y="4210050"/>
          <p14:tracePt t="181238" x="3883025" y="4227513"/>
          <p14:tracePt t="181377" x="3883025" y="4237038"/>
          <p14:tracePt t="181440" x="3883025" y="4246563"/>
          <p14:tracePt t="181472" x="3873500" y="4256088"/>
          <p14:tracePt t="181488" x="3863975" y="4264025"/>
          <p14:tracePt t="181616" x="3854450" y="4273550"/>
          <p14:tracePt t="182403" x="3846513" y="4283075"/>
          <p14:tracePt t="183082" x="3836988" y="4283075"/>
          <p14:tracePt t="183098" x="3827463" y="4292600"/>
          <p14:tracePt t="183178" x="3836988" y="4292600"/>
          <p14:tracePt t="183182" x="3846513" y="4292600"/>
          <p14:tracePt t="183194" x="3873500" y="4292600"/>
          <p14:tracePt t="183205" x="3890963" y="4292600"/>
          <p14:tracePt t="183221" x="3900488" y="4292600"/>
          <p14:tracePt t="183222" x="3910013" y="4292600"/>
          <p14:tracePt t="183238" x="3919538" y="4292600"/>
          <p14:tracePt t="183254" x="3927475" y="4292600"/>
          <p14:tracePt t="183271" x="3937000" y="4292600"/>
          <p14:tracePt t="183306" x="3946525" y="4292600"/>
          <p14:tracePt t="183323" x="3956050" y="4292600"/>
          <p14:tracePt t="183338" x="3963988" y="4292600"/>
          <p14:tracePt t="183342" x="3973513" y="4292600"/>
          <p14:tracePt t="183354" x="3983038" y="4292600"/>
          <p14:tracePt t="183371" x="3992563" y="4292600"/>
          <p14:tracePt t="183372" x="4029075" y="4292600"/>
          <p14:tracePt t="183374" x="4056063" y="4292600"/>
          <p14:tracePt t="183388" x="4083050" y="4300538"/>
          <p14:tracePt t="183390" x="4129088" y="4300538"/>
          <p14:tracePt t="183404" x="4183063" y="4300538"/>
          <p14:tracePt t="183407" x="4265613" y="4310063"/>
          <p14:tracePt t="183421" x="4357688" y="4329113"/>
          <p14:tracePt t="183424" x="4457700" y="4337050"/>
          <p14:tracePt t="183438" x="4549775" y="4337050"/>
          <p14:tracePt t="183440" x="4659313" y="4337050"/>
          <p14:tracePt t="183455" x="4776788" y="4356100"/>
          <p14:tracePt t="183457" x="4914900" y="4365625"/>
          <p14:tracePt t="183471" x="5041900" y="4383088"/>
          <p14:tracePt t="183473" x="5160963" y="4392613"/>
          <p14:tracePt t="183488" x="5253038" y="4392613"/>
          <p14:tracePt t="183490" x="5343525" y="4410075"/>
          <p14:tracePt t="183505" x="5426075" y="4410075"/>
          <p14:tracePt t="183507" x="5481638" y="4419600"/>
          <p14:tracePt t="183521" x="5526088" y="4419600"/>
          <p14:tracePt t="183524" x="5535613" y="4419600"/>
          <p14:tracePt t="183538" x="5554663" y="4419600"/>
          <p14:tracePt t="183540" x="5562600" y="4419600"/>
          <p14:tracePt t="183554" x="5581650" y="4429125"/>
          <p14:tracePt t="183578" x="5591175" y="4429125"/>
          <p14:tracePt t="183588" x="5599113" y="4429125"/>
          <p14:tracePt t="183604" x="5608638" y="4438650"/>
          <p14:tracePt t="183605" x="5627688" y="4438650"/>
          <p14:tracePt t="183621" x="5645150" y="4446588"/>
          <p14:tracePt t="183622" x="5672138" y="4446588"/>
          <p14:tracePt t="183638" x="5708650" y="4446588"/>
          <p14:tracePt t="183639" x="5737225" y="4456113"/>
          <p14:tracePt t="183655" x="5791200" y="4475163"/>
          <p14:tracePt t="183655" x="5827713" y="4475163"/>
          <p14:tracePt t="183671" x="5883275" y="4475163"/>
          <p14:tracePt t="183672" x="5937250" y="4483100"/>
          <p14:tracePt t="183688" x="6002338" y="4483100"/>
          <p14:tracePt t="183689" x="6038850" y="4483100"/>
          <p14:tracePt t="183704" x="6092825" y="4483100"/>
          <p14:tracePt t="183705" x="6129338" y="4483100"/>
          <p14:tracePt t="183721" x="6165850" y="4483100"/>
          <p14:tracePt t="183722" x="6211888" y="4483100"/>
          <p14:tracePt t="183725" x="6238875" y="4483100"/>
          <p14:tracePt t="183738" x="6284913" y="4483100"/>
          <p14:tracePt t="183741" x="6321425" y="4483100"/>
          <p14:tracePt t="183754" x="6357938" y="4483100"/>
          <p14:tracePt t="183757" x="6384925" y="4483100"/>
          <p14:tracePt t="183771" x="6430963" y="4483100"/>
          <p14:tracePt t="183774" x="6440488" y="4483100"/>
          <p14:tracePt t="183788" x="6477000" y="4483100"/>
          <p14:tracePt t="183790" x="6503988" y="4483100"/>
          <p14:tracePt t="183805" x="6530975" y="4483100"/>
          <p14:tracePt t="183807" x="6567488" y="4483100"/>
          <p14:tracePt t="183821" x="6596063" y="4483100"/>
          <p14:tracePt t="183822" x="6623050" y="4483100"/>
          <p14:tracePt t="183838" x="6640513" y="4483100"/>
          <p14:tracePt t="183839" x="6659563" y="4483100"/>
          <p14:tracePt t="183841" x="6677025" y="4492625"/>
          <p14:tracePt t="183854" x="6686550" y="4492625"/>
          <p14:tracePt t="183871" x="6696075" y="4492625"/>
          <p14:tracePt t="183874" x="6705600" y="4492625"/>
          <p14:tracePt t="183964" x="6713538" y="4492625"/>
          <p14:tracePt t="183980" x="6723063" y="4492625"/>
          <p14:tracePt t="184012" x="6732588" y="4492625"/>
          <p14:tracePt t="184016" x="6742113" y="4492625"/>
          <p14:tracePt t="184028" x="6750050" y="4492625"/>
          <p14:tracePt t="184044" x="6759575" y="4492625"/>
          <p14:tracePt t="184660" x="6759575" y="4483100"/>
          <p14:tracePt t="184676" x="6778625" y="4456113"/>
          <p14:tracePt t="184680" x="6778625" y="4446588"/>
          <p14:tracePt t="184692" x="6778625" y="4429125"/>
          <p14:tracePt t="184704" x="6786563" y="4429125"/>
          <p14:tracePt t="184721" x="6786563" y="4419600"/>
          <p14:tracePt t="184738" x="6786563" y="4410075"/>
          <p14:tracePt t="184741" x="6786563" y="4402138"/>
          <p14:tracePt t="184757" x="6796088" y="4383088"/>
          <p14:tracePt t="184771" x="6796088" y="4373563"/>
          <p14:tracePt t="184805" x="6796088" y="4365625"/>
          <p14:tracePt t="184820" x="6805613" y="4356100"/>
          <p14:tracePt t="184868" x="6805613" y="4346575"/>
          <p14:tracePt t="185198" x="6815138" y="4337050"/>
          <p14:tracePt t="185278" x="6815138" y="4329113"/>
          <p14:tracePt t="185310" x="6823075" y="4319588"/>
          <p14:tracePt t="185766" x="6832600" y="4310063"/>
          <p14:tracePt t="186760" x="6842125" y="4300538"/>
          <p14:tracePt t="188740" x="6869113" y="4300538"/>
          <p14:tracePt t="188743" x="6878638" y="4300538"/>
          <p14:tracePt t="188756" x="6915150" y="4300538"/>
          <p14:tracePt t="188770" x="6924675" y="4300538"/>
          <p14:tracePt t="188772" x="6932613" y="4300538"/>
          <p14:tracePt t="188787" x="6951663" y="4300538"/>
          <p14:tracePt t="188820" x="6961188" y="4300538"/>
          <p14:tracePt t="188852" x="6969125" y="4300538"/>
          <p14:tracePt t="188868" x="6978650" y="4300538"/>
          <p14:tracePt t="188872" x="6988175" y="4310063"/>
          <p14:tracePt t="188888" x="6997700" y="4310063"/>
          <p14:tracePt t="188904" x="7015163" y="4310063"/>
          <p14:tracePt t="188905" x="7024688" y="4310063"/>
          <p14:tracePt t="188932" x="7043738" y="4310063"/>
          <p14:tracePt t="188937" x="7051675" y="4310063"/>
          <p14:tracePt t="188954" x="7070725" y="4310063"/>
          <p14:tracePt t="188954" x="7080250" y="4310063"/>
          <p14:tracePt t="188970" x="7088188" y="4310063"/>
          <p14:tracePt t="188988" x="7097713" y="4310063"/>
          <p14:tracePt t="188988" x="7107238" y="4310063"/>
          <p14:tracePt t="189028" x="7116763" y="4310063"/>
          <p14:tracePt t="189032" x="7124700" y="4310063"/>
          <p14:tracePt t="189060" x="7134225" y="4310063"/>
          <p14:tracePt t="189076" x="7153275" y="4310063"/>
          <p14:tracePt t="189080" x="7161213" y="4310063"/>
          <p14:tracePt t="189092" x="7170738" y="4310063"/>
          <p14:tracePt t="189108" x="7189788" y="4319588"/>
          <p14:tracePt t="189121" x="7197725" y="4319588"/>
          <p14:tracePt t="189138" x="7207250" y="4319588"/>
          <p14:tracePt t="189140" x="7216775" y="4319588"/>
          <p14:tracePt t="189156" x="7234238" y="4319588"/>
          <p14:tracePt t="189171" x="7243763" y="4319588"/>
          <p14:tracePt t="189173" x="7253288" y="4319588"/>
          <p14:tracePt t="189365" x="7262813" y="4319588"/>
          <p14:tracePt t="189380" x="7262813" y="4329113"/>
          <p14:tracePt t="189396" x="7270750" y="4329113"/>
          <p14:tracePt t="189412" x="7280275" y="4329113"/>
          <p14:tracePt t="189428" x="7289800" y="4329113"/>
          <p14:tracePt t="189432" x="7299325" y="4329113"/>
          <p14:tracePt t="189444" x="7316788" y="4337050"/>
          <p14:tracePt t="189454" x="7326313" y="4337050"/>
          <p14:tracePt t="189471" x="7343775" y="4337050"/>
          <p14:tracePt t="189488" x="7353300" y="4337050"/>
          <p14:tracePt t="189504" x="7372350" y="4337050"/>
          <p14:tracePt t="189505" x="7380288" y="4337050"/>
          <p14:tracePt t="189521" x="7389813" y="4337050"/>
          <p14:tracePt t="189538" x="7399338" y="4337050"/>
          <p14:tracePt t="189539" x="7416800" y="4337050"/>
          <p14:tracePt t="189556" x="7435850" y="4337050"/>
          <p14:tracePt t="189572" x="7445375" y="4337050"/>
          <p14:tracePt t="189588" x="7453313" y="4337050"/>
          <p14:tracePt t="189604" x="7462838" y="4337050"/>
          <p14:tracePt t="189621" x="7472363" y="4337050"/>
          <p14:tracePt t="189638" x="7481888" y="4337050"/>
          <p14:tracePt t="189640" x="7489825" y="4337050"/>
          <p14:tracePt t="189686" x="7499350" y="4337050"/>
          <p14:tracePt t="189718" x="7508875" y="4337050"/>
          <p14:tracePt t="189722" x="7518400" y="4337050"/>
          <p14:tracePt t="189750" x="7526338" y="4337050"/>
          <p14:tracePt t="189766" x="7535863" y="4337050"/>
          <p14:tracePt t="189798" x="7545388" y="4337050"/>
          <p14:tracePt t="189894" x="7554913" y="4337050"/>
          <p14:tracePt t="189974" x="7564438" y="4337050"/>
          <p14:tracePt t="190022" x="7572375" y="4337050"/>
          <p14:tracePt t="190054" x="7581900" y="4337050"/>
          <p14:tracePt t="190058" x="7591425" y="4337050"/>
          <p14:tracePt t="190071" x="7600950" y="4346575"/>
          <p14:tracePt t="190088" x="7608888" y="4346575"/>
          <p14:tracePt t="190104" x="7627938" y="4356100"/>
          <p14:tracePt t="190107" x="7637463" y="4356100"/>
          <p14:tracePt t="190121" x="7645400" y="4356100"/>
          <p14:tracePt t="190138" x="7654925" y="4356100"/>
          <p14:tracePt t="190154" x="7664450" y="4356100"/>
          <p14:tracePt t="190171" x="7681913" y="4365625"/>
          <p14:tracePt t="190173" x="7691438" y="4365625"/>
          <p14:tracePt t="190206" x="7710488" y="4365625"/>
          <p14:tracePt t="190222" x="7718425" y="4365625"/>
          <p14:tracePt t="190238" x="7727950" y="4365625"/>
          <p14:tracePt t="190278" x="7737475" y="4365625"/>
          <p14:tracePt t="190423" x="7747000" y="4365625"/>
          <p14:tracePt t="190454" x="7754938" y="4365625"/>
          <p14:tracePt t="190470" x="7764463" y="4365625"/>
          <p14:tracePt t="190502" x="7773988" y="4365625"/>
          <p14:tracePt t="190518" x="7783513" y="4365625"/>
          <p14:tracePt t="190534" x="7791450" y="4365625"/>
          <p14:tracePt t="190554" x="7800975" y="4365625"/>
          <p14:tracePt t="190566" x="7810500" y="4365625"/>
          <p14:tracePt t="190598" x="7820025" y="4365625"/>
          <p14:tracePt t="190602" x="7827963" y="4365625"/>
          <p14:tracePt t="190678" x="7837488" y="4356100"/>
          <p14:tracePt t="191030" x="7847013" y="4346575"/>
          <p14:tracePt t="191256" x="7827963" y="4337050"/>
          <p14:tracePt t="191260" x="7791450" y="4337050"/>
          <p14:tracePt t="191272" x="7737475" y="4337050"/>
          <p14:tracePt t="191288" x="7681913" y="4337050"/>
          <p14:tracePt t="191289" x="7654925" y="4337050"/>
          <p14:tracePt t="191304" x="7600950" y="4337050"/>
          <p14:tracePt t="191305" x="7518400" y="4337050"/>
          <p14:tracePt t="191321" x="7445375" y="4337050"/>
          <p14:tracePt t="191322" x="7353300" y="4337050"/>
          <p14:tracePt t="191325" x="7234238" y="4337050"/>
          <p14:tracePt t="191338" x="7124700" y="4337050"/>
          <p14:tracePt t="191340" x="6978650" y="4337050"/>
          <p14:tracePt t="191354" x="6805613" y="4337050"/>
          <p14:tracePt t="191357" x="6623050" y="4337050"/>
          <p14:tracePt t="191371" x="6440488" y="4337050"/>
          <p14:tracePt t="191374" x="6248400" y="4337050"/>
          <p14:tracePt t="191388" x="6065838" y="4337050"/>
          <p14:tracePt t="191390" x="5883275" y="4337050"/>
          <p14:tracePt t="191404" x="5708650" y="4337050"/>
          <p14:tracePt t="191407" x="5562600" y="4337050"/>
          <p14:tracePt t="191421" x="5416550" y="4337050"/>
          <p14:tracePt t="191424" x="5280025" y="4337050"/>
          <p14:tracePt t="191438" x="5151438" y="4337050"/>
          <p14:tracePt t="191440" x="5060950" y="4337050"/>
          <p14:tracePt t="191454" x="4960938" y="4337050"/>
          <p14:tracePt t="191457" x="4905375" y="4337050"/>
          <p14:tracePt t="191471" x="4868863" y="4337050"/>
          <p14:tracePt t="191474" x="4851400" y="4337050"/>
          <p14:tracePt t="191512" x="4841875" y="4337050"/>
          <p14:tracePt t="191528" x="4822825" y="4337050"/>
          <p14:tracePt t="191538" x="4813300" y="4329113"/>
          <p14:tracePt t="191554" x="4805363" y="4329113"/>
          <p14:tracePt t="191555" x="4776788" y="4329113"/>
          <p14:tracePt t="191571" x="4749800" y="4329113"/>
          <p14:tracePt t="191572" x="4722813" y="4329113"/>
          <p14:tracePt t="191588" x="4676775" y="4329113"/>
          <p14:tracePt t="191588" x="4622800" y="4329113"/>
          <p14:tracePt t="191604" x="4594225" y="4329113"/>
          <p14:tracePt t="191605" x="4530725" y="4329113"/>
          <p14:tracePt t="191621" x="4494213" y="4329113"/>
          <p14:tracePt t="191622" x="4448175" y="4329113"/>
          <p14:tracePt t="191625" x="4394200" y="4319588"/>
          <p14:tracePt t="191638" x="4367213" y="4319588"/>
          <p14:tracePt t="191640" x="4321175" y="4319588"/>
          <p14:tracePt t="191654" x="4292600" y="4319588"/>
          <p14:tracePt t="191657" x="4248150" y="4292600"/>
          <p14:tracePt t="191671" x="4229100" y="4292600"/>
          <p14:tracePt t="191674" x="4202113" y="4292600"/>
          <p14:tracePt t="191688" x="4183063" y="4283075"/>
          <p14:tracePt t="191690" x="4175125" y="4283075"/>
          <p14:tracePt t="191704" x="4165600" y="4283075"/>
          <p14:tracePt t="191707" x="4156075" y="4283075"/>
          <p14:tracePt t="191721" x="4146550" y="4283075"/>
          <p14:tracePt t="191722" x="4138613" y="4283075"/>
          <p14:tracePt t="191752" x="4129088" y="4283075"/>
          <p14:tracePt t="191768" x="4119563" y="4273550"/>
          <p14:tracePt t="191800" x="4119563" y="4264025"/>
          <p14:tracePt t="191832" x="4119563" y="4256088"/>
          <p14:tracePt t="191836" x="4119563" y="4246563"/>
          <p14:tracePt t="191848" x="4119563" y="4237038"/>
          <p14:tracePt t="191864" x="4138613" y="4219575"/>
          <p14:tracePt t="191871" x="4146550" y="4210050"/>
          <p14:tracePt t="191888" x="4175125" y="4210050"/>
          <p14:tracePt t="191888" x="4192588" y="4210050"/>
          <p14:tracePt t="191904" x="4238625" y="4200525"/>
          <p14:tracePt t="191905" x="4265613" y="4200525"/>
          <p14:tracePt t="191921" x="4321175" y="4200525"/>
          <p14:tracePt t="191922" x="4367213" y="4200525"/>
          <p14:tracePt t="191938" x="4394200" y="4200525"/>
          <p14:tracePt t="191938" x="4440238" y="4200525"/>
          <p14:tracePt t="191954" x="4494213" y="4200525"/>
          <p14:tracePt t="191955" x="4567238" y="4200525"/>
          <p14:tracePt t="191971" x="4640263" y="4200525"/>
          <p14:tracePt t="191972" x="4740275" y="4200525"/>
          <p14:tracePt t="191988" x="4832350" y="4200525"/>
          <p14:tracePt t="191988" x="4941888" y="4200525"/>
          <p14:tracePt t="192004" x="5060950" y="4200525"/>
          <p14:tracePt t="192005" x="5151438" y="4200525"/>
          <p14:tracePt t="192021" x="5260975" y="4200525"/>
          <p14:tracePt t="192022" x="5380038" y="4200525"/>
          <p14:tracePt t="192024" x="5489575" y="4200525"/>
          <p14:tracePt t="192038" x="5599113" y="4200525"/>
          <p14:tracePt t="192040" x="5718175" y="4200525"/>
          <p14:tracePt t="192054" x="5846763" y="4200525"/>
          <p14:tracePt t="192057" x="5973763" y="4200525"/>
          <p14:tracePt t="192071" x="6092825" y="4200525"/>
          <p14:tracePt t="192074" x="6221413" y="4210050"/>
          <p14:tracePt t="192088" x="6357938" y="4219575"/>
          <p14:tracePt t="192090" x="6467475" y="4237038"/>
          <p14:tracePt t="192104" x="6567488" y="4246563"/>
          <p14:tracePt t="192107" x="6669088" y="4283075"/>
          <p14:tracePt t="192121" x="6742113" y="4292600"/>
          <p14:tracePt t="192124" x="6869113" y="4319588"/>
          <p14:tracePt t="192138" x="6924675" y="4329113"/>
          <p14:tracePt t="192140" x="6988175" y="4337050"/>
          <p14:tracePt t="192154" x="7043738" y="4337050"/>
          <p14:tracePt t="192157" x="7107238" y="4337050"/>
          <p14:tracePt t="192171" x="7161213" y="4337050"/>
          <p14:tracePt t="192174" x="7207250" y="4356100"/>
          <p14:tracePt t="192188" x="7262813" y="4356100"/>
          <p14:tracePt t="192190" x="7316788" y="4356100"/>
          <p14:tracePt t="192204" x="7362825" y="4356100"/>
          <p14:tracePt t="192207" x="7408863" y="4356100"/>
          <p14:tracePt t="192224" x="7489825" y="4356100"/>
          <p14:tracePt t="192238" x="7526338" y="4356100"/>
          <p14:tracePt t="192240" x="7572375" y="4356100"/>
          <p14:tracePt t="192255" x="7600950" y="4356100"/>
          <p14:tracePt t="192257" x="7645400" y="4356100"/>
          <p14:tracePt t="192271" x="7673975" y="4365625"/>
          <p14:tracePt t="192274" x="7691438" y="4365625"/>
          <p14:tracePt t="192288" x="7710488" y="4365625"/>
          <p14:tracePt t="192290" x="7727950" y="4365625"/>
          <p14:tracePt t="192304" x="7737475" y="4365625"/>
          <p14:tracePt t="192424" x="7727950" y="4365625"/>
          <p14:tracePt t="192428" x="7700963" y="4373563"/>
          <p14:tracePt t="192440" x="7654925" y="4373563"/>
          <p14:tracePt t="192454" x="7627938" y="4383088"/>
          <p14:tracePt t="192457" x="7591425" y="4392613"/>
          <p14:tracePt t="192471" x="7564438" y="4392613"/>
          <p14:tracePt t="192474" x="7518400" y="4392613"/>
          <p14:tracePt t="192488" x="7462838" y="4402138"/>
          <p14:tracePt t="192490" x="7408863" y="4402138"/>
          <p14:tracePt t="192504" x="7307263" y="4402138"/>
          <p14:tracePt t="192507" x="7216775" y="4402138"/>
          <p14:tracePt t="192521" x="7124700" y="4402138"/>
          <p14:tracePt t="192522" x="7024688" y="4402138"/>
          <p14:tracePt t="192538" x="6932613" y="4402138"/>
          <p14:tracePt t="192538" x="6842125" y="4402138"/>
          <p14:tracePt t="192541" x="6742113" y="4402138"/>
          <p14:tracePt t="192554" x="6632575" y="4402138"/>
          <p14:tracePt t="192557" x="6523038" y="4402138"/>
          <p14:tracePt t="192571" x="6430963" y="4402138"/>
          <p14:tracePt t="192574" x="6330950" y="4402138"/>
          <p14:tracePt t="192588" x="6238875" y="4402138"/>
          <p14:tracePt t="192590" x="6148388" y="4402138"/>
          <p14:tracePt t="192604" x="6065838" y="4402138"/>
          <p14:tracePt t="192607" x="5973763" y="4402138"/>
          <p14:tracePt t="192621" x="5900738" y="4402138"/>
          <p14:tracePt t="192623" x="5818188" y="4402138"/>
          <p14:tracePt t="192638" x="5745163" y="4402138"/>
          <p14:tracePt t="192640" x="5672138" y="4402138"/>
          <p14:tracePt t="192654" x="5572125" y="4402138"/>
          <p14:tracePt t="192657" x="5481638" y="4402138"/>
          <p14:tracePt t="192671" x="5389563" y="4402138"/>
          <p14:tracePt t="192673" x="5289550" y="4402138"/>
          <p14:tracePt t="192688" x="5180013" y="4402138"/>
          <p14:tracePt t="192690" x="5070475" y="4402138"/>
          <p14:tracePt t="192704" x="4932363" y="4402138"/>
          <p14:tracePt t="192707" x="4822825" y="4402138"/>
          <p14:tracePt t="192721" x="4713288" y="4402138"/>
          <p14:tracePt t="192723" x="4613275" y="4402138"/>
          <p14:tracePt t="192738" x="4521200" y="4402138"/>
          <p14:tracePt t="192740" x="4448175" y="4402138"/>
          <p14:tracePt t="192754" x="4367213" y="4402138"/>
          <p14:tracePt t="192757" x="4330700" y="4402138"/>
          <p14:tracePt t="192771" x="4311650" y="4402138"/>
          <p14:tracePt t="192773" x="4302125" y="4402138"/>
          <p14:tracePt t="192788" x="4292600" y="4402138"/>
          <p14:tracePt t="192790" x="4284663" y="4402138"/>
          <p14:tracePt t="192858" x="4275138" y="4402138"/>
          <p14:tracePt t="192862" x="4256088" y="4392613"/>
          <p14:tracePt t="192874" x="4248150" y="4392613"/>
          <p14:tracePt t="192890" x="4229100" y="4383088"/>
          <p14:tracePt t="192904" x="4219575" y="4383088"/>
          <p14:tracePt t="192907" x="4192588" y="4373563"/>
          <p14:tracePt t="192924" x="4165600" y="4365625"/>
          <p14:tracePt t="192938" x="4156075" y="4365625"/>
          <p14:tracePt t="192940" x="4138613" y="4356100"/>
          <p14:tracePt t="192954" x="4129088" y="4356100"/>
          <p14:tracePt t="192957" x="4110038" y="4346575"/>
          <p14:tracePt t="192971" x="4102100" y="4337050"/>
          <p14:tracePt t="192974" x="4092575" y="4329113"/>
          <p14:tracePt t="192988" x="4092575" y="4310063"/>
          <p14:tracePt t="192990" x="4092575" y="4300538"/>
          <p14:tracePt t="193005" x="4065588" y="4264025"/>
          <p14:tracePt t="193007" x="4065588" y="4256088"/>
          <p14:tracePt t="193021" x="4056063" y="4237038"/>
          <p14:tracePt t="193024" x="4056063" y="4210050"/>
          <p14:tracePt t="193038" x="4046538" y="4191000"/>
          <p14:tracePt t="193040" x="4037013" y="4164013"/>
          <p14:tracePt t="193054" x="4037013" y="4154488"/>
          <p14:tracePt t="193057" x="4029075" y="4146550"/>
          <p14:tracePt t="193071" x="4029075" y="4137025"/>
          <p14:tracePt t="193074" x="4019550" y="4117975"/>
          <p14:tracePt t="193088" x="4010025" y="4100513"/>
          <p14:tracePt t="193090" x="4010025" y="4090988"/>
          <p14:tracePt t="193104" x="4010025" y="4081463"/>
          <p14:tracePt t="193107" x="4000500" y="4054475"/>
          <p14:tracePt t="193121" x="3983038" y="4027488"/>
          <p14:tracePt t="193124" x="3973513" y="4017963"/>
          <p14:tracePt t="193138" x="3973513" y="4008438"/>
          <p14:tracePt t="193140" x="3963988" y="3990975"/>
          <p14:tracePt t="193154" x="3946525" y="3971925"/>
          <p14:tracePt t="193157" x="3946525" y="3963988"/>
          <p14:tracePt t="193171" x="3937000" y="3954463"/>
          <p14:tracePt t="193174" x="3927475" y="3935413"/>
          <p14:tracePt t="193188" x="3919538" y="3927475"/>
          <p14:tracePt t="193190" x="3919538" y="3917950"/>
          <p14:tracePt t="193204" x="3910013" y="3908425"/>
          <p14:tracePt t="193207" x="3900488" y="3881438"/>
          <p14:tracePt t="193224" x="3873500" y="3844925"/>
          <p14:tracePt t="193238" x="3863975" y="3835400"/>
          <p14:tracePt t="193241" x="3863975" y="3825875"/>
          <p14:tracePt t="193255" x="3854450" y="3808413"/>
          <p14:tracePt t="193255" x="3846513" y="3789363"/>
          <p14:tracePt t="193258" x="3846513" y="3779838"/>
          <p14:tracePt t="193271" x="3836988" y="3779838"/>
          <p14:tracePt t="193288" x="3827463" y="3735388"/>
          <p14:tracePt t="193290" x="3817938" y="3725863"/>
          <p14:tracePt t="193306" x="3810000" y="3716338"/>
          <p14:tracePt t="193321" x="3810000" y="3698875"/>
          <p14:tracePt t="193324" x="3810000" y="3689350"/>
          <p14:tracePt t="193338" x="3800475" y="3679825"/>
          <p14:tracePt t="193386" x="3790950" y="3662363"/>
          <p14:tracePt t="193390" x="3790950" y="3652838"/>
          <p14:tracePt t="193434" x="3781425" y="3643313"/>
          <p14:tracePt t="193450" x="3773488" y="3633788"/>
          <p14:tracePt t="193498" x="3763963" y="3625850"/>
          <p14:tracePt t="193882" x="3763963" y="3633788"/>
          <p14:tracePt t="193886" x="3763963" y="3643313"/>
          <p14:tracePt t="193914" x="3763963" y="3662363"/>
          <p14:tracePt t="193918" x="3763963" y="3670300"/>
          <p14:tracePt t="193930" x="3763963" y="3679825"/>
          <p14:tracePt t="193938" x="3773488" y="3698875"/>
          <p14:tracePt t="193954" x="3773488" y="3716338"/>
          <p14:tracePt t="193955" x="3773488" y="3725863"/>
          <p14:tracePt t="193971" x="3773488" y="3735388"/>
          <p14:tracePt t="193972" x="3773488" y="3752850"/>
          <p14:tracePt t="193988" x="3781425" y="3752850"/>
          <p14:tracePt t="194004" x="3781425" y="3771900"/>
          <p14:tracePt t="194005" x="3790950" y="3789363"/>
          <p14:tracePt t="194021" x="3790950" y="3798888"/>
          <p14:tracePt t="194022" x="3790950" y="3808413"/>
          <p14:tracePt t="194038" x="3790950" y="3825875"/>
          <p14:tracePt t="194039" x="3790950" y="3844925"/>
          <p14:tracePt t="194054" x="3790950" y="3862388"/>
          <p14:tracePt t="194055" x="3790950" y="3871913"/>
          <p14:tracePt t="194071" x="3790950" y="3889375"/>
          <p14:tracePt t="194072" x="3790950" y="3898900"/>
          <p14:tracePt t="194075" x="3790950" y="3908425"/>
          <p14:tracePt t="194088" x="3790950" y="3917950"/>
          <p14:tracePt t="194090" x="3790950" y="3927475"/>
          <p14:tracePt t="194104" x="3790950" y="3935413"/>
          <p14:tracePt t="194107" x="3790950" y="3944938"/>
          <p14:tracePt t="194124" x="3790950" y="3963988"/>
          <p14:tracePt t="194138" x="3790950" y="3971925"/>
          <p14:tracePt t="194140" x="3790950" y="3981450"/>
          <p14:tracePt t="194157" x="3790950" y="3990975"/>
          <p14:tracePt t="194171" x="3790950" y="4000500"/>
          <p14:tracePt t="194174" x="3790950" y="4008438"/>
          <p14:tracePt t="194188" x="3790950" y="4027488"/>
          <p14:tracePt t="194208" x="3790950" y="4054475"/>
          <p14:tracePt t="194221" x="3790950" y="4064000"/>
          <p14:tracePt t="194238" x="3790950" y="4073525"/>
          <p14:tracePt t="194240" x="3790950" y="4081463"/>
          <p14:tracePt t="194254" x="3790950" y="4090988"/>
          <p14:tracePt t="194257" x="3790950" y="4110038"/>
          <p14:tracePt t="194271" x="3790950" y="4117975"/>
          <p14:tracePt t="194288" x="3790950" y="4127500"/>
          <p14:tracePt t="194304" x="3790950" y="4137025"/>
          <p14:tracePt t="194321" x="3790950" y="4146550"/>
          <p14:tracePt t="194323" x="3790950" y="4154488"/>
          <p14:tracePt t="194338" x="3790950" y="4164013"/>
          <p14:tracePt t="194354" x="3790950" y="4173538"/>
          <p14:tracePt t="194371" x="3790950" y="4183063"/>
          <p14:tracePt t="194412" x="3790950" y="4191000"/>
          <p14:tracePt t="194432" x="3790950" y="4200525"/>
          <p14:tracePt t="194444" x="3790950" y="4210050"/>
          <p14:tracePt t="194460" x="3790950" y="4219575"/>
          <p14:tracePt t="194471" x="3790950" y="4227513"/>
          <p14:tracePt t="194488" x="3781425" y="4237038"/>
          <p14:tracePt t="194684" x="3781425" y="4227513"/>
          <p14:tracePt t="194688" x="3781425" y="4219575"/>
          <p14:tracePt t="194704" x="3781425" y="4191000"/>
          <p14:tracePt t="194705" x="3781425" y="4164013"/>
          <p14:tracePt t="194721" x="3781425" y="4137025"/>
          <p14:tracePt t="194722" x="3781425" y="4127500"/>
          <p14:tracePt t="194738" x="3781425" y="4110038"/>
          <p14:tracePt t="194738" x="3781425" y="4073525"/>
          <p14:tracePt t="194754" x="3790950" y="4054475"/>
          <p14:tracePt t="194755" x="3790950" y="4037013"/>
          <p14:tracePt t="194771" x="3800475" y="4017963"/>
          <p14:tracePt t="194788" x="3800475" y="4008438"/>
          <p14:tracePt t="194789" x="3800475" y="4000500"/>
          <p14:tracePt t="194804" x="3800475" y="3990975"/>
          <p14:tracePt t="194805" x="3800475" y="3971925"/>
          <p14:tracePt t="194821" x="3800475" y="3963988"/>
          <p14:tracePt t="194822" x="3800475" y="3944938"/>
          <p14:tracePt t="194838" x="3800475" y="3917950"/>
          <p14:tracePt t="194838" x="3800475" y="3908425"/>
          <p14:tracePt t="194854" x="3800475" y="3889375"/>
          <p14:tracePt t="194855" x="3800475" y="3871913"/>
          <p14:tracePt t="194871" x="3800475" y="3852863"/>
          <p14:tracePt t="194872" x="3800475" y="3825875"/>
          <p14:tracePt t="194888" x="3800475" y="3808413"/>
          <p14:tracePt t="194889" x="3800475" y="3779838"/>
          <p14:tracePt t="194904" x="3800475" y="3762375"/>
          <p14:tracePt t="194905" x="3800475" y="3752850"/>
          <p14:tracePt t="194921" x="3800475" y="3735388"/>
          <p14:tracePt t="194922" x="3800475" y="3725863"/>
          <p14:tracePt t="194938" x="3800475" y="3716338"/>
          <p14:tracePt t="194940" x="3800475" y="3706813"/>
          <p14:tracePt t="194954" x="3800475" y="3698875"/>
          <p14:tracePt t="194956" x="3800475" y="3689350"/>
          <p14:tracePt t="194971" x="3800475" y="3679825"/>
          <p14:tracePt t="194974" x="3800475" y="3670300"/>
          <p14:tracePt t="194988" x="3800475" y="3662363"/>
          <p14:tracePt t="195004" x="3800475" y="3643313"/>
          <p14:tracePt t="195021" x="3800475" y="3633788"/>
          <p14:tracePt t="195038" x="3800475" y="3606800"/>
          <p14:tracePt t="195068" x="3800475" y="3597275"/>
          <p14:tracePt t="195212" x="3790950" y="3606800"/>
          <p14:tracePt t="195216" x="3790950" y="3616325"/>
          <p14:tracePt t="195228" x="3781425" y="3633788"/>
          <p14:tracePt t="195238" x="3781425" y="3652838"/>
          <p14:tracePt t="195254" x="3781425" y="3670300"/>
          <p14:tracePt t="195255" x="3781425" y="3689350"/>
          <p14:tracePt t="195271" x="3781425" y="3706813"/>
          <p14:tracePt t="195272" x="3781425" y="3735388"/>
          <p14:tracePt t="195288" x="3773488" y="3762375"/>
          <p14:tracePt t="195288" x="3763963" y="3779838"/>
          <p14:tracePt t="195304" x="3763963" y="3798888"/>
          <p14:tracePt t="195305" x="3763963" y="3816350"/>
          <p14:tracePt t="195321" x="3763963" y="3852863"/>
          <p14:tracePt t="195322" x="3763963" y="3862388"/>
          <p14:tracePt t="195338" x="3763963" y="3881438"/>
          <p14:tracePt t="195340" x="3763963" y="3898900"/>
          <p14:tracePt t="195354" x="3763963" y="3908425"/>
          <p14:tracePt t="195357" x="3763963" y="3917950"/>
          <p14:tracePt t="195371" x="3763963" y="3927475"/>
          <p14:tracePt t="195374" x="3763963" y="3944938"/>
          <p14:tracePt t="195388" x="3763963" y="3954463"/>
          <p14:tracePt t="195390" x="3763963" y="3963988"/>
          <p14:tracePt t="195404" x="3763963" y="3971925"/>
          <p14:tracePt t="195407" x="3763963" y="3990975"/>
          <p14:tracePt t="195421" x="3763963" y="4000500"/>
          <p14:tracePt t="195421" x="3763963" y="4017963"/>
          <p14:tracePt t="195438" x="3763963" y="4027488"/>
          <p14:tracePt t="195438" x="3763963" y="4044950"/>
          <p14:tracePt t="195441" x="3763963" y="4054475"/>
          <p14:tracePt t="195454" x="3763963" y="4064000"/>
          <p14:tracePt t="195457" x="3763963" y="4073525"/>
          <p14:tracePt t="195471" x="3763963" y="4081463"/>
          <p14:tracePt t="195474" x="3763963" y="4090988"/>
          <p14:tracePt t="195488" x="3763963" y="4100513"/>
          <p14:tracePt t="195490" x="3763963" y="4117975"/>
          <p14:tracePt t="195504" x="3763963" y="4127500"/>
          <p14:tracePt t="195521" x="3763963" y="4137025"/>
          <p14:tracePt t="195538" x="3763963" y="4146550"/>
          <p14:tracePt t="195554" x="3763963" y="4154488"/>
          <p14:tracePt t="195571" x="3763963" y="4164013"/>
          <p14:tracePt t="195596" x="3763963" y="4173538"/>
          <p14:tracePt t="195612" x="3763963" y="4183063"/>
          <p14:tracePt t="195628" x="3763963" y="4191000"/>
          <p14:tracePt t="195648" x="3763963" y="4200525"/>
          <p14:tracePt t="195660" x="3763963" y="4210050"/>
          <p14:tracePt t="195694" x="3754438" y="4219575"/>
          <p14:tracePt t="195854" x="3754438" y="4200525"/>
          <p14:tracePt t="195858" x="3754438" y="4173538"/>
          <p14:tracePt t="195871" x="3754438" y="4127500"/>
          <p14:tracePt t="195888" x="3754438" y="4117975"/>
          <p14:tracePt t="195888" x="3754438" y="4073525"/>
          <p14:tracePt t="195891" x="3744913" y="4044950"/>
          <p14:tracePt t="195904" x="3735388" y="4017963"/>
          <p14:tracePt t="195907" x="3735388" y="3990975"/>
          <p14:tracePt t="195921" x="3727450" y="3963988"/>
          <p14:tracePt t="195924" x="3727450" y="3944938"/>
          <p14:tracePt t="195938" x="3727450" y="3927475"/>
          <p14:tracePt t="195940" x="3717925" y="3908425"/>
          <p14:tracePt t="195954" x="3717925" y="3898900"/>
          <p14:tracePt t="195956" x="3708400" y="3881438"/>
          <p14:tracePt t="195971" x="3708400" y="3852863"/>
          <p14:tracePt t="195973" x="3708400" y="3844925"/>
          <p14:tracePt t="195988" x="3698875" y="3816350"/>
          <p14:tracePt t="195990" x="3698875" y="3798888"/>
          <p14:tracePt t="196004" x="3698875" y="3789363"/>
          <p14:tracePt t="196007" x="3698875" y="3762375"/>
          <p14:tracePt t="196021" x="3698875" y="3743325"/>
          <p14:tracePt t="196023" x="3698875" y="3725863"/>
          <p14:tracePt t="196038" x="3698875" y="3716338"/>
          <p14:tracePt t="196040" x="3698875" y="3698875"/>
          <p14:tracePt t="196054" x="3698875" y="3689350"/>
          <p14:tracePt t="196057" x="3698875" y="3679825"/>
          <p14:tracePt t="196071" x="3698875" y="3670300"/>
          <p14:tracePt t="196088" x="3698875" y="3652838"/>
          <p14:tracePt t="196090" x="3698875" y="3643313"/>
          <p14:tracePt t="196121" x="3698875" y="3633788"/>
          <p14:tracePt t="196838" x="3698875" y="3625850"/>
          <p14:tracePt t="196858" x="3698875" y="3633788"/>
          <p14:tracePt t="196886" x="3708400" y="3643313"/>
          <p14:tracePt t="197232" x="3717925" y="3652838"/>
          <p14:tracePt t="197392" x="3717925" y="3662363"/>
          <p14:tracePt t="197396" x="3717925" y="3670300"/>
          <p14:tracePt t="197412" x="3717925" y="3679825"/>
          <p14:tracePt t="197424" x="3717925" y="3689350"/>
          <p14:tracePt t="197438" x="3717925" y="3706813"/>
          <p14:tracePt t="197440" x="3727450" y="3716338"/>
          <p14:tracePt t="197454" x="3727450" y="3725863"/>
          <p14:tracePt t="197457" x="3727450" y="3735388"/>
          <p14:tracePt t="197471" x="3735388" y="3762375"/>
          <p14:tracePt t="197474" x="3735388" y="3779838"/>
          <p14:tracePt t="197488" x="3735388" y="3798888"/>
          <p14:tracePt t="197490" x="3735388" y="3816350"/>
          <p14:tracePt t="197504" x="3735388" y="3825875"/>
          <p14:tracePt t="197507" x="3735388" y="3835400"/>
          <p14:tracePt t="197521" x="3735388" y="3844925"/>
          <p14:tracePt t="197524" x="3744913" y="3881438"/>
          <p14:tracePt t="197538" x="3744913" y="3898900"/>
          <p14:tracePt t="197540" x="3744913" y="3908425"/>
          <p14:tracePt t="197554" x="3744913" y="3917950"/>
          <p14:tracePt t="197571" x="3744913" y="3935413"/>
          <p14:tracePt t="197588" x="3754438" y="3963988"/>
          <p14:tracePt t="197590" x="3754438" y="3971925"/>
          <p14:tracePt t="197604" x="3754438" y="3990975"/>
          <p14:tracePt t="197607" x="3754438" y="4000500"/>
          <p14:tracePt t="197621" x="3754438" y="4008438"/>
          <p14:tracePt t="197622" x="3754438" y="4027488"/>
          <p14:tracePt t="197638" x="3754438" y="4037013"/>
          <p14:tracePt t="197654" x="3754438" y="4044950"/>
          <p14:tracePt t="197657" x="3754438" y="4054475"/>
          <p14:tracePt t="197671" x="3754438" y="4064000"/>
          <p14:tracePt t="197673" x="3754438" y="4073525"/>
          <p14:tracePt t="197688" x="3754438" y="4081463"/>
          <p14:tracePt t="197704" x="3763963" y="4090988"/>
          <p14:tracePt t="197720" x="3763963" y="4110038"/>
          <p14:tracePt t="197721" x="3763963" y="4117975"/>
          <p14:tracePt t="197754" x="3763963" y="4127500"/>
          <p14:tracePt t="197754" x="3763963" y="4137025"/>
          <p14:tracePt t="197770" x="3763963" y="4146550"/>
          <p14:tracePt t="197787" x="3763963" y="4154488"/>
          <p14:tracePt t="197804" x="3763963" y="4164013"/>
          <p14:tracePt t="197856" x="3763963" y="4173538"/>
          <p14:tracePt t="198016" x="3763963" y="4183063"/>
          <p14:tracePt t="200004" x="3763963" y="4127500"/>
          <p14:tracePt t="200008" x="3763963" y="4100513"/>
          <p14:tracePt t="200021" x="3763963" y="4044950"/>
          <p14:tracePt t="200038" x="3763963" y="3981450"/>
          <p14:tracePt t="200038" x="3763963" y="3927475"/>
          <p14:tracePt t="200041" x="3754438" y="3898900"/>
          <p14:tracePt t="200054" x="3744913" y="3852863"/>
          <p14:tracePt t="200057" x="3744913" y="3779838"/>
          <p14:tracePt t="200071" x="3744913" y="3716338"/>
          <p14:tracePt t="200073" x="3744913" y="3643313"/>
          <p14:tracePt t="200088" x="3744913" y="3589338"/>
          <p14:tracePt t="200090" x="3744913" y="3543300"/>
          <p14:tracePt t="200104" x="3744913" y="3487738"/>
          <p14:tracePt t="200107" x="3744913" y="3443288"/>
          <p14:tracePt t="200120" x="3744913" y="3424238"/>
          <p14:tracePt t="200122" x="3744913" y="3397250"/>
          <p14:tracePt t="200137" x="3744913" y="3378200"/>
          <p14:tracePt t="200139" x="3744913" y="3360738"/>
          <p14:tracePt t="200154" x="3744913" y="3341688"/>
          <p14:tracePt t="200155" x="3744913" y="3324225"/>
          <p14:tracePt t="200171" x="3744913" y="3314700"/>
          <p14:tracePt t="200173" x="3744913" y="3305175"/>
          <p14:tracePt t="200188" x="3744913" y="3287713"/>
          <p14:tracePt t="200190" x="3754438" y="3278188"/>
          <p14:tracePt t="200222" x="3754438" y="3268663"/>
          <p14:tracePt t="200222" x="3763963" y="3260725"/>
          <p14:tracePt t="200238" x="3773488" y="3241675"/>
          <p14:tracePt t="200239" x="3773488" y="3232150"/>
          <p14:tracePt t="200254" x="3773488" y="3224213"/>
          <p14:tracePt t="200271" x="3781425" y="3205163"/>
          <p14:tracePt t="200272" x="3781425" y="3187700"/>
          <p14:tracePt t="200288" x="3781425" y="3168650"/>
          <p14:tracePt t="200288" x="3790950" y="3159125"/>
          <p14:tracePt t="200304" x="3800475" y="3151188"/>
          <p14:tracePt t="200321" x="3810000" y="3132138"/>
          <p14:tracePt t="200322" x="3810000" y="3122613"/>
          <p14:tracePt t="200340" x="3810000" y="3114675"/>
          <p14:tracePt t="200356" x="3810000" y="3105150"/>
          <p14:tracePt t="200372" x="3810000" y="3095625"/>
          <p14:tracePt t="200502" x="3817938" y="3105150"/>
          <p14:tracePt t="200506" x="3817938" y="3114675"/>
          <p14:tracePt t="200521" x="3827463" y="3141663"/>
          <p14:tracePt t="200523" x="3827463" y="3151188"/>
          <p14:tracePt t="200538" x="3827463" y="3187700"/>
          <p14:tracePt t="200538" x="3836988" y="3214688"/>
          <p14:tracePt t="200554" x="3836988" y="3251200"/>
          <p14:tracePt t="200555" x="3836988" y="3278188"/>
          <p14:tracePt t="200571" x="3836988" y="3297238"/>
          <p14:tracePt t="200572" x="3836988" y="3314700"/>
          <p14:tracePt t="200588" x="3836988" y="3351213"/>
          <p14:tracePt t="200588" x="3836988" y="3370263"/>
          <p14:tracePt t="200604" x="3836988" y="3406775"/>
          <p14:tracePt t="200605" x="3836988" y="3433763"/>
          <p14:tracePt t="200621" x="3836988" y="3451225"/>
          <p14:tracePt t="200622" x="3836988" y="3479800"/>
          <p14:tracePt t="200638" x="3836988" y="3497263"/>
          <p14:tracePt t="200638" x="3836988" y="3506788"/>
          <p14:tracePt t="200654" x="3836988" y="3533775"/>
          <p14:tracePt t="200655" x="3836988" y="3543300"/>
          <p14:tracePt t="200671" x="3836988" y="3560763"/>
          <p14:tracePt t="200672" x="3836988" y="3597275"/>
          <p14:tracePt t="200688" x="3836988" y="3616325"/>
          <p14:tracePt t="200688" x="3827463" y="3652838"/>
          <p14:tracePt t="200704" x="3827463" y="3679825"/>
          <p14:tracePt t="200705" x="3810000" y="3725863"/>
          <p14:tracePt t="200721" x="3810000" y="3779838"/>
          <p14:tracePt t="200722" x="3810000" y="3808413"/>
          <p14:tracePt t="200738" x="3810000" y="3844925"/>
          <p14:tracePt t="200738" x="3810000" y="3871913"/>
          <p14:tracePt t="200754" x="3810000" y="3898900"/>
          <p14:tracePt t="200755" x="3810000" y="3935413"/>
          <p14:tracePt t="200771" x="3810000" y="3963988"/>
          <p14:tracePt t="200772" x="3810000" y="3981450"/>
          <p14:tracePt t="200774" x="3810000" y="4000500"/>
          <p14:tracePt t="200788" x="3810000" y="4017963"/>
          <p14:tracePt t="200790" x="3810000" y="4037013"/>
          <p14:tracePt t="200804" x="3810000" y="4044950"/>
          <p14:tracePt t="200807" x="3810000" y="4073525"/>
          <p14:tracePt t="200823" x="3800475" y="4090988"/>
          <p14:tracePt t="200838" x="3800475" y="4100513"/>
          <p14:tracePt t="200840" x="3800475" y="4117975"/>
          <p14:tracePt t="200854" x="3800475" y="4127500"/>
          <p14:tracePt t="200857" x="3800475" y="4146550"/>
          <p14:tracePt t="200871" x="3800475" y="4154488"/>
          <p14:tracePt t="200888" x="3800475" y="4173538"/>
          <p14:tracePt t="200888" x="3800475" y="4191000"/>
          <p14:tracePt t="200890" x="3800475" y="4200525"/>
          <p14:tracePt t="200904" x="3800475" y="4219575"/>
          <p14:tracePt t="200907" x="3800475" y="4227513"/>
          <p14:tracePt t="200921" x="3790950" y="4256088"/>
          <p14:tracePt t="200924" x="3790950" y="4273550"/>
          <p14:tracePt t="200938" x="3790950" y="4300538"/>
          <p14:tracePt t="200940" x="3790950" y="4310063"/>
          <p14:tracePt t="200954" x="3790950" y="4337050"/>
          <p14:tracePt t="200957" x="3781425" y="4346575"/>
          <p14:tracePt t="200971" x="3781425" y="4365625"/>
          <p14:tracePt t="200974" x="3781425" y="4373563"/>
          <p14:tracePt t="200988" x="3781425" y="4383088"/>
          <p14:tracePt t="201062" x="3773488" y="4392613"/>
          <p14:tracePt t="201526" x="3763963" y="4392613"/>
          <p14:tracePt t="201542" x="3763963" y="4383088"/>
          <p14:tracePt t="201546" x="3754438" y="4383088"/>
          <p14:tracePt t="201558" x="3744913" y="4365625"/>
          <p14:tracePt t="201571" x="3735388" y="4356100"/>
          <p14:tracePt t="201574" x="3735388" y="4337050"/>
          <p14:tracePt t="201588" x="3735388" y="4329113"/>
          <p14:tracePt t="201590" x="3735388" y="4319588"/>
          <p14:tracePt t="201604" x="3735388" y="4300538"/>
          <p14:tracePt t="201607" x="3727450" y="4273550"/>
          <p14:tracePt t="201621" x="3708400" y="4227513"/>
          <p14:tracePt t="201624" x="3708400" y="4200525"/>
          <p14:tracePt t="201638" x="3698875" y="4164013"/>
          <p14:tracePt t="201640" x="3698875" y="4110038"/>
          <p14:tracePt t="201654" x="3681413" y="4081463"/>
          <p14:tracePt t="201657" x="3681413" y="4064000"/>
          <p14:tracePt t="201671" x="3671888" y="4017963"/>
          <p14:tracePt t="201674" x="3671888" y="3981450"/>
          <p14:tracePt t="201688" x="3671888" y="3954463"/>
          <p14:tracePt t="201690" x="3671888" y="3935413"/>
          <p14:tracePt t="201704" x="3671888" y="3917950"/>
          <p14:tracePt t="201707" x="3671888" y="3898900"/>
          <p14:tracePt t="201721" x="3671888" y="3889375"/>
          <p14:tracePt t="201724" x="3671888" y="3881438"/>
          <p14:tracePt t="201737" x="3671888" y="3871913"/>
          <p14:tracePt t="201738" x="3671888" y="3862388"/>
          <p14:tracePt t="201754" x="3671888" y="3844925"/>
          <p14:tracePt t="201755" x="3671888" y="3835400"/>
          <p14:tracePt t="201770" x="3671888" y="3825875"/>
          <p14:tracePt t="201772" x="3671888" y="3816350"/>
          <p14:tracePt t="201787" x="3671888" y="3808413"/>
          <p14:tracePt t="201804" x="3671888" y="3798888"/>
          <p14:tracePt t="201821" x="3671888" y="3789363"/>
          <p14:tracePt t="201823" x="3671888" y="3779838"/>
          <p14:tracePt t="201837" x="3671888" y="3771900"/>
          <p14:tracePt t="201854" x="3671888" y="3752850"/>
          <p14:tracePt t="201857" x="3671888" y="3743325"/>
          <p14:tracePt t="201871" x="3671888" y="3725863"/>
          <p14:tracePt t="201888" x="3671888" y="3716338"/>
          <p14:tracePt t="201904" x="3671888" y="3706813"/>
          <p14:tracePt t="201907" x="3671888" y="3698875"/>
          <p14:tracePt t="201944" x="3681413" y="3689350"/>
          <p14:tracePt t="201976" x="3690938" y="3679825"/>
          <p14:tracePt t="202024" x="3690938" y="3670300"/>
          <p14:tracePt t="202264" x="3698875" y="3662363"/>
          <p14:tracePt t="202392" x="3698875" y="3670300"/>
          <p14:tracePt t="202440" x="3698875" y="3679825"/>
          <p14:tracePt t="202444" x="3698875" y="3689350"/>
          <p14:tracePt t="202456" x="3698875" y="3698875"/>
          <p14:tracePt t="202472" x="3698875" y="3716338"/>
          <p14:tracePt t="202488" x="3698875" y="3725863"/>
          <p14:tracePt t="202488" x="3698875" y="3735388"/>
          <p14:tracePt t="202504" x="3698875" y="3752850"/>
          <p14:tracePt t="202505" x="3698875" y="3771900"/>
          <p14:tracePt t="202521" x="3698875" y="3808413"/>
          <p14:tracePt t="202522" x="3698875" y="3825875"/>
          <p14:tracePt t="202524" x="3698875" y="3844925"/>
          <p14:tracePt t="202537" x="3698875" y="3881438"/>
          <p14:tracePt t="202540" x="3698875" y="3908425"/>
          <p14:tracePt t="202554" x="3698875" y="3927475"/>
          <p14:tracePt t="202557" x="3698875" y="3944938"/>
          <p14:tracePt t="202571" x="3698875" y="3981450"/>
          <p14:tracePt t="202574" x="3698875" y="3990975"/>
          <p14:tracePt t="202588" x="3698875" y="4000500"/>
          <p14:tracePt t="202590" x="3698875" y="4037013"/>
          <p14:tracePt t="202604" x="3698875" y="4054475"/>
          <p14:tracePt t="202607" x="3698875" y="4073525"/>
          <p14:tracePt t="202621" x="3698875" y="4090988"/>
          <p14:tracePt t="202623" x="3698875" y="4110038"/>
          <p14:tracePt t="202638" x="3698875" y="4117975"/>
          <p14:tracePt t="202640" x="3698875" y="4146550"/>
          <p14:tracePt t="202654" x="3698875" y="4164013"/>
          <p14:tracePt t="202671" x="3698875" y="4173538"/>
          <p14:tracePt t="202673" x="3698875" y="4183063"/>
          <p14:tracePt t="202688" x="3698875" y="4191000"/>
          <p14:tracePt t="202690" x="3698875" y="4200525"/>
          <p14:tracePt t="202721" x="3698875" y="4210050"/>
          <p14:tracePt t="202738" x="3698875" y="4219575"/>
          <p14:tracePt t="202754" x="3698875" y="4227513"/>
          <p14:tracePt t="203986" x="3690938" y="4227513"/>
          <p14:tracePt t="204002" x="3681413" y="4237038"/>
          <p14:tracePt t="204018" x="3671888" y="4246563"/>
          <p14:tracePt t="204022" x="3671888" y="4256088"/>
          <p14:tracePt t="204038" x="3671888" y="4273550"/>
          <p14:tracePt t="204039" x="3662363" y="4283075"/>
          <p14:tracePt t="204054" x="3662363" y="4292600"/>
          <p14:tracePt t="204055" x="3662363" y="4300538"/>
          <p14:tracePt t="204071" x="3654425" y="4300538"/>
          <p14:tracePt t="204072" x="3654425" y="4310063"/>
          <p14:tracePt t="204088" x="3654425" y="4319588"/>
          <p14:tracePt t="204104" x="3654425" y="4337050"/>
          <p14:tracePt t="204105" x="3654425" y="4356100"/>
          <p14:tracePt t="204121" x="3654425" y="4373563"/>
          <p14:tracePt t="204122" x="3654425" y="4402138"/>
          <p14:tracePt t="204138" x="3654425" y="4446588"/>
          <p14:tracePt t="204138" x="3681413" y="4502150"/>
          <p14:tracePt t="204154" x="3690938" y="4538663"/>
          <p14:tracePt t="204155" x="3717925" y="4584700"/>
          <p14:tracePt t="204171" x="3773488" y="4648200"/>
          <p14:tracePt t="204172" x="3827463" y="4711700"/>
          <p14:tracePt t="204188" x="3873500" y="4767263"/>
          <p14:tracePt t="204188" x="3946525" y="4821238"/>
          <p14:tracePt t="204204" x="4010025" y="4857750"/>
          <p14:tracePt t="204205" x="4092575" y="4913313"/>
          <p14:tracePt t="204221" x="4175125" y="4976813"/>
          <p14:tracePt t="204222" x="4256088" y="5013325"/>
          <p14:tracePt t="204238" x="4338638" y="5040313"/>
          <p14:tracePt t="204238" x="4440238" y="5068888"/>
          <p14:tracePt t="204254" x="4557713" y="5095875"/>
          <p14:tracePt t="204255" x="4667250" y="5122863"/>
          <p14:tracePt t="204258" x="4786313" y="5159375"/>
          <p14:tracePt t="204271" x="4905375" y="5186363"/>
          <p14:tracePt t="204274" x="5024438" y="5214938"/>
          <p14:tracePt t="204288" x="5151438" y="5232400"/>
          <p14:tracePt t="204291" x="5289550" y="5241925"/>
          <p14:tracePt t="204304" x="5399088" y="5259388"/>
          <p14:tracePt t="204307" x="5518150" y="5268913"/>
          <p14:tracePt t="204321" x="5627688" y="5287963"/>
          <p14:tracePt t="204324" x="5727700" y="5287963"/>
          <p14:tracePt t="204338" x="5818188" y="5287963"/>
          <p14:tracePt t="204340" x="5910263" y="5295900"/>
          <p14:tracePt t="204354" x="6010275" y="5295900"/>
          <p14:tracePt t="204357" x="6083300" y="5295900"/>
          <p14:tracePt t="204371" x="6156325" y="5295900"/>
          <p14:tracePt t="204388" x="6348413" y="5295900"/>
          <p14:tracePt t="204388" x="6440488" y="5295900"/>
          <p14:tracePt t="204404" x="6540500" y="5295900"/>
          <p14:tracePt t="204405" x="6632575" y="5295900"/>
          <p14:tracePt t="204421" x="6713538" y="5287963"/>
          <p14:tracePt t="204422" x="6815138" y="5268913"/>
          <p14:tracePt t="204438" x="6888163" y="5241925"/>
          <p14:tracePt t="204439" x="6988175" y="5214938"/>
          <p14:tracePt t="204441" x="7070725" y="5186363"/>
          <p14:tracePt t="204454" x="7170738" y="5159375"/>
          <p14:tracePt t="204457" x="7253288" y="5113338"/>
          <p14:tracePt t="204471" x="7316788" y="5076825"/>
          <p14:tracePt t="204474" x="7380288" y="5040313"/>
          <p14:tracePt t="204488" x="7435850" y="5003800"/>
          <p14:tracePt t="204490" x="7462838" y="4967288"/>
          <p14:tracePt t="204504" x="7499350" y="4940300"/>
          <p14:tracePt t="204507" x="7535863" y="4884738"/>
          <p14:tracePt t="204521" x="7554913" y="4840288"/>
          <p14:tracePt t="204523" x="7564438" y="4821238"/>
          <p14:tracePt t="204538" x="7564438" y="4794250"/>
          <p14:tracePt t="204540" x="7572375" y="4748213"/>
          <p14:tracePt t="204554" x="7591425" y="4702175"/>
          <p14:tracePt t="204557" x="7600950" y="4648200"/>
          <p14:tracePt t="204571" x="7608888" y="4584700"/>
          <p14:tracePt t="204573" x="7608888" y="4529138"/>
          <p14:tracePt t="204588" x="7608888" y="4446588"/>
          <p14:tracePt t="204590" x="7608888" y="4392613"/>
          <p14:tracePt t="204604" x="7608888" y="4356100"/>
          <p14:tracePt t="204607" x="7608888" y="4310063"/>
          <p14:tracePt t="204621" x="7608888" y="4292600"/>
          <p14:tracePt t="204624" x="7608888" y="4283075"/>
          <p14:tracePt t="204638" x="7608888" y="4264025"/>
          <p14:tracePt t="204640" x="7608888" y="4256088"/>
          <p14:tracePt t="208124" x="7600950" y="4264025"/>
          <p14:tracePt t="208128" x="7591425" y="4273550"/>
          <p14:tracePt t="208140" x="7572375" y="4292600"/>
          <p14:tracePt t="208154" x="7572375" y="4300538"/>
          <p14:tracePt t="208157" x="7554913" y="4319588"/>
          <p14:tracePt t="208171" x="7526338" y="4337050"/>
          <p14:tracePt t="208174" x="7499350" y="4373563"/>
          <p14:tracePt t="208188" x="7462838" y="4402138"/>
          <p14:tracePt t="208190" x="7435850" y="4438650"/>
          <p14:tracePt t="208205" x="7399338" y="4465638"/>
          <p14:tracePt t="208208" x="7335838" y="4511675"/>
          <p14:tracePt t="208223" x="7307263" y="4529138"/>
          <p14:tracePt t="208224" x="7270750" y="4548188"/>
          <p14:tracePt t="208238" x="7253288" y="4556125"/>
          <p14:tracePt t="208241" x="7226300" y="4565650"/>
          <p14:tracePt t="208254" x="7161213" y="4575175"/>
          <p14:tracePt t="208257" x="7161213" y="4584700"/>
          <p14:tracePt t="208271" x="7107238" y="4592638"/>
          <p14:tracePt t="208274" x="7061200" y="4592638"/>
          <p14:tracePt t="208288" x="7034213" y="4592638"/>
          <p14:tracePt t="208290" x="6978650" y="4592638"/>
          <p14:tracePt t="208304" x="6924675" y="4592638"/>
          <p14:tracePt t="208307" x="6878638" y="4592638"/>
          <p14:tracePt t="208321" x="6832600" y="4592638"/>
          <p14:tracePt t="208323" x="6778625" y="4592638"/>
          <p14:tracePt t="208338" x="6705600" y="4592638"/>
          <p14:tracePt t="208340" x="6632575" y="4592638"/>
          <p14:tracePt t="208354" x="6567488" y="4592638"/>
          <p14:tracePt t="208356" x="6530975" y="4592638"/>
          <p14:tracePt t="208371" x="6486525" y="4592638"/>
          <p14:tracePt t="208373" x="6467475" y="4592638"/>
          <p14:tracePt t="208388" x="6440488" y="4565650"/>
          <p14:tracePt t="208390" x="6421438" y="4556125"/>
          <p14:tracePt t="208404" x="6384925" y="4529138"/>
          <p14:tracePt t="208406" x="6367463" y="4519613"/>
          <p14:tracePt t="208421" x="6348413" y="4483100"/>
          <p14:tracePt t="208423" x="6311900" y="4456113"/>
          <p14:tracePt t="208438" x="6294438" y="4438650"/>
          <p14:tracePt t="208440" x="6275388" y="4402138"/>
          <p14:tracePt t="208454" x="6248400" y="4356100"/>
          <p14:tracePt t="208457" x="6238875" y="4329113"/>
          <p14:tracePt t="208471" x="6221413" y="4300538"/>
          <p14:tracePt t="208473" x="6211888" y="4256088"/>
          <p14:tracePt t="208488" x="6184900" y="4210050"/>
          <p14:tracePt t="208490" x="6175375" y="4173538"/>
          <p14:tracePt t="208504" x="6148388" y="4117975"/>
          <p14:tracePt t="208505" x="6138863" y="4081463"/>
          <p14:tracePt t="208521" x="6138863" y="4054475"/>
          <p14:tracePt t="208522" x="6138863" y="4027488"/>
          <p14:tracePt t="208525" x="6138863" y="4000500"/>
          <p14:tracePt t="208538" x="6138863" y="3963988"/>
          <p14:tracePt t="208540" x="6138863" y="3944938"/>
          <p14:tracePt t="208554" x="6138863" y="3917950"/>
          <p14:tracePt t="208556" x="6148388" y="3898900"/>
          <p14:tracePt t="208571" x="6175375" y="3862388"/>
          <p14:tracePt t="208574" x="6184900" y="3862388"/>
          <p14:tracePt t="208588" x="6211888" y="3844925"/>
          <p14:tracePt t="208590" x="6238875" y="3825875"/>
          <p14:tracePt t="208604" x="6257925" y="3808413"/>
          <p14:tracePt t="208607" x="6275388" y="3808413"/>
          <p14:tracePt t="208621" x="6321425" y="3798888"/>
          <p14:tracePt t="208622" x="6348413" y="3789363"/>
          <p14:tracePt t="208625" x="6411913" y="3762375"/>
          <p14:tracePt t="208637" x="6467475" y="3762375"/>
          <p14:tracePt t="208640" x="6494463" y="3762375"/>
          <p14:tracePt t="208654" x="6567488" y="3762375"/>
          <p14:tracePt t="208657" x="6659563" y="3762375"/>
          <p14:tracePt t="208671" x="6759575" y="3762375"/>
          <p14:tracePt t="208674" x="6851650" y="3762375"/>
          <p14:tracePt t="208688" x="6961188" y="3762375"/>
          <p14:tracePt t="208690" x="7097713" y="3762375"/>
          <p14:tracePt t="208704" x="7226300" y="3762375"/>
          <p14:tracePt t="208707" x="7335838" y="3762375"/>
          <p14:tracePt t="208721" x="7453313" y="3762375"/>
          <p14:tracePt t="208723" x="7545388" y="3771900"/>
          <p14:tracePt t="208738" x="7645400" y="3779838"/>
          <p14:tracePt t="208740" x="7737475" y="3798888"/>
          <p14:tracePt t="208754" x="7820025" y="3808413"/>
          <p14:tracePt t="208757" x="7883525" y="3825875"/>
          <p14:tracePt t="208771" x="7920038" y="3835400"/>
          <p14:tracePt t="208773" x="7937500" y="3844925"/>
          <p14:tracePt t="208788" x="7956550" y="3844925"/>
          <p14:tracePt t="208790" x="7966075" y="3844925"/>
          <p14:tracePt t="208804" x="7974013" y="3852863"/>
          <p14:tracePt t="208821" x="7983538" y="3852863"/>
          <p14:tracePt t="208838" x="8010525" y="3852863"/>
          <p14:tracePt t="208840" x="8020050" y="3852863"/>
          <p14:tracePt t="208854" x="8029575" y="3852863"/>
          <p14:tracePt t="208856" x="8047038" y="3852863"/>
          <p14:tracePt t="208871" x="8075613" y="3852863"/>
          <p14:tracePt t="208873" x="8129588" y="3852863"/>
          <p14:tracePt t="208888" x="8158163" y="3862388"/>
          <p14:tracePt t="208890" x="8194675" y="3862388"/>
          <p14:tracePt t="208904" x="8231188" y="3871913"/>
          <p14:tracePt t="208907" x="8267700" y="3881438"/>
          <p14:tracePt t="208921" x="8294688" y="3889375"/>
          <p14:tracePt t="208924" x="8331200" y="3908425"/>
          <p14:tracePt t="208938" x="8348663" y="3917950"/>
          <p14:tracePt t="208940" x="8358188" y="3927475"/>
          <p14:tracePt t="208954" x="8367713" y="3935413"/>
          <p14:tracePt t="208957" x="8385175" y="3954463"/>
          <p14:tracePt t="208971" x="8394700" y="3963988"/>
          <p14:tracePt t="208974" x="8394700" y="3981450"/>
          <p14:tracePt t="208988" x="8394700" y="3990975"/>
          <p14:tracePt t="208990" x="8394700" y="4008438"/>
          <p14:tracePt t="209004" x="8394700" y="4037013"/>
          <p14:tracePt t="209007" x="8394700" y="4064000"/>
          <p14:tracePt t="209021" x="8394700" y="4081463"/>
          <p14:tracePt t="209022" x="8394700" y="4127500"/>
          <p14:tracePt t="209024" x="8385175" y="4154488"/>
          <p14:tracePt t="209037" x="8358188" y="4200525"/>
          <p14:tracePt t="209040" x="8340725" y="4246563"/>
          <p14:tracePt t="209054" x="8321675" y="4264025"/>
          <p14:tracePt t="209057" x="8285163" y="4310063"/>
          <p14:tracePt t="209071" x="8248650" y="4346575"/>
          <p14:tracePt t="209074" x="8239125" y="4356100"/>
          <p14:tracePt t="209088" x="8212138" y="4392613"/>
          <p14:tracePt t="209090" x="8202613" y="4392613"/>
          <p14:tracePt t="209104" x="8166100" y="4429125"/>
          <p14:tracePt t="209107" x="8148638" y="4438650"/>
          <p14:tracePt t="209121" x="8112125" y="4456113"/>
          <p14:tracePt t="209123" x="8066088" y="4465638"/>
          <p14:tracePt t="209138" x="8010525" y="4492625"/>
          <p14:tracePt t="209140" x="7974013" y="4492625"/>
          <p14:tracePt t="209154" x="7920038" y="4502150"/>
          <p14:tracePt t="209156" x="7856538" y="4519613"/>
          <p14:tracePt t="209171" x="7783513" y="4529138"/>
          <p14:tracePt t="209173" x="7700963" y="4538663"/>
          <p14:tracePt t="209188" x="7600950" y="4556125"/>
          <p14:tracePt t="209190" x="7508875" y="4565650"/>
          <p14:tracePt t="209208" x="7299325" y="4565650"/>
          <p14:tracePt t="209221" x="7207250" y="4584700"/>
          <p14:tracePt t="209224" x="7107238" y="4592638"/>
          <p14:tracePt t="209238" x="7015163" y="4611688"/>
          <p14:tracePt t="209240" x="6932613" y="4611688"/>
          <p14:tracePt t="209254" x="6842125" y="4611688"/>
          <p14:tracePt t="209257" x="6769100" y="4611688"/>
          <p14:tracePt t="209271" x="6686550" y="4611688"/>
          <p14:tracePt t="209273" x="6613525" y="4611688"/>
          <p14:tracePt t="209288" x="6540500" y="4611688"/>
          <p14:tracePt t="209290" x="6457950" y="4611688"/>
          <p14:tracePt t="209304" x="6403975" y="4611688"/>
          <p14:tracePt t="209307" x="6348413" y="4611688"/>
          <p14:tracePt t="209321" x="6302375" y="4611688"/>
          <p14:tracePt t="209322" x="6275388" y="4611688"/>
          <p14:tracePt t="209324" x="6229350" y="4602163"/>
          <p14:tracePt t="209338" x="6184900" y="4584700"/>
          <p14:tracePt t="209341" x="6165850" y="4575175"/>
          <p14:tracePt t="209354" x="6138863" y="4556125"/>
          <p14:tracePt t="209357" x="6102350" y="4548188"/>
          <p14:tracePt t="209371" x="6075363" y="4529138"/>
          <p14:tracePt t="209374" x="6056313" y="4502150"/>
          <p14:tracePt t="209388" x="5992813" y="4475163"/>
          <p14:tracePt t="209390" x="5946775" y="4446588"/>
          <p14:tracePt t="209404" x="5900738" y="4438650"/>
          <p14:tracePt t="209407" x="5873750" y="4410075"/>
          <p14:tracePt t="209421" x="5837238" y="4392613"/>
          <p14:tracePt t="209437" x="5745163" y="4356100"/>
          <p14:tracePt t="209438" x="5718175" y="4329113"/>
          <p14:tracePt t="209440" x="5700713" y="4310063"/>
          <p14:tracePt t="209454" x="5664200" y="4283075"/>
          <p14:tracePt t="209471" x="5618163" y="4264025"/>
          <p14:tracePt t="209488" x="5554663" y="4219575"/>
          <p14:tracePt t="209488" x="5518150" y="4200525"/>
          <p14:tracePt t="209490" x="5499100" y="4173538"/>
          <p14:tracePt t="209504" x="5472113" y="4164013"/>
          <p14:tracePt t="209507" x="5453063" y="4154488"/>
          <p14:tracePt t="209521" x="5445125" y="4137025"/>
          <p14:tracePt t="209524" x="5435600" y="4127500"/>
          <p14:tracePt t="209538" x="5426075" y="4117975"/>
          <p14:tracePt t="209554" x="5416550" y="4117975"/>
          <p14:tracePt t="209582" x="5416550" y="4100513"/>
          <p14:tracePt t="209587" x="5416550" y="4090988"/>
          <p14:tracePt t="209604" x="5416550" y="4073525"/>
          <p14:tracePt t="209605" x="5416550" y="4064000"/>
          <p14:tracePt t="209621" x="5416550" y="4044950"/>
          <p14:tracePt t="209622" x="5426075" y="4037013"/>
          <p14:tracePt t="209638" x="5435600" y="4017963"/>
          <p14:tracePt t="209638" x="5453063" y="4000500"/>
          <p14:tracePt t="209654" x="5472113" y="3990975"/>
          <p14:tracePt t="209655" x="5489575" y="3981450"/>
          <p14:tracePt t="209671" x="5526088" y="3971925"/>
          <p14:tracePt t="209672" x="5545138" y="3963988"/>
          <p14:tracePt t="209688" x="5591175" y="3935413"/>
          <p14:tracePt t="209688" x="5618163" y="3927475"/>
          <p14:tracePt t="209704" x="5664200" y="3908425"/>
          <p14:tracePt t="209705" x="5691188" y="3908425"/>
          <p14:tracePt t="209721" x="5737225" y="3908425"/>
          <p14:tracePt t="209722" x="5764213" y="3898900"/>
          <p14:tracePt t="209738" x="5781675" y="3898900"/>
          <p14:tracePt t="209738" x="5800725" y="3898900"/>
          <p14:tracePt t="209754" x="5818188" y="3898900"/>
          <p14:tracePt t="209755" x="5827713" y="3898900"/>
          <p14:tracePt t="209771" x="5846763" y="3898900"/>
          <p14:tracePt t="209772" x="5854700" y="3898900"/>
          <p14:tracePt t="209774" x="5864225" y="3898900"/>
          <p14:tracePt t="209804" x="5873750" y="3898900"/>
          <p14:tracePt t="209807" x="5883275" y="3898900"/>
          <p14:tracePt t="209823" x="5900738" y="3898900"/>
          <p14:tracePt t="209838" x="5910263" y="3908425"/>
          <p14:tracePt t="209840" x="5929313" y="3917950"/>
          <p14:tracePt t="209854" x="5937250" y="3917950"/>
          <p14:tracePt t="209857" x="5956300" y="3927475"/>
          <p14:tracePt t="209871" x="5973763" y="3935413"/>
          <p14:tracePt t="209871" x="5983288" y="3935413"/>
          <p14:tracePt t="209874" x="5992813" y="3944938"/>
          <p14:tracePt t="209887" x="5992813" y="3954463"/>
          <p14:tracePt t="209890" x="6002338" y="3963988"/>
          <p14:tracePt t="209904" x="6010275" y="3971925"/>
          <p14:tracePt t="209907" x="6019800" y="3990975"/>
          <p14:tracePt t="209921" x="6029325" y="4008438"/>
          <p14:tracePt t="209924" x="6029325" y="4017963"/>
          <p14:tracePt t="209938" x="6038850" y="4027488"/>
          <p14:tracePt t="209940" x="6038850" y="4037013"/>
          <p14:tracePt t="209954" x="6046788" y="4037013"/>
          <p14:tracePt t="209956" x="6046788" y="4054475"/>
          <p14:tracePt t="209971" x="6056313" y="4064000"/>
          <p14:tracePt t="209973" x="6056313" y="4073525"/>
          <p14:tracePt t="209988" x="6056313" y="4081463"/>
          <p14:tracePt t="209990" x="6056313" y="4090988"/>
          <p14:tracePt t="210004" x="6056313" y="4110038"/>
          <p14:tracePt t="210006" x="6056313" y="4117975"/>
          <p14:tracePt t="210021" x="6046788" y="4146550"/>
          <p14:tracePt t="210037" x="6038850" y="4154488"/>
          <p14:tracePt t="210040" x="6019800" y="4173538"/>
          <p14:tracePt t="210054" x="6010275" y="4183063"/>
          <p14:tracePt t="210056" x="5992813" y="4200525"/>
          <p14:tracePt t="210071" x="5973763" y="4210050"/>
          <p14:tracePt t="210072" x="5965825" y="4219575"/>
          <p14:tracePt t="210087" x="5946775" y="4227513"/>
          <p14:tracePt t="210088" x="5919788" y="4227513"/>
          <p14:tracePt t="210104" x="5864225" y="4237038"/>
          <p14:tracePt t="210105" x="5846763" y="4246563"/>
          <p14:tracePt t="210120" x="5800725" y="4246563"/>
          <p14:tracePt t="210122" x="5754688" y="4256088"/>
          <p14:tracePt t="210137" x="5700713" y="4256088"/>
          <p14:tracePt t="210138" x="5654675" y="4256088"/>
          <p14:tracePt t="210154" x="5618163" y="4256088"/>
          <p14:tracePt t="210155" x="5572125" y="4256088"/>
          <p14:tracePt t="210170" x="5535613" y="4256088"/>
          <p14:tracePt t="210172" x="5499100" y="4256088"/>
          <p14:tracePt t="210187" x="5462588" y="4256088"/>
          <p14:tracePt t="210188" x="5453063" y="4256088"/>
          <p14:tracePt t="210204" x="5445125" y="4256088"/>
          <p14:tracePt t="210220" x="5408613" y="4227513"/>
          <p14:tracePt t="210221" x="5399088" y="4219575"/>
          <p14:tracePt t="210222" x="5389563" y="4210050"/>
          <p14:tracePt t="210227" x="5380038" y="4200525"/>
          <p14:tracePt t="210238" x="5370513" y="4191000"/>
          <p14:tracePt t="210254" x="5370513" y="4183063"/>
          <p14:tracePt t="210256" x="5362575" y="4173538"/>
          <p14:tracePt t="210271" x="5353050" y="4164013"/>
          <p14:tracePt t="210287" x="5353050" y="4154488"/>
          <p14:tracePt t="210304" x="5343525" y="4127500"/>
          <p14:tracePt t="210306" x="5343525" y="4090988"/>
          <p14:tracePt t="210321" x="5343525" y="4073525"/>
          <p14:tracePt t="210323" x="5343525" y="4044950"/>
          <p14:tracePt t="210337" x="5343525" y="4037013"/>
          <p14:tracePt t="210339" x="5343525" y="4027488"/>
          <p14:tracePt t="210354" x="5343525" y="4017963"/>
          <p14:tracePt t="210355" x="5343525" y="4008438"/>
          <p14:tracePt t="210370" x="5353050" y="4000500"/>
          <p14:tracePt t="210372" x="5362575" y="3981450"/>
          <p14:tracePt t="210387" x="5399088" y="3963988"/>
          <p14:tracePt t="210389" x="5408613" y="3954463"/>
          <p14:tracePt t="210404" x="5426075" y="3944938"/>
          <p14:tracePt t="210405" x="5445125" y="3944938"/>
          <p14:tracePt t="210421" x="5481638" y="3935413"/>
          <p14:tracePt t="210422" x="5518150" y="3935413"/>
          <p14:tracePt t="210437" x="5545138" y="3935413"/>
          <p14:tracePt t="210440" x="5572125" y="3935413"/>
          <p14:tracePt t="210454" x="5618163" y="3935413"/>
          <p14:tracePt t="210457" x="5672138" y="3935413"/>
          <p14:tracePt t="210471" x="5700713" y="3935413"/>
          <p14:tracePt t="210473" x="5745163" y="3935413"/>
          <p14:tracePt t="210488" x="5800725" y="3935413"/>
          <p14:tracePt t="210490" x="5864225" y="3935413"/>
          <p14:tracePt t="210504" x="5919788" y="3954463"/>
          <p14:tracePt t="210506" x="5965825" y="3954463"/>
          <p14:tracePt t="210521" x="6010275" y="3963988"/>
          <p14:tracePt t="210537" x="6046788" y="3971925"/>
          <p14:tracePt t="210538" x="6092825" y="4000500"/>
          <p14:tracePt t="210554" x="6102350" y="4008438"/>
          <p14:tracePt t="210571" x="6111875" y="4017963"/>
          <p14:tracePt t="210571" x="6119813" y="4027488"/>
          <p14:tracePt t="210590" x="6129338" y="4037013"/>
          <p14:tracePt t="210606" x="6129338" y="4044950"/>
          <p14:tracePt t="210654" x="6138863" y="4054475"/>
          <p14:tracePt t="211328" x="6138863" y="4044950"/>
          <p14:tracePt t="211332" x="6138863" y="4037013"/>
          <p14:tracePt t="211344" x="6138863" y="4008438"/>
          <p14:tracePt t="211353" x="6138863" y="4000500"/>
          <p14:tracePt t="211371" x="6138863" y="3981450"/>
          <p14:tracePt t="211372" x="6129338" y="3954463"/>
          <p14:tracePt t="211388" x="6119813" y="3935413"/>
          <p14:tracePt t="211388" x="6119813" y="3927475"/>
          <p14:tracePt t="211404" x="6119813" y="3898900"/>
          <p14:tracePt t="211404" x="6119813" y="3889375"/>
          <p14:tracePt t="211420" x="6102350" y="3852863"/>
          <p14:tracePt t="211421" x="6102350" y="3844925"/>
          <p14:tracePt t="211437" x="6102350" y="3835400"/>
          <p14:tracePt t="211453" x="6102350" y="3816350"/>
          <p14:tracePt t="211454" x="6102350" y="3808413"/>
          <p14:tracePt t="211470" x="6102350" y="3798888"/>
          <p14:tracePt t="211471" x="6102350" y="3789363"/>
          <p14:tracePt t="211824" x="6102350" y="3779838"/>
          <p14:tracePt t="211920" x="6102350" y="3762375"/>
          <p14:tracePt t="211924" x="6102350" y="3752850"/>
          <p14:tracePt t="211937" x="6111875" y="3743325"/>
          <p14:tracePt t="211968" x="6119813" y="3743325"/>
          <p14:tracePt t="211984" x="6129338" y="3743325"/>
          <p14:tracePt t="212048" x="6138863" y="3743325"/>
          <p14:tracePt t="212052" x="6148388" y="3735388"/>
          <p14:tracePt t="212080" x="6156325" y="3735388"/>
          <p14:tracePt t="212096" x="6165850" y="3735388"/>
          <p14:tracePt t="212254" x="6165850" y="3725863"/>
          <p14:tracePt t="213460" x="6175375" y="3716338"/>
          <p14:tracePt t="213476" x="6184900" y="3706813"/>
          <p14:tracePt t="213492" x="6192838" y="3689350"/>
          <p14:tracePt t="213496" x="6192838" y="3679825"/>
          <p14:tracePt t="213508" x="6211888" y="3662363"/>
          <p14:tracePt t="213521" x="6221413" y="3652838"/>
          <p14:tracePt t="213524" x="6221413" y="3643313"/>
          <p14:tracePt t="213540" x="6238875" y="3625850"/>
          <p14:tracePt t="213554" x="6248400" y="3616325"/>
          <p14:tracePt t="213556" x="6257925" y="3606800"/>
          <p14:tracePt t="213571" x="6265863" y="3606800"/>
          <p14:tracePt t="213588" x="6275388" y="3606800"/>
          <p14:tracePt t="213604" x="6284913" y="3606800"/>
          <p14:tracePt t="213621" x="6294438" y="3606800"/>
          <p14:tracePt t="213637" x="6321425" y="3606800"/>
          <p14:tracePt t="213638" x="6330950" y="3606800"/>
          <p14:tracePt t="213654" x="6330950" y="3616325"/>
          <p14:tracePt t="213657" x="6330950" y="3625850"/>
          <p14:tracePt t="213671" x="6338888" y="3643313"/>
          <p14:tracePt t="213673" x="6348413" y="3652838"/>
          <p14:tracePt t="213688" x="6348413" y="3662363"/>
          <p14:tracePt t="213690" x="6357938" y="3670300"/>
          <p14:tracePt t="213704" x="6357938" y="3679825"/>
          <p14:tracePt t="213721" x="6367463" y="3689350"/>
          <p14:tracePt t="213723" x="6367463" y="3706813"/>
          <p14:tracePt t="213738" x="6375400" y="3743325"/>
          <p14:tracePt t="213740" x="6384925" y="3762375"/>
          <p14:tracePt t="213754" x="6394450" y="3762375"/>
          <p14:tracePt t="213757" x="6394450" y="3789363"/>
          <p14:tracePt t="213771" x="6394450" y="3798888"/>
          <p14:tracePt t="213774" x="6394450" y="3808413"/>
          <p14:tracePt t="213787" x="6394450" y="3816350"/>
          <p14:tracePt t="213790" x="6394450" y="3844925"/>
          <p14:tracePt t="213804" x="6394450" y="3871913"/>
          <p14:tracePt t="213806" x="6394450" y="3908425"/>
          <p14:tracePt t="213821" x="6394450" y="3944938"/>
          <p14:tracePt t="213823" x="6394450" y="3990975"/>
          <p14:tracePt t="213837" x="6394450" y="4044950"/>
          <p14:tracePt t="213840" x="6394450" y="4117975"/>
          <p14:tracePt t="213854" x="6394450" y="4200525"/>
          <p14:tracePt t="213856" x="6384925" y="4256088"/>
          <p14:tracePt t="213871" x="6367463" y="4337050"/>
          <p14:tracePt t="213873" x="6367463" y="4392613"/>
          <p14:tracePt t="213888" x="6367463" y="4456113"/>
          <p14:tracePt t="213890" x="6357938" y="4502150"/>
          <p14:tracePt t="213904" x="6357938" y="4538663"/>
          <p14:tracePt t="213906" x="6357938" y="4556125"/>
          <p14:tracePt t="213921" x="6357938" y="4565650"/>
          <p14:tracePt t="213938" x="6348413" y="4584700"/>
          <p14:tracePt t="213940" x="6338888" y="4592638"/>
          <p14:tracePt t="213976" x="6330950" y="4602163"/>
          <p14:tracePt t="213988" x="6321425" y="4611688"/>
          <p14:tracePt t="214004" x="6302375" y="4621213"/>
          <p14:tracePt t="214021" x="6294438" y="4621213"/>
          <p14:tracePt t="214037" x="6284913" y="4621213"/>
          <p14:tracePt t="214040" x="6265863" y="4629150"/>
          <p14:tracePt t="214071" x="6257925" y="4648200"/>
          <p14:tracePt t="214072" x="6257925" y="4657725"/>
          <p14:tracePt t="214087" x="6257925" y="4665663"/>
          <p14:tracePt t="214088" x="6257925" y="4675188"/>
          <p14:tracePt t="214104" x="6248400" y="4675188"/>
          <p14:tracePt t="214105" x="6211888" y="4721225"/>
          <p14:tracePt t="214121" x="6302375" y="4794250"/>
          <p14:tracePt t="214121" x="6311900" y="4803775"/>
          <p14:tracePt t="214467" x="6330950" y="4811713"/>
          <p14:tracePt t="214471" x="6338888" y="4811713"/>
          <p14:tracePt t="214486" x="6357938" y="4811713"/>
          <p14:tracePt t="214487" x="6367463" y="4811713"/>
          <p14:tracePt t="214503" x="6330950" y="4840288"/>
          <p14:tracePt t="214504" x="6375400" y="4876800"/>
          <p14:tracePt t="214521" x="6367463" y="4876800"/>
          <p14:tracePt t="214537" x="6367463" y="4857750"/>
          <p14:tracePt t="214539" x="6367463" y="4848225"/>
          <p14:tracePt t="214570" x="6330950" y="4830763"/>
          <p14:tracePt t="214571" x="6321425" y="4821238"/>
          <p14:tracePt t="214660" x="6311900" y="4811713"/>
          <p14:tracePt t="216978" x="6257925" y="4784725"/>
          <p14:tracePt t="216982" x="6248400" y="4775200"/>
          <p14:tracePt t="216994" x="6156325" y="4730750"/>
          <p14:tracePt t="217004" x="6038850" y="4665663"/>
          <p14:tracePt t="217021" x="5919788" y="4592638"/>
          <p14:tracePt t="217022" x="5737225" y="4492625"/>
          <p14:tracePt t="217038" x="5562600" y="4419600"/>
          <p14:tracePt t="217038" x="5408613" y="4337050"/>
          <p14:tracePt t="217054" x="5289550" y="4264025"/>
          <p14:tracePt t="217055" x="5187950" y="4200525"/>
          <p14:tracePt t="217058" x="5170488" y="4183063"/>
          <p14:tracePt t="217071" x="5124450" y="4146550"/>
          <p14:tracePt t="217074" x="5087938" y="4117975"/>
          <p14:tracePt t="217088" x="5041900" y="4090988"/>
          <p14:tracePt t="217090" x="5014913" y="4064000"/>
          <p14:tracePt t="217104" x="4960938" y="4027488"/>
          <p14:tracePt t="217107" x="4914900" y="4000500"/>
          <p14:tracePt t="217121" x="4878388" y="3990975"/>
          <p14:tracePt t="217124" x="4841875" y="3944938"/>
          <p14:tracePt t="217138" x="4813300" y="3927475"/>
          <p14:tracePt t="217140" x="4759325" y="3898900"/>
          <p14:tracePt t="217154" x="4722813" y="3862388"/>
          <p14:tracePt t="217156" x="4659313" y="3825875"/>
          <p14:tracePt t="217171" x="4613275" y="3808413"/>
          <p14:tracePt t="217174" x="4540250" y="3735388"/>
          <p14:tracePt t="217187" x="4521200" y="3716338"/>
          <p14:tracePt t="217190" x="4494213" y="3679825"/>
          <p14:tracePt t="217208" x="4457700" y="3643313"/>
          <p14:tracePt t="217222" x="4440238" y="3625850"/>
          <p14:tracePt t="217224" x="4430713" y="3606800"/>
          <p14:tracePt t="217238" x="4411663" y="3579813"/>
          <p14:tracePt t="217240" x="4403725" y="3579813"/>
          <p14:tracePt t="217254" x="4384675" y="3560763"/>
          <p14:tracePt t="217257" x="4375150" y="3552825"/>
          <p14:tracePt t="217271" x="4357688" y="3533775"/>
          <p14:tracePt t="217273" x="4302125" y="3497263"/>
          <p14:tracePt t="217288" x="4256088" y="3470275"/>
          <p14:tracePt t="217290" x="4211638" y="3451225"/>
          <p14:tracePt t="217304" x="4138613" y="3406775"/>
          <p14:tracePt t="217306" x="4110038" y="3397250"/>
          <p14:tracePt t="217321" x="4046538" y="3378200"/>
          <p14:tracePt t="217323" x="3963988" y="3333750"/>
          <p14:tracePt t="217338" x="3883025" y="3297238"/>
          <p14:tracePt t="217340" x="3800475" y="3251200"/>
          <p14:tracePt t="217354" x="3735388" y="3224213"/>
          <p14:tracePt t="217357" x="3690938" y="3205163"/>
          <p14:tracePt t="217371" x="3644900" y="3178175"/>
          <p14:tracePt t="217373" x="3625850" y="3168650"/>
          <p14:tracePt t="217388" x="3617913" y="3159125"/>
          <p14:tracePt t="217898" x="3617913" y="3151188"/>
          <p14:tracePt t="217914" x="3654425" y="3132138"/>
          <p14:tracePt t="217918" x="3698875" y="3122613"/>
          <p14:tracePt t="217932" x="3781425" y="3095625"/>
          <p14:tracePt t="217937" x="3900488" y="3068638"/>
          <p14:tracePt t="217954" x="4029075" y="3041650"/>
          <p14:tracePt t="217955" x="4183063" y="3005138"/>
          <p14:tracePt t="217971" x="4375150" y="2976563"/>
          <p14:tracePt t="217972" x="4557713" y="2930525"/>
          <p14:tracePt t="217988" x="4768850" y="2894013"/>
          <p14:tracePt t="217988" x="4960938" y="2867025"/>
          <p14:tracePt t="218004" x="5114925" y="2830513"/>
          <p14:tracePt t="218005" x="5260975" y="2820988"/>
          <p14:tracePt t="218021" x="5380038" y="2803525"/>
          <p14:tracePt t="218022" x="5472113" y="2794000"/>
          <p14:tracePt t="218038" x="5554663" y="2776538"/>
          <p14:tracePt t="218038" x="5599113" y="2767013"/>
          <p14:tracePt t="218054" x="5618163" y="2757488"/>
          <p14:tracePt t="218055" x="5627688" y="2747963"/>
          <p14:tracePt t="218076" x="5635625" y="2747963"/>
          <p14:tracePt t="218087" x="5645150" y="2740025"/>
          <p14:tracePt t="218108" x="5654675" y="2730500"/>
          <p14:tracePt t="218172" x="5664200" y="2730500"/>
          <p14:tracePt t="218188" x="5672138" y="2730500"/>
          <p14:tracePt t="218192" x="5681663" y="2720975"/>
          <p14:tracePt t="218205" x="5700713" y="2703513"/>
          <p14:tracePt t="218208" x="5718175" y="2693988"/>
          <p14:tracePt t="218221" x="5737225" y="2667000"/>
          <p14:tracePt t="218224" x="5745163" y="2667000"/>
          <p14:tracePt t="218237" x="5754688" y="2657475"/>
          <p14:tracePt t="218240" x="5764213" y="2647950"/>
          <p14:tracePt t="218254" x="5764213" y="2638425"/>
          <p14:tracePt t="218271" x="5773738" y="2630488"/>
          <p14:tracePt t="218274" x="5781675" y="2620963"/>
          <p14:tracePt t="218287" x="5781675" y="2601913"/>
          <p14:tracePt t="218290" x="5781675" y="2593975"/>
          <p14:tracePt t="218304" x="5791200" y="2593975"/>
          <p14:tracePt t="218306" x="5800725" y="2584450"/>
          <p14:tracePt t="218321" x="5810250" y="2574925"/>
          <p14:tracePt t="218323" x="5810250" y="2557463"/>
          <p14:tracePt t="218338" x="5810250" y="2547938"/>
          <p14:tracePt t="218340" x="5818188" y="2528888"/>
          <p14:tracePt t="218354" x="5818188" y="2511425"/>
          <p14:tracePt t="218357" x="5818188" y="2501900"/>
          <p14:tracePt t="218371" x="5818188" y="2492375"/>
          <p14:tracePt t="218373" x="5827713" y="2492375"/>
          <p14:tracePt t="218387" x="5827713" y="2484438"/>
          <p14:tracePt t="218404" x="5827713" y="2474913"/>
          <p14:tracePt t="218540" x="5827713" y="2465388"/>
          <p14:tracePt t="218544" x="5818188" y="2455863"/>
          <p14:tracePt t="218556" x="5810250" y="2455863"/>
          <p14:tracePt t="218573" x="5791200" y="2455863"/>
          <p14:tracePt t="218587" x="5781675" y="2455863"/>
          <p14:tracePt t="218588" x="5773738" y="2455863"/>
          <p14:tracePt t="218604" x="5764213" y="2455863"/>
          <p14:tracePt t="218605" x="5754688" y="2455863"/>
          <p14:tracePt t="218621" x="5745163" y="2455863"/>
          <p14:tracePt t="218621" x="5737225" y="2455863"/>
          <p14:tracePt t="218716" x="5727700" y="2447925"/>
          <p14:tracePt t="218764" x="5727700" y="2438400"/>
          <p14:tracePt t="218780" x="5727700" y="2419350"/>
          <p14:tracePt t="218784" x="5737225" y="2419350"/>
          <p14:tracePt t="218796" x="5764213" y="2419350"/>
          <p14:tracePt t="218804" x="5773738" y="2419350"/>
          <p14:tracePt t="218821" x="5800725" y="2411413"/>
          <p14:tracePt t="218821" x="5837238" y="2411413"/>
          <p14:tracePt t="218837" x="5883275" y="2411413"/>
          <p14:tracePt t="218838" x="5937250" y="2411413"/>
          <p14:tracePt t="218854" x="5965825" y="2411413"/>
          <p14:tracePt t="218855" x="6010275" y="2411413"/>
          <p14:tracePt t="218871" x="6083300" y="2411413"/>
          <p14:tracePt t="218871" x="6156325" y="2411413"/>
          <p14:tracePt t="218887" x="6229350" y="2411413"/>
          <p14:tracePt t="218888" x="6311900" y="2411413"/>
          <p14:tracePt t="218904" x="6384925" y="2411413"/>
          <p14:tracePt t="218905" x="6457950" y="2411413"/>
          <p14:tracePt t="218921" x="6523038" y="2411413"/>
          <p14:tracePt t="218922" x="6559550" y="2411413"/>
          <p14:tracePt t="218924" x="6577013" y="2411413"/>
          <p14:tracePt t="218937" x="6586538" y="2401888"/>
          <p14:tracePt t="218940" x="6604000" y="2401888"/>
          <p14:tracePt t="218954" x="6613525" y="2401888"/>
          <p14:tracePt t="218957" x="6623050" y="2392363"/>
          <p14:tracePt t="219084" x="6613525" y="2392363"/>
          <p14:tracePt t="219088" x="6604000" y="2392363"/>
          <p14:tracePt t="219104" x="6577013" y="2392363"/>
          <p14:tracePt t="219105" x="6550025" y="2392363"/>
          <p14:tracePt t="219121" x="6503988" y="2392363"/>
          <p14:tracePt t="219121" x="6477000" y="2392363"/>
          <p14:tracePt t="219137" x="6430963" y="2392363"/>
          <p14:tracePt t="219137" x="6394450" y="2401888"/>
          <p14:tracePt t="219154" x="6330950" y="2401888"/>
          <p14:tracePt t="219154" x="6275388" y="2401888"/>
          <p14:tracePt t="219170" x="6221413" y="2401888"/>
          <p14:tracePt t="219171" x="6156325" y="2401888"/>
          <p14:tracePt t="219187" x="6102350" y="2401888"/>
          <p14:tracePt t="219188" x="6056313" y="2401888"/>
          <p14:tracePt t="219205" x="5983288" y="2401888"/>
          <p14:tracePt t="219221" x="5956300" y="2401888"/>
          <p14:tracePt t="219221" x="5946775" y="2401888"/>
          <p14:tracePt t="219238" x="5929313" y="2401888"/>
          <p14:tracePt t="219238" x="5919788" y="2401888"/>
          <p14:tracePt t="219276" x="5910263" y="2401888"/>
          <p14:tracePt t="219372" x="5919788" y="2401888"/>
          <p14:tracePt t="219376" x="5946775" y="2401888"/>
          <p14:tracePt t="219388" x="5965825" y="2401888"/>
          <p14:tracePt t="219404" x="6002338" y="2401888"/>
          <p14:tracePt t="219405" x="6038850" y="2401888"/>
          <p14:tracePt t="219421" x="6075363" y="2401888"/>
          <p14:tracePt t="219421" x="6119813" y="2401888"/>
          <p14:tracePt t="219424" x="6175375" y="2401888"/>
          <p14:tracePt t="219437" x="6229350" y="2401888"/>
          <p14:tracePt t="219440" x="6294438" y="2401888"/>
          <p14:tracePt t="219454" x="6330950" y="2401888"/>
          <p14:tracePt t="219471" x="6375400" y="2401888"/>
          <p14:tracePt t="219487" x="6411913" y="2401888"/>
          <p14:tracePt t="219488" x="6421438" y="2401888"/>
          <p14:tracePt t="219504" x="6430963" y="2401888"/>
          <p14:tracePt t="219521" x="6440488" y="2401888"/>
          <p14:tracePt t="219522" x="6448425" y="2401888"/>
          <p14:tracePt t="219614" x="6430963" y="2401888"/>
          <p14:tracePt t="219618" x="6394450" y="2401888"/>
          <p14:tracePt t="219630" x="6338888" y="2401888"/>
          <p14:tracePt t="219637" x="6275388" y="2401888"/>
          <p14:tracePt t="219654" x="6238875" y="2401888"/>
          <p14:tracePt t="219655" x="6175375" y="2411413"/>
          <p14:tracePt t="219671" x="6119813" y="2411413"/>
          <p14:tracePt t="219672" x="6046788" y="2411413"/>
          <p14:tracePt t="219687" x="5965825" y="2411413"/>
          <p14:tracePt t="219688" x="5873750" y="2411413"/>
          <p14:tracePt t="219704" x="5800725" y="2411413"/>
          <p14:tracePt t="219705" x="5737225" y="2411413"/>
          <p14:tracePt t="219721" x="5681663" y="2411413"/>
          <p14:tracePt t="219722" x="5635625" y="2411413"/>
          <p14:tracePt t="219737" x="5618163" y="2411413"/>
          <p14:tracePt t="219754" x="5608638" y="2411413"/>
          <p14:tracePt t="219755" x="5599113" y="2411413"/>
          <p14:tracePt t="219771" x="5591175" y="2411413"/>
          <p14:tracePt t="219950" x="5581650" y="2419350"/>
          <p14:tracePt t="219982" x="5581650" y="2428875"/>
          <p14:tracePt t="219986" x="5581650" y="2438400"/>
          <p14:tracePt t="220004" x="5572125" y="2465388"/>
          <p14:tracePt t="220005" x="5545138" y="2501900"/>
          <p14:tracePt t="220021" x="5518150" y="2520950"/>
          <p14:tracePt t="220022" x="5489575" y="2538413"/>
          <p14:tracePt t="220038" x="5472113" y="2557463"/>
          <p14:tracePt t="220038" x="5435600" y="2593975"/>
          <p14:tracePt t="220054" x="5408613" y="2611438"/>
          <p14:tracePt t="220055" x="5362575" y="2630488"/>
          <p14:tracePt t="220071" x="5343525" y="2667000"/>
          <p14:tracePt t="220072" x="5316538" y="2684463"/>
          <p14:tracePt t="220088" x="5297488" y="2703513"/>
          <p14:tracePt t="220088" x="5233988" y="2767013"/>
          <p14:tracePt t="220104" x="5207000" y="2803525"/>
          <p14:tracePt t="220105" x="5151438" y="2849563"/>
          <p14:tracePt t="220121" x="5124450" y="2876550"/>
          <p14:tracePt t="220122" x="5070475" y="2930525"/>
          <p14:tracePt t="220137" x="5051425" y="2949575"/>
          <p14:tracePt t="220138" x="5024438" y="2986088"/>
          <p14:tracePt t="220154" x="5005388" y="3005138"/>
          <p14:tracePt t="220155" x="5005388" y="3013075"/>
          <p14:tracePt t="220171" x="5005388" y="3032125"/>
          <p14:tracePt t="220171" x="4987925" y="3059113"/>
          <p14:tracePt t="220174" x="4978400" y="3095625"/>
          <p14:tracePt t="220187" x="4960938" y="3122613"/>
          <p14:tracePt t="220190" x="4951413" y="3159125"/>
          <p14:tracePt t="220204" x="4951413" y="3187700"/>
          <p14:tracePt t="220207" x="4932363" y="3214688"/>
          <p14:tracePt t="220225" x="4895850" y="3260725"/>
          <p14:tracePt t="220238" x="4887913" y="3260725"/>
          <p14:tracePt t="220239" x="4887913" y="3268663"/>
          <p14:tracePt t="220242" x="4878388" y="3287713"/>
          <p14:tracePt t="220271" x="4878388" y="3297238"/>
          <p14:tracePt t="220287" x="4859338" y="3305175"/>
          <p14:tracePt t="220303" x="4851400" y="3305175"/>
          <p14:tracePt t="220304" x="4841875" y="3314700"/>
          <p14:tracePt t="220305" x="4813300" y="3314700"/>
          <p14:tracePt t="220320" x="4786313" y="3314700"/>
          <p14:tracePt t="220322" x="4740275" y="3314700"/>
          <p14:tracePt t="220337" x="4703763" y="3314700"/>
          <p14:tracePt t="220340" x="4640263" y="3297238"/>
          <p14:tracePt t="220354" x="4576763" y="3287713"/>
          <p14:tracePt t="220357" x="4513263" y="3251200"/>
          <p14:tracePt t="220371" x="4484688" y="3251200"/>
          <p14:tracePt t="220373" x="4440238" y="3232150"/>
          <p14:tracePt t="220388" x="4384675" y="3224213"/>
          <p14:tracePt t="220390" x="4330700" y="3205163"/>
          <p14:tracePt t="220404" x="4284663" y="3178175"/>
          <p14:tracePt t="220406" x="4265613" y="3178175"/>
          <p14:tracePt t="220421" x="4238625" y="3168650"/>
          <p14:tracePt t="220423" x="4229100" y="3168650"/>
          <p14:tracePt t="220526" x="4219575" y="3159125"/>
          <p14:tracePt t="220750" x="4211638" y="3159125"/>
          <p14:tracePt t="220782" x="4202113" y="3159125"/>
          <p14:tracePt t="220786" x="4192588" y="3159125"/>
          <p14:tracePt t="220798" x="4183063" y="3159125"/>
          <p14:tracePt t="220830" x="4175125" y="3159125"/>
          <p14:tracePt t="220878" x="4165600" y="3159125"/>
          <p14:tracePt t="220894" x="4156075" y="3168650"/>
          <p14:tracePt t="221024" x="4146550" y="3168650"/>
          <p14:tracePt t="221072" x="4138613" y="3168650"/>
          <p14:tracePt t="221104" x="4119563" y="3168650"/>
          <p14:tracePt t="221108" x="4110038" y="3168650"/>
          <p14:tracePt t="221121" x="4102100" y="3168650"/>
          <p14:tracePt t="221137" x="4092575" y="3168650"/>
          <p14:tracePt t="221154" x="4083050" y="3168650"/>
          <p14:tracePt t="221157" x="4073525" y="3168650"/>
          <p14:tracePt t="221600" x="4073525" y="3187700"/>
          <p14:tracePt t="221604" x="4073525" y="3195638"/>
          <p14:tracePt t="221621" x="4083050" y="3205163"/>
          <p14:tracePt t="221621" x="4102100" y="3214688"/>
          <p14:tracePt t="221637" x="4138613" y="3241675"/>
          <p14:tracePt t="221638" x="4183063" y="3287713"/>
          <p14:tracePt t="221654" x="4219575" y="3333750"/>
          <p14:tracePt t="221655" x="4256088" y="3397250"/>
          <p14:tracePt t="221671" x="4292600" y="3433763"/>
          <p14:tracePt t="221672" x="4357688" y="3487738"/>
          <p14:tracePt t="221687" x="4448175" y="3560763"/>
          <p14:tracePt t="221688" x="4549775" y="3652838"/>
          <p14:tracePt t="221704" x="4659313" y="3752850"/>
          <p14:tracePt t="221705" x="4776788" y="3844925"/>
          <p14:tracePt t="221721" x="4895850" y="3954463"/>
          <p14:tracePt t="221722" x="5024438" y="4044950"/>
          <p14:tracePt t="221737" x="5143500" y="4154488"/>
          <p14:tracePt t="221738" x="5233988" y="4256088"/>
          <p14:tracePt t="221754" x="5316538" y="4346575"/>
          <p14:tracePt t="221755" x="5408613" y="4429125"/>
          <p14:tracePt t="221771" x="5499100" y="4538663"/>
          <p14:tracePt t="221772" x="5554663" y="4602163"/>
          <p14:tracePt t="221787" x="5608638" y="4665663"/>
          <p14:tracePt t="221788" x="5654675" y="4738688"/>
          <p14:tracePt t="221804" x="5718175" y="4821238"/>
          <p14:tracePt t="221805" x="5754688" y="4867275"/>
          <p14:tracePt t="221808" x="5781675" y="4903788"/>
          <p14:tracePt t="221821" x="5800725" y="4922838"/>
          <p14:tracePt t="221824" x="5827713" y="4940300"/>
          <p14:tracePt t="221837" x="5837238" y="4959350"/>
          <p14:tracePt t="221840" x="5837238" y="4967288"/>
          <p14:tracePt t="221854" x="5846763" y="4976813"/>
          <p14:tracePt t="221888" x="5846763" y="4986338"/>
          <p14:tracePt t="221904" x="5854700" y="5003800"/>
          <p14:tracePt t="221908" x="5854700" y="5013325"/>
          <p14:tracePt t="221921" x="5854700" y="5022850"/>
          <p14:tracePt t="221937" x="5873750" y="5049838"/>
          <p14:tracePt t="221938" x="5883275" y="5068888"/>
          <p14:tracePt t="221941" x="5910263" y="5095875"/>
          <p14:tracePt t="221954" x="5910263" y="5113338"/>
          <p14:tracePt t="221956" x="5919788" y="5141913"/>
          <p14:tracePt t="221971" x="5929313" y="5168900"/>
          <p14:tracePt t="221974" x="5937250" y="5186363"/>
          <p14:tracePt t="221988" x="5937250" y="5195888"/>
          <p14:tracePt t="222004" x="5946775" y="5205413"/>
          <p14:tracePt t="222006" x="5946775" y="5214938"/>
          <p14:tracePt t="222037" x="5956300" y="5222875"/>
          <p14:tracePt t="222054" x="5965825" y="5232400"/>
          <p14:tracePt t="222080" x="5965825" y="5241925"/>
          <p14:tracePt t="222143" x="5965825" y="5251450"/>
          <p14:tracePt t="222147" x="5973763" y="5259388"/>
          <p14:tracePt t="222191" x="5983288" y="5268913"/>
          <p14:tracePt t="222319" x="5992813" y="5268913"/>
          <p14:tracePt t="222323" x="6010275" y="5268913"/>
          <p14:tracePt t="222336" x="6029325" y="5268913"/>
          <p14:tracePt t="222353" x="6056313" y="5268913"/>
          <p14:tracePt t="222353" x="6102350" y="5268913"/>
          <p14:tracePt t="222370" x="6138863" y="5268913"/>
          <p14:tracePt t="222370" x="6192838" y="5268913"/>
          <p14:tracePt t="222386" x="6238875" y="5268913"/>
          <p14:tracePt t="222387" x="6338888" y="5278438"/>
          <p14:tracePt t="222403" x="6367463" y="5278438"/>
          <p14:tracePt t="222404" x="6411913" y="5278438"/>
          <p14:tracePt t="222420" x="6448425" y="5278438"/>
          <p14:tracePt t="222420" x="6467475" y="5278438"/>
          <p14:tracePt t="222436" x="6503988" y="5278438"/>
          <p14:tracePt t="222437" x="6513513" y="5278438"/>
          <p14:tracePt t="222453" x="6523038" y="5278438"/>
          <p14:tracePt t="222561" x="6530975" y="5278438"/>
          <p14:tracePt t="222577" x="6550025" y="5278438"/>
          <p14:tracePt t="222581" x="6559550" y="5259388"/>
          <p14:tracePt t="222595" x="6567488" y="5251450"/>
          <p14:tracePt t="222604" x="6567488" y="5241925"/>
          <p14:tracePt t="222621" x="6586538" y="5222875"/>
          <p14:tracePt t="222621" x="6596063" y="5214938"/>
          <p14:tracePt t="222637" x="6596063" y="5205413"/>
          <p14:tracePt t="222638" x="6596063" y="5195888"/>
          <p14:tracePt t="222654" x="6596063" y="5186363"/>
          <p14:tracePt t="222671" x="6596063" y="5178425"/>
          <p14:tracePt t="222672" x="6604000" y="5159375"/>
          <p14:tracePt t="222674" x="6604000" y="5141913"/>
          <p14:tracePt t="222687" x="6604000" y="5113338"/>
          <p14:tracePt t="222704" x="6604000" y="5095875"/>
          <p14:tracePt t="222705" x="6613525" y="5059363"/>
          <p14:tracePt t="222706" x="6613525" y="5032375"/>
          <p14:tracePt t="222721" x="6613525" y="5003800"/>
          <p14:tracePt t="222722" x="6613525" y="4995863"/>
          <p14:tracePt t="222737" x="6613525" y="4967288"/>
          <p14:tracePt t="222738" x="6613525" y="4959350"/>
          <p14:tracePt t="222754" x="6613525" y="4949825"/>
          <p14:tracePt t="222755" x="6613525" y="4930775"/>
          <p14:tracePt t="222771" x="6613525" y="4922838"/>
          <p14:tracePt t="222787" x="6613525" y="4903788"/>
          <p14:tracePt t="222790" x="6613525" y="4894263"/>
          <p14:tracePt t="222804" x="6613525" y="4884738"/>
          <p14:tracePt t="222806" x="6613525" y="4867275"/>
          <p14:tracePt t="222821" x="6613525" y="4857750"/>
          <p14:tracePt t="222837" x="6613525" y="4840288"/>
          <p14:tracePt t="222854" x="6613525" y="4821238"/>
          <p14:tracePt t="222856" x="6623050" y="4811713"/>
          <p14:tracePt t="222887" x="6623050" y="4803775"/>
          <p14:tracePt t="222904" x="6623050" y="4794250"/>
          <p14:tracePt t="222978" x="6623050" y="4784725"/>
          <p14:tracePt t="223218" x="6632575" y="4775200"/>
          <p14:tracePt t="223298" x="6640513" y="4775200"/>
          <p14:tracePt t="223330" x="6640513" y="4784725"/>
          <p14:tracePt t="223346" x="6650038" y="4794250"/>
          <p14:tracePt t="223362" x="6650038" y="4811713"/>
          <p14:tracePt t="223366" x="6650038" y="4821238"/>
          <p14:tracePt t="223378" x="6650038" y="4840288"/>
          <p14:tracePt t="223394" x="6650038" y="4848225"/>
          <p14:tracePt t="223404" x="6650038" y="4867275"/>
          <p14:tracePt t="223421" x="6659563" y="4884738"/>
          <p14:tracePt t="223421" x="6659563" y="4903788"/>
          <p14:tracePt t="223437" x="6669088" y="4922838"/>
          <p14:tracePt t="223438" x="6669088" y="4940300"/>
          <p14:tracePt t="223454" x="6686550" y="4959350"/>
          <p14:tracePt t="223455" x="6705600" y="4986338"/>
          <p14:tracePt t="223458" x="6705600" y="5003800"/>
          <p14:tracePt t="223471" x="6713538" y="5022850"/>
          <p14:tracePt t="223474" x="6732588" y="5040313"/>
          <p14:tracePt t="223487" x="6732588" y="5049838"/>
          <p14:tracePt t="223490" x="6750050" y="5068888"/>
          <p14:tracePt t="223504" x="6759575" y="5076825"/>
          <p14:tracePt t="223506" x="6778625" y="5086350"/>
          <p14:tracePt t="223521" x="6786563" y="5095875"/>
          <p14:tracePt t="223523" x="6796088" y="5113338"/>
          <p14:tracePt t="223537" x="6796088" y="5122863"/>
          <p14:tracePt t="223540" x="6823075" y="5122863"/>
          <p14:tracePt t="223554" x="6851650" y="5141913"/>
          <p14:tracePt t="223571" x="6859588" y="5149850"/>
          <p14:tracePt t="223587" x="6915150" y="5159375"/>
          <p14:tracePt t="223588" x="6932613" y="5159375"/>
          <p14:tracePt t="223590" x="6951663" y="5168900"/>
          <p14:tracePt t="223604" x="6978650" y="5168900"/>
          <p14:tracePt t="223607" x="7007225" y="5168900"/>
          <p14:tracePt t="223621" x="7043738" y="5186363"/>
          <p14:tracePt t="223624" x="7061200" y="5186363"/>
          <p14:tracePt t="223637" x="7088188" y="5195888"/>
          <p14:tracePt t="223640" x="7116763" y="5195888"/>
          <p14:tracePt t="223654" x="7161213" y="5205413"/>
          <p14:tracePt t="223657" x="7189788" y="5205413"/>
          <p14:tracePt t="223671" x="7234238" y="5205413"/>
          <p14:tracePt t="223673" x="7270750" y="5205413"/>
          <p14:tracePt t="223687" x="7316788" y="5205413"/>
          <p14:tracePt t="223690" x="7343775" y="5205413"/>
          <p14:tracePt t="223704" x="7399338" y="5205413"/>
          <p14:tracePt t="223706" x="7445375" y="5205413"/>
          <p14:tracePt t="223721" x="7499350" y="5205413"/>
          <p14:tracePt t="223723" x="7545388" y="5205413"/>
          <p14:tracePt t="223737" x="7572375" y="5205413"/>
          <p14:tracePt t="223740" x="7600950" y="5205413"/>
          <p14:tracePt t="223754" x="7637463" y="5205413"/>
          <p14:tracePt t="223756" x="7645400" y="5205413"/>
          <p14:tracePt t="223771" x="7664450" y="5205413"/>
          <p14:tracePt t="223773" x="7673975" y="5205413"/>
          <p14:tracePt t="223787" x="7681913" y="5205413"/>
          <p14:tracePt t="223804" x="7691438" y="5205413"/>
          <p14:tracePt t="223821" x="7700963" y="5205413"/>
          <p14:tracePt t="223823" x="7710488" y="5205413"/>
          <p14:tracePt t="223837" x="7718425" y="5205413"/>
          <p14:tracePt t="223854" x="7727950" y="5205413"/>
          <p14:tracePt t="223856" x="7737475" y="5205413"/>
          <p14:tracePt t="223871" x="7764463" y="5186363"/>
          <p14:tracePt t="223871" x="7783513" y="5159375"/>
          <p14:tracePt t="223874" x="7810500" y="5149850"/>
          <p14:tracePt t="223887" x="7827963" y="5132388"/>
          <p14:tracePt t="223890" x="7864475" y="5113338"/>
          <p14:tracePt t="223904" x="7883525" y="5095875"/>
          <p14:tracePt t="223906" x="7900988" y="5068888"/>
          <p14:tracePt t="223921" x="7910513" y="5040313"/>
          <p14:tracePt t="223924" x="7920038" y="5022850"/>
          <p14:tracePt t="223937" x="7937500" y="4976813"/>
          <p14:tracePt t="223940" x="7956550" y="4949825"/>
          <p14:tracePt t="223954" x="7956550" y="4922838"/>
          <p14:tracePt t="223957" x="7956550" y="4884738"/>
          <p14:tracePt t="223971" x="7956550" y="4876800"/>
          <p14:tracePt t="223971" x="7956550" y="4867275"/>
          <p14:tracePt t="223974" x="7956550" y="4857750"/>
          <p14:tracePt t="223988" x="7956550" y="4840288"/>
          <p14:tracePt t="224004" x="7956550" y="4830763"/>
          <p14:tracePt t="224006" x="7956550" y="4803775"/>
          <p14:tracePt t="224021" x="7956550" y="4794250"/>
          <p14:tracePt t="224021" x="7937500" y="4784725"/>
          <p14:tracePt t="224024" x="7929563" y="4784725"/>
          <p14:tracePt t="224037" x="7900988" y="4767263"/>
          <p14:tracePt t="224040" x="7874000" y="4757738"/>
          <p14:tracePt t="224054" x="7837488" y="4757738"/>
          <p14:tracePt t="224056" x="7820025" y="4748213"/>
          <p14:tracePt t="224071" x="7783513" y="4748213"/>
          <p14:tracePt t="224073" x="7737475" y="4721225"/>
          <p14:tracePt t="224087" x="7710488" y="4721225"/>
          <p14:tracePt t="224090" x="7673975" y="4721225"/>
          <p14:tracePt t="224104" x="7645400" y="4721225"/>
          <p14:tracePt t="224106" x="7591425" y="4721225"/>
          <p14:tracePt t="224121" x="7545388" y="4721225"/>
          <p14:tracePt t="224123" x="7489825" y="4721225"/>
          <p14:tracePt t="224137" x="7453313" y="4721225"/>
          <p14:tracePt t="224140" x="7389813" y="4721225"/>
          <p14:tracePt t="224154" x="7353300" y="4721225"/>
          <p14:tracePt t="224157" x="7326313" y="4721225"/>
          <p14:tracePt t="224171" x="7289800" y="4721225"/>
          <p14:tracePt t="224173" x="7253288" y="4721225"/>
          <p14:tracePt t="224187" x="7189788" y="4730750"/>
          <p14:tracePt t="224190" x="7153275" y="4738688"/>
          <p14:tracePt t="224207" x="7051675" y="4784725"/>
          <p14:tracePt t="224221" x="7007225" y="4811713"/>
          <p14:tracePt t="224224" x="6978650" y="4840288"/>
          <p14:tracePt t="224238" x="6942138" y="4857750"/>
          <p14:tracePt t="224240" x="6915150" y="4884738"/>
          <p14:tracePt t="224254" x="6878638" y="4903788"/>
          <p14:tracePt t="224256" x="6869113" y="4922838"/>
          <p14:tracePt t="224271" x="6832600" y="4986338"/>
          <p14:tracePt t="224273" x="6832600" y="5013325"/>
          <p14:tracePt t="224287" x="6823075" y="5059363"/>
          <p14:tracePt t="224290" x="6823075" y="5113338"/>
          <p14:tracePt t="224304" x="6823075" y="5159375"/>
          <p14:tracePt t="224306" x="6823075" y="5186363"/>
          <p14:tracePt t="224321" x="6823075" y="5232400"/>
          <p14:tracePt t="224321" x="6851650" y="5259388"/>
          <p14:tracePt t="224324" x="6878638" y="5295900"/>
          <p14:tracePt t="224337" x="6905625" y="5324475"/>
          <p14:tracePt t="224340" x="6932613" y="5341938"/>
          <p14:tracePt t="224354" x="6978650" y="5378450"/>
          <p14:tracePt t="224357" x="7024688" y="5414963"/>
          <p14:tracePt t="224371" x="7070725" y="5424488"/>
          <p14:tracePt t="224374" x="7116763" y="5424488"/>
          <p14:tracePt t="224387" x="7143750" y="5434013"/>
          <p14:tracePt t="224390" x="7170738" y="5434013"/>
          <p14:tracePt t="224404" x="7207250" y="5434013"/>
          <p14:tracePt t="224406" x="7234238" y="5434013"/>
          <p14:tracePt t="224421" x="7243763" y="5434013"/>
          <p14:tracePt t="224421" x="7253288" y="5434013"/>
          <p14:tracePt t="224424" x="7262813" y="5434013"/>
          <p14:tracePt t="224596" x="7262813" y="5424488"/>
          <p14:tracePt t="224600" x="7253288" y="5414963"/>
          <p14:tracePt t="224613" x="7243763" y="5405438"/>
          <p14:tracePt t="224620" x="7226300" y="5397500"/>
          <p14:tracePt t="224637" x="7197725" y="5387975"/>
          <p14:tracePt t="224638" x="7180263" y="5378450"/>
          <p14:tracePt t="224654" x="7134225" y="5351463"/>
          <p14:tracePt t="224655" x="7097713" y="5332413"/>
          <p14:tracePt t="224671" x="7043738" y="5287963"/>
          <p14:tracePt t="224672" x="6969125" y="5241925"/>
          <p14:tracePt t="224687" x="6924675" y="5205413"/>
          <p14:tracePt t="224688" x="6842125" y="5149850"/>
          <p14:tracePt t="224704" x="6723063" y="5095875"/>
          <p14:tracePt t="224705" x="6559550" y="4986338"/>
          <p14:tracePt t="224708" x="6375400" y="4848225"/>
          <p14:tracePt t="224721" x="6156325" y="4721225"/>
          <p14:tracePt t="224724" x="5891213" y="4575175"/>
          <p14:tracePt t="224737" x="5635625" y="4438650"/>
          <p14:tracePt t="224740" x="5380038" y="4283075"/>
          <p14:tracePt t="224753" x="5197475" y="4183063"/>
          <p14:tracePt t="224770" x="5033963" y="4081463"/>
          <p14:tracePt t="224771" x="4776788" y="3935413"/>
          <p14:tracePt t="224787" x="4695825" y="3881438"/>
          <p14:tracePt t="224788" x="4613275" y="3816350"/>
          <p14:tracePt t="224803" x="4557713" y="3779838"/>
          <p14:tracePt t="224804" x="4540250" y="3762375"/>
          <p14:tracePt t="224820" x="4521200" y="3752850"/>
          <p14:tracePt t="224821" x="4513263" y="3743325"/>
          <p14:tracePt t="224837" x="4494213" y="3735388"/>
          <p14:tracePt t="224838" x="4476750" y="3735388"/>
          <p14:tracePt t="224853" x="4467225" y="3735388"/>
          <p14:tracePt t="224871" x="4448175" y="3706813"/>
          <p14:tracePt t="224872" x="4394200" y="3698875"/>
          <p14:tracePt t="224887" x="4375150" y="3679825"/>
          <p14:tracePt t="224888" x="4348163" y="3670300"/>
          <p14:tracePt t="224903" x="4321175" y="3652838"/>
          <p14:tracePt t="224904" x="4275138" y="3616325"/>
          <p14:tracePt t="224920" x="4211638" y="3579813"/>
          <p14:tracePt t="224921" x="4146550" y="3543300"/>
          <p14:tracePt t="224937" x="4119563" y="3533775"/>
          <p14:tracePt t="224938" x="4073525" y="3516313"/>
          <p14:tracePt t="224954" x="4029075" y="3497263"/>
          <p14:tracePt t="224954" x="3983038" y="3470275"/>
          <p14:tracePt t="224970" x="3946525" y="3451225"/>
          <p14:tracePt t="224971" x="3919538" y="3433763"/>
          <p14:tracePt t="224987" x="3900488" y="3406775"/>
          <p14:tracePt t="224988" x="3883025" y="3397250"/>
          <p14:tracePt t="225004" x="3854450" y="3378200"/>
          <p14:tracePt t="225004" x="3854450" y="3370263"/>
          <p14:tracePt t="225020" x="3836988" y="3351213"/>
          <p14:tracePt t="225021" x="3827463" y="3351213"/>
          <p14:tracePt t="225044" x="3817938" y="3341688"/>
          <p14:tracePt t="225054" x="3817938" y="3333750"/>
          <p14:tracePt t="225071" x="3817938" y="3314700"/>
          <p14:tracePt t="225071" x="3817938" y="3305175"/>
          <p14:tracePt t="225087" x="3817938" y="3297238"/>
          <p14:tracePt t="225088" x="3817938" y="3287713"/>
          <p14:tracePt t="225104" x="3817938" y="3260725"/>
          <p14:tracePt t="225105" x="3817938" y="3241675"/>
          <p14:tracePt t="225121" x="3817938" y="3224213"/>
          <p14:tracePt t="225122" x="3817938" y="3205163"/>
          <p14:tracePt t="225137" x="3817938" y="3187700"/>
          <p14:tracePt t="225140" x="3817938" y="3168650"/>
          <p14:tracePt t="225154" x="3817938" y="3159125"/>
          <p14:tracePt t="225156" x="3827463" y="3141663"/>
          <p14:tracePt t="225171" x="3836988" y="3122613"/>
          <p14:tracePt t="225173" x="3846513" y="3114675"/>
          <p14:tracePt t="225187" x="3846513" y="3105150"/>
          <p14:tracePt t="225190" x="3854450" y="3095625"/>
          <p14:tracePt t="225204" x="3863975" y="3068638"/>
          <p14:tracePt t="225221" x="3863975" y="3059113"/>
          <p14:tracePt t="225223" x="3863975" y="3049588"/>
          <p14:tracePt t="225237" x="3873500" y="3049588"/>
          <p14:tracePt t="225258" x="3890963" y="3032125"/>
          <p14:tracePt t="225284" x="3910013" y="3013075"/>
          <p14:tracePt t="225288" x="3919538" y="3005138"/>
          <p14:tracePt t="225304" x="3927475" y="2995613"/>
          <p14:tracePt t="225396" x="3937000" y="2995613"/>
          <p14:tracePt t="225428" x="3946525" y="2995613"/>
          <p14:tracePt t="225510" x="3946525" y="3005138"/>
          <p14:tracePt t="225526" x="3946525" y="3013075"/>
          <p14:tracePt t="225530" x="3946525" y="3022600"/>
          <p14:tracePt t="225542" x="3937000" y="3022600"/>
          <p14:tracePt t="225558" x="3937000" y="3032125"/>
          <p14:tracePt t="225574" x="3927475" y="3041650"/>
          <p14:tracePt t="225606" x="3927475" y="3049588"/>
          <p14:tracePt t="225622" x="3919538" y="3059113"/>
          <p14:tracePt t="225718" x="3910013" y="3068638"/>
          <p14:tracePt t="225766" x="3900488" y="3068638"/>
          <p14:tracePt t="225814" x="3883025" y="3078163"/>
          <p14:tracePt t="228940" x="3883025" y="3086100"/>
          <p14:tracePt t="228956" x="3883025" y="3114675"/>
          <p14:tracePt t="228960" x="3883025" y="3132138"/>
          <p14:tracePt t="228972" x="3883025" y="3168650"/>
          <p14:tracePt t="228987" x="3883025" y="3187700"/>
          <p14:tracePt t="228988" x="3883025" y="3232150"/>
          <p14:tracePt t="229004" x="3883025" y="3260725"/>
          <p14:tracePt t="229005" x="3883025" y="3278188"/>
          <p14:tracePt t="229021" x="3890963" y="3324225"/>
          <p14:tracePt t="229021" x="3890963" y="3341688"/>
          <p14:tracePt t="229024" x="3890963" y="3370263"/>
          <p14:tracePt t="229037" x="3890963" y="3397250"/>
          <p14:tracePt t="229040" x="3890963" y="3433763"/>
          <p14:tracePt t="229054" x="3890963" y="3460750"/>
          <p14:tracePt t="229056" x="3890963" y="3479800"/>
          <p14:tracePt t="229071" x="3890963" y="3497263"/>
          <p14:tracePt t="229073" x="3890963" y="3533775"/>
          <p14:tracePt t="229087" x="3890963" y="3570288"/>
          <p14:tracePt t="229090" x="3890963" y="3589338"/>
          <p14:tracePt t="229104" x="3890963" y="3606800"/>
          <p14:tracePt t="229106" x="3890963" y="3633788"/>
          <p14:tracePt t="229121" x="3890963" y="3652838"/>
          <p14:tracePt t="229123" x="3890963" y="3679825"/>
          <p14:tracePt t="229137" x="3890963" y="3706813"/>
          <p14:tracePt t="229140" x="3890963" y="3716338"/>
          <p14:tracePt t="229154" x="3890963" y="3743325"/>
          <p14:tracePt t="229156" x="3890963" y="3779838"/>
          <p14:tracePt t="229171" x="3890963" y="3808413"/>
          <p14:tracePt t="229173" x="3890963" y="3816350"/>
          <p14:tracePt t="229187" x="3890963" y="3835400"/>
          <p14:tracePt t="229204" x="3890963" y="3852863"/>
          <p14:tracePt t="229206" x="3890963" y="3862388"/>
          <p14:tracePt t="229221" x="3890963" y="3871913"/>
          <p14:tracePt t="229237" x="3890963" y="3881438"/>
          <p14:tracePt t="229254" x="3890963" y="3889375"/>
          <p14:tracePt t="229271" x="3890963" y="3908425"/>
          <p14:tracePt t="229273" x="3890963" y="3917950"/>
          <p14:tracePt t="229304" x="3890963" y="3935413"/>
          <p14:tracePt t="229305" x="3890963" y="3954463"/>
          <p14:tracePt t="229321" x="3890963" y="3963988"/>
          <p14:tracePt t="229321" x="3890963" y="3981450"/>
          <p14:tracePt t="229324" x="3890963" y="4000500"/>
          <p14:tracePt t="229337" x="3890963" y="4008438"/>
          <p14:tracePt t="229340" x="3890963" y="4027488"/>
          <p14:tracePt t="229354" x="3890963" y="4044950"/>
          <p14:tracePt t="229371" x="3890963" y="4064000"/>
          <p14:tracePt t="229387" x="3890963" y="4073525"/>
          <p14:tracePt t="229388" x="3890963" y="4090988"/>
          <p14:tracePt t="229438" x="3890963" y="4100513"/>
          <p14:tracePt t="229454" x="3890963" y="4110038"/>
          <p14:tracePt t="229458" x="3890963" y="4117975"/>
          <p14:tracePt t="229486" x="3890963" y="4137025"/>
          <p14:tracePt t="229490" x="3890963" y="4146550"/>
          <p14:tracePt t="229504" x="3883025" y="4154488"/>
          <p14:tracePt t="229506" x="3883025" y="4164013"/>
          <p14:tracePt t="229710" x="3883025" y="4173538"/>
          <p14:tracePt t="229726" x="3883025" y="4183063"/>
          <p14:tracePt t="229758" x="3883025" y="4191000"/>
          <p14:tracePt t="231562" x="3883025" y="4210050"/>
          <p14:tracePt t="231566" x="3883025" y="4219575"/>
          <p14:tracePt t="231578" x="3910013" y="4237038"/>
          <p14:tracePt t="231587" x="3927475" y="4237038"/>
          <p14:tracePt t="231604" x="3956050" y="4246563"/>
          <p14:tracePt t="231605" x="4029075" y="4273550"/>
          <p14:tracePt t="231621" x="4129088" y="4300538"/>
          <p14:tracePt t="231622" x="4265613" y="4346575"/>
          <p14:tracePt t="231637" x="4403725" y="4392613"/>
          <p14:tracePt t="231638" x="4586288" y="4419600"/>
          <p14:tracePt t="231654" x="4776788" y="4446588"/>
          <p14:tracePt t="231655" x="4968875" y="4483100"/>
          <p14:tracePt t="231658" x="5180013" y="4529138"/>
          <p14:tracePt t="231671" x="5370513" y="4548188"/>
          <p14:tracePt t="231674" x="5554663" y="4575175"/>
          <p14:tracePt t="231687" x="5708650" y="4592638"/>
          <p14:tracePt t="231690" x="5837238" y="4611688"/>
          <p14:tracePt t="231704" x="5956300" y="4638675"/>
          <p14:tracePt t="231706" x="6075363" y="4665663"/>
          <p14:tracePt t="231721" x="6175375" y="4694238"/>
          <p14:tracePt t="231724" x="6265863" y="4721225"/>
          <p14:tracePt t="231737" x="6348413" y="4767263"/>
          <p14:tracePt t="231740" x="6421438" y="4830763"/>
          <p14:tracePt t="231754" x="6640513" y="4903788"/>
          <p14:tracePt t="232034" x="6650038" y="4903788"/>
          <p14:tracePt t="232066" x="6659563" y="4903788"/>
          <p14:tracePt t="232069" x="6705600" y="4894263"/>
          <p14:tracePt t="232087" x="6723063" y="4894263"/>
          <p14:tracePt t="232088" x="6750050" y="4894263"/>
          <p14:tracePt t="232104" x="6759575" y="4894263"/>
          <p14:tracePt t="232105" x="6778625" y="4894263"/>
          <p14:tracePt t="232121" x="6786563" y="4894263"/>
          <p14:tracePt t="232137" x="6796088" y="4894263"/>
          <p14:tracePt t="232154" x="6796088" y="4922838"/>
          <p14:tracePt t="232155" x="6796088" y="4930775"/>
          <p14:tracePt t="232171" x="6796088" y="4940300"/>
          <p14:tracePt t="232171" x="6796088" y="4967288"/>
          <p14:tracePt t="232187" x="6796088" y="4986338"/>
          <p14:tracePt t="232188" x="6796088" y="4995863"/>
          <p14:tracePt t="232206" x="6805613" y="5032375"/>
          <p14:tracePt t="232221" x="6815138" y="5049838"/>
          <p14:tracePt t="232222" x="6815138" y="5059363"/>
          <p14:tracePt t="232237" x="6823075" y="5076825"/>
          <p14:tracePt t="232254" x="6832600" y="5113338"/>
          <p14:tracePt t="232255" x="6842125" y="5122863"/>
          <p14:tracePt t="232271" x="6851650" y="5141913"/>
          <p14:tracePt t="232274" x="6851650" y="5149850"/>
          <p14:tracePt t="232287" x="6859588" y="5159375"/>
          <p14:tracePt t="232290" x="6859588" y="5168900"/>
          <p14:tracePt t="232306" x="6869113" y="5178425"/>
          <p14:tracePt t="232338" x="6869113" y="5186363"/>
          <p14:tracePt t="232924" x="6878638" y="5195888"/>
          <p14:tracePt t="232940" x="6888163" y="5214938"/>
          <p14:tracePt t="232944" x="6896100" y="5214938"/>
          <p14:tracePt t="232956" x="6905625" y="5214938"/>
          <p14:tracePt t="232971" x="6915150" y="5232400"/>
          <p14:tracePt t="232972" x="6942138" y="5259388"/>
          <p14:tracePt t="232987" x="6951663" y="5259388"/>
          <p14:tracePt t="232988" x="6951663" y="5268913"/>
          <p14:tracePt t="233004" x="6969125" y="5268913"/>
          <p14:tracePt t="233005" x="6978650" y="5278438"/>
          <p14:tracePt t="233021" x="6988175" y="5287963"/>
          <p14:tracePt t="233021" x="7007225" y="5295900"/>
          <p14:tracePt t="233024" x="7024688" y="5295900"/>
          <p14:tracePt t="233037" x="7051675" y="5305425"/>
          <p14:tracePt t="233040" x="7088188" y="5305425"/>
          <p14:tracePt t="233054" x="7116763" y="5305425"/>
          <p14:tracePt t="233056" x="7134225" y="5305425"/>
          <p14:tracePt t="233071" x="7161213" y="5305425"/>
          <p14:tracePt t="233073" x="7207250" y="5305425"/>
          <p14:tracePt t="233087" x="7226300" y="5305425"/>
          <p14:tracePt t="233090" x="7253288" y="5305425"/>
          <p14:tracePt t="233104" x="7280275" y="5305425"/>
          <p14:tracePt t="233106" x="7326313" y="5305425"/>
          <p14:tracePt t="233121" x="7343775" y="5305425"/>
          <p14:tracePt t="233123" x="7353300" y="5305425"/>
          <p14:tracePt t="233137" x="7380288" y="5305425"/>
          <p14:tracePt t="233140" x="7408863" y="5305425"/>
          <p14:tracePt t="233154" x="7426325" y="5305425"/>
          <p14:tracePt t="233156" x="7435850" y="5305425"/>
          <p14:tracePt t="233171" x="7453313" y="5305425"/>
          <p14:tracePt t="233173" x="7472363" y="5305425"/>
          <p14:tracePt t="233187" x="7489825" y="5305425"/>
          <p14:tracePt t="233190" x="7518400" y="5305425"/>
          <p14:tracePt t="233204" x="7545388" y="5305425"/>
          <p14:tracePt t="233206" x="7591425" y="5305425"/>
          <p14:tracePt t="233221" x="7618413" y="5305425"/>
          <p14:tracePt t="233223" x="7673975" y="5295900"/>
          <p14:tracePt t="233237" x="7718425" y="5268913"/>
          <p14:tracePt t="233240" x="7754938" y="5259388"/>
          <p14:tracePt t="233257" x="7856538" y="5241925"/>
          <p14:tracePt t="233271" x="7893050" y="5241925"/>
          <p14:tracePt t="233274" x="7937500" y="5241925"/>
          <p14:tracePt t="233287" x="7983538" y="5222875"/>
          <p14:tracePt t="233290" x="8002588" y="5222875"/>
          <p14:tracePt t="233304" x="8020050" y="5222875"/>
          <p14:tracePt t="233306" x="8039100" y="5222875"/>
          <p14:tracePt t="233321" x="8047038" y="5222875"/>
          <p14:tracePt t="233337" x="8056563" y="5222875"/>
          <p14:tracePt t="233338" x="8066088" y="5222875"/>
          <p14:tracePt t="233356" x="8075613" y="5222875"/>
          <p14:tracePt t="233388" x="8085138" y="5222875"/>
          <p14:tracePt t="233392" x="8093075" y="5222875"/>
          <p14:tracePt t="233404" x="8102600" y="5214938"/>
          <p14:tracePt t="233436" x="8112125" y="5214938"/>
          <p14:tracePt t="233440" x="8121650" y="5205413"/>
          <p14:tracePt t="233454" x="8129588" y="5195888"/>
          <p14:tracePt t="233455" x="8139113" y="5186363"/>
          <p14:tracePt t="233471" x="8158163" y="5168900"/>
          <p14:tracePt t="233472" x="8166100" y="5159375"/>
          <p14:tracePt t="233500" x="8185150" y="5141913"/>
          <p14:tracePt t="233504" x="8194675" y="5132388"/>
          <p14:tracePt t="233564" x="8202613" y="5122863"/>
          <p14:tracePt t="234132" x="8194675" y="5122863"/>
          <p14:tracePt t="234148" x="8175625" y="5132388"/>
          <p14:tracePt t="234152" x="8166100" y="5141913"/>
          <p14:tracePt t="234308" x="8158163" y="5141913"/>
          <p14:tracePt t="234390" x="8148638" y="5141913"/>
          <p14:tracePt t="234406" x="8148638" y="5149850"/>
          <p14:tracePt t="235094" x="8139113" y="5149850"/>
          <p14:tracePt t="235422" x="8129588" y="5159375"/>
          <p14:tracePt t="235630" x="8121650" y="5159375"/>
          <p14:tracePt t="235646" x="8112125" y="5168900"/>
          <p14:tracePt t="235742" x="8102600" y="5168900"/>
          <p14:tracePt t="235758" x="8093075" y="5168900"/>
          <p14:tracePt t="235774" x="8085138" y="5168900"/>
          <p14:tracePt t="235790" x="8056563" y="5168900"/>
          <p14:tracePt t="235794" x="8010525" y="5168900"/>
          <p14:tracePt t="235808" x="7966075" y="5178425"/>
          <p14:tracePt t="235821" x="7937500" y="5178425"/>
          <p14:tracePt t="235824" x="7883525" y="5178425"/>
          <p14:tracePt t="235837" x="7827963" y="5178425"/>
          <p14:tracePt t="235840" x="7747000" y="5186363"/>
          <p14:tracePt t="235854" x="7673975" y="5186363"/>
          <p14:tracePt t="235856" x="7572375" y="5186363"/>
          <p14:tracePt t="235871" x="7481888" y="5186363"/>
          <p14:tracePt t="235873" x="7389813" y="5186363"/>
          <p14:tracePt t="235887" x="7289800" y="5186363"/>
          <p14:tracePt t="235890" x="7197725" y="5186363"/>
          <p14:tracePt t="235904" x="7088188" y="5186363"/>
          <p14:tracePt t="235906" x="6969125" y="5186363"/>
          <p14:tracePt t="235920" x="6859588" y="5186363"/>
          <p14:tracePt t="235921" x="6769100" y="5186363"/>
          <p14:tracePt t="235924" x="6686550" y="5186363"/>
          <p14:tracePt t="235937" x="6632575" y="5186363"/>
          <p14:tracePt t="235940" x="6577013" y="5186363"/>
          <p14:tracePt t="235954" x="6530975" y="5186363"/>
          <p14:tracePt t="235956" x="6513513" y="5186363"/>
          <p14:tracePt t="235971" x="6486525" y="5186363"/>
          <p14:tracePt t="235973" x="6477000" y="5186363"/>
          <p14:tracePt t="235987" x="6467475" y="5186363"/>
          <p14:tracePt t="235990" x="6457950" y="5186363"/>
          <p14:tracePt t="236004" x="6440488" y="5178425"/>
          <p14:tracePt t="236006" x="6430963" y="5178425"/>
          <p14:tracePt t="236021" x="6421438" y="5178425"/>
          <p14:tracePt t="236037" x="6411913" y="5178425"/>
          <p14:tracePt t="236160" x="6421438" y="5159375"/>
          <p14:tracePt t="236164" x="6430963" y="5149850"/>
          <p14:tracePt t="236176" x="6448425" y="5149850"/>
          <p14:tracePt t="236187" x="6457950" y="5149850"/>
          <p14:tracePt t="236204" x="6486525" y="5149850"/>
          <p14:tracePt t="236205" x="6530975" y="5141913"/>
          <p14:tracePt t="236221" x="6550025" y="5141913"/>
          <p14:tracePt t="236222" x="6596063" y="5141913"/>
          <p14:tracePt t="236225" x="6632575" y="5141913"/>
          <p14:tracePt t="236237" x="6659563" y="5141913"/>
          <p14:tracePt t="236240" x="6705600" y="5141913"/>
          <p14:tracePt t="236254" x="6732588" y="5141913"/>
          <p14:tracePt t="236256" x="6778625" y="5141913"/>
          <p14:tracePt t="236271" x="6805613" y="5141913"/>
          <p14:tracePt t="236273" x="6832600" y="5141913"/>
          <p14:tracePt t="236287" x="6869113" y="5141913"/>
          <p14:tracePt t="236290" x="6896100" y="5141913"/>
          <p14:tracePt t="236304" x="6924675" y="5141913"/>
          <p14:tracePt t="236306" x="6961188" y="5141913"/>
          <p14:tracePt t="236321" x="6997700" y="5141913"/>
          <p14:tracePt t="236321" x="7024688" y="5141913"/>
          <p14:tracePt t="236324" x="7043738" y="5141913"/>
          <p14:tracePt t="236337" x="7088188" y="5141913"/>
          <p14:tracePt t="236340" x="7116763" y="5141913"/>
          <p14:tracePt t="236354" x="7161213" y="5141913"/>
          <p14:tracePt t="236356" x="7189788" y="5141913"/>
          <p14:tracePt t="236371" x="7216775" y="5141913"/>
          <p14:tracePt t="236373" x="7253288" y="5141913"/>
          <p14:tracePt t="236387" x="7289800" y="5141913"/>
          <p14:tracePt t="236389" x="7326313" y="5141913"/>
          <p14:tracePt t="236404" x="7343775" y="5141913"/>
          <p14:tracePt t="236421" x="7362825" y="5141913"/>
          <p14:tracePt t="236423" x="7372350" y="5141913"/>
          <p14:tracePt t="236437" x="7380288" y="5141913"/>
          <p14:tracePt t="236454" x="7389813" y="5141913"/>
          <p14:tracePt t="236580" x="7362825" y="5141913"/>
          <p14:tracePt t="236592" x="7335838" y="5141913"/>
          <p14:tracePt t="236596" x="7289800" y="5141913"/>
          <p14:tracePt t="236609" x="7262813" y="5141913"/>
          <p14:tracePt t="236612" x="7216775" y="5141913"/>
          <p14:tracePt t="236637" x="7143750" y="5149850"/>
          <p14:tracePt t="236638" x="7051675" y="5149850"/>
          <p14:tracePt t="236640" x="6942138" y="5149850"/>
          <p14:tracePt t="236654" x="6805613" y="5149850"/>
          <p14:tracePt t="236656" x="6696075" y="5149850"/>
          <p14:tracePt t="236671" x="6567488" y="5149850"/>
          <p14:tracePt t="236687" x="6338888" y="5149850"/>
          <p14:tracePt t="236688" x="6248400" y="5149850"/>
          <p14:tracePt t="236704" x="6165850" y="5149850"/>
          <p14:tracePt t="236705" x="6111875" y="5149850"/>
          <p14:tracePt t="236708" x="6092825" y="5149850"/>
          <p14:tracePt t="236720" x="6075363" y="5149850"/>
          <p14:tracePt t="236737" x="6056313" y="5149850"/>
          <p14:tracePt t="236738" x="6046788" y="5149850"/>
          <p14:tracePt t="236754" x="6038850" y="5159375"/>
          <p14:tracePt t="236755" x="6029325" y="5159375"/>
          <p14:tracePt t="237008" x="6046788" y="5159375"/>
          <p14:tracePt t="237012" x="6102350" y="5159375"/>
          <p14:tracePt t="237024" x="6138863" y="5159375"/>
          <p14:tracePt t="237037" x="6192838" y="5159375"/>
          <p14:tracePt t="237040" x="6229350" y="5159375"/>
          <p14:tracePt t="237054" x="6284913" y="5159375"/>
          <p14:tracePt t="237056" x="6357938" y="5168900"/>
          <p14:tracePt t="237070" x="6457950" y="5186363"/>
          <p14:tracePt t="237073" x="6567488" y="5186363"/>
          <p14:tracePt t="237087" x="6669088" y="5195888"/>
          <p14:tracePt t="237090" x="6778625" y="5214938"/>
          <p14:tracePt t="237104" x="6896100" y="5214938"/>
          <p14:tracePt t="237106" x="6988175" y="5214938"/>
          <p14:tracePt t="237121" x="7088188" y="5232400"/>
          <p14:tracePt t="237137" x="7243763" y="5241925"/>
          <p14:tracePt t="237138" x="7316788" y="5251450"/>
          <p14:tracePt t="237140" x="7362825" y="5251450"/>
          <p14:tracePt t="237154" x="7399338" y="5251450"/>
          <p14:tracePt t="237156" x="7445375" y="5251450"/>
          <p14:tracePt t="237171" x="7462838" y="5251450"/>
          <p14:tracePt t="237173" x="7481888" y="5251450"/>
          <p14:tracePt t="237187" x="7499350" y="5251450"/>
          <p14:tracePt t="237189" x="7508875" y="5251450"/>
          <p14:tracePt t="237207" x="7526338" y="5251450"/>
          <p14:tracePt t="237474" x="7508875" y="5251450"/>
          <p14:tracePt t="237478" x="7472363" y="5251450"/>
          <p14:tracePt t="237490" x="7416800" y="5251450"/>
          <p14:tracePt t="237504" x="7380288" y="5251450"/>
          <p14:tracePt t="237506" x="7316788" y="5251450"/>
          <p14:tracePt t="237521" x="7216775" y="5251450"/>
          <p14:tracePt t="237523" x="7107238" y="5251450"/>
          <p14:tracePt t="237537" x="6978650" y="5251450"/>
          <p14:tracePt t="237540" x="6842125" y="5251450"/>
          <p14:tracePt t="237554" x="6713538" y="5251450"/>
          <p14:tracePt t="237556" x="6604000" y="5251450"/>
          <p14:tracePt t="237570" x="6486525" y="5251450"/>
          <p14:tracePt t="237571" x="6394450" y="5251450"/>
          <p14:tracePt t="237574" x="6294438" y="5232400"/>
          <p14:tracePt t="237587" x="6221413" y="5222875"/>
          <p14:tracePt t="237590" x="6156325" y="5214938"/>
          <p14:tracePt t="237604" x="6092825" y="5195888"/>
          <p14:tracePt t="237606" x="6038850" y="5195888"/>
          <p14:tracePt t="237621" x="5973763" y="5186363"/>
          <p14:tracePt t="237623" x="5919788" y="5178425"/>
          <p14:tracePt t="237637" x="5873750" y="5159375"/>
          <p14:tracePt t="237640" x="5818188" y="5159375"/>
          <p14:tracePt t="237654" x="5773738" y="5159375"/>
          <p14:tracePt t="237656" x="5727700" y="5159375"/>
          <p14:tracePt t="237670" x="5672138" y="5149850"/>
          <p14:tracePt t="237673" x="5627688" y="5149850"/>
          <p14:tracePt t="237687" x="5572125" y="5141913"/>
          <p14:tracePt t="237689" x="5526088" y="5132388"/>
          <p14:tracePt t="237704" x="5472113" y="5113338"/>
          <p14:tracePt t="237706" x="5408613" y="5105400"/>
          <p14:tracePt t="237721" x="5326063" y="5095875"/>
          <p14:tracePt t="237723" x="5253038" y="5095875"/>
          <p14:tracePt t="237737" x="5160963" y="5076825"/>
          <p14:tracePt t="237740" x="5078413" y="5068888"/>
          <p14:tracePt t="237754" x="5014913" y="5049838"/>
          <p14:tracePt t="237756" x="4941888" y="5040313"/>
          <p14:tracePt t="237771" x="4878388" y="5032375"/>
          <p14:tracePt t="237773" x="4813300" y="5013325"/>
          <p14:tracePt t="237787" x="4768850" y="4995863"/>
          <p14:tracePt t="237790" x="4703763" y="4967288"/>
          <p14:tracePt t="237804" x="4667250" y="4959350"/>
          <p14:tracePt t="237806" x="4613275" y="4930775"/>
          <p14:tracePt t="237821" x="4567238" y="4913313"/>
          <p14:tracePt t="237823" x="4549775" y="4903788"/>
          <p14:tracePt t="237837" x="4521200" y="4876800"/>
          <p14:tracePt t="237840" x="4484688" y="4857750"/>
          <p14:tracePt t="237854" x="4440238" y="4821238"/>
          <p14:tracePt t="237856" x="4403725" y="4811713"/>
          <p14:tracePt t="237871" x="4375150" y="4794250"/>
          <p14:tracePt t="237874" x="4330700" y="4767263"/>
          <p14:tracePt t="237887" x="4311650" y="4748213"/>
          <p14:tracePt t="237890" x="4292600" y="4730750"/>
          <p14:tracePt t="237904" x="4265613" y="4711700"/>
          <p14:tracePt t="237906" x="4265613" y="4702175"/>
          <p14:tracePt t="237921" x="4256088" y="4694238"/>
          <p14:tracePt t="237923" x="4238625" y="4665663"/>
          <p14:tracePt t="237937" x="4238625" y="4657725"/>
          <p14:tracePt t="237940" x="4219575" y="4629150"/>
          <p14:tracePt t="237954" x="4192588" y="4611688"/>
          <p14:tracePt t="237956" x="4183063" y="4556125"/>
          <p14:tracePt t="237971" x="4165600" y="4519613"/>
          <p14:tracePt t="237971" x="4165600" y="4483100"/>
          <p14:tracePt t="237974" x="4165600" y="4429125"/>
          <p14:tracePt t="237987" x="4156075" y="4365625"/>
          <p14:tracePt t="237990" x="4138613" y="4337050"/>
          <p14:tracePt t="238004" x="4129088" y="4273550"/>
          <p14:tracePt t="238006" x="4119563" y="4219575"/>
          <p14:tracePt t="238021" x="4102100" y="4154488"/>
          <p14:tracePt t="238023" x="4092575" y="4090988"/>
          <p14:tracePt t="238037" x="4083050" y="4037013"/>
          <p14:tracePt t="238040" x="4056063" y="3971925"/>
          <p14:tracePt t="238054" x="4046538" y="3908425"/>
          <p14:tracePt t="238056" x="4029075" y="3844925"/>
          <p14:tracePt t="238071" x="4019550" y="3789363"/>
          <p14:tracePt t="238073" x="4019550" y="3779838"/>
          <p14:tracePt t="238087" x="4019550" y="3762375"/>
          <p14:tracePt t="238090" x="4019550" y="3735388"/>
          <p14:tracePt t="238104" x="4019550" y="3698875"/>
          <p14:tracePt t="238106" x="4019550" y="3679825"/>
          <p14:tracePt t="238121" x="4019550" y="3670300"/>
          <p14:tracePt t="238123" x="4019550" y="3625850"/>
          <p14:tracePt t="238137" x="4019550" y="3597275"/>
          <p14:tracePt t="238140" x="4019550" y="3560763"/>
          <p14:tracePt t="238154" x="4029075" y="3552825"/>
          <p14:tracePt t="238156" x="4029075" y="3543300"/>
          <p14:tracePt t="238171" x="4029075" y="3533775"/>
          <p14:tracePt t="238173" x="4029075" y="3506788"/>
          <p14:tracePt t="238187" x="4029075" y="3487738"/>
          <p14:tracePt t="238190" x="4029075" y="3470275"/>
          <p14:tracePt t="238208" x="4029075" y="3433763"/>
          <p14:tracePt t="238221" x="4029075" y="3424238"/>
          <p14:tracePt t="238224" x="4029075" y="3406775"/>
          <p14:tracePt t="238237" x="4029075" y="3397250"/>
          <p14:tracePt t="238240" x="4019550" y="3378200"/>
          <p14:tracePt t="238254" x="4019550" y="3360738"/>
          <p14:tracePt t="238256" x="3992563" y="3341688"/>
          <p14:tracePt t="238271" x="3992563" y="3324225"/>
          <p14:tracePt t="238271" x="3992563" y="3314700"/>
          <p14:tracePt t="238274" x="3973513" y="3297238"/>
          <p14:tracePt t="238287" x="3973513" y="3287713"/>
          <p14:tracePt t="238290" x="3963988" y="3278188"/>
          <p14:tracePt t="238304" x="3963988" y="3268663"/>
          <p14:tracePt t="238306" x="3956050" y="3260725"/>
          <p14:tracePt t="238323" x="3956050" y="3251200"/>
          <p14:tracePt t="238337" x="3946525" y="3232150"/>
          <p14:tracePt t="238340" x="3946525" y="3224213"/>
          <p14:tracePt t="238370" x="3937000" y="3214688"/>
          <p14:tracePt t="238418" x="3937000" y="3205163"/>
          <p14:tracePt t="238578" x="3937000" y="3214688"/>
          <p14:tracePt t="238582" x="3937000" y="3224213"/>
          <p14:tracePt t="238594" x="3937000" y="3232150"/>
          <p14:tracePt t="238604" x="3937000" y="3260725"/>
          <p14:tracePt t="238621" x="3937000" y="3287713"/>
          <p14:tracePt t="238621" x="3937000" y="3305175"/>
          <p14:tracePt t="238637" x="3937000" y="3333750"/>
          <p14:tracePt t="238638" x="3937000" y="3370263"/>
          <p14:tracePt t="238654" x="3937000" y="3397250"/>
          <p14:tracePt t="238655" x="3937000" y="3414713"/>
          <p14:tracePt t="238671" x="3937000" y="3470275"/>
          <p14:tracePt t="238671" x="3937000" y="3497263"/>
          <p14:tracePt t="238674" x="3937000" y="3506788"/>
          <p14:tracePt t="238687" x="3937000" y="3560763"/>
          <p14:tracePt t="238690" x="3937000" y="3597275"/>
          <p14:tracePt t="238704" x="3937000" y="3643313"/>
          <p14:tracePt t="238706" x="3937000" y="3679825"/>
          <p14:tracePt t="238721" x="3937000" y="3716338"/>
          <p14:tracePt t="238737" x="3937000" y="3798888"/>
          <p14:tracePt t="238738" x="3937000" y="3816350"/>
          <p14:tracePt t="238754" x="3937000" y="3844925"/>
          <p14:tracePt t="238755" x="3937000" y="3889375"/>
          <p14:tracePt t="238758" x="3919538" y="3917950"/>
          <p14:tracePt t="238770" x="3919538" y="3927475"/>
          <p14:tracePt t="238773" x="3919538" y="3963988"/>
          <p14:tracePt t="238787" x="3919538" y="3981450"/>
          <p14:tracePt t="238790" x="3910013" y="4008438"/>
          <p14:tracePt t="238804" x="3910013" y="4044950"/>
          <p14:tracePt t="238806" x="3910013" y="4064000"/>
          <p14:tracePt t="238820" x="3910013" y="4081463"/>
          <p14:tracePt t="238837" x="3910013" y="4100513"/>
          <p14:tracePt t="238838" x="3910013" y="4127500"/>
          <p14:tracePt t="238840" x="3910013" y="4137025"/>
          <p14:tracePt t="238854" x="3910013" y="4154488"/>
          <p14:tracePt t="238856" x="3910013" y="4173538"/>
          <p14:tracePt t="238873" x="3910013" y="4191000"/>
          <p14:tracePt t="238887" x="3910013" y="4200525"/>
          <p14:tracePt t="238890" x="3910013" y="4210050"/>
          <p14:tracePt t="238904" x="3910013" y="4219575"/>
          <p14:tracePt t="238906" x="3910013" y="4227513"/>
          <p14:tracePt t="238920" x="3910013" y="4237038"/>
          <p14:tracePt t="238923" x="3910013" y="4256088"/>
          <p14:tracePt t="238937" x="3910013" y="4264025"/>
          <p14:tracePt t="238940" x="3910013" y="4273550"/>
          <p14:tracePt t="238954" x="3910013" y="4283075"/>
          <p14:tracePt t="238971" x="3910013" y="4292600"/>
          <p14:tracePt t="238987" x="3910013" y="4300538"/>
          <p14:tracePt t="239080" x="3910013" y="4273550"/>
          <p14:tracePt t="239092" x="3910013" y="4256088"/>
          <p14:tracePt t="239095" x="3910013" y="4227513"/>
          <p14:tracePt t="239108" x="3910013" y="4219575"/>
          <p14:tracePt t="239121" x="3910013" y="4191000"/>
          <p14:tracePt t="239124" x="3910013" y="4164013"/>
          <p14:tracePt t="239137" x="3910013" y="4127500"/>
          <p14:tracePt t="239140" x="3910013" y="4090988"/>
          <p14:tracePt t="239154" x="3910013" y="4044950"/>
          <p14:tracePt t="239156" x="3910013" y="4008438"/>
          <p14:tracePt t="239171" x="3910013" y="3954463"/>
          <p14:tracePt t="239173" x="3910013" y="3908425"/>
          <p14:tracePt t="239187" x="3910013" y="3862388"/>
          <p14:tracePt t="239190" x="3910013" y="3808413"/>
          <p14:tracePt t="239204" x="3910013" y="3752850"/>
          <p14:tracePt t="239206" x="3910013" y="3698875"/>
          <p14:tracePt t="239220" x="3910013" y="3633788"/>
          <p14:tracePt t="239221" x="3910013" y="3597275"/>
          <p14:tracePt t="239239" x="3910013" y="3543300"/>
          <p14:tracePt t="239240" x="3910013" y="3516313"/>
          <p14:tracePt t="239254" x="3910013" y="3506788"/>
          <p14:tracePt t="239256" x="3910013" y="3479800"/>
          <p14:tracePt t="239271" x="3910013" y="3460750"/>
          <p14:tracePt t="239272" x="3910013" y="3443288"/>
          <p14:tracePt t="239287" x="3910013" y="3414713"/>
          <p14:tracePt t="239288" x="3910013" y="3387725"/>
          <p14:tracePt t="239304" x="3910013" y="3370263"/>
          <p14:tracePt t="239305" x="3910013" y="3341688"/>
          <p14:tracePt t="239320" x="3910013" y="3305175"/>
          <p14:tracePt t="239321" x="3910013" y="3278188"/>
          <p14:tracePt t="239337" x="3910013" y="3260725"/>
          <p14:tracePt t="239338" x="3910013" y="3232150"/>
          <p14:tracePt t="239354" x="3910013" y="3195638"/>
          <p14:tracePt t="239355" x="3910013" y="3168650"/>
          <p14:tracePt t="239371" x="3910013" y="3151188"/>
          <p14:tracePt t="239371" x="3910013" y="3122613"/>
          <p14:tracePt t="239387" x="3910013" y="3105150"/>
          <p14:tracePt t="239388" x="3910013" y="3086100"/>
          <p14:tracePt t="239404" x="3910013" y="3078163"/>
          <p14:tracePt t="239405" x="3910013" y="3049588"/>
          <p14:tracePt t="239421" x="3910013" y="3032125"/>
          <p14:tracePt t="239421" x="3910013" y="3022600"/>
          <p14:tracePt t="239437" x="3910013" y="3013075"/>
          <p14:tracePt t="239624" x="3910013" y="3032125"/>
          <p14:tracePt t="239636" x="3910013" y="3041650"/>
          <p14:tracePt t="239640" x="3910013" y="3068638"/>
          <p14:tracePt t="239654" x="3910013" y="3095625"/>
          <p14:tracePt t="239656" x="3910013" y="3105150"/>
          <p14:tracePt t="239670" x="3910013" y="3122613"/>
          <p14:tracePt t="239672" x="3919538" y="3151188"/>
          <p14:tracePt t="239687" x="3927475" y="3187700"/>
          <p14:tracePt t="239688" x="3927475" y="3195638"/>
          <p14:tracePt t="239704" x="3927475" y="3224213"/>
          <p14:tracePt t="239705" x="3937000" y="3260725"/>
          <p14:tracePt t="239720" x="3937000" y="3278188"/>
          <p14:tracePt t="239721" x="3946525" y="3297238"/>
          <p14:tracePt t="239737" x="3956050" y="3333750"/>
          <p14:tracePt t="239738" x="3956050" y="3360738"/>
          <p14:tracePt t="239754" x="3956050" y="3378200"/>
          <p14:tracePt t="239755" x="3963988" y="3406775"/>
          <p14:tracePt t="239771" x="3963988" y="3451225"/>
          <p14:tracePt t="239771" x="3983038" y="3497263"/>
          <p14:tracePt t="239787" x="3983038" y="3516313"/>
          <p14:tracePt t="239788" x="3992563" y="3552825"/>
          <p14:tracePt t="239804" x="3992563" y="3589338"/>
          <p14:tracePt t="239805" x="3992563" y="3606800"/>
          <p14:tracePt t="239821" x="3992563" y="3633788"/>
          <p14:tracePt t="239821" x="3992563" y="3662363"/>
          <p14:tracePt t="239837" x="3992563" y="3679825"/>
          <p14:tracePt t="239838" x="3992563" y="3706813"/>
          <p14:tracePt t="239854" x="3992563" y="3743325"/>
          <p14:tracePt t="239855" x="3992563" y="3771900"/>
          <p14:tracePt t="239871" x="3992563" y="3789363"/>
          <p14:tracePt t="239871" x="3992563" y="3816350"/>
          <p14:tracePt t="239887" x="3992563" y="3852863"/>
          <p14:tracePt t="239888" x="3992563" y="3889375"/>
          <p14:tracePt t="239904" x="3992563" y="3917950"/>
          <p14:tracePt t="239905" x="3992563" y="3954463"/>
          <p14:tracePt t="239921" x="3992563" y="3981450"/>
          <p14:tracePt t="239921" x="3992563" y="4027488"/>
          <p14:tracePt t="239924" x="3992563" y="4044950"/>
          <p14:tracePt t="239937" x="3992563" y="4064000"/>
          <p14:tracePt t="239940" x="3992563" y="4081463"/>
          <p14:tracePt t="239956" x="3992563" y="4100513"/>
          <p14:tracePt t="239971" x="3992563" y="4110038"/>
          <p14:tracePt t="239973" x="3992563" y="4127500"/>
          <p14:tracePt t="239987" x="3992563" y="4137025"/>
          <p14:tracePt t="239990" x="3992563" y="4164013"/>
          <p14:tracePt t="240004" x="3992563" y="4173538"/>
          <p14:tracePt t="240006" x="3992563" y="4191000"/>
          <p14:tracePt t="240020" x="3992563" y="4210050"/>
          <p14:tracePt t="240037" x="3992563" y="4219575"/>
          <p14:tracePt t="240038" x="3992563" y="4227513"/>
          <p14:tracePt t="240040" x="3992563" y="4246563"/>
          <p14:tracePt t="240070" x="3992563" y="4256088"/>
          <p14:tracePt t="240228" x="3992563" y="4246563"/>
          <p14:tracePt t="240232" x="3992563" y="4219575"/>
          <p14:tracePt t="240244" x="3983038" y="4183063"/>
          <p14:tracePt t="240254" x="3973513" y="4137025"/>
          <p14:tracePt t="240271" x="3956050" y="4110038"/>
          <p14:tracePt t="240272" x="3946525" y="4064000"/>
          <p14:tracePt t="240287" x="3937000" y="4008438"/>
          <p14:tracePt t="240288" x="3937000" y="3944938"/>
          <p14:tracePt t="240304" x="3927475" y="3871913"/>
          <p14:tracePt t="240305" x="3910013" y="3808413"/>
          <p14:tracePt t="240321" x="3900488" y="3725863"/>
          <p14:tracePt t="240321" x="3883025" y="3670300"/>
          <p14:tracePt t="240337" x="3873500" y="3606800"/>
          <p14:tracePt t="240338" x="3873500" y="3533775"/>
          <p14:tracePt t="240354" x="3873500" y="3487738"/>
          <p14:tracePt t="240355" x="3873500" y="3433763"/>
          <p14:tracePt t="240371" x="3873500" y="3414713"/>
          <p14:tracePt t="240371" x="3873500" y="3387725"/>
          <p14:tracePt t="240374" x="3890963" y="3341688"/>
          <p14:tracePt t="240387" x="3890963" y="3333750"/>
          <p14:tracePt t="240390" x="3890963" y="3305175"/>
          <p14:tracePt t="240404" x="3890963" y="3297238"/>
          <p14:tracePt t="240406" x="3890963" y="3278188"/>
          <p14:tracePt t="240421" x="3890963" y="3260725"/>
          <p14:tracePt t="240437" x="3890963" y="3251200"/>
          <p14:tracePt t="240439" x="3890963" y="3241675"/>
          <p14:tracePt t="240454" x="3890963" y="3232150"/>
          <p14:tracePt t="240456" x="3890963" y="3224213"/>
          <p14:tracePt t="240470" x="3890963" y="3214688"/>
          <p14:tracePt t="240470" x="3890963" y="3205163"/>
          <p14:tracePt t="240487" x="3890963" y="3195638"/>
          <p14:tracePt t="240503" x="3890963" y="3187700"/>
          <p14:tracePt t="240504" x="3890963" y="3178175"/>
          <p14:tracePt t="240520" x="3890963" y="3168650"/>
          <p14:tracePt t="240521" x="3890963" y="3159125"/>
          <p14:tracePt t="240537" x="3890963" y="3141663"/>
          <p14:tracePt t="240538" x="3890963" y="3132138"/>
          <p14:tracePt t="240554" x="3900488" y="3114675"/>
          <p14:tracePt t="240694" x="3910013" y="3114675"/>
          <p14:tracePt t="240710" x="3910013" y="3122613"/>
          <p14:tracePt t="240714" x="3910013" y="3151188"/>
          <p14:tracePt t="240726" x="3910013" y="3168650"/>
          <p14:tracePt t="240737" x="3910013" y="3178175"/>
          <p14:tracePt t="240754" x="3919538" y="3205163"/>
          <p14:tracePt t="240755" x="3927475" y="3224213"/>
          <p14:tracePt t="240757" x="3937000" y="3251200"/>
          <p14:tracePt t="240771" x="3956050" y="3287713"/>
          <p14:tracePt t="240787" x="3963988" y="3314700"/>
          <p14:tracePt t="240788" x="3973513" y="3351213"/>
          <p14:tracePt t="240790" x="3973513" y="3378200"/>
          <p14:tracePt t="240804" x="3983038" y="3424238"/>
          <p14:tracePt t="240806" x="3992563" y="3451225"/>
          <p14:tracePt t="240809" x="4000500" y="3497263"/>
          <p14:tracePt t="240823" x="4000500" y="3524250"/>
          <p14:tracePt t="240837" x="4000500" y="3552825"/>
          <p14:tracePt t="240840" x="4000500" y="3597275"/>
          <p14:tracePt t="240854" x="4010025" y="3625850"/>
          <p14:tracePt t="240856" x="4010025" y="3652838"/>
          <p14:tracePt t="240871" x="4010025" y="3689350"/>
          <p14:tracePt t="240871" x="4010025" y="3716338"/>
          <p14:tracePt t="240874" x="4010025" y="3743325"/>
          <p14:tracePt t="240887" x="4010025" y="3779838"/>
          <p14:tracePt t="240890" x="4010025" y="3808413"/>
          <p14:tracePt t="240904" x="4010025" y="3835400"/>
          <p14:tracePt t="240906" x="4010025" y="3852863"/>
          <p14:tracePt t="240921" x="4010025" y="3862388"/>
          <p14:tracePt t="240923" x="4010025" y="3889375"/>
          <p14:tracePt t="240937" x="4010025" y="3917950"/>
          <p14:tracePt t="240940" x="4010025" y="3944938"/>
          <p14:tracePt t="240954" x="4010025" y="3981450"/>
          <p14:tracePt t="240956" x="4010025" y="4000500"/>
          <p14:tracePt t="240970" x="4010025" y="4017963"/>
          <p14:tracePt t="240973" x="4010025" y="4037013"/>
          <p14:tracePt t="240987" x="4010025" y="4054475"/>
          <p14:tracePt t="240989" x="4010025" y="4073525"/>
          <p14:tracePt t="241004" x="4010025" y="4100513"/>
          <p14:tracePt t="241006" x="4010025" y="4117975"/>
          <p14:tracePt t="241021" x="4010025" y="4137025"/>
          <p14:tracePt t="241023" x="4010025" y="4146550"/>
          <p14:tracePt t="241037" x="4010025" y="4154488"/>
          <p14:tracePt t="241054" x="4010025" y="4164013"/>
          <p14:tracePt t="241056" x="4000500" y="4173538"/>
          <p14:tracePt t="241928" x="4000500" y="4183063"/>
          <p14:tracePt t="242312" x="4010025" y="4164013"/>
          <p14:tracePt t="242316" x="4010025" y="4154488"/>
          <p14:tracePt t="242328" x="4010025" y="4146550"/>
          <p14:tracePt t="242337" x="4019550" y="4127500"/>
          <p14:tracePt t="242354" x="4019550" y="4100513"/>
          <p14:tracePt t="242355" x="4029075" y="4073525"/>
          <p14:tracePt t="242371" x="4037013" y="4037013"/>
          <p14:tracePt t="242371" x="4056063" y="4000500"/>
          <p14:tracePt t="242387" x="4065588" y="3935413"/>
          <p14:tracePt t="242388" x="4092575" y="3889375"/>
          <p14:tracePt t="242404" x="4102100" y="3825875"/>
          <p14:tracePt t="242405" x="4102100" y="3798888"/>
          <p14:tracePt t="242421" x="4102100" y="3771900"/>
          <p14:tracePt t="242421" x="4102100" y="3725863"/>
          <p14:tracePt t="242424" x="4110038" y="3670300"/>
          <p14:tracePt t="242437" x="4110038" y="3606800"/>
          <p14:tracePt t="242440" x="4110038" y="3552825"/>
          <p14:tracePt t="242454" x="4110038" y="3516313"/>
          <p14:tracePt t="242456" x="4110038" y="3470275"/>
          <p14:tracePt t="242471" x="4110038" y="3424238"/>
          <p14:tracePt t="242473" x="4110038" y="3370263"/>
          <p14:tracePt t="242487" x="4110038" y="3351213"/>
          <p14:tracePt t="242490" x="4110038" y="3314700"/>
          <p14:tracePt t="242504" x="4110038" y="3305175"/>
          <p14:tracePt t="242506" x="4110038" y="3278188"/>
          <p14:tracePt t="242520" x="4110038" y="3251200"/>
          <p14:tracePt t="242521" x="4110038" y="3232150"/>
          <p14:tracePt t="242524" x="4110038" y="3224213"/>
          <p14:tracePt t="242537" x="4110038" y="3205163"/>
          <p14:tracePt t="242540" x="4110038" y="3195638"/>
          <p14:tracePt t="242554" x="4110038" y="3168650"/>
          <p14:tracePt t="242556" x="4110038" y="3159125"/>
          <p14:tracePt t="242571" x="4110038" y="3141663"/>
          <p14:tracePt t="242573" x="4110038" y="3132138"/>
          <p14:tracePt t="242587" x="4110038" y="3122613"/>
          <p14:tracePt t="242589" x="4110038" y="3114675"/>
          <p14:tracePt t="242604" x="4102100" y="3105150"/>
          <p14:tracePt t="242621" x="4102100" y="3095625"/>
          <p14:tracePt t="242637" x="4102100" y="3086100"/>
          <p14:tracePt t="242823" x="4092575" y="3086100"/>
          <p14:tracePt t="242839" x="4092575" y="3095625"/>
          <p14:tracePt t="242968" x="4083050" y="3105150"/>
          <p14:tracePt t="243298" x="4073525" y="3114675"/>
          <p14:tracePt t="243334" x="4065588" y="3132138"/>
          <p14:tracePt t="243346" x="4065588" y="3151188"/>
          <p14:tracePt t="243354" x="4065588" y="3159125"/>
          <p14:tracePt t="243371" x="4065588" y="3168650"/>
          <p14:tracePt t="243371" x="4065588" y="3187700"/>
          <p14:tracePt t="243387" x="4065588" y="3195638"/>
          <p14:tracePt t="243388" x="4065588" y="3214688"/>
          <p14:tracePt t="243404" x="4065588" y="3224213"/>
          <p14:tracePt t="243405" x="4056063" y="3232150"/>
          <p14:tracePt t="243421" x="4056063" y="3251200"/>
          <p14:tracePt t="243421" x="4056063" y="3268663"/>
          <p14:tracePt t="243437" x="4056063" y="3287713"/>
          <p14:tracePt t="243438" x="4056063" y="3297238"/>
          <p14:tracePt t="243454" x="4056063" y="3324225"/>
          <p14:tracePt t="243455" x="4056063" y="3341688"/>
          <p14:tracePt t="243471" x="4056063" y="3360738"/>
          <p14:tracePt t="243472" x="4046538" y="3397250"/>
          <p14:tracePt t="243474" x="4046538" y="3406775"/>
          <p14:tracePt t="243487" x="4046538" y="3443288"/>
          <p14:tracePt t="243490" x="4037013" y="3470275"/>
          <p14:tracePt t="243504" x="4037013" y="3497263"/>
          <p14:tracePt t="243506" x="4037013" y="3533775"/>
          <p14:tracePt t="243521" x="4037013" y="3560763"/>
          <p14:tracePt t="243523" x="4029075" y="3589338"/>
          <p14:tracePt t="243537" x="4029075" y="3625850"/>
          <p14:tracePt t="243540" x="4029075" y="3652838"/>
          <p14:tracePt t="243554" x="4029075" y="3679825"/>
          <p14:tracePt t="243556" x="4029075" y="3706813"/>
          <p14:tracePt t="243570" x="4029075" y="3743325"/>
          <p14:tracePt t="243587" x="4019550" y="3779838"/>
          <p14:tracePt t="243588" x="4019550" y="3808413"/>
          <p14:tracePt t="243590" x="4019550" y="3825875"/>
          <p14:tracePt t="243604" x="4010025" y="3844925"/>
          <p14:tracePt t="243606" x="4010025" y="3862388"/>
          <p14:tracePt t="243621" x="4010025" y="3881438"/>
          <p14:tracePt t="243623" x="4010025" y="3898900"/>
          <p14:tracePt t="243637" x="4010025" y="3908425"/>
          <p14:tracePt t="243640" x="4010025" y="3917950"/>
          <p14:tracePt t="243654" x="4010025" y="3927475"/>
          <p14:tracePt t="243670" x="4010025" y="3935413"/>
          <p14:tracePt t="243673" x="4010025" y="3944938"/>
          <p14:tracePt t="243687" x="4010025" y="3954463"/>
          <p14:tracePt t="243690" x="4010025" y="3963988"/>
          <p14:tracePt t="243704" x="4010025" y="3971925"/>
          <p14:tracePt t="243721" x="4010025" y="3981450"/>
          <p14:tracePt t="243737" x="4010025" y="4008438"/>
          <p14:tracePt t="243762" x="4010025" y="4027488"/>
          <p14:tracePt t="243771" x="4010025" y="4037013"/>
          <p14:tracePt t="243794" x="4010025" y="4054475"/>
          <p14:tracePt t="243804" x="4010025" y="4064000"/>
          <p14:tracePt t="243821" x="4010025" y="4073525"/>
          <p14:tracePt t="243837" x="4010025" y="4081463"/>
          <p14:tracePt t="243854" x="4010025" y="4090988"/>
          <p14:tracePt t="243871" x="4010025" y="4100513"/>
          <p14:tracePt t="243890" x="4010025" y="4110038"/>
          <p14:tracePt t="243905" x="4010025" y="4117975"/>
          <p14:tracePt t="244908" x="4010025" y="4137025"/>
          <p14:tracePt t="244912" x="4010025" y="4146550"/>
          <p14:tracePt t="244923" x="4046538" y="4183063"/>
          <p14:tracePt t="244937" x="4056063" y="4191000"/>
          <p14:tracePt t="244940" x="4092575" y="4200525"/>
          <p14:tracePt t="244954" x="4119563" y="4219575"/>
          <p14:tracePt t="244956" x="4183063" y="4246563"/>
          <p14:tracePt t="244971" x="4284663" y="4292600"/>
          <p14:tracePt t="244973" x="4403725" y="4337050"/>
          <p14:tracePt t="244987" x="4549775" y="4383088"/>
          <p14:tracePt t="244990" x="4722813" y="4410075"/>
          <p14:tracePt t="245004" x="4895850" y="4438650"/>
          <p14:tracePt t="245006" x="5060950" y="4475163"/>
          <p14:tracePt t="245020" x="5253038" y="4519613"/>
          <p14:tracePt t="245021" x="5472113" y="4565650"/>
          <p14:tracePt t="245024" x="5654675" y="4602163"/>
          <p14:tracePt t="245037" x="5810250" y="4629150"/>
          <p14:tracePt t="245040" x="5956300" y="4648200"/>
          <p14:tracePt t="245054" x="6092825" y="4675188"/>
          <p14:tracePt t="245056" x="6192838" y="4694238"/>
          <p14:tracePt t="245071" x="6265863" y="4702175"/>
          <p14:tracePt t="245073" x="6330950" y="4711700"/>
          <p14:tracePt t="245087" x="6375400" y="4721225"/>
          <p14:tracePt t="245090" x="6394450" y="4738688"/>
          <p14:tracePt t="245104" x="6403975" y="4738688"/>
          <p14:tracePt t="245106" x="6411913" y="4738688"/>
          <p14:tracePt t="245137" x="6421438" y="4738688"/>
          <p14:tracePt t="245154" x="6430963" y="4748213"/>
          <p14:tracePt t="245171" x="6448425" y="4748213"/>
          <p14:tracePt t="245171" x="6457950" y="4748213"/>
          <p14:tracePt t="245187" x="6477000" y="4748213"/>
          <p14:tracePt t="245188" x="6523038" y="4775200"/>
          <p14:tracePt t="245204" x="6530975" y="4784725"/>
          <p14:tracePt t="245205" x="6567488" y="4803775"/>
          <p14:tracePt t="245221" x="6596063" y="4811713"/>
          <p14:tracePt t="245221" x="6632575" y="4821238"/>
          <p14:tracePt t="245237" x="6659563" y="4840288"/>
          <p14:tracePt t="245238" x="6686550" y="4840288"/>
          <p14:tracePt t="245255" x="6750050" y="4884738"/>
          <p14:tracePt t="245271" x="6769100" y="4894263"/>
          <p14:tracePt t="245272" x="6805613" y="4903788"/>
          <p14:tracePt t="245287" x="6815138" y="4903788"/>
          <p14:tracePt t="245288" x="6815138" y="4913313"/>
          <p14:tracePt t="245304" x="6832600" y="4930775"/>
          <p14:tracePt t="245305" x="6842125" y="4940300"/>
          <p14:tracePt t="245320" x="6859588" y="4949825"/>
          <p14:tracePt t="245321" x="6878638" y="4959350"/>
          <p14:tracePt t="245324" x="6888163" y="4967288"/>
          <p14:tracePt t="245353" x="6896100" y="4976813"/>
          <p14:tracePt t="245354" x="6915150" y="4995863"/>
          <p14:tracePt t="245370" x="6924675" y="5003800"/>
          <p14:tracePt t="245371" x="6932613" y="5013325"/>
          <p14:tracePt t="245387" x="6951663" y="5032375"/>
          <p14:tracePt t="245387" x="6961188" y="5040313"/>
          <p14:tracePt t="245403" x="6961188" y="5049838"/>
          <p14:tracePt t="245404" x="6978650" y="5068888"/>
          <p14:tracePt t="245420" x="6988175" y="5076825"/>
          <p14:tracePt t="245437" x="6997700" y="5086350"/>
          <p14:tracePt t="245455" x="7007225" y="5095875"/>
          <p14:tracePt t="245470" x="7024688" y="5105400"/>
          <p14:tracePt t="245472" x="7034213" y="5105400"/>
          <p14:tracePt t="245487" x="7043738" y="5113338"/>
          <p14:tracePt t="245531" x="7051675" y="5122863"/>
          <p14:tracePt t="245547" x="7070725" y="5132388"/>
          <p14:tracePt t="245564" x="7080250" y="5141913"/>
          <p14:tracePt t="245580" x="7088188" y="5149850"/>
          <p14:tracePt t="245596" x="7097713" y="5159375"/>
          <p14:tracePt t="245918" x="7116763" y="5159375"/>
          <p14:tracePt t="245922" x="7124700" y="5159375"/>
          <p14:tracePt t="245937" x="7161213" y="5159375"/>
          <p14:tracePt t="245938" x="7180263" y="5159375"/>
          <p14:tracePt t="245954" x="7207250" y="5159375"/>
          <p14:tracePt t="245955" x="7253288" y="5159375"/>
          <p14:tracePt t="245970" x="7280275" y="5159375"/>
          <p14:tracePt t="245971" x="7307263" y="5159375"/>
          <p14:tracePt t="245987" x="7326313" y="5159375"/>
          <p14:tracePt t="245988" x="7343775" y="5168900"/>
          <p14:tracePt t="246004" x="7389813" y="5178425"/>
          <p14:tracePt t="246005" x="7399338" y="5178425"/>
          <p14:tracePt t="246021" x="7416800" y="5178425"/>
          <p14:tracePt t="246021" x="7435850" y="5178425"/>
          <p14:tracePt t="246037" x="7453313" y="5178425"/>
          <p14:tracePt t="246038" x="7462838" y="5178425"/>
          <p14:tracePt t="246054" x="7472363" y="5178425"/>
          <p14:tracePt t="246055" x="7508875" y="5178425"/>
          <p14:tracePt t="246070" x="7535863" y="5178425"/>
          <p14:tracePt t="246071" x="7554913" y="5178425"/>
          <p14:tracePt t="246087" x="7572375" y="5178425"/>
          <p14:tracePt t="246088" x="7581900" y="5178425"/>
          <p14:tracePt t="246104" x="7591425" y="5178425"/>
          <p14:tracePt t="246104" x="7618413" y="5178425"/>
          <p14:tracePt t="246120" x="7637463" y="5178425"/>
          <p14:tracePt t="246137" x="7664450" y="5178425"/>
          <p14:tracePt t="246138" x="7673975" y="5178425"/>
          <p14:tracePt t="246154" x="7691438" y="5178425"/>
          <p14:tracePt t="246155" x="7700963" y="5178425"/>
          <p14:tracePt t="246170" x="7710488" y="5178425"/>
          <p14:tracePt t="246171" x="7718425" y="5178425"/>
          <p14:tracePt t="246174" x="7727950" y="5178425"/>
          <p14:tracePt t="246758" x="7710488" y="5195888"/>
          <p14:tracePt t="246762" x="7700963" y="5205413"/>
          <p14:tracePt t="246774" x="7664450" y="5214938"/>
          <p14:tracePt t="246787" x="7627938" y="5214938"/>
          <p14:tracePt t="246790" x="7600950" y="5214938"/>
          <p14:tracePt t="246804" x="7581900" y="5214938"/>
          <p14:tracePt t="246806" x="7572375" y="5214938"/>
          <p14:tracePt t="246820" x="7554913" y="5214938"/>
          <p14:tracePt t="246823" x="7545388" y="5214938"/>
          <p14:tracePt t="246837" x="7535863" y="5214938"/>
          <p14:tracePt t="246840" x="7526338" y="5214938"/>
          <p14:tracePt t="246855" x="7508875" y="5214938"/>
          <p14:tracePt t="246870" x="7499350" y="5214938"/>
          <p14:tracePt t="246871" x="7489825" y="5214938"/>
          <p14:tracePt t="246874" x="7472363" y="5214938"/>
          <p14:tracePt t="246887" x="7462838" y="5214938"/>
          <p14:tracePt t="246890" x="7453313" y="5214938"/>
          <p14:tracePt t="246904" x="7416800" y="5214938"/>
          <p14:tracePt t="246906" x="7389813" y="5214938"/>
          <p14:tracePt t="246920" x="7372350" y="5214938"/>
          <p14:tracePt t="246923" x="7353300" y="5205413"/>
          <p14:tracePt t="246937" x="7335838" y="5205413"/>
          <p14:tracePt t="246939" x="7326313" y="5195888"/>
          <p14:tracePt t="246954" x="7316788" y="5195888"/>
          <p14:tracePt t="247014" x="7307263" y="5195888"/>
          <p14:tracePt t="247142" x="7326313" y="5195888"/>
          <p14:tracePt t="247146" x="7343775" y="5195888"/>
          <p14:tracePt t="247158" x="7380288" y="5195888"/>
          <p14:tracePt t="247170" x="7389813" y="5195888"/>
          <p14:tracePt t="247174" x="7426325" y="5195888"/>
          <p14:tracePt t="247187" x="7445375" y="5205413"/>
          <p14:tracePt t="247190" x="7481888" y="5214938"/>
          <p14:tracePt t="247207" x="7535863" y="5214938"/>
          <p14:tracePt t="247221" x="7554913" y="5214938"/>
          <p14:tracePt t="247224" x="7591425" y="5214938"/>
          <p14:tracePt t="247237" x="7600950" y="5214938"/>
          <p14:tracePt t="247239" x="7637463" y="5214938"/>
          <p14:tracePt t="247254" x="7654925" y="5214938"/>
          <p14:tracePt t="247256" x="7681913" y="5214938"/>
          <p14:tracePt t="247270" x="7691438" y="5214938"/>
          <p14:tracePt t="247271" x="7718425" y="5214938"/>
          <p14:tracePt t="247274" x="7747000" y="5214938"/>
          <p14:tracePt t="247288" x="7791450" y="5195888"/>
          <p14:tracePt t="247304" x="7800975" y="5195888"/>
          <p14:tracePt t="247306" x="7827963" y="5195888"/>
          <p14:tracePt t="247320" x="7874000" y="5168900"/>
          <p14:tracePt t="247321" x="7874000" y="5159375"/>
          <p14:tracePt t="247324" x="7920038" y="5132388"/>
          <p14:tracePt t="247337" x="7929563" y="5122863"/>
          <p14:tracePt t="247340" x="7947025" y="5113338"/>
          <p14:tracePt t="247354" x="7956550" y="5105400"/>
          <p14:tracePt t="247356" x="7966075" y="5095875"/>
          <p14:tracePt t="247371" x="7974013" y="5086350"/>
          <p14:tracePt t="247373" x="7993063" y="5068888"/>
          <p14:tracePt t="247387" x="8002588" y="5068888"/>
          <p14:tracePt t="247389" x="8010525" y="5059363"/>
          <p14:tracePt t="247404" x="8020050" y="5040313"/>
          <p14:tracePt t="247406" x="8029575" y="5032375"/>
          <p14:tracePt t="247420" x="8029575" y="5013325"/>
          <p14:tracePt t="247423" x="8039100" y="4995863"/>
          <p14:tracePt t="247437" x="8047038" y="4976813"/>
          <p14:tracePt t="247440" x="8047038" y="4930775"/>
          <p14:tracePt t="247454" x="8047038" y="4913313"/>
          <p14:tracePt t="247456" x="8056563" y="4876800"/>
          <p14:tracePt t="247470" x="8056563" y="4840288"/>
          <p14:tracePt t="247473" x="8056563" y="4821238"/>
          <p14:tracePt t="247487" x="8056563" y="4803775"/>
          <p14:tracePt t="247489" x="8056563" y="4794250"/>
          <p14:tracePt t="247504" x="8056563" y="4784725"/>
          <p14:tracePt t="247506" x="8047038" y="4757738"/>
          <p14:tracePt t="247520" x="8039100" y="4757738"/>
          <p14:tracePt t="247523" x="8029575" y="4748213"/>
          <p14:tracePt t="247537" x="8010525" y="4730750"/>
          <p14:tracePt t="247540" x="7993063" y="4711700"/>
          <p14:tracePt t="247554" x="7974013" y="4694238"/>
          <p14:tracePt t="247556" x="7956550" y="4684713"/>
          <p14:tracePt t="247571" x="7937500" y="4675188"/>
          <p14:tracePt t="247573" x="7920038" y="4665663"/>
          <p14:tracePt t="247587" x="7910513" y="4665663"/>
          <p14:tracePt t="247589" x="7883525" y="4648200"/>
          <p14:tracePt t="247604" x="7874000" y="4648200"/>
          <p14:tracePt t="247606" x="7847013" y="4648200"/>
          <p14:tracePt t="247621" x="7837488" y="4648200"/>
          <p14:tracePt t="247621" x="7810500" y="4629150"/>
          <p14:tracePt t="247624" x="7800975" y="4621213"/>
          <p14:tracePt t="247637" x="7783513" y="4621213"/>
          <p14:tracePt t="247640" x="7773988" y="4621213"/>
          <p14:tracePt t="247654" x="7764463" y="4621213"/>
          <p14:tracePt t="247656" x="7754938" y="4621213"/>
          <p14:tracePt t="247670" x="7747000" y="4621213"/>
          <p14:tracePt t="247673" x="7727950" y="4621213"/>
          <p14:tracePt t="247687" x="7718425" y="4621213"/>
          <p14:tracePt t="247690" x="7691438" y="4638675"/>
          <p14:tracePt t="247704" x="7681913" y="4648200"/>
          <p14:tracePt t="247706" x="7664450" y="4665663"/>
          <p14:tracePt t="247720" x="7654925" y="4684713"/>
          <p14:tracePt t="247721" x="7645400" y="4721225"/>
          <p14:tracePt t="247724" x="7637463" y="4748213"/>
          <p14:tracePt t="247737" x="7637463" y="4775200"/>
          <p14:tracePt t="247740" x="7637463" y="4784725"/>
          <p14:tracePt t="247754" x="7637463" y="4830763"/>
          <p14:tracePt t="247757" x="7637463" y="4848225"/>
          <p14:tracePt t="247771" x="7637463" y="4913313"/>
          <p14:tracePt t="247774" x="7637463" y="4940300"/>
          <p14:tracePt t="247787" x="7637463" y="4967288"/>
          <p14:tracePt t="247789" x="7637463" y="4986338"/>
          <p14:tracePt t="247804" x="7673975" y="5032375"/>
          <p14:tracePt t="247806" x="7681913" y="5040313"/>
          <p14:tracePt t="247820" x="7700963" y="5068888"/>
          <p14:tracePt t="247823" x="7710488" y="5076825"/>
          <p14:tracePt t="247837" x="7710488" y="5095875"/>
          <p14:tracePt t="247840" x="7718425" y="5095875"/>
          <p14:tracePt t="247854" x="7737475" y="5105400"/>
          <p14:tracePt t="247856" x="7747000" y="5105400"/>
          <p14:tracePt t="247870" x="7764463" y="5113338"/>
          <p14:tracePt t="247873" x="7791450" y="5122863"/>
          <p14:tracePt t="247887" x="7810500" y="5122863"/>
          <p14:tracePt t="247889" x="7820025" y="5122863"/>
          <p14:tracePt t="247904" x="7847013" y="5122863"/>
          <p14:tracePt t="247906" x="7864475" y="5122863"/>
          <p14:tracePt t="247920" x="7883525" y="5113338"/>
          <p14:tracePt t="247923" x="7893050" y="5113338"/>
          <p14:tracePt t="247937" x="7910513" y="5105400"/>
          <p14:tracePt t="247940" x="7920038" y="5105400"/>
          <p14:tracePt t="247954" x="7937500" y="5095875"/>
          <p14:tracePt t="247956" x="7947025" y="5086350"/>
          <p14:tracePt t="248698" x="7947025" y="5068888"/>
          <p14:tracePt t="248702" x="7947025" y="5059363"/>
          <p14:tracePt t="248714" x="7900988" y="5022850"/>
          <p14:tracePt t="248720" x="7856538" y="4995863"/>
          <p14:tracePt t="248737" x="7837488" y="4976813"/>
          <p14:tracePt t="248738" x="7773988" y="4913313"/>
          <p14:tracePt t="248754" x="7710488" y="4857750"/>
          <p14:tracePt t="248755" x="7637463" y="4794250"/>
          <p14:tracePt t="248770" x="7608888" y="4775200"/>
          <p14:tracePt t="248771" x="7545388" y="4738688"/>
          <p14:tracePt t="248787" x="7445375" y="4657725"/>
          <p14:tracePt t="248788" x="7326313" y="4602163"/>
          <p14:tracePt t="248804" x="7207250" y="4538663"/>
          <p14:tracePt t="248805" x="7088188" y="4502150"/>
          <p14:tracePt t="248821" x="6969125" y="4456113"/>
          <p14:tracePt t="248821" x="6851650" y="4410075"/>
          <p14:tracePt t="248837" x="6750050" y="4365625"/>
          <p14:tracePt t="248838" x="6632575" y="4337050"/>
          <p14:tracePt t="248842" x="6523038" y="4310063"/>
          <p14:tracePt t="248854" x="6403975" y="4292600"/>
          <p14:tracePt t="248870" x="6348413" y="4283075"/>
          <p14:tracePt t="248887" x="6275388" y="4273550"/>
          <p14:tracePt t="248888" x="6248400" y="4273550"/>
          <p14:tracePt t="248892" x="6229350" y="4273550"/>
          <p14:tracePt t="248894" x="6221413" y="4273550"/>
          <p14:tracePt t="248906" x="6211888" y="4273550"/>
          <p14:tracePt t="248909" x="6192838" y="4273550"/>
          <p14:tracePt t="248921" x="6175375" y="4283075"/>
          <p14:tracePt t="248937" x="6165850" y="4292600"/>
          <p14:tracePt t="248938" x="6148388" y="4310063"/>
          <p14:tracePt t="248954" x="6138863" y="4329113"/>
          <p14:tracePt t="248955" x="6119813" y="4373563"/>
          <p14:tracePt t="248957" x="6083300" y="4438650"/>
          <p14:tracePt t="248970" x="6075363" y="4465638"/>
          <p14:tracePt t="248973" x="6046788" y="4529138"/>
          <p14:tracePt t="248987" x="6038850" y="4556125"/>
          <p14:tracePt t="248990" x="6029325" y="4602163"/>
          <p14:tracePt t="249004" x="6029325" y="4638675"/>
          <p14:tracePt t="249006" x="6029325" y="4694238"/>
          <p14:tracePt t="249021" x="6029325" y="4757738"/>
          <p14:tracePt t="249023" x="6029325" y="4830763"/>
          <p14:tracePt t="249037" x="6029325" y="4903788"/>
          <p14:tracePt t="249040" x="6029325" y="4986338"/>
          <p14:tracePt t="249054" x="6056313" y="5049838"/>
          <p14:tracePt t="249056" x="6083300" y="5113338"/>
          <p14:tracePt t="249070" x="6119813" y="5178425"/>
          <p14:tracePt t="249073" x="6156325" y="5241925"/>
          <p14:tracePt t="249087" x="6211888" y="5314950"/>
          <p14:tracePt t="249089" x="6265863" y="5360988"/>
          <p14:tracePt t="249104" x="6284913" y="5378450"/>
          <p14:tracePt t="249106" x="6330950" y="5405438"/>
          <p14:tracePt t="249121" x="6357938" y="5424488"/>
          <p14:tracePt t="249123" x="6394450" y="5434013"/>
          <p14:tracePt t="249137" x="6430963" y="5441950"/>
          <p14:tracePt t="249140" x="6477000" y="5461000"/>
          <p14:tracePt t="249154" x="6559550" y="5470525"/>
          <p14:tracePt t="249156" x="6632575" y="5487988"/>
          <p14:tracePt t="249171" x="6732588" y="5497513"/>
          <p14:tracePt t="249173" x="6842125" y="5497513"/>
          <p14:tracePt t="249187" x="6961188" y="5497513"/>
          <p14:tracePt t="249189" x="7070725" y="5497513"/>
          <p14:tracePt t="249204" x="7180263" y="5497513"/>
          <p14:tracePt t="249206" x="7289800" y="5497513"/>
          <p14:tracePt t="249224" x="7481888" y="5497513"/>
          <p14:tracePt t="249238" x="7564438" y="5497513"/>
          <p14:tracePt t="249240" x="7637463" y="5497513"/>
          <p14:tracePt t="249254" x="7718425" y="5478463"/>
          <p14:tracePt t="249255" x="7791450" y="5478463"/>
          <p14:tracePt t="249271" x="7874000" y="5470525"/>
          <p14:tracePt t="249271" x="7956550" y="5441950"/>
          <p14:tracePt t="249274" x="8029575" y="5414963"/>
          <p14:tracePt t="249287" x="8093075" y="5387975"/>
          <p14:tracePt t="249290" x="8158163" y="5360988"/>
          <p14:tracePt t="249304" x="8221663" y="5324475"/>
          <p14:tracePt t="249306" x="8275638" y="5287963"/>
          <p14:tracePt t="249321" x="8304213" y="5251450"/>
          <p14:tracePt t="249323" x="8331200" y="5205413"/>
          <p14:tracePt t="249337" x="8358188" y="5141913"/>
          <p14:tracePt t="249340" x="8367713" y="5086350"/>
          <p14:tracePt t="249354" x="8377238" y="5040313"/>
          <p14:tracePt t="249356" x="8377238" y="4995863"/>
          <p14:tracePt t="249370" x="8377238" y="4959350"/>
          <p14:tracePt t="249387" x="8377238" y="4884738"/>
          <p14:tracePt t="249388" x="8358188" y="4840288"/>
          <p14:tracePt t="249390" x="8331200" y="4811713"/>
          <p14:tracePt t="249404" x="8294688" y="4757738"/>
          <p14:tracePt t="249406" x="8267700" y="4738688"/>
          <p14:tracePt t="249421" x="8221663" y="4702175"/>
          <p14:tracePt t="249423" x="8158163" y="4684713"/>
          <p14:tracePt t="249437" x="8075613" y="4657725"/>
          <p14:tracePt t="249440" x="7993063" y="4629150"/>
          <p14:tracePt t="249454" x="7920038" y="4611688"/>
          <p14:tracePt t="249456" x="7820025" y="4584700"/>
          <p14:tracePt t="249470" x="7737475" y="4575175"/>
          <p14:tracePt t="249473" x="7664450" y="4556125"/>
          <p14:tracePt t="249487" x="7581900" y="4548188"/>
          <p14:tracePt t="249489" x="7489825" y="4529138"/>
          <p14:tracePt t="249504" x="7408863" y="4519613"/>
          <p14:tracePt t="249506" x="7335838" y="4519613"/>
          <p14:tracePt t="249521" x="7253288" y="4519613"/>
          <p14:tracePt t="249523" x="7197725" y="4519613"/>
          <p14:tracePt t="249537" x="7143750" y="4519613"/>
          <p14:tracePt t="249539" x="7080250" y="4519613"/>
          <p14:tracePt t="249554" x="7024688" y="4519613"/>
          <p14:tracePt t="249556" x="6961188" y="4519613"/>
          <p14:tracePt t="249570" x="6905625" y="4538663"/>
          <p14:tracePt t="249573" x="6859588" y="4548188"/>
          <p14:tracePt t="249587" x="6815138" y="4556125"/>
          <p14:tracePt t="249589" x="6750050" y="4584700"/>
          <p14:tracePt t="249604" x="6705600" y="4621213"/>
          <p14:tracePt t="249606" x="6640513" y="4657725"/>
          <p14:tracePt t="249621" x="6586538" y="4694238"/>
          <p14:tracePt t="249623" x="6567488" y="4711700"/>
          <p14:tracePt t="249637" x="6550025" y="4748213"/>
          <p14:tracePt t="249640" x="6540500" y="4775200"/>
          <p14:tracePt t="249654" x="6513513" y="4803775"/>
          <p14:tracePt t="249656" x="6513513" y="4840288"/>
          <p14:tracePt t="249671" x="6503988" y="4867275"/>
          <p14:tracePt t="249671" x="6503988" y="4913313"/>
          <p14:tracePt t="249674" x="6503988" y="4949825"/>
          <p14:tracePt t="249687" x="6503988" y="4967288"/>
          <p14:tracePt t="249690" x="6503988" y="5013325"/>
          <p14:tracePt t="249704" x="6513513" y="5068888"/>
          <p14:tracePt t="249706" x="6530975" y="5113338"/>
          <p14:tracePt t="249720" x="6530975" y="5132388"/>
          <p14:tracePt t="249723" x="6567488" y="5178425"/>
          <p14:tracePt t="249737" x="6577013" y="5214938"/>
          <p14:tracePt t="249740" x="6586538" y="5232400"/>
          <p14:tracePt t="249754" x="6604000" y="5278438"/>
          <p14:tracePt t="249756" x="6659563" y="5341938"/>
          <p14:tracePt t="249770" x="6686550" y="5360988"/>
          <p14:tracePt t="249771" x="6705600" y="5397500"/>
          <p14:tracePt t="249774" x="6713538" y="5405438"/>
          <p14:tracePt t="249788" x="6723063" y="5405438"/>
          <p14:tracePt t="249790" x="6732588" y="5424488"/>
          <p14:tracePt t="249804" x="6732588" y="5434013"/>
          <p14:tracePt t="249806" x="6742113" y="5441950"/>
          <p14:tracePt t="249820" x="6750050" y="5451475"/>
          <p14:tracePt t="249850" x="6759575" y="5461000"/>
          <p14:tracePt t="254414" x="6796088" y="5451475"/>
          <p14:tracePt t="254418" x="6805613" y="5441950"/>
          <p14:tracePt t="254429" x="6988175" y="5341938"/>
          <p14:tracePt t="254437" x="7207250" y="5232400"/>
          <p14:tracePt t="254454" x="7737475" y="5059363"/>
          <p14:tracePt t="254455" x="8321675" y="4821238"/>
          <p14:tracePt t="254470" x="8842375" y="4556125"/>
          <p14:tracePt t="254754" x="8202613" y="4073525"/>
          <p14:tracePt t="254770" x="7399338" y="4008438"/>
          <p14:tracePt t="254771" x="6632575" y="3981450"/>
          <p14:tracePt t="254787" x="5946775" y="3981450"/>
          <p14:tracePt t="254788" x="5362575" y="4054475"/>
          <p14:tracePt t="254804" x="4805363" y="4154488"/>
          <p14:tracePt t="254804" x="4311650" y="4273550"/>
          <p14:tracePt t="254820" x="3863975" y="4373563"/>
          <p14:tracePt t="254821" x="3462338" y="4438650"/>
          <p14:tracePt t="254837" x="3087688" y="4502150"/>
          <p14:tracePt t="254838" x="2805113" y="4538663"/>
          <p14:tracePt t="254854" x="2613025" y="4556125"/>
          <p14:tracePt t="254855" x="2466975" y="4556125"/>
          <p14:tracePt t="254871" x="2357438" y="4556125"/>
          <p14:tracePt t="254872" x="2274888" y="4556125"/>
          <p14:tracePt t="254887" x="2219325" y="4556125"/>
          <p14:tracePt t="254888" x="2165350" y="4556125"/>
          <p14:tracePt t="254904" x="2100263" y="4556125"/>
          <p14:tracePt t="254904" x="2036763" y="4529138"/>
          <p14:tracePt t="254920" x="1954213" y="4492625"/>
          <p14:tracePt t="254921" x="1890713" y="4438650"/>
          <p14:tracePt t="254937" x="1817688" y="4365625"/>
          <p14:tracePt t="254938" x="1735138" y="4283075"/>
          <p14:tracePt t="254954" x="1654175" y="4154488"/>
          <p14:tracePt t="254955" x="1598613" y="4037013"/>
          <p14:tracePt t="254958" x="1516063" y="3898900"/>
          <p14:tracePt t="254970" x="1443038" y="3762375"/>
          <p14:tracePt t="254973" x="1370013" y="3643313"/>
          <p14:tracePt t="254987" x="1279525" y="3524250"/>
          <p14:tracePt t="254990" x="1187450" y="3414713"/>
          <p14:tracePt t="255004" x="1096963" y="3314700"/>
          <p14:tracePt t="255006" x="1041400" y="3241675"/>
          <p14:tracePt t="255020" x="1022350" y="3224213"/>
          <p14:tracePt t="255182" x="1014413" y="3268663"/>
          <p14:tracePt t="255186" x="1014413" y="3314700"/>
          <p14:tracePt t="255197" x="1014413" y="3370263"/>
          <p14:tracePt t="255204" x="1014413" y="3470275"/>
          <p14:tracePt t="255220" x="1031875" y="3560763"/>
          <p14:tracePt t="255221" x="1041400" y="3662363"/>
          <p14:tracePt t="255237" x="1041400" y="3735388"/>
          <p14:tracePt t="255238" x="1058863" y="3798888"/>
          <p14:tracePt t="255254" x="1058863" y="3835400"/>
          <p14:tracePt t="255255" x="1058863" y="3871913"/>
          <p14:tracePt t="255270" x="1068388" y="3908425"/>
          <p14:tracePt t="255271" x="1077913" y="3971925"/>
          <p14:tracePt t="255287" x="1096963" y="4054475"/>
          <p14:tracePt t="255288" x="1114425" y="4117975"/>
          <p14:tracePt t="255304" x="1141413" y="4200525"/>
          <p14:tracePt t="255304" x="1187450" y="4300538"/>
          <p14:tracePt t="255320" x="1214438" y="4410075"/>
          <p14:tracePt t="255321" x="1243013" y="4529138"/>
          <p14:tracePt t="255337" x="1260475" y="4629150"/>
          <p14:tracePt t="255338" x="1279525" y="4738688"/>
          <p14:tracePt t="255354" x="1279525" y="4830763"/>
          <p14:tracePt t="255355" x="1287463" y="4930775"/>
          <p14:tracePt t="255370" x="1306513" y="5032375"/>
          <p14:tracePt t="255371" x="1306513" y="5122863"/>
          <p14:tracePt t="255374" x="1306513" y="5195888"/>
          <p14:tracePt t="255387" x="1316038" y="5259388"/>
          <p14:tracePt t="255390" x="1316038" y="5314950"/>
          <p14:tracePt t="255404" x="1323975" y="5360988"/>
          <p14:tracePt t="255406" x="1323975" y="5405438"/>
          <p14:tracePt t="255420" x="1333500" y="5441950"/>
          <p14:tracePt t="255423" x="1333500" y="5461000"/>
          <p14:tracePt t="255437" x="1333500" y="5507038"/>
          <p14:tracePt t="255439" x="1333500" y="5514975"/>
          <p14:tracePt t="255454" x="1343025" y="5543550"/>
          <p14:tracePt t="255456" x="1343025" y="5561013"/>
          <p14:tracePt t="255470" x="1343025" y="5570538"/>
          <p14:tracePt t="255471" x="1352550" y="5580063"/>
          <p14:tracePt t="255473" x="1352550" y="5588000"/>
          <p14:tracePt t="255487" x="1352550" y="5607050"/>
          <p14:tracePt t="255489" x="1352550" y="5616575"/>
          <p14:tracePt t="255504" x="1352550" y="5634038"/>
          <p14:tracePt t="255506" x="1352550" y="5653088"/>
          <p14:tracePt t="255520" x="1343025" y="5697538"/>
          <p14:tracePt t="255523" x="1343025" y="5734050"/>
          <p14:tracePt t="255537" x="1333500" y="5780088"/>
          <p14:tracePt t="255539" x="1316038" y="5843588"/>
          <p14:tracePt t="255553" x="1306513" y="5862638"/>
          <p14:tracePt t="255554" x="1306513" y="5889625"/>
          <p14:tracePt t="255570" x="1296988" y="5908675"/>
          <p14:tracePt t="255571" x="1287463" y="5954713"/>
          <p14:tracePt t="255587" x="1287463" y="5981700"/>
          <p14:tracePt t="255588" x="1279525" y="5991225"/>
          <p14:tracePt t="255603" x="1270000" y="6018213"/>
          <p14:tracePt t="255605" x="1270000" y="6027738"/>
          <p14:tracePt t="255620" x="1260475" y="6035675"/>
          <p14:tracePt t="255822" x="1260475" y="6018213"/>
          <p14:tracePt t="255825" x="1260475" y="5999163"/>
          <p14:tracePt t="255839" x="1270000" y="5981700"/>
          <p14:tracePt t="255854" x="1279525" y="5972175"/>
          <p14:tracePt t="255855" x="1296988" y="5954713"/>
          <p14:tracePt t="255870" x="1306513" y="5935663"/>
          <p14:tracePt t="255872" x="1343025" y="5908675"/>
          <p14:tracePt t="255887" x="1352550" y="5908675"/>
          <p14:tracePt t="255888" x="1360488" y="5899150"/>
          <p14:tracePt t="255904" x="1397000" y="5872163"/>
          <p14:tracePt t="255904" x="1416050" y="5862638"/>
          <p14:tracePt t="255907" x="1425575" y="5862638"/>
          <p14:tracePt t="255920" x="1443038" y="5862638"/>
          <p14:tracePt t="255937" x="1452563" y="5862638"/>
          <p14:tracePt t="255938" x="1462088" y="5862638"/>
          <p14:tracePt t="255954" x="1479550" y="5862638"/>
          <p14:tracePt t="255955" x="1489075" y="5862638"/>
          <p14:tracePt t="255970" x="1498600" y="5862638"/>
          <p14:tracePt t="255987" x="1525588" y="5862638"/>
          <p14:tracePt t="255988" x="1535113" y="5862638"/>
          <p14:tracePt t="256004" x="1562100" y="5881688"/>
          <p14:tracePt t="256004" x="1589088" y="5889625"/>
          <p14:tracePt t="256020" x="1608138" y="5908675"/>
          <p14:tracePt t="256021" x="1635125" y="5926138"/>
          <p14:tracePt t="256037" x="1662113" y="5945188"/>
          <p14:tracePt t="256038" x="1671638" y="5945188"/>
          <p14:tracePt t="256054" x="1681163" y="5954713"/>
          <p14:tracePt t="256054" x="1690688" y="5962650"/>
          <p14:tracePt t="256070" x="1708150" y="5972175"/>
          <p14:tracePt t="256087" x="1735138" y="5999163"/>
          <p14:tracePt t="256104" x="1744663" y="6008688"/>
          <p14:tracePt t="256120" x="1754188" y="6018213"/>
          <p14:tracePt t="256137" x="1763713" y="6027738"/>
          <p14:tracePt t="256920" x="1800225" y="6027738"/>
          <p14:tracePt t="256924" x="1808163" y="6027738"/>
          <p14:tracePt t="256937" x="1844675" y="6027738"/>
          <p14:tracePt t="256939" x="1863725" y="6027738"/>
          <p14:tracePt t="256954" x="1909763" y="6027738"/>
          <p14:tracePt t="256956" x="1946275" y="6027738"/>
          <p14:tracePt t="256970" x="1973263" y="6027738"/>
          <p14:tracePt t="256987" x="2019300" y="6027738"/>
          <p14:tracePt t="256988" x="2119313" y="6054725"/>
          <p14:tracePt t="257003" x="2165350" y="6064250"/>
          <p14:tracePt t="257004" x="2192338" y="6064250"/>
          <p14:tracePt t="257020" x="2228850" y="6072188"/>
          <p14:tracePt t="257021" x="2255838" y="6081713"/>
          <p14:tracePt t="257037" x="2265363" y="6091238"/>
          <p14:tracePt t="257038" x="2274888" y="6091238"/>
          <p14:tracePt t="257054" x="2284413" y="6091238"/>
          <p14:tracePt t="257127" x="2301875" y="6091238"/>
          <p14:tracePt t="257131" x="2311400" y="6091238"/>
          <p14:tracePt t="257144" x="2320925" y="6091238"/>
          <p14:tracePt t="257154" x="2328863" y="6091238"/>
          <p14:tracePt t="257170" x="2347913" y="6100763"/>
          <p14:tracePt t="257171" x="2357438" y="6100763"/>
          <p14:tracePt t="257187" x="2374900" y="6100763"/>
          <p14:tracePt t="257188" x="2374900" y="6108700"/>
          <p14:tracePt t="257205" x="2384425" y="6108700"/>
          <p14:tracePt t="257242" x="2393950" y="6108700"/>
          <p14:tracePt t="257290" x="2401888" y="6108700"/>
          <p14:tracePt t="257305" x="2420938" y="6091238"/>
          <p14:tracePt t="257309" x="2430463" y="6081713"/>
          <p14:tracePt t="257322" x="2430463" y="6072188"/>
          <p14:tracePt t="257338" x="2438400" y="6045200"/>
          <p14:tracePt t="257354" x="2438400" y="6035675"/>
          <p14:tracePt t="257417" x="2447925" y="6035675"/>
          <p14:tracePt t="257434" x="2457450" y="6035675"/>
          <p14:tracePt t="257450" x="2466975" y="6035675"/>
          <p14:tracePt t="257453" x="2503488" y="6035675"/>
          <p14:tracePt t="257470" x="2511425" y="6035675"/>
          <p14:tracePt t="257471" x="2520950" y="6035675"/>
          <p14:tracePt t="257487" x="2557463" y="6035675"/>
          <p14:tracePt t="257488" x="2584450" y="6035675"/>
          <p14:tracePt t="257504" x="2613025" y="6035675"/>
          <p14:tracePt t="257504" x="2630488" y="6035675"/>
          <p14:tracePt t="257520" x="2667000" y="6035675"/>
          <p14:tracePt t="257521" x="2703513" y="6035675"/>
          <p14:tracePt t="257537" x="2732088" y="6035675"/>
          <p14:tracePt t="257538" x="2795588" y="6035675"/>
          <p14:tracePt t="257554" x="2832100" y="6035675"/>
          <p14:tracePt t="257554" x="2859088" y="6035675"/>
          <p14:tracePt t="257570" x="2895600" y="6035675"/>
          <p14:tracePt t="257571" x="2932113" y="6035675"/>
          <p14:tracePt t="257587" x="2978150" y="6035675"/>
          <p14:tracePt t="257588" x="3032125" y="6045200"/>
          <p14:tracePt t="257604" x="3078163" y="6045200"/>
          <p14:tracePt t="257604" x="3133725" y="6054725"/>
          <p14:tracePt t="257620" x="3187700" y="6054725"/>
          <p14:tracePt t="257621" x="3233738" y="6064250"/>
          <p14:tracePt t="257637" x="3297238" y="6064250"/>
          <p14:tracePt t="257638" x="3352800" y="6064250"/>
          <p14:tracePt t="257654" x="3398838" y="6072188"/>
          <p14:tracePt t="257654" x="3435350" y="6072188"/>
          <p14:tracePt t="257670" x="3479800" y="6081713"/>
          <p14:tracePt t="257671" x="3525838" y="6081713"/>
          <p14:tracePt t="257674" x="3562350" y="6081713"/>
          <p14:tracePt t="257687" x="3589338" y="6081713"/>
          <p14:tracePt t="257689" x="3635375" y="6081713"/>
          <p14:tracePt t="257704" x="3681413" y="6081713"/>
          <p14:tracePt t="257706" x="3735388" y="6081713"/>
          <p14:tracePt t="257720" x="3773488" y="6081713"/>
          <p14:tracePt t="257723" x="3817938" y="6081713"/>
          <p14:tracePt t="257737" x="3863975" y="6081713"/>
          <p14:tracePt t="257739" x="3900488" y="6081713"/>
          <p14:tracePt t="257754" x="3946525" y="6081713"/>
          <p14:tracePt t="257756" x="3983038" y="6081713"/>
          <p14:tracePt t="257770" x="4019550" y="6081713"/>
          <p14:tracePt t="257771" x="4046538" y="6081713"/>
          <p14:tracePt t="257774" x="4083050" y="6081713"/>
          <p14:tracePt t="257787" x="4129088" y="6081713"/>
          <p14:tracePt t="257790" x="4175125" y="6081713"/>
          <p14:tracePt t="257804" x="4202113" y="6081713"/>
          <p14:tracePt t="257806" x="4248150" y="6081713"/>
          <p14:tracePt t="257820" x="4284663" y="6081713"/>
          <p14:tracePt t="257823" x="4311650" y="6081713"/>
          <p14:tracePt t="257837" x="4357688" y="6081713"/>
          <p14:tracePt t="257840" x="4384675" y="6081713"/>
          <p14:tracePt t="257854" x="4430713" y="6081713"/>
          <p14:tracePt t="257856" x="4467225" y="6081713"/>
          <p14:tracePt t="257870" x="4513263" y="6081713"/>
          <p14:tracePt t="257873" x="4540250" y="6081713"/>
          <p14:tracePt t="257887" x="4576763" y="6081713"/>
          <p14:tracePt t="257889" x="4613275" y="6091238"/>
          <p14:tracePt t="257904" x="4659313" y="6091238"/>
          <p14:tracePt t="257906" x="4713288" y="6091238"/>
          <p14:tracePt t="257920" x="4759325" y="6108700"/>
          <p14:tracePt t="257923" x="4795838" y="6108700"/>
          <p14:tracePt t="257937" x="4851400" y="6108700"/>
          <p14:tracePt t="257939" x="4895850" y="6118225"/>
          <p14:tracePt t="257954" x="4932363" y="6118225"/>
          <p14:tracePt t="257956" x="4968875" y="6118225"/>
          <p14:tracePt t="257970" x="4997450" y="6127750"/>
          <p14:tracePt t="257973" x="5033963" y="6127750"/>
          <p14:tracePt t="257987" x="5060950" y="6127750"/>
          <p14:tracePt t="257989" x="5070475" y="6127750"/>
          <p14:tracePt t="258004" x="5087938" y="6127750"/>
          <p14:tracePt t="258006" x="5106988" y="6127750"/>
          <p14:tracePt t="258020" x="5114925" y="6127750"/>
          <p14:tracePt t="258037" x="5124450" y="6137275"/>
          <p14:tracePt t="258057" x="5133975" y="6137275"/>
          <p14:tracePt t="258417" x="5124450" y="6145213"/>
          <p14:tracePt t="258422" x="5114925" y="6145213"/>
          <p14:tracePt t="258437" x="5114925" y="6154738"/>
          <p14:tracePt t="258438" x="5097463" y="6154738"/>
          <p14:tracePt t="258454" x="5087938" y="6154738"/>
          <p14:tracePt t="258470" x="5078413" y="6154738"/>
          <p14:tracePt t="258471" x="5070475" y="6154738"/>
          <p14:tracePt t="258487" x="5051425" y="6154738"/>
          <p14:tracePt t="258488" x="5041900" y="6154738"/>
          <p14:tracePt t="258504" x="5033963" y="6154738"/>
          <p14:tracePt t="258505" x="5024438" y="6154738"/>
          <p14:tracePt t="258520" x="5014913" y="6154738"/>
          <p14:tracePt t="258521" x="4997450" y="6154738"/>
          <p14:tracePt t="258537" x="4987925" y="6154738"/>
          <p14:tracePt t="258538" x="4968875" y="6154738"/>
          <p14:tracePt t="258554" x="4960938" y="6154738"/>
          <p14:tracePt t="258554" x="4924425" y="6154738"/>
          <p14:tracePt t="258570" x="4895850" y="6154738"/>
          <p14:tracePt t="258571" x="4841875" y="6154738"/>
          <p14:tracePt t="258587" x="4813300" y="6154738"/>
          <p14:tracePt t="258588" x="4768850" y="6154738"/>
          <p14:tracePt t="258604" x="4740275" y="6154738"/>
          <p14:tracePt t="258604" x="4695825" y="6154738"/>
          <p14:tracePt t="258620" x="4659313" y="6154738"/>
          <p14:tracePt t="258621" x="4613275" y="6137275"/>
          <p14:tracePt t="258637" x="4549775" y="6137275"/>
          <p14:tracePt t="258638" x="4494213" y="6137275"/>
          <p14:tracePt t="258654" x="4448175" y="6127750"/>
          <p14:tracePt t="258654" x="4421188" y="6127750"/>
          <p14:tracePt t="258670" x="4375150" y="6127750"/>
          <p14:tracePt t="258671" x="4338638" y="6127750"/>
          <p14:tracePt t="258674" x="4284663" y="6127750"/>
          <p14:tracePt t="258687" x="4202113" y="6127750"/>
          <p14:tracePt t="258704" x="4146550" y="6127750"/>
          <p14:tracePt t="258706" x="4092575" y="6127750"/>
          <p14:tracePt t="258720" x="4046538" y="6127750"/>
          <p14:tracePt t="258721" x="4000500" y="6127750"/>
          <p14:tracePt t="258724" x="3963988" y="6127750"/>
          <p14:tracePt t="258737" x="3919538" y="6127750"/>
          <p14:tracePt t="258739" x="3883025" y="6127750"/>
          <p14:tracePt t="258754" x="3836988" y="6127750"/>
          <p14:tracePt t="258756" x="3810000" y="6127750"/>
          <p14:tracePt t="258770" x="3763963" y="6127750"/>
          <p14:tracePt t="258773" x="3744913" y="6118225"/>
          <p14:tracePt t="258787" x="3698875" y="6118225"/>
          <p14:tracePt t="258789" x="3671888" y="6118225"/>
          <p14:tracePt t="258804" x="3654425" y="6118225"/>
          <p14:tracePt t="258806" x="3625850" y="6108700"/>
          <p14:tracePt t="258820" x="3608388" y="6108700"/>
          <p14:tracePt t="258821" x="3589338" y="6108700"/>
          <p14:tracePt t="258824" x="3562350" y="6108700"/>
          <p14:tracePt t="258837" x="3544888" y="6100763"/>
          <p14:tracePt t="258839" x="3508375" y="6100763"/>
          <p14:tracePt t="258854" x="3489325" y="6100763"/>
          <p14:tracePt t="258856" x="3452813" y="6100763"/>
          <p14:tracePt t="258870" x="3416300" y="6100763"/>
          <p14:tracePt t="258873" x="3398838" y="6100763"/>
          <p14:tracePt t="258887" x="3362325" y="6100763"/>
          <p14:tracePt t="258889" x="3306763" y="6100763"/>
          <p14:tracePt t="258904" x="3243263" y="6100763"/>
          <p14:tracePt t="258907" x="3214688" y="6100763"/>
          <p14:tracePt t="258920" x="3160713" y="6100763"/>
          <p14:tracePt t="258923" x="3133725" y="6100763"/>
          <p14:tracePt t="258937" x="3087688" y="6100763"/>
          <p14:tracePt t="258939" x="3068638" y="6100763"/>
          <p14:tracePt t="258954" x="3041650" y="6100763"/>
          <p14:tracePt t="258956" x="3014663" y="6100763"/>
          <p14:tracePt t="258970" x="2987675" y="6091238"/>
          <p14:tracePt t="258987" x="2968625" y="6091238"/>
          <p14:tracePt t="258989" x="2951163" y="6081713"/>
          <p14:tracePt t="259004" x="2932113" y="6072188"/>
          <p14:tracePt t="259020" x="2914650" y="6072188"/>
          <p14:tracePt t="259021" x="2859088" y="6064250"/>
          <p14:tracePt t="259037" x="2832100" y="6064250"/>
          <p14:tracePt t="259038" x="2805113" y="6054725"/>
          <p14:tracePt t="259054" x="2740025" y="6054725"/>
          <p14:tracePt t="259055" x="2703513" y="6035675"/>
          <p14:tracePt t="259070" x="2667000" y="6035675"/>
          <p14:tracePt t="259071" x="2613025" y="6035675"/>
          <p14:tracePt t="259087" x="2584450" y="6035675"/>
          <p14:tracePt t="259088" x="2557463" y="6035675"/>
          <p14:tracePt t="259104" x="2511425" y="6035675"/>
          <p14:tracePt t="259104" x="2484438" y="6027738"/>
          <p14:tracePt t="259120" x="2447925" y="6027738"/>
          <p14:tracePt t="259121" x="2420938" y="6027738"/>
          <p14:tracePt t="259124" x="2401888" y="6027738"/>
          <p14:tracePt t="259137" x="2393950" y="6027738"/>
          <p14:tracePt t="259139" x="2384425" y="6027738"/>
          <p14:tracePt t="259156" x="2374900" y="6018213"/>
          <p14:tracePt t="259515" x="2384425" y="6018213"/>
          <p14:tracePt t="259531" x="2411413" y="6008688"/>
          <p14:tracePt t="259537" x="2430463" y="6008688"/>
          <p14:tracePt t="259554" x="2466975" y="6008688"/>
          <p14:tracePt t="259554" x="2503488" y="6008688"/>
          <p14:tracePt t="259570" x="2576513" y="6008688"/>
          <p14:tracePt t="259571" x="2667000" y="6008688"/>
          <p14:tracePt t="259587" x="2768600" y="6008688"/>
          <p14:tracePt t="259588" x="2878138" y="6008688"/>
          <p14:tracePt t="259604" x="2987675" y="6008688"/>
          <p14:tracePt t="259604" x="3105150" y="6008688"/>
          <p14:tracePt t="259620" x="3214688" y="6008688"/>
          <p14:tracePt t="259621" x="3325813" y="6008688"/>
          <p14:tracePt t="259637" x="3443288" y="6008688"/>
          <p14:tracePt t="259638" x="3552825" y="6008688"/>
          <p14:tracePt t="259654" x="3644900" y="6008688"/>
          <p14:tracePt t="259654" x="3744913" y="6008688"/>
          <p14:tracePt t="259670" x="3817938" y="6008688"/>
          <p14:tracePt t="259671" x="3890963" y="6008688"/>
          <p14:tracePt t="259687" x="3956050" y="6008688"/>
          <p14:tracePt t="259688" x="3992563" y="6008688"/>
          <p14:tracePt t="259704" x="4037013" y="6008688"/>
          <p14:tracePt t="259704" x="4065588" y="6008688"/>
          <p14:tracePt t="259720" x="4092575" y="6008688"/>
          <p14:tracePt t="259721" x="4129088" y="6008688"/>
          <p14:tracePt t="259724" x="4146550" y="6008688"/>
          <p14:tracePt t="259737" x="4175125" y="6008688"/>
          <p14:tracePt t="259739" x="4192588" y="5999163"/>
          <p14:tracePt t="259754" x="4219575" y="5999163"/>
          <p14:tracePt t="259756" x="4238625" y="5999163"/>
          <p14:tracePt t="259771" x="4275138" y="5999163"/>
          <p14:tracePt t="259774" x="4275138" y="5991225"/>
          <p14:tracePt t="259787" x="4292600" y="5991225"/>
          <p14:tracePt t="259788" x="4330700" y="5991225"/>
          <p14:tracePt t="259804" x="4348163" y="5991225"/>
          <p14:tracePt t="259820" x="4357688" y="5991225"/>
          <p14:tracePt t="259821" x="4375150" y="5991225"/>
          <p14:tracePt t="259824" x="4403725" y="5991225"/>
          <p14:tracePt t="259837" x="4421188" y="5991225"/>
          <p14:tracePt t="259839" x="4430713" y="5991225"/>
          <p14:tracePt t="259854" x="4448175" y="5991225"/>
          <p14:tracePt t="259856" x="4457700" y="5991225"/>
          <p14:tracePt t="259870" x="4467225" y="5991225"/>
          <p14:tracePt t="260221" x="4440238" y="5999163"/>
          <p14:tracePt t="260226" x="4411663" y="6008688"/>
          <p14:tracePt t="260238" x="4375150" y="6008688"/>
          <p14:tracePt t="260254" x="4348163" y="6027738"/>
          <p14:tracePt t="260254" x="4321175" y="6027738"/>
          <p14:tracePt t="260270" x="4302125" y="6027738"/>
          <p14:tracePt t="260271" x="4256088" y="6035675"/>
          <p14:tracePt t="260273" x="4229100" y="6035675"/>
          <p14:tracePt t="260287" x="4183063" y="6035675"/>
          <p14:tracePt t="260289" x="4138613" y="6035675"/>
          <p14:tracePt t="260304" x="4102100" y="6035675"/>
          <p14:tracePt t="260306" x="4073525" y="6035675"/>
          <p14:tracePt t="260320" x="4037013" y="6035675"/>
          <p14:tracePt t="260323" x="3983038" y="6035675"/>
          <p14:tracePt t="260337" x="3910013" y="6035675"/>
          <p14:tracePt t="260339" x="3836988" y="6035675"/>
          <p14:tracePt t="260354" x="3735388" y="6035675"/>
          <p14:tracePt t="260356" x="3662363" y="6035675"/>
          <p14:tracePt t="260370" x="3571875" y="6035675"/>
          <p14:tracePt t="260373" x="3489325" y="6035675"/>
          <p14:tracePt t="260387" x="3398838" y="6035675"/>
          <p14:tracePt t="260389" x="3325813" y="6035675"/>
          <p14:tracePt t="260404" x="3224213" y="6035675"/>
          <p14:tracePt t="260406" x="3151188" y="6035675"/>
          <p14:tracePt t="260420" x="3097213" y="6035675"/>
          <p14:tracePt t="260423" x="3014663" y="6035675"/>
          <p14:tracePt t="260437" x="2959100" y="6035675"/>
          <p14:tracePt t="260439" x="2905125" y="6035675"/>
          <p14:tracePt t="260454" x="2841625" y="6035675"/>
          <p14:tracePt t="260456" x="2805113" y="6035675"/>
          <p14:tracePt t="260470" x="2768600" y="6035675"/>
          <p14:tracePt t="260473" x="2732088" y="6035675"/>
          <p14:tracePt t="260487" x="2695575" y="6035675"/>
          <p14:tracePt t="260489" x="2676525" y="6035675"/>
          <p14:tracePt t="260504" x="2649538" y="6035675"/>
          <p14:tracePt t="260506" x="2620963" y="6035675"/>
          <p14:tracePt t="260520" x="2593975" y="6035675"/>
          <p14:tracePt t="260523" x="2557463" y="6035675"/>
          <p14:tracePt t="260537" x="2547938" y="6035675"/>
          <p14:tracePt t="260539" x="2540000" y="6035675"/>
          <p14:tracePt t="260554" x="2503488" y="6035675"/>
          <p14:tracePt t="260556" x="2484438" y="6035675"/>
          <p14:tracePt t="260570" x="2474913" y="6035675"/>
          <p14:tracePt t="260737" x="2484438" y="6035675"/>
          <p14:tracePt t="260749" x="2503488" y="6035675"/>
          <p14:tracePt t="260753" x="2511425" y="6035675"/>
          <p14:tracePt t="260770" x="2547938" y="6035675"/>
          <p14:tracePt t="260771" x="2603500" y="6035675"/>
          <p14:tracePt t="260787" x="2667000" y="6035675"/>
          <p14:tracePt t="260788" x="2703513" y="6035675"/>
          <p14:tracePt t="260804" x="2732088" y="6035675"/>
          <p14:tracePt t="260804" x="2795588" y="6045200"/>
          <p14:tracePt t="260820" x="2849563" y="6045200"/>
          <p14:tracePt t="260821" x="2914650" y="6054725"/>
          <p14:tracePt t="260837" x="2968625" y="6054725"/>
          <p14:tracePt t="260838" x="3068638" y="6072188"/>
          <p14:tracePt t="260854" x="3160713" y="6072188"/>
          <p14:tracePt t="260854" x="3252788" y="6072188"/>
          <p14:tracePt t="260870" x="3352800" y="6072188"/>
          <p14:tracePt t="260871" x="3443288" y="6081713"/>
          <p14:tracePt t="260887" x="3544888" y="6100763"/>
          <p14:tracePt t="260888" x="3617913" y="6100763"/>
          <p14:tracePt t="260904" x="3690938" y="6100763"/>
          <p14:tracePt t="260904" x="3754438" y="6100763"/>
          <p14:tracePt t="260920" x="3846513" y="6100763"/>
          <p14:tracePt t="260921" x="3919538" y="6100763"/>
          <p14:tracePt t="260937" x="4000500" y="6100763"/>
          <p14:tracePt t="260938" x="4056063" y="6100763"/>
          <p14:tracePt t="260954" x="4110038" y="6100763"/>
          <p14:tracePt t="260955" x="4156075" y="6100763"/>
          <p14:tracePt t="260957" x="4202113" y="6100763"/>
          <p14:tracePt t="260970" x="4219575" y="6100763"/>
          <p14:tracePt t="260987" x="4248150" y="6100763"/>
          <p14:tracePt t="260988" x="4275138" y="6100763"/>
          <p14:tracePt t="260990" x="4302125" y="6100763"/>
          <p14:tracePt t="261004" x="4311650" y="6100763"/>
          <p14:tracePt t="261006" x="4330700" y="6100763"/>
          <p14:tracePt t="261020" x="4338638" y="6100763"/>
          <p14:tracePt t="261023" x="4348163" y="6100763"/>
          <p14:tracePt t="261037" x="4367213" y="6100763"/>
          <p14:tracePt t="261039" x="4375150" y="6100763"/>
          <p14:tracePt t="261053" x="4384675" y="6100763"/>
          <p14:tracePt t="261070" x="4403725" y="6100763"/>
          <p14:tracePt t="261071" x="4411663" y="6100763"/>
          <p14:tracePt t="261117" x="4421188" y="6100763"/>
          <p14:tracePt t="261373" x="4430713" y="6100763"/>
          <p14:tracePt t="264358" x="4421188" y="6100763"/>
          <p14:tracePt t="264362" x="4411663" y="6100763"/>
          <p14:tracePt t="264373" x="4403725" y="6100763"/>
          <p14:tracePt t="264387" x="4394200" y="6100763"/>
          <p14:tracePt t="264437" x="4384675" y="6100763"/>
          <p14:tracePt t="264453" x="4375150" y="6100763"/>
          <p14:tracePt t="264565" x="4357688" y="6108700"/>
          <p14:tracePt t="264569" x="4348163" y="6108700"/>
          <p14:tracePt t="264587" x="4338638" y="6108700"/>
          <p14:tracePt t="264588" x="4321175" y="6108700"/>
          <p14:tracePt t="264604" x="4302125" y="6108700"/>
          <p14:tracePt t="264604" x="4284663" y="6108700"/>
          <p14:tracePt t="264620" x="4256088" y="6108700"/>
          <p14:tracePt t="264621" x="4229100" y="6118225"/>
          <p14:tracePt t="264637" x="4192588" y="6118225"/>
          <p14:tracePt t="264638" x="4138613" y="6118225"/>
          <p14:tracePt t="264654" x="4102100" y="6118225"/>
          <p14:tracePt t="264654" x="4046538" y="6118225"/>
          <p14:tracePt t="264670" x="3983038" y="6118225"/>
          <p14:tracePt t="264671" x="3927475" y="6118225"/>
          <p14:tracePt t="264687" x="3883025" y="6118225"/>
          <p14:tracePt t="264688" x="3827463" y="6127750"/>
          <p14:tracePt t="264704" x="3800475" y="6127750"/>
          <p14:tracePt t="264704" x="3754438" y="6127750"/>
          <p14:tracePt t="264720" x="3717925" y="6127750"/>
          <p14:tracePt t="264721" x="3671888" y="6127750"/>
          <p14:tracePt t="264737" x="3644900" y="6127750"/>
          <p14:tracePt t="264738" x="3608388" y="6127750"/>
          <p14:tracePt t="264754" x="3581400" y="6127750"/>
          <p14:tracePt t="264754" x="3552825" y="6127750"/>
          <p14:tracePt t="264770" x="3535363" y="6137275"/>
          <p14:tracePt t="264771" x="3516313" y="6137275"/>
          <p14:tracePt t="264774" x="3498850" y="6137275"/>
          <p14:tracePt t="264787" x="3479800" y="6145213"/>
          <p14:tracePt t="264789" x="3443288" y="6145213"/>
          <p14:tracePt t="264806" x="3425825" y="6145213"/>
          <p14:tracePt t="264820" x="3406775" y="6145213"/>
          <p14:tracePt t="264823" x="3370263" y="6145213"/>
          <p14:tracePt t="264837" x="3352800" y="6145213"/>
          <p14:tracePt t="264839" x="3325813" y="6154738"/>
          <p14:tracePt t="264854" x="3316288" y="6154738"/>
          <p14:tracePt t="264856" x="3289300" y="6154738"/>
          <p14:tracePt t="264870" x="3270250" y="6164263"/>
          <p14:tracePt t="264873" x="3243263" y="6181725"/>
          <p14:tracePt t="264887" x="3214688" y="6181725"/>
          <p14:tracePt t="264889" x="3206750" y="6181725"/>
          <p14:tracePt t="264904" x="3197225" y="6181725"/>
          <p14:tracePt t="264906" x="3170238" y="6191250"/>
          <p14:tracePt t="264923" x="3160713" y="6200775"/>
          <p14:tracePt t="264937" x="3151188" y="6200775"/>
          <p14:tracePt t="265213" x="3160713" y="6200775"/>
          <p14:tracePt t="265218" x="3170238" y="6200775"/>
          <p14:tracePt t="265229" x="3178175" y="6200775"/>
          <p14:tracePt t="265237" x="3187700" y="6200775"/>
          <p14:tracePt t="265405" x="3178175" y="6200775"/>
          <p14:tracePt t="265421" x="3170238" y="6200775"/>
          <p14:tracePt t="265425" x="3141663" y="6200775"/>
          <p14:tracePt t="265437" x="3124200" y="6200775"/>
          <p14:tracePt t="265454" x="3097213" y="6200775"/>
          <p14:tracePt t="265454" x="3032125" y="6200775"/>
          <p14:tracePt t="265470" x="3005138" y="6200775"/>
          <p14:tracePt t="265471" x="2951163" y="6200775"/>
          <p14:tracePt t="265474" x="2905125" y="6200775"/>
          <p14:tracePt t="265487" x="2868613" y="6200775"/>
          <p14:tracePt t="265489" x="2822575" y="6200775"/>
          <p14:tracePt t="265504" x="2749550" y="6200775"/>
          <p14:tracePt t="265506" x="2676525" y="6200775"/>
          <p14:tracePt t="265520" x="2603500" y="6200775"/>
          <p14:tracePt t="265523" x="2520950" y="6200775"/>
          <p14:tracePt t="265537" x="2430463" y="6200775"/>
          <p14:tracePt t="265539" x="2374900" y="6200775"/>
          <p14:tracePt t="265554" x="2311400" y="6200775"/>
          <p14:tracePt t="265556" x="2238375" y="6200775"/>
          <p14:tracePt t="265570" x="2182813" y="6200775"/>
          <p14:tracePt t="265573" x="2119313" y="6200775"/>
          <p14:tracePt t="265587" x="2063750" y="6200775"/>
          <p14:tracePt t="265589" x="2019300" y="6200775"/>
          <p14:tracePt t="265604" x="1982788" y="6200775"/>
          <p14:tracePt t="265606" x="1927225" y="6200775"/>
          <p14:tracePt t="265620" x="1881188" y="6200775"/>
          <p14:tracePt t="265623" x="1844675" y="6200775"/>
          <p14:tracePt t="265637" x="1808163" y="6200775"/>
          <p14:tracePt t="265639" x="1771650" y="6200775"/>
          <p14:tracePt t="265653" x="1727200" y="6200775"/>
          <p14:tracePt t="265656" x="1698625" y="6200775"/>
          <p14:tracePt t="265670" x="1654175" y="6200775"/>
          <p14:tracePt t="265671" x="1617663" y="6210300"/>
          <p14:tracePt t="265686" x="1552575" y="6210300"/>
          <p14:tracePt t="265688" x="1498600" y="6210300"/>
          <p14:tracePt t="265704" x="1433513" y="6218238"/>
          <p14:tracePt t="265706" x="1360488" y="6218238"/>
          <p14:tracePt t="265720" x="1287463" y="6218238"/>
          <p14:tracePt t="265723" x="1223963" y="6227763"/>
          <p14:tracePt t="265737" x="1177925" y="6227763"/>
          <p14:tracePt t="265739" x="1141413" y="6227763"/>
          <p14:tracePt t="265754" x="1096963" y="6237288"/>
          <p14:tracePt t="265756" x="1087438" y="6237288"/>
          <p14:tracePt t="265770" x="1041400" y="6237288"/>
          <p14:tracePt t="265773" x="1022350" y="6237288"/>
          <p14:tracePt t="265787" x="1004888" y="6237288"/>
          <p14:tracePt t="265789" x="985838" y="6237288"/>
          <p14:tracePt t="265804" x="977900" y="6237288"/>
          <p14:tracePt t="265806" x="968375" y="6237288"/>
          <p14:tracePt t="265820" x="949325" y="6237288"/>
          <p14:tracePt t="265821" x="941388" y="6237288"/>
          <p14:tracePt t="265824" x="931863" y="6237288"/>
          <p14:tracePt t="265854" x="922338" y="6237288"/>
          <p14:tracePt t="265872" x="904875" y="6246813"/>
          <p14:tracePt t="265887" x="895350" y="6246813"/>
          <p14:tracePt t="265888" x="885825" y="6246813"/>
          <p14:tracePt t="265904" x="876300" y="6246813"/>
          <p14:tracePt t="265920" x="868363" y="6246813"/>
          <p14:tracePt t="265921" x="858838" y="6246813"/>
          <p14:tracePt t="265924" x="858838" y="6254750"/>
          <p14:tracePt t="266239" x="858838" y="6264275"/>
          <p14:tracePt t="266255" x="858838" y="6283325"/>
          <p14:tracePt t="266259" x="868363" y="6291263"/>
          <p14:tracePt t="266272" x="868363" y="6310313"/>
          <p14:tracePt t="266287" x="876300" y="6319838"/>
          <p14:tracePt t="266288" x="885825" y="6319838"/>
          <p14:tracePt t="266304" x="895350" y="6327775"/>
          <p14:tracePt t="266304" x="904875" y="6346825"/>
          <p14:tracePt t="266307" x="904875" y="6356350"/>
          <p14:tracePt t="266320" x="904875" y="6364288"/>
          <p14:tracePt t="266337" x="912813" y="6383338"/>
          <p14:tracePt t="266339" x="912813" y="6392863"/>
          <p14:tracePt t="266354" x="922338" y="6410325"/>
          <p14:tracePt t="266356" x="922338" y="6419850"/>
          <p14:tracePt t="266387" x="931863" y="6437313"/>
          <p14:tracePt t="266388" x="931863" y="6446838"/>
          <p14:tracePt t="266404" x="931863" y="6456363"/>
          <p14:tracePt t="266420" x="931863" y="6465888"/>
          <p14:tracePt t="266447" x="941388" y="6473825"/>
          <p14:tracePt t="266479" x="941388" y="6483350"/>
          <p14:tracePt t="266511" x="941388" y="6492875"/>
          <p14:tracePt t="266527" x="949325" y="6502400"/>
          <p14:tracePt t="266543" x="958850" y="6502400"/>
          <p14:tracePt t="266559" x="968375" y="6510338"/>
          <p14:tracePt t="266575" x="977900" y="6519863"/>
          <p14:tracePt t="266591" x="985838" y="6529388"/>
          <p14:tracePt t="266623" x="995363" y="6538913"/>
          <p14:tracePt t="266639" x="1014413" y="6546850"/>
          <p14:tracePt t="266643" x="1022350" y="6546850"/>
          <p14:tracePt t="266655" x="1031875" y="6546850"/>
          <p14:tracePt t="266670" x="1041400" y="6546850"/>
          <p14:tracePt t="266672" x="1058863" y="6546850"/>
          <p14:tracePt t="266687" x="1077913" y="6546850"/>
          <p14:tracePt t="266688" x="1104900" y="6556375"/>
          <p14:tracePt t="266704" x="1133475" y="6565900"/>
          <p14:tracePt t="266704" x="1150938" y="6565900"/>
          <p14:tracePt t="266707" x="1187450" y="6575425"/>
          <p14:tracePt t="266720" x="1223963" y="6575425"/>
          <p14:tracePt t="266737" x="1260475" y="6583363"/>
          <p14:tracePt t="266738" x="1287463" y="6583363"/>
          <p14:tracePt t="266740" x="1316038" y="6592888"/>
          <p14:tracePt t="266754" x="1343025" y="6592888"/>
          <p14:tracePt t="266756" x="1360488" y="6602413"/>
          <p14:tracePt t="266770" x="1379538" y="6602413"/>
          <p14:tracePt t="266773" x="1406525" y="6602413"/>
          <p14:tracePt t="266787" x="1443038" y="6602413"/>
          <p14:tracePt t="266789" x="1452563" y="6602413"/>
          <p14:tracePt t="266804" x="1489075" y="6602413"/>
          <p14:tracePt t="266806" x="1516063" y="6619875"/>
          <p14:tracePt t="266820" x="1562100" y="6619875"/>
          <p14:tracePt t="266823" x="1589088" y="6619875"/>
          <p14:tracePt t="266837" x="1617663" y="6619875"/>
          <p14:tracePt t="266839" x="1662113" y="6629400"/>
          <p14:tracePt t="266854" x="1717675" y="6629400"/>
          <p14:tracePt t="266856" x="1763713" y="6629400"/>
          <p14:tracePt t="266870" x="1808163" y="6629400"/>
          <p14:tracePt t="266873" x="1844675" y="6629400"/>
          <p14:tracePt t="266887" x="1890713" y="6629400"/>
          <p14:tracePt t="266889" x="1927225" y="6629400"/>
          <p14:tracePt t="266904" x="1963738" y="6638925"/>
          <p14:tracePt t="266906" x="2000250" y="6638925"/>
          <p14:tracePt t="266920" x="2036763" y="6638925"/>
          <p14:tracePt t="266923" x="2063750" y="6638925"/>
          <p14:tracePt t="266937" x="2082800" y="6638925"/>
          <p14:tracePt t="266939" x="2100263" y="6638925"/>
          <p14:tracePt t="266954" x="2119313" y="6638925"/>
          <p14:tracePt t="266956" x="2146300" y="6638925"/>
          <p14:tracePt t="266970" x="2174875" y="6638925"/>
          <p14:tracePt t="266973" x="2211388" y="6638925"/>
          <p14:tracePt t="266987" x="2238375" y="6638925"/>
          <p14:tracePt t="266989" x="2255838" y="6638925"/>
          <p14:tracePt t="267004" x="2284413" y="6638925"/>
          <p14:tracePt t="267006" x="2328863" y="6638925"/>
          <p14:tracePt t="267020" x="2347913" y="6638925"/>
          <p14:tracePt t="267021" x="2384425" y="6638925"/>
          <p14:tracePt t="267037" x="2420938" y="6638925"/>
          <p14:tracePt t="267038" x="2457450" y="6638925"/>
          <p14:tracePt t="267040" x="2484438" y="6638925"/>
          <p14:tracePt t="267054" x="2547938" y="6638925"/>
          <p14:tracePt t="267056" x="2576513" y="6638925"/>
          <p14:tracePt t="267070" x="2603500" y="6638925"/>
          <p14:tracePt t="267073" x="2649538" y="6638925"/>
          <p14:tracePt t="267087" x="2676525" y="6638925"/>
          <p14:tracePt t="267089" x="2703513" y="6638925"/>
          <p14:tracePt t="267103" x="2740025" y="6638925"/>
          <p14:tracePt t="267120" x="2786063" y="6638925"/>
          <p14:tracePt t="267121" x="2813050" y="6638925"/>
          <p14:tracePt t="267137" x="2841625" y="6638925"/>
          <p14:tracePt t="267138" x="2878138" y="6638925"/>
          <p14:tracePt t="267139" x="2905125" y="6638925"/>
          <p14:tracePt t="267153" x="2932113" y="6638925"/>
          <p14:tracePt t="267156" x="2959100" y="6638925"/>
          <p14:tracePt t="267170" x="2978150" y="6638925"/>
          <p14:tracePt t="267187" x="3014663" y="6638925"/>
          <p14:tracePt t="267188" x="3024188" y="6638925"/>
          <p14:tracePt t="267190" x="3032125" y="6638925"/>
          <p14:tracePt t="267204" x="3041650" y="6638925"/>
          <p14:tracePt t="267206" x="3051175" y="6638925"/>
          <p14:tracePt t="267222" x="3068638" y="6638925"/>
          <p14:tracePt t="267238" x="3087688" y="6638925"/>
          <p14:tracePt t="267238" x="3097213" y="6638925"/>
          <p14:tracePt t="267282" x="3105150" y="6638925"/>
          <p14:tracePt t="267329" x="3105150" y="6629400"/>
          <p14:tracePt t="267345" x="3124200" y="6602413"/>
          <p14:tracePt t="267349" x="3133725" y="6592888"/>
          <p14:tracePt t="267361" x="3133725" y="6575425"/>
          <p14:tracePt t="267370" x="3133725" y="6546850"/>
          <p14:tracePt t="267387" x="3133725" y="6529388"/>
          <p14:tracePt t="267388" x="3133725" y="6510338"/>
          <p14:tracePt t="267404" x="3141663" y="6492875"/>
          <p14:tracePt t="267404" x="3141663" y="6465888"/>
          <p14:tracePt t="267420" x="3141663" y="6446838"/>
          <p14:tracePt t="267421" x="3141663" y="6429375"/>
          <p14:tracePt t="267437" x="3141663" y="6410325"/>
          <p14:tracePt t="267438" x="3133725" y="6373813"/>
          <p14:tracePt t="267454" x="3124200" y="6346825"/>
          <p14:tracePt t="267454" x="3124200" y="6337300"/>
          <p14:tracePt t="267470" x="3114675" y="6327775"/>
          <p14:tracePt t="267471" x="3105150" y="6310313"/>
          <p14:tracePt t="267474" x="3105150" y="6300788"/>
          <p14:tracePt t="267487" x="3087688" y="6291263"/>
          <p14:tracePt t="267489" x="3087688" y="6273800"/>
          <p14:tracePt t="267504" x="3078163" y="6246813"/>
          <p14:tracePt t="267506" x="3068638" y="6218238"/>
          <p14:tracePt t="267520" x="3068638" y="6210300"/>
          <p14:tracePt t="267523" x="3060700" y="6191250"/>
          <p14:tracePt t="267537" x="3060700" y="6181725"/>
          <p14:tracePt t="267554" x="3051175" y="6164263"/>
          <p14:tracePt t="267570" x="3051175" y="6154738"/>
          <p14:tracePt t="267617" x="3041650" y="6145213"/>
          <p14:tracePt t="267633" x="3032125" y="6137275"/>
          <p14:tracePt t="267649" x="3032125" y="6127750"/>
          <p14:tracePt t="267665" x="3024188" y="6127750"/>
          <p14:tracePt t="267681" x="3005138" y="6127750"/>
          <p14:tracePt t="267687" x="2987675" y="6127750"/>
          <p14:tracePt t="267704" x="2968625" y="6127750"/>
          <p14:tracePt t="267704" x="2941638" y="6127750"/>
          <p14:tracePt t="267720" x="2905125" y="6127750"/>
          <p14:tracePt t="267721" x="2878138" y="6127750"/>
          <p14:tracePt t="267737" x="2849563" y="6127750"/>
          <p14:tracePt t="267738" x="2813050" y="6127750"/>
          <p14:tracePt t="267754" x="2759075" y="6127750"/>
          <p14:tracePt t="267754" x="2722563" y="6127750"/>
          <p14:tracePt t="267770" x="2667000" y="6127750"/>
          <p14:tracePt t="267771" x="2603500" y="6127750"/>
          <p14:tracePt t="267787" x="2566988" y="6127750"/>
          <p14:tracePt t="267788" x="2511425" y="6127750"/>
          <p14:tracePt t="267804" x="2447925" y="6127750"/>
          <p14:tracePt t="267804" x="2374900" y="6127750"/>
          <p14:tracePt t="267820" x="2301875" y="6127750"/>
          <p14:tracePt t="267821" x="2219325" y="6127750"/>
          <p14:tracePt t="267837" x="2146300" y="6127750"/>
          <p14:tracePt t="267838" x="2073275" y="6127750"/>
          <p14:tracePt t="267854" x="2009775" y="6127750"/>
          <p14:tracePt t="267854" x="1936750" y="6127750"/>
          <p14:tracePt t="267870" x="1881188" y="6127750"/>
          <p14:tracePt t="267871" x="1836738" y="6127750"/>
          <p14:tracePt t="267873" x="1790700" y="6127750"/>
          <p14:tracePt t="267887" x="1735138" y="6127750"/>
          <p14:tracePt t="267890" x="1698625" y="6127750"/>
          <p14:tracePt t="267904" x="1654175" y="6127750"/>
          <p14:tracePt t="267906" x="1608138" y="6127750"/>
          <p14:tracePt t="267920" x="1571625" y="6127750"/>
          <p14:tracePt t="267923" x="1525588" y="6127750"/>
          <p14:tracePt t="267937" x="1479550" y="6137275"/>
          <p14:tracePt t="267939" x="1425575" y="6137275"/>
          <p14:tracePt t="267954" x="1370013" y="6137275"/>
          <p14:tracePt t="267956" x="1306513" y="6154738"/>
          <p14:tracePt t="267970" x="1233488" y="6154738"/>
          <p14:tracePt t="267971" x="1169988" y="6154738"/>
          <p14:tracePt t="267973" x="1114425" y="6154738"/>
          <p14:tracePt t="267987" x="1041400" y="6154738"/>
          <p14:tracePt t="267989" x="958850" y="6154738"/>
          <p14:tracePt t="268004" x="885825" y="6154738"/>
          <p14:tracePt t="268006" x="831850" y="6154738"/>
          <p14:tracePt t="268020" x="766763" y="6154738"/>
          <p14:tracePt t="268023" x="730250" y="6154738"/>
          <p14:tracePt t="268037" x="685800" y="6154738"/>
          <p14:tracePt t="268040" x="657225" y="6154738"/>
          <p14:tracePt t="268054" x="630238" y="6154738"/>
          <p14:tracePt t="268056" x="612775" y="6154738"/>
          <p14:tracePt t="268070" x="603250" y="6154738"/>
          <p14:tracePt t="268087" x="593725" y="6154738"/>
          <p14:tracePt t="268289" x="584200" y="6164263"/>
          <p14:tracePt t="268305" x="584200" y="6181725"/>
          <p14:tracePt t="268321" x="584200" y="6191250"/>
          <p14:tracePt t="268325" x="593725" y="6210300"/>
          <p14:tracePt t="268337" x="603250" y="6227763"/>
          <p14:tracePt t="268354" x="612775" y="6246813"/>
          <p14:tracePt t="268354" x="620713" y="6273800"/>
          <p14:tracePt t="268357" x="630238" y="6273800"/>
          <p14:tracePt t="268370" x="639763" y="6291263"/>
          <p14:tracePt t="268387" x="639763" y="6310313"/>
          <p14:tracePt t="268388" x="649288" y="6346825"/>
          <p14:tracePt t="268390" x="657225" y="6356350"/>
          <p14:tracePt t="268404" x="666750" y="6373813"/>
          <p14:tracePt t="268420" x="676275" y="6383338"/>
          <p14:tracePt t="268423" x="685800" y="6392863"/>
          <p14:tracePt t="268437" x="685800" y="6400800"/>
          <p14:tracePt t="268439" x="693738" y="6410325"/>
          <p14:tracePt t="268454" x="703263" y="6429375"/>
          <p14:tracePt t="268456" x="703263" y="6437313"/>
          <p14:tracePt t="268470" x="703263" y="6446838"/>
          <p14:tracePt t="268487" x="712788" y="6456363"/>
          <p14:tracePt t="268504" x="712788" y="6465888"/>
          <p14:tracePt t="268562" x="722313" y="6473825"/>
          <p14:tracePt t="268609" x="730250" y="6483350"/>
          <p14:tracePt t="268625" x="739775" y="6483350"/>
          <p14:tracePt t="268629" x="758825" y="6492875"/>
          <p14:tracePt t="268641" x="776288" y="6492875"/>
          <p14:tracePt t="268654" x="795338" y="6492875"/>
          <p14:tracePt t="268670" x="822325" y="6502400"/>
          <p14:tracePt t="268671" x="849313" y="6502400"/>
          <p14:tracePt t="268674" x="912813" y="6502400"/>
          <p14:tracePt t="268687" x="941388" y="6510338"/>
          <p14:tracePt t="268704" x="968375" y="6510338"/>
          <p14:tracePt t="268706" x="995363" y="6510338"/>
          <p14:tracePt t="268720" x="1041400" y="6510338"/>
          <p14:tracePt t="268721" x="1087438" y="6510338"/>
          <p14:tracePt t="268723" x="1141413" y="6519863"/>
          <p14:tracePt t="268737" x="1196975" y="6519863"/>
          <p14:tracePt t="268739" x="1243013" y="6519863"/>
          <p14:tracePt t="268754" x="1287463" y="6519863"/>
          <p14:tracePt t="268756" x="1323975" y="6519863"/>
          <p14:tracePt t="268770" x="1370013" y="6519863"/>
          <p14:tracePt t="268773" x="1406525" y="6538913"/>
          <p14:tracePt t="268787" x="1416050" y="6538913"/>
          <p14:tracePt t="268789" x="1443038" y="6538913"/>
          <p14:tracePt t="268804" x="1479550" y="6538913"/>
          <p14:tracePt t="268806" x="1516063" y="6538913"/>
          <p14:tracePt t="268820" x="1562100" y="6538913"/>
          <p14:tracePt t="268821" x="1598613" y="6538913"/>
          <p14:tracePt t="268823" x="1635125" y="6538913"/>
          <p14:tracePt t="268837" x="1690688" y="6538913"/>
          <p14:tracePt t="268839" x="1744663" y="6538913"/>
          <p14:tracePt t="268853" x="1817688" y="6538913"/>
          <p14:tracePt t="268856" x="1917700" y="6538913"/>
          <p14:tracePt t="268870" x="1990725" y="6538913"/>
          <p14:tracePt t="268873" x="2082800" y="6538913"/>
          <p14:tracePt t="268887" x="2146300" y="6538913"/>
          <p14:tracePt t="268889" x="2219325" y="6538913"/>
          <p14:tracePt t="268904" x="2274888" y="6538913"/>
          <p14:tracePt t="268906" x="2338388" y="6538913"/>
          <p14:tracePt t="268920" x="2374900" y="6538913"/>
          <p14:tracePt t="268923" x="2411413" y="6538913"/>
          <p14:tracePt t="268937" x="2438400" y="6538913"/>
          <p14:tracePt t="268939" x="2447925" y="6538913"/>
          <p14:tracePt t="268954" x="2466975" y="6546850"/>
          <p14:tracePt t="268956" x="2474913" y="6546850"/>
          <p14:tracePt t="268970" x="2484438" y="6546850"/>
          <p14:tracePt t="268987" x="2493963" y="6546850"/>
          <p14:tracePt t="268989" x="2511425" y="6546850"/>
          <p14:tracePt t="269004" x="2530475" y="6546850"/>
          <p14:tracePt t="269006" x="2547938" y="6538913"/>
          <p14:tracePt t="269020" x="2566988" y="6538913"/>
          <p14:tracePt t="269023" x="2593975" y="6538913"/>
          <p14:tracePt t="269037" x="2630488" y="6529388"/>
          <p14:tracePt t="269039" x="2667000" y="6529388"/>
          <p14:tracePt t="269054" x="2686050" y="6529388"/>
          <p14:tracePt t="269056" x="2740025" y="6529388"/>
          <p14:tracePt t="269070" x="2776538" y="6529388"/>
          <p14:tracePt t="269073" x="2805113" y="6529388"/>
          <p14:tracePt t="269087" x="2849563" y="6529388"/>
          <p14:tracePt t="269089" x="2886075" y="6529388"/>
          <p14:tracePt t="269104" x="2905125" y="6529388"/>
          <p14:tracePt t="269106" x="2951163" y="6529388"/>
          <p14:tracePt t="269120" x="2968625" y="6529388"/>
          <p14:tracePt t="269121" x="2995613" y="6529388"/>
          <p14:tracePt t="269123" x="3024188" y="6529388"/>
          <p14:tracePt t="269137" x="3041650" y="6529388"/>
          <p14:tracePt t="269139" x="3060700" y="6529388"/>
          <p14:tracePt t="269153" x="3114675" y="6529388"/>
          <p14:tracePt t="269170" x="3133725" y="6529388"/>
          <p14:tracePt t="269172" x="3197225" y="6529388"/>
          <p14:tracePt t="269187" x="3214688" y="6529388"/>
          <p14:tracePt t="269188" x="3243263" y="6529388"/>
          <p14:tracePt t="269192" x="3260725" y="6529388"/>
          <p14:tracePt t="269204" x="3270250" y="6529388"/>
          <p14:tracePt t="269220" x="3279775" y="6529388"/>
          <p14:tracePt t="269223" x="3289300" y="6529388"/>
          <p14:tracePt t="269315" x="3297238" y="6529388"/>
          <p14:tracePt t="269379" x="3297238" y="6519863"/>
          <p14:tracePt t="269432" x="3297238" y="6502400"/>
          <p14:tracePt t="269443" x="3316288" y="6465888"/>
          <p14:tracePt t="269454" x="3316288" y="6446838"/>
          <p14:tracePt t="269470" x="3316288" y="6419850"/>
          <p14:tracePt t="269487" x="3316288" y="6400800"/>
          <p14:tracePt t="269488" x="3316288" y="6356350"/>
          <p14:tracePt t="269504" x="3316288" y="6346825"/>
          <p14:tracePt t="269504" x="3316288" y="6327775"/>
          <p14:tracePt t="269520" x="3316288" y="6310313"/>
          <p14:tracePt t="269521" x="3316288" y="6300788"/>
          <p14:tracePt t="269523" x="3316288" y="6291263"/>
          <p14:tracePt t="269537" x="3316288" y="6283325"/>
          <p14:tracePt t="269539" x="3316288" y="6264275"/>
          <p14:tracePt t="269554" x="3306763" y="6254750"/>
          <p14:tracePt t="269556" x="3306763" y="6246813"/>
          <p14:tracePt t="269570" x="3306763" y="6227763"/>
          <p14:tracePt t="269573" x="3297238" y="6210300"/>
          <p14:tracePt t="269587" x="3297238" y="6200775"/>
          <p14:tracePt t="269589" x="3297238" y="6191250"/>
          <p14:tracePt t="269620" x="3289300" y="6191250"/>
          <p14:tracePt t="269779" x="3279775" y="6181725"/>
          <p14:tracePt t="269811" x="3270250" y="6181725"/>
          <p14:tracePt t="269815" x="3260725" y="6181725"/>
          <p14:tracePt t="269827" x="3252788" y="6181725"/>
          <p14:tracePt t="269837" x="3224213" y="6181725"/>
          <p14:tracePt t="269854" x="3206750" y="6181725"/>
          <p14:tracePt t="269854" x="3178175" y="6181725"/>
          <p14:tracePt t="269870" x="3151188" y="6181725"/>
          <p14:tracePt t="269871" x="3133725" y="6181725"/>
          <p14:tracePt t="269887" x="3087688" y="6181725"/>
          <p14:tracePt t="269888" x="3068638" y="6181725"/>
          <p14:tracePt t="269904" x="3032125" y="6181725"/>
          <p14:tracePt t="269904" x="3014663" y="6181725"/>
          <p14:tracePt t="269920" x="2959100" y="6181725"/>
          <p14:tracePt t="269921" x="2922588" y="6181725"/>
          <p14:tracePt t="269924" x="2868613" y="6181725"/>
          <p14:tracePt t="269937" x="2795588" y="6181725"/>
          <p14:tracePt t="269939" x="2722563" y="6181725"/>
          <p14:tracePt t="269954" x="2640013" y="6181725"/>
          <p14:tracePt t="269956" x="2566988" y="6181725"/>
          <p14:tracePt t="269970" x="2493963" y="6181725"/>
          <p14:tracePt t="269973" x="2411413" y="6181725"/>
          <p14:tracePt t="269987" x="2338388" y="6181725"/>
          <p14:tracePt t="269989" x="2265363" y="6181725"/>
          <p14:tracePt t="270004" x="2201863" y="6181725"/>
          <p14:tracePt t="270006" x="2146300" y="6181725"/>
          <p14:tracePt t="270020" x="2092325" y="6181725"/>
          <p14:tracePt t="270021" x="2027238" y="6181725"/>
          <p14:tracePt t="270023" x="1990725" y="6181725"/>
          <p14:tracePt t="270037" x="1946275" y="6181725"/>
          <p14:tracePt t="270039" x="1900238" y="6181725"/>
          <p14:tracePt t="270054" x="1863725" y="6181725"/>
          <p14:tracePt t="270056" x="1817688" y="6181725"/>
          <p14:tracePt t="270070" x="1781175" y="6181725"/>
          <p14:tracePt t="270073" x="1727200" y="6181725"/>
          <p14:tracePt t="270087" x="1681163" y="6181725"/>
          <p14:tracePt t="270089" x="1635125" y="6181725"/>
          <p14:tracePt t="270104" x="1579563" y="6181725"/>
          <p14:tracePt t="270106" x="1525588" y="6181725"/>
          <p14:tracePt t="270120" x="1470025" y="6181725"/>
          <p14:tracePt t="270123" x="1406525" y="6181725"/>
          <p14:tracePt t="270137" x="1333500" y="6181725"/>
          <p14:tracePt t="270139" x="1260475" y="6181725"/>
          <p14:tracePt t="270154" x="1177925" y="6181725"/>
          <p14:tracePt t="270156" x="1104900" y="6181725"/>
          <p14:tracePt t="270170" x="1050925" y="6181725"/>
          <p14:tracePt t="270173" x="1004888" y="6181725"/>
          <p14:tracePt t="270187" x="958850" y="6181725"/>
          <p14:tracePt t="270189" x="941388" y="6181725"/>
          <p14:tracePt t="270204" x="931863" y="6181725"/>
          <p14:tracePt t="270206" x="922338" y="6181725"/>
          <p14:tracePt t="270453" x="912813" y="6191250"/>
          <p14:tracePt t="270469" x="912813" y="6200775"/>
          <p14:tracePt t="270473" x="912813" y="6227763"/>
          <p14:tracePt t="270487" x="922338" y="6246813"/>
          <p14:tracePt t="270489" x="931863" y="6283325"/>
          <p14:tracePt t="270504" x="931863" y="6310313"/>
          <p14:tracePt t="270506" x="941388" y="6337300"/>
          <p14:tracePt t="270520" x="949325" y="6373813"/>
          <p14:tracePt t="270523" x="958850" y="6400800"/>
          <p14:tracePt t="270537" x="958850" y="6429375"/>
          <p14:tracePt t="270539" x="985838" y="6465888"/>
          <p14:tracePt t="270554" x="995363" y="6492875"/>
          <p14:tracePt t="270556" x="1014413" y="6510338"/>
          <p14:tracePt t="270570" x="1022350" y="6538913"/>
          <p14:tracePt t="270573" x="1031875" y="6565900"/>
          <p14:tracePt t="270587" x="1041400" y="6575425"/>
          <p14:tracePt t="270589" x="1050925" y="6583363"/>
          <p14:tracePt t="270661" x="1058863" y="6592888"/>
          <p14:tracePt t="270677" x="1068388" y="6592888"/>
          <p14:tracePt t="270693" x="1068388" y="6602413"/>
          <p14:tracePt t="270697" x="1087438" y="6602413"/>
          <p14:tracePt t="270709" x="1123950" y="6611938"/>
          <p14:tracePt t="270720" x="1160463" y="6611938"/>
          <p14:tracePt t="270737" x="1206500" y="6611938"/>
          <p14:tracePt t="270738" x="1260475" y="6638925"/>
          <p14:tracePt t="270754" x="1306513" y="6638925"/>
          <p14:tracePt t="270754" x="1333500" y="6638925"/>
          <p14:tracePt t="270770" x="1379538" y="6648450"/>
          <p14:tracePt t="270771" x="1433513" y="6648450"/>
          <p14:tracePt t="270774" x="1516063" y="6648450"/>
          <p14:tracePt t="270787" x="1589088" y="6648450"/>
          <p14:tracePt t="270789" x="1662113" y="6648450"/>
          <p14:tracePt t="270804" x="1744663" y="6648450"/>
          <p14:tracePt t="270806" x="1817688" y="6648450"/>
          <p14:tracePt t="270820" x="1890713" y="6648450"/>
          <p14:tracePt t="270823" x="1973263" y="6648450"/>
          <p14:tracePt t="270837" x="2046288" y="6648450"/>
          <p14:tracePt t="270839" x="2119313" y="6648450"/>
          <p14:tracePt t="270853" x="2201863" y="6648450"/>
          <p14:tracePt t="270856" x="2274888" y="6665913"/>
          <p14:tracePt t="270870" x="2347913" y="6665913"/>
          <p14:tracePt t="270871" x="2430463" y="6665913"/>
          <p14:tracePt t="270874" x="2503488" y="6665913"/>
          <p14:tracePt t="270887" x="2576513" y="6665913"/>
          <p14:tracePt t="270889" x="2657475" y="6665913"/>
          <p14:tracePt t="270903" x="2732088" y="6665913"/>
          <p14:tracePt t="270906" x="2786063" y="6665913"/>
          <p14:tracePt t="270920" x="2849563" y="6665913"/>
          <p14:tracePt t="270923" x="2905125" y="6665913"/>
          <p14:tracePt t="270937" x="2959100" y="6665913"/>
          <p14:tracePt t="270939" x="3005138" y="6665913"/>
          <p14:tracePt t="270953" x="3051175" y="6665913"/>
          <p14:tracePt t="270956" x="3087688" y="6675438"/>
          <p14:tracePt t="270970" x="3133725" y="6675438"/>
          <p14:tracePt t="270972" x="3160713" y="6675438"/>
          <p14:tracePt t="270987" x="3206750" y="6675438"/>
          <p14:tracePt t="270989" x="3243263" y="6675438"/>
          <p14:tracePt t="271004" x="3279775" y="6675438"/>
          <p14:tracePt t="271006" x="3297238" y="6675438"/>
          <p14:tracePt t="271020" x="3316288" y="6675438"/>
          <p14:tracePt t="271023" x="3333750" y="6675438"/>
          <p14:tracePt t="271037" x="3343275" y="6675438"/>
          <p14:tracePt t="271039" x="3362325" y="6675438"/>
          <p14:tracePt t="271054" x="3379788" y="6675438"/>
          <p14:tracePt t="271056" x="3389313" y="6675438"/>
          <p14:tracePt t="271070" x="3406775" y="6675438"/>
          <p14:tracePt t="271072" x="3416300" y="6675438"/>
          <p14:tracePt t="271087" x="3425825" y="6675438"/>
          <p14:tracePt t="271104" x="3435350" y="6684963"/>
          <p14:tracePt t="271679" x="3406775" y="6702425"/>
          <p14:tracePt t="271683" x="3389313" y="6721475"/>
          <p14:tracePt t="271695" x="3389313" y="6748463"/>
          <p14:tracePt t="271703" x="3389313" y="6784975"/>
          <p14:tracePt t="271720" x="3389313" y="6802438"/>
          <p14:tracePt t="271721" x="3389313" y="6811963"/>
          <p14:tracePt t="272183" x="3389313" y="6775450"/>
          <p14:tracePt t="272199" x="3406775" y="6748463"/>
          <p14:tracePt t="272203" x="3416300" y="6721475"/>
          <p14:tracePt t="272220" x="3425825" y="6702425"/>
          <p14:tracePt t="272221" x="3435350" y="6675438"/>
          <p14:tracePt t="272237" x="3435350" y="6629400"/>
          <p14:tracePt t="272238" x="3435350" y="6619875"/>
          <p14:tracePt t="272263" x="3425825" y="6611938"/>
          <p14:tracePt t="272279" x="3416300" y="6611938"/>
          <p14:tracePt t="272287" x="3398838" y="6611938"/>
          <p14:tracePt t="272304" x="3389313" y="6611938"/>
          <p14:tracePt t="272320" x="3370263" y="6611938"/>
          <p14:tracePt t="272321" x="3362325" y="6611938"/>
          <p14:tracePt t="272337" x="3352800" y="6602413"/>
          <p14:tracePt t="272338" x="3343275" y="6592888"/>
          <p14:tracePt t="272354" x="3333750" y="6592888"/>
          <p14:tracePt t="272354" x="3306763" y="6583363"/>
          <p14:tracePt t="272370" x="3297238" y="6583363"/>
          <p14:tracePt t="272371" x="3260725" y="6583363"/>
          <p14:tracePt t="272387" x="3224213" y="6565900"/>
          <p14:tracePt t="272388" x="3187700" y="6565900"/>
          <p14:tracePt t="272404" x="3160713" y="6565900"/>
          <p14:tracePt t="272404" x="3114675" y="6565900"/>
          <p14:tracePt t="272420" x="3078163" y="6565900"/>
          <p14:tracePt t="272421" x="3024188" y="6565900"/>
          <p14:tracePt t="272423" x="2978150" y="6565900"/>
          <p14:tracePt t="272437" x="2922588" y="6546850"/>
          <p14:tracePt t="272439" x="2859088" y="6538913"/>
          <p14:tracePt t="272454" x="2813050" y="6538913"/>
          <p14:tracePt t="272456" x="2759075" y="6529388"/>
          <p14:tracePt t="272470" x="2740025" y="6529388"/>
          <p14:tracePt t="272473" x="2713038" y="6529388"/>
          <p14:tracePt t="272487" x="2667000" y="6510338"/>
          <p14:tracePt t="272489" x="2630488" y="6510338"/>
          <p14:tracePt t="272503" x="2566988" y="6502400"/>
          <p14:tracePt t="272506" x="2530475" y="6492875"/>
          <p14:tracePt t="272520" x="2466975" y="6483350"/>
          <p14:tracePt t="272521" x="2411413" y="6483350"/>
          <p14:tracePt t="272523" x="2347913" y="6465888"/>
          <p14:tracePt t="272537" x="2292350" y="6465888"/>
          <p14:tracePt t="272539" x="2228850" y="6465888"/>
          <p14:tracePt t="272553" x="2174875" y="6465888"/>
          <p14:tracePt t="272556" x="2119313" y="6465888"/>
          <p14:tracePt t="272570" x="2036763" y="6465888"/>
          <p14:tracePt t="272573" x="1982788" y="6465888"/>
          <p14:tracePt t="272587" x="1927225" y="6465888"/>
          <p14:tracePt t="272589" x="1863725" y="6465888"/>
          <p14:tracePt t="272604" x="1808163" y="6465888"/>
          <p14:tracePt t="272606" x="1735138" y="6465888"/>
          <p14:tracePt t="272620" x="1671638" y="6465888"/>
          <p14:tracePt t="272623" x="1635125" y="6465888"/>
          <p14:tracePt t="272637" x="1589088" y="6465888"/>
          <p14:tracePt t="272639" x="1562100" y="6465888"/>
          <p14:tracePt t="272654" x="1525588" y="6465888"/>
          <p14:tracePt t="272656" x="1498600" y="6465888"/>
          <p14:tracePt t="272670" x="1479550" y="6465888"/>
          <p14:tracePt t="272673" x="1462088" y="6465888"/>
          <p14:tracePt t="272687" x="1452563" y="6465888"/>
          <p14:tracePt t="272689" x="1443038" y="6465888"/>
          <p14:tracePt t="272704" x="1433513" y="6465888"/>
          <p14:tracePt t="272706" x="1416050" y="6465888"/>
          <p14:tracePt t="272720" x="1406525" y="6465888"/>
          <p14:tracePt t="272723" x="1397000" y="6465888"/>
          <p14:tracePt t="272737" x="1389063" y="6465888"/>
          <p14:tracePt t="272739" x="1379538" y="6465888"/>
          <p14:tracePt t="272754" x="1370013" y="6465888"/>
          <p14:tracePt t="272756" x="1360488" y="6465888"/>
          <p14:tracePt t="272770" x="1352550" y="6465888"/>
          <p14:tracePt t="272773" x="1323975" y="6465888"/>
          <p14:tracePt t="272787" x="1306513" y="6465888"/>
          <p14:tracePt t="272789" x="1296988" y="6465888"/>
          <p14:tracePt t="272804" x="1287463" y="6473825"/>
          <p14:tracePt t="272806" x="1270000" y="6483350"/>
          <p14:tracePt t="272820" x="1260475" y="6483350"/>
          <p14:tracePt t="272823" x="1250950" y="6483350"/>
          <p14:tracePt t="272839" x="1243013" y="6483350"/>
          <p14:tracePt t="273079" x="1260475" y="6483350"/>
          <p14:tracePt t="273083" x="1279525" y="6483350"/>
          <p14:tracePt t="273095" x="1323975" y="6483350"/>
          <p14:tracePt t="273104" x="1352550" y="6483350"/>
          <p14:tracePt t="273120" x="1397000" y="6483350"/>
          <p14:tracePt t="273121" x="1433513" y="6483350"/>
          <p14:tracePt t="273137" x="1479550" y="6483350"/>
          <p14:tracePt t="273138" x="1516063" y="6483350"/>
          <p14:tracePt t="273154" x="1562100" y="6483350"/>
          <p14:tracePt t="273154" x="1608138" y="6492875"/>
          <p14:tracePt t="273170" x="1625600" y="6492875"/>
          <p14:tracePt t="273171" x="1644650" y="6492875"/>
          <p14:tracePt t="273187" x="1662113" y="6492875"/>
          <p14:tracePt t="273449" x="1654175" y="6502400"/>
          <p14:tracePt t="273453" x="1644650" y="6502400"/>
          <p14:tracePt t="273470" x="1625600" y="6502400"/>
          <p14:tracePt t="273471" x="1617663" y="6502400"/>
          <p14:tracePt t="273487" x="1598613" y="6502400"/>
          <p14:tracePt t="273488" x="1589088" y="6502400"/>
          <p14:tracePt t="273504" x="1579563" y="6502400"/>
          <p14:tracePt t="273505" x="1571625" y="6502400"/>
          <p14:tracePt t="273520" x="1562100" y="6502400"/>
          <p14:tracePt t="273537" x="1552575" y="6502400"/>
          <p14:tracePt t="273538" x="1543050" y="6502400"/>
          <p14:tracePt t="273554" x="1535113" y="6510338"/>
          <p14:tracePt t="273897" x="1525588" y="6510338"/>
          <p14:tracePt t="273913" x="1525588" y="6473825"/>
          <p14:tracePt t="273917" x="1525588" y="6446838"/>
          <p14:tracePt t="273929" x="1525588" y="6392863"/>
          <p14:tracePt t="273937" x="1525588" y="6356350"/>
          <p14:tracePt t="273954" x="1525588" y="6327775"/>
          <p14:tracePt t="273954" x="1525588" y="6291263"/>
          <p14:tracePt t="273970" x="1525588" y="6273800"/>
          <p14:tracePt t="273971" x="1516063" y="6227763"/>
          <p14:tracePt t="273987" x="1506538" y="6210300"/>
          <p14:tracePt t="273988" x="1506538" y="6200775"/>
          <p14:tracePt t="274004" x="1498600" y="6191250"/>
          <p14:tracePt t="274004" x="1489075" y="6181725"/>
          <p14:tracePt t="274057" x="1470025" y="6181725"/>
          <p14:tracePt t="274073" x="1462088" y="6181725"/>
          <p14:tracePt t="274089" x="1452563" y="6181725"/>
          <p14:tracePt t="274093" x="1443038" y="6181725"/>
          <p14:tracePt t="274105" x="1433513" y="6181725"/>
          <p14:tracePt t="274120" x="1425575" y="6181725"/>
          <p14:tracePt t="274122" x="1406525" y="6191250"/>
          <p14:tracePt t="274137" x="1397000" y="6200775"/>
          <p14:tracePt t="274137" x="1379538" y="6227763"/>
          <p14:tracePt t="274154" x="1370013" y="6237288"/>
          <p14:tracePt t="274154" x="1370013" y="6246813"/>
          <p14:tracePt t="274157" x="1370013" y="6254750"/>
          <p14:tracePt t="274170" x="1360488" y="6283325"/>
          <p14:tracePt t="274187" x="1360488" y="6300788"/>
          <p14:tracePt t="274187" x="1360488" y="6310313"/>
          <p14:tracePt t="274190" x="1360488" y="6337300"/>
          <p14:tracePt t="274207" x="1360488" y="6373813"/>
          <p14:tracePt t="274221" x="1360488" y="6400800"/>
          <p14:tracePt t="274224" x="1360488" y="6419850"/>
          <p14:tracePt t="274237" x="1360488" y="6446838"/>
          <p14:tracePt t="274239" x="1360488" y="6456363"/>
          <p14:tracePt t="274254" x="1360488" y="6473825"/>
          <p14:tracePt t="274256" x="1360488" y="6492875"/>
          <p14:tracePt t="274270" x="1360488" y="6502400"/>
          <p14:tracePt t="274287" x="1370013" y="6510338"/>
          <p14:tracePt t="274304" x="1370013" y="6519863"/>
          <p14:tracePt t="274345" x="1379538" y="6529388"/>
          <p14:tracePt t="274425" x="1406525" y="6473825"/>
          <p14:tracePt t="274429" x="1416050" y="6437313"/>
          <p14:tracePt t="274441" x="1425575" y="6392863"/>
          <p14:tracePt t="274454" x="1452563" y="6327775"/>
          <p14:tracePt t="274470" x="1452563" y="6310313"/>
          <p14:tracePt t="274471" x="1452563" y="6291263"/>
          <p14:tracePt t="274474" x="1452563" y="6273800"/>
          <p14:tracePt t="274487" x="1452563" y="6254750"/>
          <p14:tracePt t="274489" x="1452563" y="6246813"/>
          <p14:tracePt t="274697" x="1452563" y="6264275"/>
          <p14:tracePt t="274701" x="1452563" y="6273800"/>
          <p14:tracePt t="274715" x="1452563" y="6291263"/>
          <p14:tracePt t="274731" x="1452563" y="6300788"/>
          <p14:tracePt t="274763" x="1452563" y="6310313"/>
          <p14:tracePt t="274779" x="1452563" y="6319838"/>
          <p14:tracePt t="274783" x="1452563" y="6327775"/>
          <p14:tracePt t="274795" x="1452563" y="6346825"/>
          <p14:tracePt t="274803" x="1452563" y="6356350"/>
          <p14:tracePt t="274820" x="1443038" y="6364288"/>
          <p14:tracePt t="274837" x="1443038" y="6373813"/>
          <p14:tracePt t="274854" x="1443038" y="6383338"/>
          <p14:tracePt t="275347" x="1462088" y="6383338"/>
          <p14:tracePt t="275351" x="1479550" y="6364288"/>
          <p14:tracePt t="275364" x="1498600" y="6346825"/>
          <p14:tracePt t="275370" x="1535113" y="6310313"/>
          <p14:tracePt t="275387" x="1562100" y="6300788"/>
          <p14:tracePt t="275388" x="1608138" y="6254750"/>
          <p14:tracePt t="275404" x="1681163" y="6200775"/>
          <p14:tracePt t="275404" x="1744663" y="6137275"/>
          <p14:tracePt t="275420" x="1817688" y="6064250"/>
          <p14:tracePt t="275421" x="1844675" y="6027738"/>
          <p14:tracePt t="275437" x="1900238" y="5981700"/>
          <p14:tracePt t="275438" x="1982788" y="5889625"/>
          <p14:tracePt t="275453" x="2092325" y="5789613"/>
          <p14:tracePt t="275454" x="2219325" y="5643563"/>
          <p14:tracePt t="275470" x="2338388" y="5507038"/>
          <p14:tracePt t="275471" x="2484438" y="5360988"/>
          <p14:tracePt t="275487" x="2620963" y="5222875"/>
          <p14:tracePt t="275488" x="2749550" y="5076825"/>
          <p14:tracePt t="275504" x="2859088" y="4940300"/>
          <p14:tracePt t="275504" x="2968625" y="4821238"/>
          <p14:tracePt t="275507" x="3060700" y="4711700"/>
          <p14:tracePt t="275520" x="3141663" y="4611688"/>
          <p14:tracePt t="275523" x="3187700" y="4548188"/>
          <p14:tracePt t="275537" x="3224213" y="4492625"/>
          <p14:tracePt t="275539" x="3243263" y="4446588"/>
          <p14:tracePt t="275554" x="3279775" y="4402138"/>
          <p14:tracePt t="275556" x="3306763" y="4356100"/>
          <p14:tracePt t="275570" x="3316288" y="4310063"/>
          <p14:tracePt t="275573" x="3325813" y="4246563"/>
          <p14:tracePt t="275587" x="3352800" y="4183063"/>
          <p14:tracePt t="275589" x="3362325" y="4127500"/>
          <p14:tracePt t="275604" x="3389313" y="4064000"/>
          <p14:tracePt t="275606" x="3406775" y="4000500"/>
          <p14:tracePt t="275620" x="3425825" y="3954463"/>
          <p14:tracePt t="275621" x="3452813" y="3889375"/>
          <p14:tracePt t="275624" x="3462338" y="3844925"/>
          <p14:tracePt t="275637" x="3471863" y="3808413"/>
          <p14:tracePt t="275639" x="3489325" y="3779838"/>
          <p14:tracePt t="275654" x="3489325" y="3752850"/>
          <p14:tracePt t="275656" x="3508375" y="3725863"/>
          <p14:tracePt t="275670" x="3525838" y="3689350"/>
          <p14:tracePt t="275673" x="3535363" y="3662363"/>
          <p14:tracePt t="275687" x="3552825" y="3616325"/>
          <p14:tracePt t="275689" x="3571875" y="3570288"/>
          <p14:tracePt t="275704" x="3589338" y="3506788"/>
          <p14:tracePt t="275706" x="3617913" y="3443288"/>
          <p14:tracePt t="275720" x="3644900" y="3378200"/>
          <p14:tracePt t="275723" x="3671888" y="3324225"/>
          <p14:tracePt t="275737" x="3708400" y="3268663"/>
          <p14:tracePt t="275739" x="3727450" y="3224213"/>
          <p14:tracePt t="275753" x="3763963" y="3178175"/>
          <p14:tracePt t="275754" x="3800475" y="3122613"/>
          <p14:tracePt t="275770" x="3836988" y="3078163"/>
          <p14:tracePt t="275771" x="3873500" y="3032125"/>
          <p14:tracePt t="275786" x="3910013" y="2995613"/>
          <p14:tracePt t="275788" x="3927475" y="2968625"/>
          <p14:tracePt t="275804" x="3963988" y="2930525"/>
          <p14:tracePt t="275806" x="3992563" y="2903538"/>
          <p14:tracePt t="275820" x="4010025" y="2894013"/>
          <p14:tracePt t="275823" x="4029075" y="2867025"/>
          <p14:tracePt t="275859" x="4037013" y="2867025"/>
          <p14:tracePt t="276055" x="4037013" y="2876550"/>
          <p14:tracePt t="276067" x="4037013" y="2903538"/>
          <p14:tracePt t="276071" x="4037013" y="2940050"/>
          <p14:tracePt t="276087" x="4037013" y="2949575"/>
          <p14:tracePt t="276087" x="4037013" y="2968625"/>
          <p14:tracePt t="276103" x="4037013" y="2986088"/>
          <p14:tracePt t="276104" x="4037013" y="3005138"/>
          <p14:tracePt t="276120" x="4037013" y="3013075"/>
          <p14:tracePt t="276137" x="4037013" y="3032125"/>
          <p14:tracePt t="276137" x="4037013" y="3041650"/>
          <p14:tracePt t="276154" x="4037013" y="3049588"/>
          <p14:tracePt t="276309" x="4037013" y="3068638"/>
          <p14:tracePt t="276313" x="4037013" y="3078163"/>
          <p14:tracePt t="276325" x="4037013" y="3086100"/>
          <p14:tracePt t="276337" x="4037013" y="3122613"/>
          <p14:tracePt t="276353" x="4029075" y="3159125"/>
          <p14:tracePt t="276354" x="4029075" y="3205163"/>
          <p14:tracePt t="276370" x="4019550" y="3251200"/>
          <p14:tracePt t="276371" x="4019550" y="3287713"/>
          <p14:tracePt t="276374" x="4019550" y="3333750"/>
          <p14:tracePt t="276387" x="4019550" y="3387725"/>
          <p14:tracePt t="276389" x="4010025" y="3414713"/>
          <p14:tracePt t="276404" x="4010025" y="3479800"/>
          <p14:tracePt t="276406" x="4000500" y="3533775"/>
          <p14:tracePt t="276420" x="3983038" y="3616325"/>
          <p14:tracePt t="276423" x="3983038" y="3689350"/>
          <p14:tracePt t="276437" x="3983038" y="3771900"/>
          <p14:tracePt t="276439" x="3973513" y="3825875"/>
          <p14:tracePt t="276454" x="3973513" y="3871913"/>
          <p14:tracePt t="276456" x="3973513" y="3908425"/>
          <p14:tracePt t="276470" x="3963988" y="3954463"/>
          <p14:tracePt t="276471" x="3963988" y="4000500"/>
          <p14:tracePt t="276473" x="3956050" y="4027488"/>
          <p14:tracePt t="276487" x="3956050" y="4073525"/>
          <p14:tracePt t="276489" x="3956050" y="4100513"/>
          <p14:tracePt t="276503" x="3937000" y="4146550"/>
          <p14:tracePt t="276506" x="3937000" y="4164013"/>
          <p14:tracePt t="276520" x="3937000" y="4191000"/>
          <p14:tracePt t="276522" x="3927475" y="4210050"/>
          <p14:tracePt t="276536" x="3919538" y="4237038"/>
          <p14:tracePt t="276537" x="3919538" y="4246563"/>
          <p14:tracePt t="276553" x="3919538" y="4264025"/>
          <p14:tracePt t="276554" x="3910013" y="4273550"/>
          <p14:tracePt t="276570" x="3910013" y="4283075"/>
          <p14:tracePt t="276877" x="3890963" y="4300538"/>
          <p14:tracePt t="276881" x="3883025" y="4310063"/>
          <p14:tracePt t="276893" x="3846513" y="4346575"/>
          <p14:tracePt t="276904" x="3827463" y="4356100"/>
          <p14:tracePt t="276920" x="3763963" y="4392613"/>
          <p14:tracePt t="276921" x="3681413" y="4438650"/>
          <p14:tracePt t="276937" x="3598863" y="4492625"/>
          <p14:tracePt t="276938" x="3498850" y="4548188"/>
          <p14:tracePt t="276953" x="3398838" y="4611688"/>
          <p14:tracePt t="276955" x="3297238" y="4665663"/>
          <p14:tracePt t="276958" x="3206750" y="4721225"/>
          <p14:tracePt t="276970" x="3124200" y="4775200"/>
          <p14:tracePt t="276973" x="3060700" y="4830763"/>
          <p14:tracePt t="276987" x="3005138" y="4884738"/>
          <p14:tracePt t="276989" x="2959100" y="4930775"/>
          <p14:tracePt t="277004" x="2922588" y="4986338"/>
          <p14:tracePt t="277006" x="2886075" y="5032375"/>
          <p14:tracePt t="277020" x="2832100" y="5095875"/>
          <p14:tracePt t="277023" x="2805113" y="5122863"/>
          <p14:tracePt t="277037" x="2768600" y="5178425"/>
          <p14:tracePt t="277039" x="2732088" y="5232400"/>
          <p14:tracePt t="277054" x="2713038" y="5278438"/>
          <p14:tracePt t="277056" x="2703513" y="5295900"/>
          <p14:tracePt t="277070" x="2667000" y="5324475"/>
          <p14:tracePt t="277071" x="2657475" y="5341938"/>
          <p14:tracePt t="277073" x="2640013" y="5368925"/>
          <p14:tracePt t="277087" x="2620963" y="5397500"/>
          <p14:tracePt t="277089" x="2603500" y="5424488"/>
          <p14:tracePt t="277104" x="2576513" y="5461000"/>
          <p14:tracePt t="277106" x="2557463" y="5507038"/>
          <p14:tracePt t="277120" x="2540000" y="5524500"/>
          <p14:tracePt t="277123" x="2503488" y="5588000"/>
          <p14:tracePt t="277137" x="2474913" y="5616575"/>
          <p14:tracePt t="277139" x="2457450" y="5661025"/>
          <p14:tracePt t="277154" x="2430463" y="5707063"/>
          <p14:tracePt t="277156" x="2411413" y="5770563"/>
          <p14:tracePt t="277170" x="2393950" y="5799138"/>
          <p14:tracePt t="277172" x="2374900" y="5816600"/>
          <p14:tracePt t="277187" x="2357438" y="5862638"/>
          <p14:tracePt t="277189" x="2328863" y="5926138"/>
          <p14:tracePt t="277207" x="2284413" y="6008688"/>
          <p14:tracePt t="277221" x="2274888" y="6064250"/>
          <p14:tracePt t="277224" x="2255838" y="6100763"/>
          <p14:tracePt t="277237" x="2247900" y="6118225"/>
          <p14:tracePt t="277239" x="2219325" y="6164263"/>
          <p14:tracePt t="277253" x="2211388" y="6181725"/>
          <p14:tracePt t="277270" x="2211388" y="6191250"/>
          <p14:tracePt t="277271" x="2211388" y="6200775"/>
          <p14:tracePt t="277287" x="2211388" y="6210300"/>
          <p14:tracePt t="277288" x="2211388" y="6218238"/>
          <p14:tracePt t="277303" x="2201863" y="6227763"/>
          <p14:tracePt t="277320" x="2201863" y="6237288"/>
          <p14:tracePt t="277337" x="2192338" y="6254750"/>
          <p14:tracePt t="277338" x="2192338" y="6264275"/>
          <p14:tracePt t="277357" x="2182813" y="6273800"/>
          <p14:tracePt t="277373" x="2182813" y="6283325"/>
          <p14:tracePt t="277389" x="2182813" y="6291263"/>
          <p14:tracePt t="277421" x="2182813" y="6300788"/>
          <p14:tracePt t="277425" x="2182813" y="6310313"/>
          <p14:tracePt t="277437" x="2182813" y="6327775"/>
          <p14:tracePt t="277453" x="2182813" y="6337300"/>
          <p14:tracePt t="277454" x="2182813" y="6346825"/>
          <p14:tracePt t="277485" x="2182813" y="6356350"/>
          <p14:tracePt t="277517" x="2182813" y="6364288"/>
          <p14:tracePt t="277533" x="2182813" y="6373813"/>
          <p14:tracePt t="277549" x="2182813" y="6392863"/>
          <p14:tracePt t="277553" x="2182813" y="6400800"/>
          <p14:tracePt t="277570" x="2192338" y="6410325"/>
          <p14:tracePt t="277597" x="2201863" y="6419850"/>
          <p14:tracePt t="277645" x="2211388" y="6419850"/>
          <p14:tracePt t="277649" x="2219325" y="6429375"/>
          <p14:tracePt t="277661" x="2228850" y="6429375"/>
          <p14:tracePt t="277670" x="2238375" y="6429375"/>
          <p14:tracePt t="277687" x="2247900" y="6429375"/>
          <p14:tracePt t="277688" x="2265363" y="6429375"/>
          <p14:tracePt t="277703" x="2274888" y="6429375"/>
          <p14:tracePt t="277704" x="2292350" y="6429375"/>
          <p14:tracePt t="277725" x="2311400" y="6429375"/>
          <p14:tracePt t="277737" x="2320925" y="6429375"/>
          <p14:tracePt t="277753" x="2328863" y="6429375"/>
          <p14:tracePt t="277770" x="2338388" y="6429375"/>
          <p14:tracePt t="277771" x="2357438" y="6419850"/>
          <p14:tracePt t="277787" x="2365375" y="6400800"/>
          <p14:tracePt t="277788" x="2365375" y="6392863"/>
          <p14:tracePt t="277804" x="2374900" y="6383338"/>
          <p14:tracePt t="277804" x="2384425" y="6364288"/>
          <p14:tracePt t="277807" x="2384425" y="6337300"/>
          <p14:tracePt t="277820" x="2384425" y="6327775"/>
          <p14:tracePt t="277823" x="2384425" y="6319838"/>
          <p14:tracePt t="277837" x="2384425" y="6291263"/>
          <p14:tracePt t="277839" x="2384425" y="6283325"/>
          <p14:tracePt t="277853" x="2384425" y="6264275"/>
          <p14:tracePt t="277856" x="2384425" y="6246813"/>
          <p14:tracePt t="277870" x="2384425" y="6237288"/>
          <p14:tracePt t="277873" x="2384425" y="6227763"/>
          <p14:tracePt t="277903" x="2384425" y="6218238"/>
          <p14:tracePt t="277920" x="2374900" y="6218238"/>
          <p14:tracePt t="277923" x="2365375" y="6210300"/>
          <p14:tracePt t="277937" x="2347913" y="6210300"/>
          <p14:tracePt t="277939" x="2338388" y="6210300"/>
          <p14:tracePt t="277954" x="2328863" y="6210300"/>
          <p14:tracePt t="277956" x="2320925" y="6210300"/>
          <p14:tracePt t="277970" x="2311400" y="6210300"/>
          <p14:tracePt t="277973" x="2292350" y="6210300"/>
          <p14:tracePt t="277987" x="2274888" y="6210300"/>
          <p14:tracePt t="277989" x="2255838" y="6210300"/>
          <p14:tracePt t="278003" x="2211388" y="6210300"/>
          <p14:tracePt t="278006" x="2192338" y="6210300"/>
          <p14:tracePt t="278020" x="2155825" y="6210300"/>
          <p14:tracePt t="278022" x="2109788" y="6210300"/>
          <p14:tracePt t="278037" x="2082800" y="6210300"/>
          <p14:tracePt t="278039" x="2046288" y="6210300"/>
          <p14:tracePt t="278053" x="1990725" y="6210300"/>
          <p14:tracePt t="278056" x="1973263" y="6210300"/>
          <p14:tracePt t="278070" x="1936750" y="6210300"/>
          <p14:tracePt t="278073" x="1900238" y="6210300"/>
          <p14:tracePt t="278087" x="1873250" y="6210300"/>
          <p14:tracePt t="278089" x="1854200" y="6218238"/>
          <p14:tracePt t="278103" x="1836738" y="6218238"/>
          <p14:tracePt t="278106" x="1817688" y="6218238"/>
          <p14:tracePt t="278120" x="1808163" y="6218238"/>
          <p14:tracePt t="278122" x="1781175" y="6218238"/>
          <p14:tracePt t="278137" x="1763713" y="6227763"/>
          <p14:tracePt t="278139" x="1754188" y="6227763"/>
          <p14:tracePt t="278154" x="1744663" y="6237288"/>
          <p14:tracePt t="278156" x="1727200" y="6237288"/>
          <p14:tracePt t="278170" x="1727200" y="6246813"/>
          <p14:tracePt t="278173" x="1708150" y="6246813"/>
          <p14:tracePt t="278187" x="1698625" y="6254750"/>
          <p14:tracePt t="278187" x="1690688" y="6254750"/>
          <p14:tracePt t="278204" x="1671638" y="6273800"/>
          <p14:tracePt t="278204" x="1662113" y="6273800"/>
          <p14:tracePt t="278208" x="1654175" y="6283325"/>
          <p14:tracePt t="278221" x="1654175" y="6291263"/>
          <p14:tracePt t="278223" x="1654175" y="6310313"/>
          <p14:tracePt t="278237" x="1654175" y="6319838"/>
          <p14:tracePt t="278239" x="1644650" y="6327775"/>
          <p14:tracePt t="278253" x="1644650" y="6346825"/>
          <p14:tracePt t="278256" x="1644650" y="6364288"/>
          <p14:tracePt t="278270" x="1644650" y="6392863"/>
          <p14:tracePt t="278273" x="1644650" y="6410325"/>
          <p14:tracePt t="278287" x="1644650" y="6419850"/>
          <p14:tracePt t="278289" x="1644650" y="6446838"/>
          <p14:tracePt t="278303" x="1662113" y="6465888"/>
          <p14:tracePt t="278306" x="1690688" y="6492875"/>
          <p14:tracePt t="278320" x="1727200" y="6529388"/>
          <p14:tracePt t="278323" x="1800225" y="6583363"/>
          <p14:tracePt t="278337" x="1863725" y="6619875"/>
          <p14:tracePt t="278339" x="1900238" y="6638925"/>
          <p14:tracePt t="278354" x="1927225" y="6648450"/>
          <p14:tracePt t="278356" x="1963738" y="6665913"/>
          <p14:tracePt t="278370" x="2000250" y="6675438"/>
          <p14:tracePt t="278373" x="2009775" y="6675438"/>
          <p14:tracePt t="278387" x="2036763" y="6675438"/>
          <p14:tracePt t="278389" x="2063750" y="6675438"/>
          <p14:tracePt t="278403" x="2100263" y="6675438"/>
          <p14:tracePt t="278406" x="2119313" y="6675438"/>
          <p14:tracePt t="278420" x="2146300" y="6675438"/>
          <p14:tracePt t="278422" x="2174875" y="6675438"/>
          <p14:tracePt t="278437" x="2192338" y="6675438"/>
          <p14:tracePt t="278439" x="2211388" y="6675438"/>
          <p14:tracePt t="278453" x="2238375" y="6675438"/>
          <p14:tracePt t="278456" x="2255838" y="6675438"/>
          <p14:tracePt t="278470" x="2265363" y="6675438"/>
          <p14:tracePt t="278472" x="2292350" y="6675438"/>
          <p14:tracePt t="278487" x="2301875" y="6665913"/>
          <p14:tracePt t="278489" x="2320925" y="6656388"/>
          <p14:tracePt t="278503" x="2328863" y="6656388"/>
          <p14:tracePt t="278506" x="2347913" y="6656388"/>
          <p14:tracePt t="278520" x="2357438" y="6656388"/>
          <p14:tracePt t="278523" x="2365375" y="6648450"/>
          <p14:tracePt t="278537" x="2374900" y="6638925"/>
          <p14:tracePt t="278554" x="2384425" y="6629400"/>
          <p14:tracePt t="278556" x="2393950" y="6629400"/>
          <p14:tracePt t="278570" x="2411413" y="6611938"/>
          <p14:tracePt t="278573" x="2420938" y="6602413"/>
          <p14:tracePt t="278587" x="2420938" y="6592888"/>
          <p14:tracePt t="278589" x="2430463" y="6583363"/>
          <p14:tracePt t="278603" x="2430463" y="6565900"/>
          <p14:tracePt t="278606" x="2430463" y="6538913"/>
          <p14:tracePt t="278620" x="2430463" y="6529388"/>
          <p14:tracePt t="278621" x="2430463" y="6502400"/>
          <p14:tracePt t="278624" x="2430463" y="6483350"/>
          <p14:tracePt t="278637" x="2430463" y="6456363"/>
          <p14:tracePt t="278639" x="2430463" y="6446838"/>
          <p14:tracePt t="278653" x="2430463" y="6429375"/>
          <p14:tracePt t="278656" x="2430463" y="6410325"/>
          <p14:tracePt t="278670" x="2430463" y="6392863"/>
          <p14:tracePt t="278673" x="2420938" y="6373813"/>
          <p14:tracePt t="278687" x="2411413" y="6364288"/>
          <p14:tracePt t="278689" x="2393950" y="6346825"/>
          <p14:tracePt t="278703" x="2357438" y="6337300"/>
          <p14:tracePt t="278706" x="2347913" y="6337300"/>
          <p14:tracePt t="278720" x="2320925" y="6327775"/>
          <p14:tracePt t="278721" x="2292350" y="6310313"/>
          <p14:tracePt t="278723" x="2265363" y="6310313"/>
          <p14:tracePt t="278737" x="2247900" y="6300788"/>
          <p14:tracePt t="278739" x="2211388" y="6291263"/>
          <p14:tracePt t="278753" x="2182813" y="6291263"/>
          <p14:tracePt t="278756" x="2155825" y="6291263"/>
          <p14:tracePt t="278770" x="2146300" y="6291263"/>
          <p14:tracePt t="278773" x="2109788" y="6291263"/>
          <p14:tracePt t="278787" x="2092325" y="6283325"/>
          <p14:tracePt t="278789" x="2073275" y="6283325"/>
          <p14:tracePt t="278803" x="2036763" y="6283325"/>
          <p14:tracePt t="278806" x="2019300" y="6283325"/>
          <p14:tracePt t="278820" x="1982788" y="6283325"/>
          <p14:tracePt t="278822" x="1963738" y="6283325"/>
          <p14:tracePt t="278837" x="1946275" y="6283325"/>
          <p14:tracePt t="278839" x="1927225" y="6283325"/>
          <p14:tracePt t="278853" x="1900238" y="6283325"/>
          <p14:tracePt t="278856" x="1890713" y="6283325"/>
          <p14:tracePt t="278870" x="1873250" y="6283325"/>
          <p14:tracePt t="278873" x="1863725" y="6283325"/>
          <p14:tracePt t="278887" x="1854200" y="6283325"/>
          <p14:tracePt t="278889" x="1836738" y="6283325"/>
          <p14:tracePt t="278903" x="1827213" y="6291263"/>
          <p14:tracePt t="278906" x="1808163" y="6300788"/>
          <p14:tracePt t="278920" x="1781175" y="6327775"/>
          <p14:tracePt t="278922" x="1771650" y="6327775"/>
          <p14:tracePt t="278937" x="1763713" y="6337300"/>
          <p14:tracePt t="278953" x="1744663" y="6356350"/>
          <p14:tracePt t="278956" x="1735138" y="6364288"/>
          <p14:tracePt t="278970" x="1727200" y="6383338"/>
          <p14:tracePt t="278972" x="1717675" y="6400800"/>
          <p14:tracePt t="278987" x="1717675" y="6410325"/>
          <p14:tracePt t="278989" x="1717675" y="6429375"/>
          <p14:tracePt t="279004" x="1717675" y="6437313"/>
          <p14:tracePt t="279006" x="1717675" y="6456363"/>
          <p14:tracePt t="279020" x="1717675" y="6473825"/>
          <p14:tracePt t="279023" x="1717675" y="6492875"/>
          <p14:tracePt t="279037" x="1717675" y="6510338"/>
          <p14:tracePt t="279039" x="1735138" y="6529388"/>
          <p14:tracePt t="279053" x="1735138" y="6538913"/>
          <p14:tracePt t="279056" x="1754188" y="6556375"/>
          <p14:tracePt t="279070" x="1781175" y="6575425"/>
          <p14:tracePt t="279073" x="1800225" y="6592888"/>
          <p14:tracePt t="279087" x="1827213" y="6602413"/>
          <p14:tracePt t="279089" x="1863725" y="6619875"/>
          <p14:tracePt t="279103" x="1900238" y="6619875"/>
          <p14:tracePt t="279106" x="1936750" y="6629400"/>
          <p14:tracePt t="279120" x="1963738" y="6629400"/>
          <p14:tracePt t="279121" x="1990725" y="6638925"/>
          <p14:tracePt t="279124" x="2009775" y="6638925"/>
          <p14:tracePt t="279137" x="2055813" y="6648450"/>
          <p14:tracePt t="279139" x="2082800" y="6648450"/>
          <p14:tracePt t="279153" x="2092325" y="6648450"/>
          <p14:tracePt t="279156" x="2119313" y="6648450"/>
          <p14:tracePt t="279170" x="2136775" y="6648450"/>
          <p14:tracePt t="279173" x="2165350" y="6648450"/>
          <p14:tracePt t="279187" x="2182813" y="6648450"/>
          <p14:tracePt t="279190" x="2192338" y="6648450"/>
          <p14:tracePt t="279204" x="2219325" y="6648450"/>
          <p14:tracePt t="279206" x="2238375" y="6648450"/>
          <p14:tracePt t="279220" x="2247900" y="6648450"/>
          <p14:tracePt t="279223" x="2265363" y="6648450"/>
          <p14:tracePt t="279237" x="2274888" y="6648450"/>
          <p14:tracePt t="279239" x="2301875" y="6648450"/>
          <p14:tracePt t="279270" x="2311400" y="6648450"/>
          <p14:tracePt t="279272" x="2338388" y="6638925"/>
          <p14:tracePt t="279287" x="2347913" y="6629400"/>
          <p14:tracePt t="279288" x="2357438" y="6619875"/>
          <p14:tracePt t="279303" x="2374900" y="6602413"/>
          <p14:tracePt t="279304" x="2384425" y="6592888"/>
          <p14:tracePt t="279320" x="2393950" y="6583363"/>
          <p14:tracePt t="279321" x="2393950" y="6565900"/>
          <p14:tracePt t="279337" x="2420938" y="6519863"/>
          <p14:tracePt t="279338" x="2420938" y="6510338"/>
          <p14:tracePt t="279353" x="2430463" y="6510338"/>
          <p14:tracePt t="279354" x="2438400" y="6492875"/>
          <p14:tracePt t="279370" x="2438400" y="6483350"/>
          <p14:tracePt t="279371" x="2438400" y="6465888"/>
          <p14:tracePt t="279387" x="2438400" y="6456363"/>
          <p14:tracePt t="279388" x="2438400" y="6437313"/>
          <p14:tracePt t="279403" x="2438400" y="6429375"/>
          <p14:tracePt t="279404" x="2438400" y="6400800"/>
          <p14:tracePt t="279420" x="2438400" y="6383338"/>
          <p14:tracePt t="279437" x="2438400" y="6373813"/>
          <p14:tracePt t="279438" x="2438400" y="6356350"/>
          <p14:tracePt t="279453" x="2438400" y="6346825"/>
          <p14:tracePt t="279454" x="2430463" y="6337300"/>
          <p14:tracePt t="279470" x="2420938" y="6327775"/>
          <p14:tracePt t="279471" x="2401888" y="6310313"/>
          <p14:tracePt t="279474" x="2393950" y="6300788"/>
          <p14:tracePt t="279487" x="2384425" y="6283325"/>
          <p14:tracePt t="279489" x="2374900" y="6264275"/>
          <p14:tracePt t="279503" x="2347913" y="6254750"/>
          <p14:tracePt t="279506" x="2338388" y="6246813"/>
          <p14:tracePt t="279520" x="2311400" y="6227763"/>
          <p14:tracePt t="279523" x="2292350" y="6218238"/>
          <p14:tracePt t="279537" x="2274888" y="6210300"/>
          <p14:tracePt t="279539" x="2255838" y="6210300"/>
          <p14:tracePt t="279554" x="2219325" y="6200775"/>
          <p14:tracePt t="279556" x="2201863" y="6191250"/>
          <p14:tracePt t="279570" x="2182813" y="6191250"/>
          <p14:tracePt t="279571" x="2165350" y="6181725"/>
          <p14:tracePt t="279573" x="2146300" y="6181725"/>
          <p14:tracePt t="279587" x="2136775" y="6181725"/>
          <p14:tracePt t="279589" x="2128838" y="6181725"/>
          <p14:tracePt t="279603" x="2119313" y="6181725"/>
          <p14:tracePt t="279606" x="2100263" y="6181725"/>
          <p14:tracePt t="279620" x="2092325" y="6181725"/>
          <p14:tracePt t="279623" x="2082800" y="6181725"/>
          <p14:tracePt t="279637" x="2063750" y="6181725"/>
          <p14:tracePt t="279639" x="2046288" y="6181725"/>
          <p14:tracePt t="279653" x="2036763" y="6181725"/>
          <p14:tracePt t="279656" x="2027238" y="6181725"/>
          <p14:tracePt t="279670" x="2009775" y="6181725"/>
          <p14:tracePt t="279672" x="1990725" y="6181725"/>
          <p14:tracePt t="279687" x="1973263" y="6181725"/>
          <p14:tracePt t="279689" x="1936750" y="6181725"/>
          <p14:tracePt t="279703" x="1917700" y="6181725"/>
          <p14:tracePt t="279720" x="1890713" y="6181725"/>
          <p14:tracePt t="279723" x="1873250" y="6181725"/>
          <p14:tracePt t="279737" x="1863725" y="6181725"/>
          <p14:tracePt t="279739" x="1836738" y="6181725"/>
          <p14:tracePt t="279753" x="1808163" y="6181725"/>
          <p14:tracePt t="279756" x="1800225" y="6181725"/>
          <p14:tracePt t="279770" x="1781175" y="6191250"/>
          <p14:tracePt t="279773" x="1763713" y="6200775"/>
          <p14:tracePt t="279787" x="1754188" y="6200775"/>
          <p14:tracePt t="279803" x="1735138" y="6218238"/>
          <p14:tracePt t="279806" x="1727200" y="6227763"/>
          <p14:tracePt t="279820" x="1717675" y="6237288"/>
          <p14:tracePt t="279837" x="1708150" y="6254750"/>
          <p14:tracePt t="279839" x="1698625" y="6254750"/>
          <p14:tracePt t="279853" x="1698625" y="6273800"/>
          <p14:tracePt t="279856" x="1690688" y="6291263"/>
          <p14:tracePt t="279870" x="1690688" y="6310313"/>
          <p14:tracePt t="279871" x="1690688" y="6327775"/>
          <p14:tracePt t="279873" x="1690688" y="6364288"/>
          <p14:tracePt t="279887" x="1690688" y="6383338"/>
          <p14:tracePt t="279889" x="1690688" y="6392863"/>
          <p14:tracePt t="279903" x="1690688" y="6410325"/>
          <p14:tracePt t="279906" x="1690688" y="6437313"/>
          <p14:tracePt t="279920" x="1698625" y="6437313"/>
          <p14:tracePt t="279923" x="1708150" y="6456363"/>
          <p14:tracePt t="279937" x="1727200" y="6483350"/>
          <p14:tracePt t="279939" x="1744663" y="6502400"/>
          <p14:tracePt t="279953" x="1754188" y="6502400"/>
          <p14:tracePt t="279956" x="1800225" y="6519863"/>
          <p14:tracePt t="279970" x="1817688" y="6529388"/>
          <p14:tracePt t="279971" x="1863725" y="6546850"/>
          <p14:tracePt t="279973" x="1890713" y="6556375"/>
          <p14:tracePt t="279987" x="1917700" y="6583363"/>
          <p14:tracePt t="279989" x="1982788" y="6592888"/>
          <p14:tracePt t="280004" x="2009775" y="6592888"/>
          <p14:tracePt t="280006" x="2055813" y="6619875"/>
          <p14:tracePt t="280020" x="2119313" y="6629400"/>
          <p14:tracePt t="280023" x="2146300" y="6629400"/>
          <p14:tracePt t="280037" x="2201863" y="6638925"/>
          <p14:tracePt t="280039" x="2247900" y="6648450"/>
          <p14:tracePt t="280053" x="2274888" y="6648450"/>
          <p14:tracePt t="280056" x="2320925" y="6648450"/>
          <p14:tracePt t="280070" x="2347913" y="6656388"/>
          <p14:tracePt t="280073" x="2374900" y="6656388"/>
          <p14:tracePt t="280087" x="2393950" y="6656388"/>
          <p14:tracePt t="280089" x="2401888" y="6656388"/>
          <p14:tracePt t="280103" x="2411413" y="6656388"/>
          <p14:tracePt t="280106" x="2420938" y="6656388"/>
          <p14:tracePt t="280120" x="2430463" y="6656388"/>
          <p14:tracePt t="280123" x="2438400" y="6656388"/>
          <p14:tracePt t="280137" x="2447925" y="6656388"/>
          <p14:tracePt t="280177" x="2457450" y="6656388"/>
          <p14:tracePt t="280497" x="2466975" y="6656388"/>
          <p14:tracePt t="280501" x="2474913" y="6656388"/>
          <p14:tracePt t="280513" x="2484438" y="6648450"/>
          <p14:tracePt t="280520" x="2493963" y="6638925"/>
          <p14:tracePt t="280537" x="2511425" y="6619875"/>
          <p14:tracePt t="280538" x="2520950" y="6611938"/>
          <p14:tracePt t="280554" x="2530475" y="6592888"/>
          <p14:tracePt t="280554" x="2530475" y="6583363"/>
          <p14:tracePt t="280570" x="2540000" y="6575425"/>
          <p14:tracePt t="280587" x="2547938" y="6565900"/>
          <p14:tracePt t="280609" x="2557463" y="6565900"/>
          <p14:tracePt t="280625" x="2566988" y="6556375"/>
          <p14:tracePt t="280689" x="2576513" y="6556375"/>
          <p14:tracePt t="280721" x="2584450" y="6546850"/>
          <p14:tracePt t="280754" x="2584450" y="6519863"/>
          <p14:tracePt t="280758" x="2584450" y="6492875"/>
          <p14:tracePt t="280771" x="2557463" y="6465888"/>
          <p14:tracePt t="280787" x="2540000" y="6446838"/>
          <p14:tracePt t="280803" x="2511425" y="6419850"/>
          <p14:tracePt t="280803" x="2493963" y="6400800"/>
          <p14:tracePt t="280819" x="2466975" y="6383338"/>
          <p14:tracePt t="280820" x="2430463" y="6364288"/>
          <p14:tracePt t="280836" x="2411413" y="6364288"/>
          <p14:tracePt t="280836" x="2374900" y="6337300"/>
          <p14:tracePt t="280853" x="2338388" y="6337300"/>
          <p14:tracePt t="280854" x="2311400" y="6327775"/>
          <p14:tracePt t="280855" x="2292350" y="6310313"/>
          <p14:tracePt t="280870" x="2247900" y="6310313"/>
          <p14:tracePt t="280872" x="2228850" y="6300788"/>
          <p14:tracePt t="280887" x="2201863" y="6300788"/>
          <p14:tracePt t="280887" x="2182813" y="6300788"/>
          <p14:tracePt t="280903" x="2165350" y="6300788"/>
          <p14:tracePt t="280904" x="2146300" y="6300788"/>
          <p14:tracePt t="280920" x="2128838" y="6291263"/>
          <p14:tracePt t="280921" x="2119313" y="6291263"/>
          <p14:tracePt t="280937" x="2100263" y="6291263"/>
          <p14:tracePt t="280937" x="2092325" y="6283325"/>
          <p14:tracePt t="280953" x="2082800" y="6283325"/>
          <p14:tracePt t="280954" x="2073275" y="6283325"/>
          <p14:tracePt t="280970" x="2063750" y="6283325"/>
          <p14:tracePt t="280987" x="2063750" y="6273800"/>
          <p14:tracePt t="280987" x="2046288" y="6273800"/>
          <p14:tracePt t="281003" x="2036763" y="6273800"/>
          <p14:tracePt t="281020" x="2027238" y="6273800"/>
          <p14:tracePt t="281020" x="2019300" y="6273800"/>
          <p14:tracePt t="281036" x="2000250" y="6273800"/>
          <p14:tracePt t="281037" x="1990725" y="6273800"/>
          <p14:tracePt t="281053" x="1963738" y="6273800"/>
          <p14:tracePt t="281070" x="1946275" y="6273800"/>
          <p14:tracePt t="281071" x="1909763" y="6273800"/>
          <p14:tracePt t="281087" x="1900238" y="6283325"/>
          <p14:tracePt t="281087" x="1890713" y="6291263"/>
          <p14:tracePt t="281103" x="1881188" y="6291263"/>
          <p14:tracePt t="281104" x="1873250" y="6300788"/>
          <p14:tracePt t="281120" x="1854200" y="6310313"/>
          <p14:tracePt t="281120" x="1844675" y="6319838"/>
          <p14:tracePt t="281123" x="1836738" y="6327775"/>
          <p14:tracePt t="281137" x="1827213" y="6327775"/>
          <p14:tracePt t="281139" x="1808163" y="6346825"/>
          <p14:tracePt t="281153" x="1800225" y="6356350"/>
          <p14:tracePt t="281156" x="1800225" y="6364288"/>
          <p14:tracePt t="281170" x="1800225" y="6373813"/>
          <p14:tracePt t="281172" x="1800225" y="6392863"/>
          <p14:tracePt t="281186" x="1800225" y="6400800"/>
          <p14:tracePt t="281188" x="1800225" y="6419850"/>
          <p14:tracePt t="281208" x="1800225" y="6446838"/>
          <p14:tracePt t="281220" x="1800225" y="6465888"/>
          <p14:tracePt t="281223" x="1800225" y="6473825"/>
          <p14:tracePt t="281237" x="1800225" y="6502400"/>
          <p14:tracePt t="281239" x="1800225" y="6510338"/>
          <p14:tracePt t="281254" x="1808163" y="6519863"/>
          <p14:tracePt t="281256" x="1827213" y="6538913"/>
          <p14:tracePt t="281270" x="1836738" y="6538913"/>
          <p14:tracePt t="281273" x="1844675" y="6546850"/>
          <p14:tracePt t="281287" x="1854200" y="6556375"/>
          <p14:tracePt t="281289" x="1890713" y="6565900"/>
          <p14:tracePt t="281303" x="1917700" y="6565900"/>
          <p14:tracePt t="281305" x="1927225" y="6565900"/>
          <p14:tracePt t="281320" x="1946275" y="6575425"/>
          <p14:tracePt t="281322" x="1973263" y="6583363"/>
          <p14:tracePt t="281337" x="2009775" y="6592888"/>
          <p14:tracePt t="281339" x="2027238" y="6592888"/>
          <p14:tracePt t="281353" x="2036763" y="6592888"/>
          <p14:tracePt t="281356" x="2063750" y="6592888"/>
          <p14:tracePt t="281370" x="2092325" y="6592888"/>
          <p14:tracePt t="281372" x="2100263" y="6592888"/>
          <p14:tracePt t="281387" x="2119313" y="6592888"/>
          <p14:tracePt t="281389" x="2136775" y="6592888"/>
          <p14:tracePt t="281403" x="2155825" y="6592888"/>
          <p14:tracePt t="281406" x="2174875" y="6592888"/>
          <p14:tracePt t="281420" x="2182813" y="6592888"/>
          <p14:tracePt t="281422" x="2192338" y="6592888"/>
          <p14:tracePt t="281437" x="2201863" y="6592888"/>
          <p14:tracePt t="281439" x="2219325" y="6592888"/>
          <p14:tracePt t="281470" x="2238375" y="6592888"/>
          <p14:tracePt t="281471" x="2247900" y="6592888"/>
          <p14:tracePt t="281487" x="2255838" y="6592888"/>
          <p14:tracePt t="281487" x="2265363" y="6583363"/>
          <p14:tracePt t="281503" x="2274888" y="6575425"/>
          <p14:tracePt t="281504" x="2274888" y="6565900"/>
          <p14:tracePt t="281520" x="2274888" y="6556375"/>
          <p14:tracePt t="281521" x="2284413" y="6538913"/>
          <p14:tracePt t="281524" x="2301875" y="6510338"/>
          <p14:tracePt t="281537" x="2301875" y="6502400"/>
          <p14:tracePt t="281539" x="2301875" y="6473825"/>
          <p14:tracePt t="281553" x="2301875" y="6456363"/>
          <p14:tracePt t="281556" x="2301875" y="6429375"/>
          <p14:tracePt t="281570" x="2301875" y="6400800"/>
          <p14:tracePt t="281573" x="2301875" y="6383338"/>
          <p14:tracePt t="281587" x="2301875" y="6364288"/>
          <p14:tracePt t="281589" x="2301875" y="6346825"/>
          <p14:tracePt t="281603" x="2301875" y="6310313"/>
          <p14:tracePt t="281620" x="2301875" y="6283325"/>
          <p14:tracePt t="281637" x="2284413" y="6264275"/>
          <p14:tracePt t="281637" x="2274888" y="6254750"/>
          <p14:tracePt t="281640" x="2265363" y="6246813"/>
          <p14:tracePt t="281653" x="2247900" y="6227763"/>
          <p14:tracePt t="281656" x="2238375" y="6227763"/>
          <p14:tracePt t="281670" x="2219325" y="6218238"/>
          <p14:tracePt t="281672" x="2201863" y="6210300"/>
          <p14:tracePt t="281687" x="2174875" y="6200775"/>
          <p14:tracePt t="281689" x="2155825" y="6191250"/>
          <p14:tracePt t="281703" x="2136775" y="6181725"/>
          <p14:tracePt t="281705" x="2100263" y="6173788"/>
          <p14:tracePt t="281720" x="2092325" y="6173788"/>
          <p14:tracePt t="281722" x="2063750" y="6173788"/>
          <p14:tracePt t="281737" x="2036763" y="6173788"/>
          <p14:tracePt t="281739" x="2019300" y="6164263"/>
          <p14:tracePt t="281753" x="1990725" y="6164263"/>
          <p14:tracePt t="281755" x="1954213" y="6164263"/>
          <p14:tracePt t="281770" x="1927225" y="6164263"/>
          <p14:tracePt t="281772" x="1900238" y="6164263"/>
          <p14:tracePt t="281787" x="1873250" y="6164263"/>
          <p14:tracePt t="281789" x="1836738" y="6164263"/>
          <p14:tracePt t="281803" x="1817688" y="6164263"/>
          <p14:tracePt t="281805" x="1800225" y="6164263"/>
          <p14:tracePt t="281820" x="1781175" y="6164263"/>
          <p14:tracePt t="281822" x="1763713" y="6164263"/>
          <p14:tracePt t="281837" x="1744663" y="6164263"/>
          <p14:tracePt t="281853" x="1735138" y="6164263"/>
          <p14:tracePt t="281870" x="1727200" y="6164263"/>
          <p14:tracePt t="281872" x="1717675" y="6164263"/>
          <p14:tracePt t="281887" x="1708150" y="6164263"/>
          <p14:tracePt t="281889" x="1690688" y="6181725"/>
          <p14:tracePt t="281903" x="1681163" y="6181725"/>
          <p14:tracePt t="281920" x="1671638" y="6200775"/>
          <p14:tracePt t="281937" x="1671638" y="6227763"/>
          <p14:tracePt t="281937" x="1671638" y="6254750"/>
          <p14:tracePt t="281939" x="1671638" y="6264275"/>
          <p14:tracePt t="281953" x="1671638" y="6283325"/>
          <p14:tracePt t="281956" x="1671638" y="6300788"/>
          <p14:tracePt t="281970" x="1671638" y="6310313"/>
          <p14:tracePt t="281973" x="1671638" y="6337300"/>
          <p14:tracePt t="281987" x="1671638" y="6346825"/>
          <p14:tracePt t="281989" x="1671638" y="6373813"/>
          <p14:tracePt t="282003" x="1671638" y="6392863"/>
          <p14:tracePt t="282006" x="1671638" y="6400800"/>
          <p14:tracePt t="282020" x="1690688" y="6419850"/>
          <p14:tracePt t="282021" x="1698625" y="6437313"/>
          <p14:tracePt t="282023" x="1708150" y="6456363"/>
          <p14:tracePt t="282037" x="1735138" y="6473825"/>
          <p14:tracePt t="282039" x="1744663" y="6483350"/>
          <p14:tracePt t="282054" x="1754188" y="6492875"/>
          <p14:tracePt t="282056" x="1763713" y="6502400"/>
          <p14:tracePt t="282070" x="1771650" y="6502400"/>
          <p14:tracePt t="282073" x="1790700" y="6502400"/>
          <p14:tracePt t="282087" x="1817688" y="6519863"/>
          <p14:tracePt t="282089" x="1827213" y="6519863"/>
          <p14:tracePt t="282103" x="1854200" y="6529388"/>
          <p14:tracePt t="282106" x="1890713" y="6529388"/>
          <p14:tracePt t="282120" x="1917700" y="6546850"/>
          <p14:tracePt t="282122" x="1936750" y="6556375"/>
          <p14:tracePt t="282137" x="1982788" y="6565900"/>
          <p14:tracePt t="282139" x="2000250" y="6565900"/>
          <p14:tracePt t="282153" x="2027238" y="6565900"/>
          <p14:tracePt t="282156" x="2055813" y="6565900"/>
          <p14:tracePt t="282170" x="2092325" y="6575425"/>
          <p14:tracePt t="282173" x="2100263" y="6575425"/>
          <p14:tracePt t="282187" x="2109788" y="6575425"/>
          <p14:tracePt t="282189" x="2128838" y="6575425"/>
          <p14:tracePt t="282203" x="2136775" y="6575425"/>
          <p14:tracePt t="282205" x="2146300" y="6575425"/>
          <p14:tracePt t="282220" x="2165350" y="6575425"/>
          <p14:tracePt t="282222" x="2174875" y="6575425"/>
          <p14:tracePt t="282237" x="2192338" y="6575425"/>
          <p14:tracePt t="282239" x="2201863" y="6575425"/>
          <p14:tracePt t="282256" x="2219325" y="6575425"/>
          <p14:tracePt t="282270" x="2238375" y="6575425"/>
          <p14:tracePt t="282274" x="2247900" y="6575425"/>
          <p14:tracePt t="282287" x="2265363" y="6575425"/>
          <p14:tracePt t="282289" x="2274888" y="6575425"/>
          <p14:tracePt t="282303" x="2292350" y="6565900"/>
          <p14:tracePt t="282305" x="2301875" y="6556375"/>
          <p14:tracePt t="282320" x="2320925" y="6529388"/>
          <p14:tracePt t="282322" x="2328863" y="6519863"/>
          <p14:tracePt t="282337" x="2338388" y="6502400"/>
          <p14:tracePt t="282339" x="2347913" y="6483350"/>
          <p14:tracePt t="282353" x="2347913" y="6473825"/>
          <p14:tracePt t="282355" x="2347913" y="6465888"/>
          <p14:tracePt t="282370" x="2347913" y="6446838"/>
          <p14:tracePt t="282387" x="2347913" y="6437313"/>
          <p14:tracePt t="282389" x="2347913" y="6419850"/>
          <p14:tracePt t="282403" x="2347913" y="6410325"/>
          <p14:tracePt t="282406" x="2347913" y="6392863"/>
          <p14:tracePt t="282420" x="2347913" y="6383338"/>
          <p14:tracePt t="282437" x="2347913" y="6356350"/>
          <p14:tracePt t="282439" x="2338388" y="6346825"/>
          <p14:tracePt t="282453" x="2338388" y="6337300"/>
          <p14:tracePt t="282456" x="2328863" y="6327775"/>
          <p14:tracePt t="282470" x="2311400" y="6310313"/>
          <p14:tracePt t="282471" x="2301875" y="6291263"/>
          <p14:tracePt t="282473" x="2292350" y="6283325"/>
          <p14:tracePt t="282487" x="2274888" y="6264275"/>
          <p14:tracePt t="282489" x="2265363" y="6254750"/>
          <p14:tracePt t="282504" x="2255838" y="6246813"/>
          <p14:tracePt t="282506" x="2238375" y="6227763"/>
          <p14:tracePt t="282520" x="2228850" y="6218238"/>
          <p14:tracePt t="282523" x="2219325" y="6218238"/>
          <p14:tracePt t="282537" x="2219325" y="6210300"/>
          <p14:tracePt t="282539" x="2201863" y="6200775"/>
          <p14:tracePt t="282553" x="2192338" y="6200775"/>
          <p14:tracePt t="282556" x="2174875" y="6200775"/>
          <p14:tracePt t="282570" x="2165350" y="6200775"/>
          <p14:tracePt t="282572" x="2146300" y="6200775"/>
          <p14:tracePt t="282587" x="2136775" y="6200775"/>
          <p14:tracePt t="282589" x="2109788" y="6200775"/>
          <p14:tracePt t="282603" x="2082800" y="6200775"/>
          <p14:tracePt t="282606" x="2063750" y="6191250"/>
          <p14:tracePt t="282620" x="2036763" y="6191250"/>
          <p14:tracePt t="282622" x="2027238" y="6191250"/>
          <p14:tracePt t="282637" x="2000250" y="6191250"/>
          <p14:tracePt t="282639" x="1954213" y="6191250"/>
          <p14:tracePt t="282653" x="1936750" y="6191250"/>
          <p14:tracePt t="282656" x="1909763" y="6191250"/>
          <p14:tracePt t="282670" x="1881188" y="6191250"/>
          <p14:tracePt t="282673" x="1844675" y="6191250"/>
          <p14:tracePt t="282687" x="1827213" y="6191250"/>
          <p14:tracePt t="282689" x="1800225" y="6200775"/>
          <p14:tracePt t="282703" x="1781175" y="6210300"/>
          <p14:tracePt t="282706" x="1763713" y="6218238"/>
          <p14:tracePt t="282720" x="1744663" y="6218238"/>
          <p14:tracePt t="282722" x="1727200" y="6237288"/>
          <p14:tracePt t="282737" x="1717675" y="6246813"/>
          <p14:tracePt t="282739" x="1698625" y="6254750"/>
          <p14:tracePt t="282753" x="1681163" y="6273800"/>
          <p14:tracePt t="282756" x="1671638" y="6291263"/>
          <p14:tracePt t="282770" x="1671638" y="6327775"/>
          <p14:tracePt t="282773" x="1662113" y="6337300"/>
          <p14:tracePt t="282787" x="1662113" y="6356350"/>
          <p14:tracePt t="282789" x="1654175" y="6364288"/>
          <p14:tracePt t="282803" x="1654175" y="6373813"/>
          <p14:tracePt t="282806" x="1654175" y="6383338"/>
          <p14:tracePt t="282820" x="1654175" y="6392863"/>
          <p14:tracePt t="282823" x="1654175" y="6400800"/>
          <p14:tracePt t="282837" x="1654175" y="6410325"/>
          <p14:tracePt t="282853" x="1654175" y="6429375"/>
          <p14:tracePt t="282856" x="1654175" y="6437313"/>
          <p14:tracePt t="282870" x="1662113" y="6446838"/>
          <p14:tracePt t="282871" x="1671638" y="6465888"/>
          <p14:tracePt t="282873" x="1690688" y="6473825"/>
          <p14:tracePt t="282887" x="1708150" y="6492875"/>
          <p14:tracePt t="282889" x="1735138" y="6502400"/>
          <p14:tracePt t="282903" x="1744663" y="6510338"/>
          <p14:tracePt t="282906" x="1763713" y="6519863"/>
          <p14:tracePt t="282920" x="1808163" y="6519863"/>
          <p14:tracePt t="282923" x="1863725" y="6529388"/>
          <p14:tracePt t="282937" x="1890713" y="6538913"/>
          <p14:tracePt t="282939" x="1954213" y="6538913"/>
          <p14:tracePt t="282953" x="1990725" y="6556375"/>
          <p14:tracePt t="282956" x="2027238" y="6556375"/>
          <p14:tracePt t="282970" x="2063750" y="6565900"/>
          <p14:tracePt t="282972" x="2100263" y="6565900"/>
          <p14:tracePt t="282987" x="2128838" y="6565900"/>
          <p14:tracePt t="282989" x="2146300" y="6565900"/>
          <p14:tracePt t="283003" x="2174875" y="6575425"/>
          <p14:tracePt t="283006" x="2201863" y="6575425"/>
          <p14:tracePt t="283020" x="2211388" y="6575425"/>
          <p14:tracePt t="283022" x="2228850" y="6575425"/>
          <p14:tracePt t="283037" x="2238375" y="6575425"/>
          <p14:tracePt t="283039" x="2255838" y="6575425"/>
          <p14:tracePt t="283053" x="2265363" y="6575425"/>
          <p14:tracePt t="283056" x="2284413" y="6575425"/>
          <p14:tracePt t="283070" x="2301875" y="6575425"/>
          <p14:tracePt t="283072" x="2328863" y="6565900"/>
          <p14:tracePt t="283087" x="2338388" y="6565900"/>
          <p14:tracePt t="283089" x="2365375" y="6546850"/>
          <p14:tracePt t="283103" x="2384425" y="6538913"/>
          <p14:tracePt t="283106" x="2401888" y="6510338"/>
          <p14:tracePt t="283120" x="2438400" y="6492875"/>
          <p14:tracePt t="283123" x="2447925" y="6473825"/>
          <p14:tracePt t="283137" x="2466975" y="6429375"/>
          <p14:tracePt t="283139" x="2466975" y="6419850"/>
          <p14:tracePt t="283153" x="2466975" y="6400800"/>
          <p14:tracePt t="283156" x="2466975" y="6392863"/>
          <p14:tracePt t="283170" x="2474913" y="6383338"/>
          <p14:tracePt t="283171" x="2474913" y="6373813"/>
          <p14:tracePt t="283174" x="2474913" y="6364288"/>
          <p14:tracePt t="283187" x="2474913" y="6356350"/>
          <p14:tracePt t="283189" x="2474913" y="6346825"/>
          <p14:tracePt t="283207" x="2474913" y="6337300"/>
          <p14:tracePt t="283221" x="2474913" y="6327775"/>
          <p14:tracePt t="283237" x="2474913" y="6319838"/>
          <p14:tracePt t="283254" x="2466975" y="6310313"/>
          <p14:tracePt t="283256" x="2466975" y="6300788"/>
          <p14:tracePt t="283270" x="2457450" y="6291263"/>
          <p14:tracePt t="283271" x="2447925" y="6283325"/>
          <p14:tracePt t="283287" x="2438400" y="6283325"/>
          <p14:tracePt t="283303" x="2430463" y="6273800"/>
          <p14:tracePt t="283320" x="2420938" y="6273800"/>
          <p14:tracePt t="283337" x="2411413" y="6273800"/>
          <p14:tracePt t="283353" x="2401888" y="6273800"/>
          <p14:tracePt t="283370" x="2393950" y="6273800"/>
          <p14:tracePt t="283387" x="2384425" y="6273800"/>
          <p14:tracePt t="283387" x="2374900" y="6273800"/>
          <p14:tracePt t="283403" x="2365375" y="6273800"/>
          <p14:tracePt t="283509" x="2357438" y="6273800"/>
          <p14:tracePt t="283525" x="2347913" y="6273800"/>
          <p14:tracePt t="283542" x="2338388" y="6273800"/>
          <p14:tracePt t="283561" x="2320925" y="6273800"/>
          <p14:tracePt t="283573" x="2301875" y="6273800"/>
          <p14:tracePt t="283577" x="2292350" y="6273800"/>
          <p14:tracePt t="283589" x="2265363" y="6264275"/>
          <p14:tracePt t="283603" x="2247900" y="6264275"/>
          <p14:tracePt t="283605" x="2219325" y="6264275"/>
          <p14:tracePt t="283620" x="2182813" y="6264275"/>
          <p14:tracePt t="283622" x="2155825" y="6254750"/>
          <p14:tracePt t="283637" x="2136775" y="6254750"/>
          <p14:tracePt t="283638" x="2109788" y="6254750"/>
          <p14:tracePt t="283653" x="2063750" y="6254750"/>
          <p14:tracePt t="283654" x="2036763" y="6254750"/>
          <p14:tracePt t="283670" x="2009775" y="6254750"/>
          <p14:tracePt t="283671" x="1973263" y="6254750"/>
          <p14:tracePt t="283674" x="1954213" y="6254750"/>
          <p14:tracePt t="283687" x="1936750" y="6254750"/>
          <p14:tracePt t="283689" x="1917700" y="6254750"/>
          <p14:tracePt t="283703" x="1900238" y="6254750"/>
          <p14:tracePt t="283720" x="1881188" y="6254750"/>
          <p14:tracePt t="283723" x="1873250" y="6254750"/>
          <p14:tracePt t="283737" x="1854200" y="6254750"/>
          <p14:tracePt t="283739" x="1844675" y="6254750"/>
          <p14:tracePt t="283753" x="1836738" y="6254750"/>
          <p14:tracePt t="283770" x="1817688" y="6273800"/>
          <p14:tracePt t="283771" x="1808163" y="6273800"/>
          <p14:tracePt t="283787" x="1790700" y="6283325"/>
          <p14:tracePt t="283788" x="1771650" y="6300788"/>
          <p14:tracePt t="283803" x="1754188" y="6319838"/>
          <p14:tracePt t="283804" x="1744663" y="6327775"/>
          <p14:tracePt t="283820" x="1735138" y="6337300"/>
          <p14:tracePt t="283837" x="1735138" y="6356350"/>
          <p14:tracePt t="283837" x="1735138" y="6364288"/>
          <p14:tracePt t="283853" x="1727200" y="6383338"/>
          <p14:tracePt t="283853" x="1727200" y="6410325"/>
          <p14:tracePt t="283869" x="1727200" y="6419850"/>
          <p14:tracePt t="283870" x="1727200" y="6437313"/>
          <p14:tracePt t="283886" x="1727200" y="6446838"/>
          <p14:tracePt t="283886" x="1727200" y="6456363"/>
          <p14:tracePt t="283902" x="1727200" y="6465888"/>
          <p14:tracePt t="283903" x="1727200" y="6483350"/>
          <p14:tracePt t="283919" x="1727200" y="6502400"/>
          <p14:tracePt t="283920" x="1735138" y="6510338"/>
          <p14:tracePt t="283936" x="1754188" y="6529388"/>
          <p14:tracePt t="283936" x="1771650" y="6546850"/>
          <p14:tracePt t="283952" x="1808163" y="6546850"/>
          <p14:tracePt t="283953" x="1827213" y="6556375"/>
          <p14:tracePt t="283969" x="1873250" y="6583363"/>
          <p14:tracePt t="283969" x="1890713" y="6583363"/>
          <p14:tracePt t="283986" x="1927225" y="6592888"/>
          <p14:tracePt t="283986" x="1963738" y="6592888"/>
          <p14:tracePt t="284002" x="2019300" y="6592888"/>
          <p14:tracePt t="284003" x="2046288" y="6602413"/>
          <p14:tracePt t="284019" x="2073275" y="6602413"/>
          <p14:tracePt t="284019" x="2119313" y="6602413"/>
          <p14:tracePt t="284036" x="2146300" y="6611938"/>
          <p14:tracePt t="284036" x="2182813" y="6611938"/>
          <p14:tracePt t="284052" x="2211388" y="6611938"/>
          <p14:tracePt t="284053" x="2238375" y="6611938"/>
          <p14:tracePt t="284069" x="2255838" y="6611938"/>
          <p14:tracePt t="284069" x="2265363" y="6611938"/>
          <p14:tracePt t="284070" x="2284413" y="6611938"/>
          <p14:tracePt t="284086" x="2292350" y="6611938"/>
          <p14:tracePt t="284086" x="2311400" y="6611938"/>
          <p14:tracePt t="284102" x="2320925" y="6611938"/>
          <p14:tracePt t="284103" x="2328863" y="6611938"/>
          <p14:tracePt t="284119" x="2357438" y="6602413"/>
          <p14:tracePt t="284120" x="2374900" y="6583363"/>
          <p14:tracePt t="284136" x="2384425" y="6565900"/>
          <p14:tracePt t="284137" x="2401888" y="6529388"/>
          <p14:tracePt t="284152" x="2411413" y="6510338"/>
          <p14:tracePt t="284153" x="2420938" y="6483350"/>
          <p14:tracePt t="284169" x="2430463" y="6465888"/>
          <p14:tracePt t="284186" x="2438400" y="6429375"/>
          <p14:tracePt t="284186" x="2438400" y="6364288"/>
          <p14:tracePt t="284203" x="2438400" y="6310313"/>
          <p14:tracePt t="284219" x="2438400" y="6291263"/>
          <p14:tracePt t="284220" x="2420938" y="6264275"/>
          <p14:tracePt t="284236" x="2401888" y="6254750"/>
          <p14:tracePt t="284236" x="2393950" y="6254750"/>
          <p14:tracePt t="284252" x="2384425" y="6246813"/>
          <p14:tracePt t="284252" x="2374900" y="6246813"/>
          <p14:tracePt t="284269" x="2338388" y="6237288"/>
          <p14:tracePt t="284269" x="2320925" y="6227763"/>
          <p14:tracePt t="284286" x="2292350" y="6218238"/>
          <p14:tracePt t="284286" x="2284413" y="6218238"/>
          <p14:tracePt t="284302" x="2255838" y="6218238"/>
          <p14:tracePt t="284302" x="2247900" y="6218238"/>
          <p14:tracePt t="284319" x="2219325" y="6218238"/>
          <p14:tracePt t="284319" x="2211388" y="6218238"/>
          <p14:tracePt t="284336" x="2201863" y="6218238"/>
          <p14:tracePt t="284352" x="2182813" y="6218238"/>
          <p14:tracePt t="284353" x="2174875" y="6218238"/>
          <p14:tracePt t="284369" x="2165350" y="6218238"/>
          <p14:tracePt t="284386" x="2146300" y="6218238"/>
          <p14:tracePt t="284386" x="2136775" y="6227763"/>
          <p14:tracePt t="284402" x="2100263" y="6254750"/>
          <p14:tracePt t="284403" x="2092325" y="6264275"/>
          <p14:tracePt t="284419" x="2082800" y="6283325"/>
          <p14:tracePt t="284419" x="2082800" y="6310313"/>
          <p14:tracePt t="284436" x="2073275" y="6319838"/>
          <p14:tracePt t="284436" x="2063750" y="6337300"/>
          <p14:tracePt t="284452" x="2063750" y="6346825"/>
          <p14:tracePt t="284453" x="2063750" y="6364288"/>
          <p14:tracePt t="284469" x="2063750" y="6373813"/>
          <p14:tracePt t="284469" x="2063750" y="6392863"/>
          <p14:tracePt t="284470" x="2063750" y="6400800"/>
          <p14:tracePt t="284502" x="2063750" y="6410325"/>
          <p14:tracePt t="284503" x="2073275" y="6419850"/>
          <p14:tracePt t="284519" x="2082800" y="6429375"/>
          <p14:tracePt t="284519" x="2100263" y="6446838"/>
          <p14:tracePt t="284536" x="2109788" y="6446838"/>
          <p14:tracePt t="284536" x="2119313" y="6446838"/>
          <p14:tracePt t="284552" x="2155825" y="6446838"/>
          <p14:tracePt t="284553" x="2182813" y="6446838"/>
          <p14:tracePt t="284569" x="2211388" y="6446838"/>
          <p14:tracePt t="284569" x="2255838" y="6446838"/>
          <p14:tracePt t="284570" x="2311400" y="6446838"/>
          <p14:tracePt t="284586" x="2357438" y="6446838"/>
          <p14:tracePt t="284587" x="2411413" y="6429375"/>
          <p14:tracePt t="284603" x="2474913" y="6410325"/>
          <p14:tracePt t="284606" x="2503488" y="6383338"/>
          <p14:tracePt t="284620" x="2547938" y="6356350"/>
          <p14:tracePt t="284622" x="2603500" y="6319838"/>
          <p14:tracePt t="284636" x="2667000" y="6246813"/>
          <p14:tracePt t="284638" x="2759075" y="6173788"/>
          <p14:tracePt t="284653" x="2841625" y="6091238"/>
          <p14:tracePt t="284656" x="2932113" y="5981700"/>
          <p14:tracePt t="284670" x="3005138" y="5881688"/>
          <p14:tracePt t="284672" x="3068638" y="5762625"/>
          <p14:tracePt t="284686" x="3114675" y="5643563"/>
          <p14:tracePt t="284688" x="3151188" y="5507038"/>
          <p14:tracePt t="284703" x="3187700" y="5387975"/>
          <p14:tracePt t="284705" x="3197225" y="5259388"/>
          <p14:tracePt t="284720" x="3197225" y="5168900"/>
          <p14:tracePt t="284722" x="3197225" y="5068888"/>
          <p14:tracePt t="284736" x="3197225" y="4995863"/>
          <p14:tracePt t="284738" x="3197225" y="4949825"/>
          <p14:tracePt t="284753" x="3197225" y="4894263"/>
          <p14:tracePt t="284755" x="3197225" y="4857750"/>
          <p14:tracePt t="284770" x="3197225" y="4811713"/>
          <p14:tracePt t="284772" x="3197225" y="4757738"/>
          <p14:tracePt t="284786" x="3197225" y="4711700"/>
          <p14:tracePt t="284788" x="3197225" y="4675188"/>
          <p14:tracePt t="284803" x="3187700" y="4629150"/>
          <p14:tracePt t="284804" x="3187700" y="4584700"/>
          <p14:tracePt t="284819" x="3178175" y="4565650"/>
          <p14:tracePt t="284820" x="3178175" y="4556125"/>
          <p14:tracePt t="284836" x="3178175" y="4538663"/>
          <p14:tracePt t="284837" x="3178175" y="4511675"/>
          <p14:tracePt t="284852" x="3178175" y="4502150"/>
          <p14:tracePt t="284869" x="3178175" y="4492625"/>
          <p14:tracePt t="284870" x="3178175" y="4483100"/>
          <p14:tracePt t="284886" x="3178175" y="4475163"/>
          <p14:tracePt t="284903" x="3178175" y="4465638"/>
          <p14:tracePt t="284906" x="3178175" y="4456113"/>
          <p14:tracePt t="284920" x="3178175" y="4446588"/>
          <p14:tracePt t="284936" x="3178175" y="4438650"/>
          <p14:tracePt t="284953" x="3178175" y="4429125"/>
          <p14:tracePt t="284969" x="3178175" y="4419600"/>
          <p14:tracePt t="284971" x="3187700" y="4402138"/>
          <p14:tracePt t="284986" x="3187700" y="4392613"/>
          <p14:tracePt t="285003" x="3197225" y="4383088"/>
          <p14:tracePt t="285020" x="3206750" y="4365625"/>
          <p14:tracePt t="285022" x="3233738" y="4346575"/>
          <p14:tracePt t="285037" x="3243263" y="4329113"/>
          <p14:tracePt t="285039" x="3243263" y="4319588"/>
          <p14:tracePt t="285053" x="3260725" y="4300538"/>
          <p14:tracePt t="285056" x="3289300" y="4283075"/>
          <p14:tracePt t="285070" x="3306763" y="4273550"/>
          <p14:tracePt t="285073" x="3316288" y="4264025"/>
          <p14:tracePt t="285087" x="3333750" y="4246563"/>
          <p14:tracePt t="285089" x="3333750" y="4237038"/>
          <p14:tracePt t="285120" x="3343275" y="4227513"/>
          <p14:tracePt t="285121" x="3352800" y="4219575"/>
          <p14:tracePt t="285137" x="3362325" y="4219575"/>
          <p14:tracePt t="285153" x="3370263" y="4210050"/>
          <p14:tracePt t="285154" x="3389313" y="4200525"/>
          <p14:tracePt t="285170" x="3398838" y="4191000"/>
          <p14:tracePt t="285187" x="3416300" y="4173538"/>
          <p14:tracePt t="285187" x="3425825" y="4164013"/>
          <p14:tracePt t="285203" x="3435350" y="4146550"/>
          <p14:tracePt t="285204" x="3443288" y="4137025"/>
          <p14:tracePt t="285208" x="3452813" y="4117975"/>
          <p14:tracePt t="285221" x="3462338" y="4110038"/>
          <p14:tracePt t="285223" x="3471863" y="4100513"/>
          <p14:tracePt t="285237" x="3479800" y="4090988"/>
          <p14:tracePt t="285239" x="3489325" y="4081463"/>
          <p14:tracePt t="285254" x="3498850" y="4073525"/>
          <p14:tracePt t="285256" x="3508375" y="4044950"/>
          <p14:tracePt t="285270" x="3508375" y="4037013"/>
          <p14:tracePt t="285273" x="3516313" y="4017963"/>
          <p14:tracePt t="285287" x="3525838" y="4008438"/>
          <p14:tracePt t="285289" x="3525838" y="4000500"/>
          <p14:tracePt t="285303" x="3525838" y="3981450"/>
          <p14:tracePt t="285337" x="3525838" y="3971925"/>
          <p14:tracePt t="285353" x="3535363" y="3954463"/>
          <p14:tracePt t="285357" x="3535363" y="3944938"/>
          <p14:tracePt t="285370" x="3544888" y="3935413"/>
          <p14:tracePt t="285387" x="3552825" y="3917950"/>
          <p14:tracePt t="285389" x="3562350" y="3908425"/>
          <p14:tracePt t="285403" x="3571875" y="3898900"/>
          <p14:tracePt t="285406" x="3571875" y="3889375"/>
          <p14:tracePt t="285420" x="3581400" y="3881438"/>
          <p14:tracePt t="285423" x="3589338" y="3871913"/>
          <p14:tracePt t="285437" x="3598863" y="3852863"/>
          <p14:tracePt t="285439" x="3598863" y="3844925"/>
          <p14:tracePt t="285454" x="3608388" y="3835400"/>
          <p14:tracePt t="285470" x="3617913" y="3825875"/>
          <p14:tracePt t="285487" x="3617913" y="3816350"/>
          <p14:tracePt t="285489" x="3617913" y="3808413"/>
          <p14:tracePt t="285503" x="3625850" y="3798888"/>
          <p14:tracePt t="285520" x="3635375" y="3798888"/>
          <p14:tracePt t="285537" x="3644900" y="3789363"/>
          <p14:tracePt t="285553" x="3644900" y="3779838"/>
          <p14:tracePt t="285556" x="3654425" y="3771900"/>
          <p14:tracePt t="285570" x="3662363" y="3762375"/>
          <p14:tracePt t="285573" x="3671888" y="3752850"/>
          <p14:tracePt t="285587" x="3681413" y="3735388"/>
          <p14:tracePt t="285589" x="3681413" y="3725863"/>
          <p14:tracePt t="285604" x="3690938" y="3725863"/>
          <p14:tracePt t="285620" x="3690938" y="3716338"/>
          <p14:tracePt t="285641" x="3690938" y="3706813"/>
          <p14:tracePt t="285705" x="3690938" y="3698875"/>
          <p14:tracePt t="285785" x="3698875" y="3689350"/>
          <p14:tracePt t="285977" x="3698875" y="3679825"/>
          <p14:tracePt t="286009" x="3708400" y="3670300"/>
          <p14:tracePt t="286105" x="3708400" y="3662363"/>
          <p14:tracePt t="286137" x="3717925" y="3652838"/>
          <p14:tracePt t="286142" x="3717925" y="3643313"/>
          <p14:tracePt t="287523" x="3717925" y="3633788"/>
          <p14:tracePt t="287539" x="3727450" y="3670300"/>
          <p14:tracePt t="287543" x="3727450" y="3689350"/>
          <p14:tracePt t="287555" x="3727450" y="3698875"/>
          <p14:tracePt t="287570" x="3735388" y="3735388"/>
          <p14:tracePt t="287571" x="3735388" y="3743325"/>
          <p14:tracePt t="287587" x="3735388" y="3752850"/>
          <p14:tracePt t="287588" x="3744913" y="3771900"/>
          <p14:tracePt t="287603" x="3744913" y="3789363"/>
          <p14:tracePt t="287604" x="3744913" y="3808413"/>
          <p14:tracePt t="287620" x="3744913" y="3816350"/>
          <p14:tracePt t="287621" x="3744913" y="3835400"/>
          <p14:tracePt t="287637" x="3754438" y="3852863"/>
          <p14:tracePt t="287638" x="3754438" y="3862388"/>
          <p14:tracePt t="287653" x="3754438" y="3871913"/>
          <p14:tracePt t="287654" x="3754438" y="3881438"/>
          <p14:tracePt t="287670" x="3754438" y="3889375"/>
          <p14:tracePt t="287671" x="3763963" y="3917950"/>
          <p14:tracePt t="287674" x="3763963" y="3935413"/>
          <p14:tracePt t="287687" x="3763963" y="3944938"/>
          <p14:tracePt t="287689" x="3763963" y="3963988"/>
          <p14:tracePt t="287703" x="3763963" y="3981450"/>
          <p14:tracePt t="287706" x="3763963" y="4000500"/>
          <p14:tracePt t="287720" x="3763963" y="4008438"/>
          <p14:tracePt t="287723" x="3763963" y="4027488"/>
          <p14:tracePt t="287737" x="3763963" y="4054475"/>
          <p14:tracePt t="287739" x="3763963" y="4064000"/>
          <p14:tracePt t="287753" x="3763963" y="4081463"/>
          <p14:tracePt t="287756" x="3763963" y="4090988"/>
          <p14:tracePt t="287770" x="3763963" y="4100513"/>
          <p14:tracePt t="287787" x="3763963" y="4117975"/>
          <p14:tracePt t="287789" x="3763963" y="4127500"/>
          <p14:tracePt t="287803" x="3763963" y="4137025"/>
          <p14:tracePt t="287805" x="3763963" y="4146550"/>
          <p14:tracePt t="287820" x="3763963" y="4154488"/>
          <p14:tracePt t="287822" x="3763963" y="4173538"/>
          <p14:tracePt t="287837" x="3763963" y="4191000"/>
          <p14:tracePt t="287853" x="3763963" y="4200525"/>
          <p14:tracePt t="287877" x="3763963" y="4210050"/>
          <p14:tracePt t="287893" x="3763963" y="4219575"/>
          <p14:tracePt t="288597" x="3773488" y="4219575"/>
          <p14:tracePt t="288805" x="3773488" y="4256088"/>
          <p14:tracePt t="288809" x="3773488" y="4283075"/>
          <p14:tracePt t="288821" x="3763963" y="4329113"/>
          <p14:tracePt t="288837" x="3735388" y="4392613"/>
          <p14:tracePt t="288838" x="3727450" y="4475163"/>
          <p14:tracePt t="288841" x="3698875" y="4556125"/>
          <p14:tracePt t="288853" x="3671888" y="4648200"/>
          <p14:tracePt t="288870" x="3635375" y="4748213"/>
          <p14:tracePt t="288887" x="3608388" y="4976813"/>
          <p14:tracePt t="288887" x="3598863" y="5095875"/>
          <p14:tracePt t="288890" x="3581400" y="5222875"/>
          <p14:tracePt t="288903" x="3552825" y="5341938"/>
          <p14:tracePt t="288906" x="3535363" y="5461000"/>
          <p14:tracePt t="288920" x="3508375" y="5570538"/>
          <p14:tracePt t="288923" x="3498850" y="5670550"/>
          <p14:tracePt t="288937" x="3479800" y="5762625"/>
          <p14:tracePt t="288939" x="3471863" y="5843588"/>
          <p14:tracePt t="288953" x="3452813" y="5926138"/>
          <p14:tracePt t="288956" x="3443288" y="5981700"/>
          <p14:tracePt t="288970" x="3435350" y="6027738"/>
          <p14:tracePt t="288972" x="3435350" y="6045200"/>
          <p14:tracePt t="288987" x="3425825" y="6072188"/>
          <p14:tracePt t="288989" x="3425825" y="6081713"/>
          <p14:tracePt t="289003" x="3425825" y="6100763"/>
          <p14:tracePt t="289006" x="3398838" y="6137275"/>
          <p14:tracePt t="289020" x="3389313" y="6154738"/>
          <p14:tracePt t="289037" x="3389313" y="6164263"/>
          <p14:tracePt t="289039" x="3379788" y="6181725"/>
          <p14:tracePt t="289053" x="3379788" y="6191250"/>
          <p14:tracePt t="289056" x="3370263" y="6210300"/>
          <p14:tracePt t="289095" x="3362325" y="6218238"/>
          <p14:tracePt t="289127" x="3352800" y="6227763"/>
          <p14:tracePt t="289131" x="3343275" y="6237288"/>
          <p14:tracePt t="289143" x="3333750" y="6237288"/>
          <p14:tracePt t="289153" x="3325813" y="6237288"/>
          <p14:tracePt t="289351" x="3316288" y="6237288"/>
          <p14:tracePt t="289355" x="3306763" y="6246813"/>
          <p14:tracePt t="289431" x="3297238" y="6246813"/>
          <p14:tracePt t="289447" x="3270250" y="6246813"/>
          <p14:tracePt t="289451" x="3252788" y="6246813"/>
          <p14:tracePt t="289463" x="3206750" y="6246813"/>
          <p14:tracePt t="289470" x="3170238" y="6246813"/>
          <p14:tracePt t="289487" x="3124200" y="6237288"/>
          <p14:tracePt t="289487" x="3097213" y="6237288"/>
          <p14:tracePt t="289503" x="3051175" y="6218238"/>
          <p14:tracePt t="289504" x="3005138" y="6218238"/>
          <p14:tracePt t="289520" x="2959100" y="6218238"/>
          <p14:tracePt t="289521" x="2932113" y="6200775"/>
          <p14:tracePt t="289537" x="2905125" y="6200775"/>
          <p14:tracePt t="289537" x="2868613" y="6191250"/>
          <p14:tracePt t="289553" x="2849563" y="6191250"/>
          <p14:tracePt t="289570" x="2841625" y="6191250"/>
          <p14:tracePt t="289571" x="2822575" y="6191250"/>
          <p14:tracePt t="289587" x="2813050" y="6191250"/>
          <p14:tracePt t="289587" x="2795588" y="6191250"/>
          <p14:tracePt t="289603" x="2768600" y="6191250"/>
          <p14:tracePt t="289604" x="2759075" y="6191250"/>
          <p14:tracePt t="289620" x="2749550" y="6191250"/>
          <p14:tracePt t="289621" x="2732088" y="6191250"/>
          <p14:tracePt t="289624" x="2713038" y="6191250"/>
          <p14:tracePt t="289637" x="2686050" y="6200775"/>
          <p14:tracePt t="289639" x="2667000" y="6200775"/>
          <p14:tracePt t="289653" x="2640013" y="6218238"/>
          <p14:tracePt t="289656" x="2630488" y="6218238"/>
          <p14:tracePt t="289670" x="2603500" y="6237288"/>
          <p14:tracePt t="289673" x="2593975" y="6246813"/>
          <p14:tracePt t="289687" x="2576513" y="6264275"/>
          <p14:tracePt t="289689" x="2557463" y="6283325"/>
          <p14:tracePt t="289703" x="2547938" y="6291263"/>
          <p14:tracePt t="289706" x="2540000" y="6300788"/>
          <p14:tracePt t="289720" x="2530475" y="6327775"/>
          <p14:tracePt t="289720" x="2520950" y="6337300"/>
          <p14:tracePt t="289723" x="2520950" y="6356350"/>
          <p14:tracePt t="289737" x="2511425" y="6383338"/>
          <p14:tracePt t="289739" x="2511425" y="6392863"/>
          <p14:tracePt t="289753" x="2511425" y="6429375"/>
          <p14:tracePt t="289754" x="2511425" y="6446838"/>
          <p14:tracePt t="289769" x="2511425" y="6483350"/>
          <p14:tracePt t="289786" x="2511425" y="6510338"/>
          <p14:tracePt t="289788" x="2511425" y="6529388"/>
          <p14:tracePt t="289803" x="2520950" y="6556375"/>
          <p14:tracePt t="289804" x="2547938" y="6583363"/>
          <p14:tracePt t="289819" x="2584450" y="6602413"/>
          <p14:tracePt t="289821" x="2603500" y="6629400"/>
          <p14:tracePt t="289836" x="2630488" y="6638925"/>
          <p14:tracePt t="289838" x="2667000" y="6665913"/>
          <p14:tracePt t="289853" x="2695575" y="6675438"/>
          <p14:tracePt t="289855" x="2740025" y="6684963"/>
          <p14:tracePt t="289870" x="2786063" y="6702425"/>
          <p14:tracePt t="289871" x="2813050" y="6711950"/>
          <p14:tracePt t="289886" x="2878138" y="6721475"/>
          <p14:tracePt t="289888" x="2914650" y="6721475"/>
          <p14:tracePt t="289903" x="2959100" y="6729413"/>
          <p14:tracePt t="289904" x="3014663" y="6729413"/>
          <p14:tracePt t="289920" x="3060700" y="6729413"/>
          <p14:tracePt t="289921" x="3078163" y="6729413"/>
          <p14:tracePt t="289937" x="3105150" y="6729413"/>
          <p14:tracePt t="289939" x="3133725" y="6729413"/>
          <p14:tracePt t="289953" x="3151188" y="6729413"/>
          <p14:tracePt t="289956" x="3170238" y="6729413"/>
          <p14:tracePt t="289970" x="3187700" y="6729413"/>
          <p14:tracePt t="289971" x="3206750" y="6729413"/>
          <p14:tracePt t="289986" x="3214688" y="6721475"/>
          <p14:tracePt t="289988" x="3233738" y="6711950"/>
          <p14:tracePt t="290003" x="3252788" y="6702425"/>
          <p14:tracePt t="290004" x="3270250" y="6692900"/>
          <p14:tracePt t="290019" x="3279775" y="6684963"/>
          <p14:tracePt t="290020" x="3297238" y="6675438"/>
          <p14:tracePt t="290037" x="3316288" y="6656388"/>
          <p14:tracePt t="290039" x="3333750" y="6638925"/>
          <p14:tracePt t="290053" x="3352800" y="6629400"/>
          <p14:tracePt t="290056" x="3352800" y="6619875"/>
          <p14:tracePt t="290070" x="3362325" y="6592888"/>
          <p14:tracePt t="290073" x="3362325" y="6583363"/>
          <p14:tracePt t="290087" x="3370263" y="6556375"/>
          <p14:tracePt t="290089" x="3370263" y="6529388"/>
          <p14:tracePt t="290103" x="3370263" y="6510338"/>
          <p14:tracePt t="290105" x="3370263" y="6473825"/>
          <p14:tracePt t="290120" x="3370263" y="6446838"/>
          <p14:tracePt t="290137" x="3370263" y="6410325"/>
          <p14:tracePt t="290137" x="3370263" y="6400800"/>
          <p14:tracePt t="290139" x="3370263" y="6383338"/>
          <p14:tracePt t="290153" x="3362325" y="6373813"/>
          <p14:tracePt t="290155" x="3352800" y="6356350"/>
          <p14:tracePt t="290170" x="3333750" y="6337300"/>
          <p14:tracePt t="290173" x="3325813" y="6327775"/>
          <p14:tracePt t="290187" x="3306763" y="6319838"/>
          <p14:tracePt t="290189" x="3289300" y="6300788"/>
          <p14:tracePt t="290203" x="3260725" y="6291263"/>
          <p14:tracePt t="290206" x="3224213" y="6291263"/>
          <p14:tracePt t="290220" x="3206750" y="6273800"/>
          <p14:tracePt t="290222" x="3187700" y="6264275"/>
          <p14:tracePt t="290237" x="3141663" y="6264275"/>
          <p14:tracePt t="290239" x="3114675" y="6264275"/>
          <p14:tracePt t="290257" x="3068638" y="6264275"/>
          <p14:tracePt t="290271" x="3024188" y="6264275"/>
          <p14:tracePt t="290273" x="3005138" y="6264275"/>
          <p14:tracePt t="290287" x="2951163" y="6264275"/>
          <p14:tracePt t="290289" x="2922588" y="6264275"/>
          <p14:tracePt t="290303" x="2895600" y="6264275"/>
          <p14:tracePt t="290306" x="2859088" y="6264275"/>
          <p14:tracePt t="290320" x="2832100" y="6264275"/>
          <p14:tracePt t="290322" x="2805113" y="6264275"/>
          <p14:tracePt t="290337" x="2786063" y="6264275"/>
          <p14:tracePt t="290339" x="2776538" y="6264275"/>
          <p14:tracePt t="290353" x="2749550" y="6264275"/>
          <p14:tracePt t="290356" x="2740025" y="6264275"/>
          <p14:tracePt t="290370" x="2722563" y="6264275"/>
          <p14:tracePt t="290372" x="2713038" y="6264275"/>
          <p14:tracePt t="290387" x="2713038" y="6273800"/>
          <p14:tracePt t="290389" x="2695575" y="6283325"/>
          <p14:tracePt t="290403" x="2657475" y="6300788"/>
          <p14:tracePt t="290406" x="2649538" y="6310313"/>
          <p14:tracePt t="290420" x="2640013" y="6319838"/>
          <p14:tracePt t="290423" x="2630488" y="6337300"/>
          <p14:tracePt t="290437" x="2613025" y="6364288"/>
          <p14:tracePt t="290439" x="2613025" y="6373813"/>
          <p14:tracePt t="290453" x="2613025" y="6400800"/>
          <p14:tracePt t="290456" x="2613025" y="6419850"/>
          <p14:tracePt t="290470" x="2613025" y="6446838"/>
          <p14:tracePt t="290473" x="2613025" y="6465888"/>
          <p14:tracePt t="290487" x="2613025" y="6483350"/>
          <p14:tracePt t="290489" x="2613025" y="6502400"/>
          <p14:tracePt t="290503" x="2613025" y="6510338"/>
          <p14:tracePt t="290506" x="2613025" y="6529388"/>
          <p14:tracePt t="290520" x="2620963" y="6546850"/>
          <p14:tracePt t="290520" x="2640013" y="6565900"/>
          <p14:tracePt t="290523" x="2649538" y="6575425"/>
          <p14:tracePt t="290537" x="2676525" y="6583363"/>
          <p14:tracePt t="290553" x="2703513" y="6583363"/>
          <p14:tracePt t="290556" x="2740025" y="6602413"/>
          <p14:tracePt t="290570" x="2759075" y="6602413"/>
          <p14:tracePt t="290570" x="2786063" y="6602413"/>
          <p14:tracePt t="290573" x="2813050" y="6602413"/>
          <p14:tracePt t="290587" x="2849563" y="6602413"/>
          <p14:tracePt t="290589" x="2878138" y="6611938"/>
          <p14:tracePt t="290603" x="2895600" y="6611938"/>
          <p14:tracePt t="290606" x="2914650" y="6611938"/>
          <p14:tracePt t="290620" x="2932113" y="6611938"/>
          <p14:tracePt t="290623" x="2959100" y="6611938"/>
          <p14:tracePt t="290637" x="2968625" y="6611938"/>
          <p14:tracePt t="290639" x="2995613" y="6611938"/>
          <p14:tracePt t="290653" x="3014663" y="6611938"/>
          <p14:tracePt t="290656" x="3024188" y="6611938"/>
          <p14:tracePt t="290670" x="3051175" y="6611938"/>
          <p14:tracePt t="290672" x="3068638" y="6611938"/>
          <p14:tracePt t="290687" x="3078163" y="6611938"/>
          <p14:tracePt t="290689" x="3105150" y="6592888"/>
          <p14:tracePt t="290703" x="3114675" y="6583363"/>
          <p14:tracePt t="290706" x="3133725" y="6575425"/>
          <p14:tracePt t="290720" x="3151188" y="6556375"/>
          <p14:tracePt t="290722" x="3170238" y="6538913"/>
          <p14:tracePt t="290737" x="3170238" y="6519863"/>
          <p14:tracePt t="290739" x="3187700" y="6492875"/>
          <p14:tracePt t="290753" x="3187700" y="6465888"/>
          <p14:tracePt t="290756" x="3197225" y="6446838"/>
          <p14:tracePt t="290770" x="3197225" y="6429375"/>
          <p14:tracePt t="290772" x="3197225" y="6410325"/>
          <p14:tracePt t="290787" x="3197225" y="6392863"/>
          <p14:tracePt t="290789" x="3197225" y="6373813"/>
          <p14:tracePt t="290803" x="3197225" y="6364288"/>
          <p14:tracePt t="290804" x="3197225" y="6346825"/>
          <p14:tracePt t="290820" x="3197225" y="6327775"/>
          <p14:tracePt t="290822" x="3197225" y="6319838"/>
          <p14:tracePt t="290837" x="3187700" y="6310313"/>
          <p14:tracePt t="290839" x="3187700" y="6300788"/>
          <p14:tracePt t="290840" x="3170238" y="6291263"/>
          <p14:tracePt t="290853" x="3151188" y="6291263"/>
          <p14:tracePt t="290870" x="3105150" y="6283325"/>
          <p14:tracePt t="290871" x="3078163" y="6273800"/>
          <p14:tracePt t="290886" x="3060700" y="6273800"/>
          <p14:tracePt t="290888" x="3014663" y="6273800"/>
          <p14:tracePt t="290903" x="2987675" y="6273800"/>
          <p14:tracePt t="290905" x="2922588" y="6264275"/>
          <p14:tracePt t="290920" x="2895600" y="6254750"/>
          <p14:tracePt t="290921" x="2878138" y="6254750"/>
          <p14:tracePt t="290937" x="2868613" y="6254750"/>
          <p14:tracePt t="290938" x="2841625" y="6254750"/>
          <p14:tracePt t="290953" x="2832100" y="6254750"/>
          <p14:tracePt t="290954" x="2822575" y="6254750"/>
          <p14:tracePt t="290970" x="2813050" y="6254750"/>
          <p14:tracePt t="290971" x="2805113" y="6254750"/>
          <p14:tracePt t="290987" x="2795588" y="6254750"/>
          <p14:tracePt t="290989" x="2786063" y="6254750"/>
          <p14:tracePt t="291003" x="2768600" y="6254750"/>
          <p14:tracePt t="291005" x="2749550" y="6254750"/>
          <p14:tracePt t="291020" x="2740025" y="6254750"/>
          <p14:tracePt t="291023" x="2732088" y="6254750"/>
          <p14:tracePt t="291037" x="2722563" y="6254750"/>
          <p14:tracePt t="291039" x="2703513" y="6254750"/>
          <p14:tracePt t="291053" x="2686050" y="6264275"/>
          <p14:tracePt t="291056" x="2676525" y="6264275"/>
          <p14:tracePt t="291070" x="2667000" y="6273800"/>
          <p14:tracePt t="291072" x="2657475" y="6273800"/>
          <p14:tracePt t="291087" x="2640013" y="6291263"/>
          <p14:tracePt t="291089" x="2630488" y="6291263"/>
          <p14:tracePt t="291103" x="2620963" y="6300788"/>
          <p14:tracePt t="291105" x="2613025" y="6310313"/>
          <p14:tracePt t="291120" x="2613025" y="6319838"/>
          <p14:tracePt t="291122" x="2603500" y="6327775"/>
          <p14:tracePt t="291137" x="2593975" y="6337300"/>
          <p14:tracePt t="291139" x="2593975" y="6356350"/>
          <p14:tracePt t="291153" x="2593975" y="6383338"/>
          <p14:tracePt t="291155" x="2593975" y="6392863"/>
          <p14:tracePt t="291170" x="2593975" y="6400800"/>
          <p14:tracePt t="291172" x="2593975" y="6419850"/>
          <p14:tracePt t="291187" x="2593975" y="6437313"/>
          <p14:tracePt t="291206" x="2613025" y="6473825"/>
          <p14:tracePt t="291220" x="2620963" y="6502400"/>
          <p14:tracePt t="291221" x="2640013" y="6519863"/>
          <p14:tracePt t="291237" x="2649538" y="6529388"/>
          <p14:tracePt t="291237" x="2676525" y="6556375"/>
          <p14:tracePt t="291253" x="2686050" y="6556375"/>
          <p14:tracePt t="291254" x="2703513" y="6575425"/>
          <p14:tracePt t="291257" x="2740025" y="6583363"/>
          <p14:tracePt t="291270" x="2759075" y="6592888"/>
          <p14:tracePt t="291287" x="2795588" y="6592888"/>
          <p14:tracePt t="291287" x="2841625" y="6611938"/>
          <p14:tracePt t="291290" x="2868613" y="6611938"/>
          <p14:tracePt t="291303" x="2895600" y="6611938"/>
          <p14:tracePt t="291306" x="2941638" y="6611938"/>
          <p14:tracePt t="291320" x="2959100" y="6611938"/>
          <p14:tracePt t="291322" x="2978150" y="6611938"/>
          <p14:tracePt t="291337" x="2995613" y="6611938"/>
          <p14:tracePt t="291339" x="3024188" y="6611938"/>
          <p14:tracePt t="291353" x="3041650" y="6611938"/>
          <p14:tracePt t="291370" x="3068638" y="6611938"/>
          <p14:tracePt t="291387" x="3087688" y="6611938"/>
          <p14:tracePt t="291387" x="3114675" y="6592888"/>
          <p14:tracePt t="291389" x="3114675" y="6583363"/>
          <p14:tracePt t="291403" x="3141663" y="6575425"/>
          <p14:tracePt t="291405" x="3151188" y="6565900"/>
          <p14:tracePt t="291420" x="3160713" y="6565900"/>
          <p14:tracePt t="291423" x="3170238" y="6546850"/>
          <p14:tracePt t="291437" x="3178175" y="6529388"/>
          <p14:tracePt t="291439" x="3187700" y="6519863"/>
          <p14:tracePt t="291453" x="3197225" y="6492875"/>
          <p14:tracePt t="291456" x="3206750" y="6473825"/>
          <p14:tracePt t="291470" x="3206750" y="6437313"/>
          <p14:tracePt t="291472" x="3206750" y="6429375"/>
          <p14:tracePt t="291487" x="3206750" y="6419850"/>
          <p14:tracePt t="291489" x="3206750" y="6383338"/>
          <p14:tracePt t="291503" x="3206750" y="6373813"/>
          <p14:tracePt t="291505" x="3206750" y="6364288"/>
          <p14:tracePt t="291520" x="3206750" y="6356350"/>
          <p14:tracePt t="291522" x="3206750" y="6337300"/>
          <p14:tracePt t="291537" x="3206750" y="6327775"/>
          <p14:tracePt t="291539" x="3197225" y="6319838"/>
          <p14:tracePt t="291553" x="3197225" y="6310313"/>
          <p14:tracePt t="291555" x="3187700" y="6300788"/>
          <p14:tracePt t="291570" x="3170238" y="6283325"/>
          <p14:tracePt t="291572" x="3170238" y="6273800"/>
          <p14:tracePt t="291587" x="3160713" y="6273800"/>
          <p14:tracePt t="291603" x="3151188" y="6273800"/>
          <p14:tracePt t="291604" x="3124200" y="6264275"/>
          <p14:tracePt t="291620" x="3105150" y="6254750"/>
          <p14:tracePt t="291621" x="3097213" y="6246813"/>
          <p14:tracePt t="291637" x="3078163" y="6246813"/>
          <p14:tracePt t="291653" x="3051175" y="6246813"/>
          <p14:tracePt t="291654" x="3032125" y="6246813"/>
          <p14:tracePt t="291670" x="2995613" y="6237288"/>
          <p14:tracePt t="291671" x="2987675" y="6237288"/>
          <p14:tracePt t="291673" x="2959100" y="6237288"/>
          <p14:tracePt t="291687" x="2941638" y="6237288"/>
          <p14:tracePt t="291689" x="2922588" y="6237288"/>
          <p14:tracePt t="291703" x="2914650" y="6237288"/>
          <p14:tracePt t="291705" x="2878138" y="6237288"/>
          <p14:tracePt t="291720" x="2849563" y="6237288"/>
          <p14:tracePt t="291723" x="2822575" y="6237288"/>
          <p14:tracePt t="291737" x="2786063" y="6237288"/>
          <p14:tracePt t="291739" x="2768600" y="6237288"/>
          <p14:tracePt t="291753" x="2749550" y="6237288"/>
          <p14:tracePt t="291755" x="2732088" y="6237288"/>
          <p14:tracePt t="291770" x="2713038" y="6237288"/>
          <p14:tracePt t="291787" x="2676525" y="6246813"/>
          <p14:tracePt t="291787" x="2667000" y="6254750"/>
          <p14:tracePt t="291789" x="2657475" y="6264275"/>
          <p14:tracePt t="291803" x="2649538" y="6264275"/>
          <p14:tracePt t="291805" x="2630488" y="6283325"/>
          <p14:tracePt t="291820" x="2620963" y="6283325"/>
          <p14:tracePt t="291823" x="2593975" y="6291263"/>
          <p14:tracePt t="291837" x="2593975" y="6300788"/>
          <p14:tracePt t="291839" x="2576513" y="6319838"/>
          <p14:tracePt t="291853" x="2566988" y="6327775"/>
          <p14:tracePt t="291856" x="2557463" y="6346825"/>
          <p14:tracePt t="291870" x="2557463" y="6356350"/>
          <p14:tracePt t="291872" x="2547938" y="6373813"/>
          <p14:tracePt t="291887" x="2547938" y="6400800"/>
          <p14:tracePt t="291889" x="2540000" y="6410325"/>
          <p14:tracePt t="291903" x="2540000" y="6437313"/>
          <p14:tracePt t="291906" x="2540000" y="6465888"/>
          <p14:tracePt t="291920" x="2540000" y="6473825"/>
          <p14:tracePt t="291923" x="2540000" y="6502400"/>
          <p14:tracePt t="291937" x="2540000" y="6519863"/>
          <p14:tracePt t="291939" x="2540000" y="6538913"/>
          <p14:tracePt t="291953" x="2540000" y="6546850"/>
          <p14:tracePt t="291956" x="2540000" y="6575425"/>
          <p14:tracePt t="291970" x="2557463" y="6592888"/>
          <p14:tracePt t="291972" x="2566988" y="6611938"/>
          <p14:tracePt t="291987" x="2603500" y="6629400"/>
          <p14:tracePt t="291989" x="2630488" y="6656388"/>
          <p14:tracePt t="292003" x="2676525" y="6656388"/>
          <p14:tracePt t="292006" x="2703513" y="6675438"/>
          <p14:tracePt t="292020" x="2749550" y="6675438"/>
          <p14:tracePt t="292023" x="2805113" y="6675438"/>
          <p14:tracePt t="292037" x="2832100" y="6684963"/>
          <p14:tracePt t="292039" x="2878138" y="6684963"/>
          <p14:tracePt t="292053" x="2932113" y="6684963"/>
          <p14:tracePt t="292056" x="3005138" y="6684963"/>
          <p14:tracePt t="292070" x="3087688" y="6684963"/>
          <p14:tracePt t="292071" x="3141663" y="6684963"/>
          <p14:tracePt t="292087" x="3197225" y="6684963"/>
          <p14:tracePt t="292087" x="3243263" y="6684963"/>
          <p14:tracePt t="292103" x="3289300" y="6684963"/>
          <p14:tracePt t="292104" x="3306763" y="6665913"/>
          <p14:tracePt t="292120" x="3352800" y="6638925"/>
          <p14:tracePt t="292121" x="3379788" y="6619875"/>
          <p14:tracePt t="292123" x="3406775" y="6592888"/>
          <p14:tracePt t="292137" x="3435350" y="6556375"/>
          <p14:tracePt t="292139" x="3471863" y="6492875"/>
          <p14:tracePt t="292153" x="3489325" y="6429375"/>
          <p14:tracePt t="292156" x="3498850" y="6400800"/>
          <p14:tracePt t="292170" x="3508375" y="6356350"/>
          <p14:tracePt t="292173" x="3525838" y="6283325"/>
          <p14:tracePt t="292187" x="3535363" y="6181725"/>
          <p14:tracePt t="292189" x="3552825" y="6064250"/>
          <p14:tracePt t="292203" x="3552825" y="5954713"/>
          <p14:tracePt t="292206" x="3552825" y="5826125"/>
          <p14:tracePt t="292220" x="3552825" y="5670550"/>
          <p14:tracePt t="292221" x="3552825" y="5507038"/>
          <p14:tracePt t="292223" x="3552825" y="5341938"/>
          <p14:tracePt t="292237" x="3552825" y="5113338"/>
          <p14:tracePt t="292239" x="3552825" y="4913313"/>
          <p14:tracePt t="292257" x="3552825" y="4519613"/>
          <p14:tracePt t="292271" x="3552825" y="4337050"/>
          <p14:tracePt t="292274" x="3552825" y="4183063"/>
          <p14:tracePt t="292287" x="3552825" y="4037013"/>
          <p14:tracePt t="292289" x="3552825" y="3908425"/>
          <p14:tracePt t="292303" x="3552825" y="3808413"/>
          <p14:tracePt t="292306" x="3552825" y="3716338"/>
          <p14:tracePt t="292320" x="3552825" y="3625850"/>
          <p14:tracePt t="292322" x="3552825" y="3543300"/>
          <p14:tracePt t="292337" x="3552825" y="3506788"/>
          <p14:tracePt t="292339" x="3552825" y="3460750"/>
          <p14:tracePt t="292353" x="3552825" y="3424238"/>
          <p14:tracePt t="292356" x="3552825" y="3406775"/>
          <p14:tracePt t="292370" x="3552825" y="3387725"/>
          <p14:tracePt t="292372" x="3552825" y="3351213"/>
          <p14:tracePt t="292387" x="3552825" y="3341688"/>
          <p14:tracePt t="292389" x="3552825" y="3305175"/>
          <p14:tracePt t="292403" x="3552825" y="3287713"/>
          <p14:tracePt t="292406" x="3552825" y="3268663"/>
          <p14:tracePt t="292420" x="3552825" y="3251200"/>
          <p14:tracePt t="292423" x="3571875" y="3232150"/>
          <p14:tracePt t="292437" x="3571875" y="3214688"/>
          <p14:tracePt t="292439" x="3571875" y="3195638"/>
          <p14:tracePt t="292453" x="3581400" y="3178175"/>
          <p14:tracePt t="292456" x="3581400" y="3168650"/>
          <p14:tracePt t="292470" x="3589338" y="3141663"/>
          <p14:tracePt t="292472" x="3589338" y="3122613"/>
          <p14:tracePt t="292487" x="3598863" y="3105150"/>
          <p14:tracePt t="292489" x="3598863" y="3086100"/>
          <p14:tracePt t="292503" x="3598863" y="3059113"/>
          <p14:tracePt t="292506" x="3608388" y="3049588"/>
          <p14:tracePt t="292520" x="3608388" y="3032125"/>
          <p14:tracePt t="292521" x="3617913" y="3022600"/>
          <p14:tracePt t="292524" x="3617913" y="3005138"/>
          <p14:tracePt t="292655" x="3617913" y="3022600"/>
          <p14:tracePt t="292667" x="3617913" y="3032125"/>
          <p14:tracePt t="292671" x="3617913" y="3068638"/>
          <p14:tracePt t="292687" x="3625850" y="3114675"/>
          <p14:tracePt t="292687" x="3625850" y="3132138"/>
          <p14:tracePt t="292703" x="3625850" y="3159125"/>
          <p14:tracePt t="292704" x="3644900" y="3195638"/>
          <p14:tracePt t="292720" x="3654425" y="3232150"/>
          <p14:tracePt t="292721" x="3654425" y="3268663"/>
          <p14:tracePt t="292737" x="3654425" y="3297238"/>
          <p14:tracePt t="292737" x="3662363" y="3341688"/>
          <p14:tracePt t="292753" x="3662363" y="3360738"/>
          <p14:tracePt t="292754" x="3662363" y="3387725"/>
          <p14:tracePt t="292770" x="3662363" y="3414713"/>
          <p14:tracePt t="292771" x="3681413" y="3433763"/>
          <p14:tracePt t="292787" x="3681413" y="3451225"/>
          <p14:tracePt t="292787" x="3681413" y="3487738"/>
          <p14:tracePt t="292803" x="3681413" y="3516313"/>
          <p14:tracePt t="292804" x="3681413" y="3524250"/>
          <p14:tracePt t="292820" x="3681413" y="3543300"/>
          <p14:tracePt t="292837" x="3681413" y="3560763"/>
          <p14:tracePt t="292837" x="3681413" y="3570288"/>
          <p14:tracePt t="292853" x="3681413" y="3579813"/>
          <p14:tracePt t="292854" x="3681413" y="3589338"/>
          <p14:tracePt t="293003" x="3681413" y="3570288"/>
          <p14:tracePt t="293007" x="3681413" y="3543300"/>
          <p14:tracePt t="293020" x="3671888" y="3506788"/>
          <p14:tracePt t="293023" x="3671888" y="3487738"/>
          <p14:tracePt t="293037" x="3662363" y="3470275"/>
          <p14:tracePt t="293039" x="3662363" y="3451225"/>
          <p14:tracePt t="293053" x="3654425" y="3424238"/>
          <p14:tracePt t="293056" x="3654425" y="3406775"/>
          <p14:tracePt t="293070" x="3644900" y="3360738"/>
          <p14:tracePt t="293073" x="3644900" y="3341688"/>
          <p14:tracePt t="293087" x="3635375" y="3324225"/>
          <p14:tracePt t="293089" x="3635375" y="3305175"/>
          <p14:tracePt t="293103" x="3635375" y="3278188"/>
          <p14:tracePt t="293106" x="3635375" y="3268663"/>
          <p14:tracePt t="293120" x="3635375" y="3251200"/>
          <p14:tracePt t="293122" x="3635375" y="3232150"/>
          <p14:tracePt t="293137" x="3635375" y="3224213"/>
          <p14:tracePt t="293139" x="3635375" y="3214688"/>
          <p14:tracePt t="293153" x="3635375" y="3205163"/>
          <p14:tracePt t="293179" x="3635375" y="3195638"/>
          <p14:tracePt t="293195" x="3635375" y="3187700"/>
          <p14:tracePt t="293204" x="3635375" y="3178175"/>
          <p14:tracePt t="294317" x="3635375" y="3168650"/>
          <p14:tracePt t="294333" x="3635375" y="3159125"/>
          <p14:tracePt t="294887" x="3635375" y="3168650"/>
          <p14:tracePt t="294891" x="3635375" y="3178175"/>
          <p14:tracePt t="294903" x="3635375" y="3187700"/>
          <p14:tracePt t="294920" x="3635375" y="3195638"/>
          <p14:tracePt t="294921" x="3635375" y="3214688"/>
          <p14:tracePt t="294924" x="3635375" y="3224213"/>
          <p14:tracePt t="294937" x="3635375" y="3232150"/>
          <p14:tracePt t="294939" x="3635375" y="3241675"/>
          <p14:tracePt t="294953" x="3635375" y="3260725"/>
          <p14:tracePt t="294955" x="3635375" y="3268663"/>
          <p14:tracePt t="294970" x="3635375" y="3287713"/>
          <p14:tracePt t="294973" x="3635375" y="3314700"/>
          <p14:tracePt t="294987" x="3635375" y="3333750"/>
          <p14:tracePt t="294989" x="3635375" y="3351213"/>
          <p14:tracePt t="295003" x="3635375" y="3378200"/>
          <p14:tracePt t="295006" x="3635375" y="3397250"/>
          <p14:tracePt t="295020" x="3635375" y="3414713"/>
          <p14:tracePt t="295022" x="3635375" y="3433763"/>
          <p14:tracePt t="295037" x="3635375" y="3470275"/>
          <p14:tracePt t="295039" x="3635375" y="3487738"/>
          <p14:tracePt t="295053" x="3635375" y="3506788"/>
          <p14:tracePt t="295056" x="3635375" y="3516313"/>
          <p14:tracePt t="295070" x="3635375" y="3524250"/>
          <p14:tracePt t="295072" x="3635375" y="3543300"/>
          <p14:tracePt t="295087" x="3635375" y="3552825"/>
          <p14:tracePt t="295089" x="3635375" y="3570288"/>
          <p14:tracePt t="295103" x="3635375" y="3589338"/>
          <p14:tracePt t="295106" x="3635375" y="3597275"/>
          <p14:tracePt t="295120" x="3635375" y="3606800"/>
          <p14:tracePt t="295122" x="3635375" y="3616325"/>
          <p14:tracePt t="295137" x="3635375" y="3625850"/>
          <p14:tracePt t="295153" x="3635375" y="3633788"/>
          <p14:tracePt t="295170" x="3635375" y="3643313"/>
          <p14:tracePt t="295187" x="3635375" y="3652838"/>
          <p14:tracePt t="295430" x="3635375" y="3662363"/>
          <p14:tracePt t="295447" x="3635375" y="3689350"/>
          <p14:tracePt t="295451" x="3635375" y="3743325"/>
          <p14:tracePt t="295463" x="3635375" y="3798888"/>
          <p14:tracePt t="295470" x="3635375" y="3825875"/>
          <p14:tracePt t="295487" x="3635375" y="3889375"/>
          <p14:tracePt t="295487" x="3617913" y="3981450"/>
          <p14:tracePt t="295503" x="3608388" y="4081463"/>
          <p14:tracePt t="295504" x="3608388" y="4191000"/>
          <p14:tracePt t="295520" x="3589338" y="4310063"/>
          <p14:tracePt t="295521" x="3589338" y="4438650"/>
          <p14:tracePt t="295537" x="3589338" y="4548188"/>
          <p14:tracePt t="295537" x="3581400" y="4665663"/>
          <p14:tracePt t="295553" x="3581400" y="4775200"/>
          <p14:tracePt t="295554" x="3562350" y="4894263"/>
          <p14:tracePt t="295570" x="3562350" y="5003800"/>
          <p14:tracePt t="295571" x="3562350" y="5095875"/>
          <p14:tracePt t="295587" x="3552825" y="5195888"/>
          <p14:tracePt t="295587" x="3552825" y="5287963"/>
          <p14:tracePt t="295603" x="3535363" y="5387975"/>
          <p14:tracePt t="295604" x="3525838" y="5461000"/>
          <p14:tracePt t="295620" x="3498850" y="5543550"/>
          <p14:tracePt t="295621" x="3479800" y="5624513"/>
          <p14:tracePt t="295623" x="3471863" y="5697538"/>
          <p14:tracePt t="295637" x="3452813" y="5780088"/>
          <p14:tracePt t="295639" x="3425825" y="5862638"/>
          <p14:tracePt t="295653" x="3416300" y="5945188"/>
          <p14:tracePt t="295656" x="3406775" y="6018213"/>
          <p14:tracePt t="295670" x="3389313" y="6081713"/>
          <p14:tracePt t="295673" x="3362325" y="6145213"/>
          <p14:tracePt t="295687" x="3343275" y="6191250"/>
          <p14:tracePt t="295689" x="3316288" y="6254750"/>
          <p14:tracePt t="295703" x="3306763" y="6300788"/>
          <p14:tracePt t="295706" x="3297238" y="6337300"/>
          <p14:tracePt t="295720" x="3270250" y="6383338"/>
          <p14:tracePt t="295720" x="3260725" y="6429375"/>
          <p14:tracePt t="295723" x="3252788" y="6456363"/>
          <p14:tracePt t="295737" x="3243263" y="6502400"/>
          <p14:tracePt t="295739" x="3233738" y="6538913"/>
          <p14:tracePt t="295753" x="3214688" y="6575425"/>
          <p14:tracePt t="295756" x="3206750" y="6592888"/>
          <p14:tracePt t="295770" x="3206750" y="6602413"/>
          <p14:tracePt t="295787" x="3197225" y="6611938"/>
          <p14:tracePt t="295831" x="3197225" y="6619875"/>
          <p14:tracePt t="295847" x="3197225" y="6629400"/>
          <p14:tracePt t="297683" x="3197225" y="6638925"/>
          <p14:tracePt t="297699" x="3197225" y="6684963"/>
          <p14:tracePt t="297703" x="3197225" y="6702425"/>
          <p14:tracePt t="297720" x="3178175" y="6757988"/>
          <p14:tracePt t="297721" x="3151188" y="68389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4032" y="381000"/>
            <a:ext cx="82189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sr-Latn-RS" sz="2800" dirty="0">
                <a:solidFill>
                  <a:srgbClr val="0070C0"/>
                </a:solidFill>
                <a:latin typeface="Cambria" pitchFamily="18" charset="0"/>
              </a:rPr>
              <a:t>Pokazatelji kvaliteta fita:</a:t>
            </a:r>
          </a:p>
          <a:p>
            <a:pPr algn="l">
              <a:spcBef>
                <a:spcPts val="0"/>
              </a:spcBef>
            </a:pPr>
            <a:r>
              <a:rPr lang="en-US" sz="2800" b="1" i="1" dirty="0">
                <a:solidFill>
                  <a:srgbClr val="0070C0"/>
                </a:solidFill>
                <a:latin typeface="Cambria" pitchFamily="18" charset="0"/>
              </a:rPr>
              <a:t>ANOVA </a:t>
            </a:r>
            <a:r>
              <a:rPr lang="en-US" sz="2800" i="1" dirty="0">
                <a:solidFill>
                  <a:srgbClr val="0070C0"/>
                </a:solidFill>
                <a:latin typeface="Cambria" pitchFamily="18" charset="0"/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  <a:latin typeface="Cambria" pitchFamily="18" charset="0"/>
              </a:rPr>
              <a:t>AN</a:t>
            </a:r>
            <a:r>
              <a:rPr lang="en-US" sz="2800" i="1" dirty="0" err="1">
                <a:solidFill>
                  <a:srgbClr val="0070C0"/>
                </a:solidFill>
                <a:latin typeface="Cambria" pitchFamily="18" charset="0"/>
              </a:rPr>
              <a:t>alysis</a:t>
            </a:r>
            <a:r>
              <a:rPr lang="en-US" sz="2800" i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Cambria" pitchFamily="18" charset="0"/>
              </a:rPr>
              <a:t>O</a:t>
            </a:r>
            <a:r>
              <a:rPr lang="en-US" sz="2800" i="1" dirty="0">
                <a:solidFill>
                  <a:srgbClr val="0070C0"/>
                </a:solidFill>
                <a:latin typeface="Cambria" pitchFamily="18" charset="0"/>
              </a:rPr>
              <a:t>f</a:t>
            </a:r>
            <a:r>
              <a:rPr lang="en-US" sz="2800" b="1" i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itchFamily="18" charset="0"/>
              </a:rPr>
              <a:t>VA</a:t>
            </a:r>
            <a:r>
              <a:rPr lang="en-US" sz="2800" i="1" dirty="0" err="1">
                <a:solidFill>
                  <a:srgbClr val="0070C0"/>
                </a:solidFill>
                <a:latin typeface="Cambria" pitchFamily="18" charset="0"/>
              </a:rPr>
              <a:t>riance</a:t>
            </a:r>
            <a:r>
              <a:rPr lang="en-US" sz="2800" i="1" dirty="0">
                <a:solidFill>
                  <a:srgbClr val="0070C0"/>
                </a:solidFill>
                <a:latin typeface="Cambria" pitchFamily="18" charset="0"/>
              </a:rPr>
              <a:t>)</a:t>
            </a:r>
            <a:endParaRPr lang="en-GB" sz="2800" i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5C2D708-08D5-403E-A915-5216DE20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16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30EE9C-3AE8-4A32-B656-E1094D067CC5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0037FA-2583-4DAE-B15A-6D923E825144}"/>
              </a:ext>
            </a:extLst>
          </p:cNvPr>
          <p:cNvGrpSpPr/>
          <p:nvPr/>
        </p:nvGrpSpPr>
        <p:grpSpPr>
          <a:xfrm>
            <a:off x="5500395" y="339349"/>
            <a:ext cx="3332676" cy="2253093"/>
            <a:chOff x="457199" y="4114800"/>
            <a:chExt cx="3242931" cy="213360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88FB237-A697-4783-81C4-9656A0D84AB9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00" y="4273216"/>
              <a:ext cx="0" cy="197518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2685E4D-F43C-40A4-BADD-7F35F4C7D9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4270" y="5413208"/>
              <a:ext cx="267586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B284990-15AA-4C11-A454-07E0F7E00649}"/>
                    </a:ext>
                  </a:extLst>
                </p:cNvPr>
                <p:cNvSpPr/>
                <p:nvPr/>
              </p:nvSpPr>
              <p:spPr>
                <a:xfrm>
                  <a:off x="716704" y="5224547"/>
                  <a:ext cx="35009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B284990-15AA-4C11-A454-07E0F7E006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704" y="5224547"/>
                  <a:ext cx="350096" cy="3385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5914F44-3871-40A1-8C11-E5487CF0B0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9448" y="4496924"/>
              <a:ext cx="2225600" cy="17514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FD37E97-927A-4821-A486-8355C2D5E4C1}"/>
                </a:ext>
              </a:extLst>
            </p:cNvPr>
            <p:cNvSpPr/>
            <p:nvPr/>
          </p:nvSpPr>
          <p:spPr>
            <a:xfrm>
              <a:off x="3086100" y="427077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344D33F-F5AE-4CD8-A28E-902D27077B18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4320000"/>
              <a:ext cx="0" cy="478800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8B27431-AAFB-413C-986F-3183F1EBA1F0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4320000"/>
              <a:ext cx="0" cy="1093208"/>
            </a:xfrm>
            <a:prstGeom prst="straightConnector1">
              <a:avLst/>
            </a:prstGeom>
            <a:ln w="19050">
              <a:solidFill>
                <a:srgbClr val="FD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8BEDE1-455E-4E3F-97E1-51D20E182F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0259" y="4784400"/>
              <a:ext cx="267586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5CEBC9-5D95-41D9-BF78-01B5BCC5D6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4270" y="4320000"/>
              <a:ext cx="267586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2AA993E-65F7-4A39-96D2-8C951F130EEF}"/>
                    </a:ext>
                  </a:extLst>
                </p:cNvPr>
                <p:cNvSpPr/>
                <p:nvPr/>
              </p:nvSpPr>
              <p:spPr>
                <a:xfrm>
                  <a:off x="457199" y="4599734"/>
                  <a:ext cx="56305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r-Latn-R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sr-Latn-R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sr-Latn-R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sr-Latn-R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sr-Latn-R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2AA993E-65F7-4A39-96D2-8C951F130E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199" y="4599734"/>
                  <a:ext cx="563059" cy="338554"/>
                </a:xfrm>
                <a:prstGeom prst="rect">
                  <a:avLst/>
                </a:prstGeom>
                <a:blipFill>
                  <a:blip r:embed="rId7"/>
                  <a:stretch>
                    <a:fillRect r="-11579" b="-51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E65CD4C-79D4-4ADE-914E-AEDE7D6AFB32}"/>
                    </a:ext>
                  </a:extLst>
                </p:cNvPr>
                <p:cNvSpPr/>
                <p:nvPr/>
              </p:nvSpPr>
              <p:spPr>
                <a:xfrm>
                  <a:off x="685800" y="4114800"/>
                  <a:ext cx="40690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r-Latn-R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sr-Latn-R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E65CD4C-79D4-4ADE-914E-AEDE7D6AFB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4114800"/>
                  <a:ext cx="406906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CBF52A6-FECA-4FCF-8153-EAE5EF65E7EA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4784400"/>
              <a:ext cx="0" cy="628808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3556A03-8A20-449F-BEEF-553A3CC96AF4}"/>
                  </a:ext>
                </a:extLst>
              </p:cNvPr>
              <p:cNvSpPr/>
              <p:nvPr/>
            </p:nvSpPr>
            <p:spPr>
              <a:xfrm>
                <a:off x="-457200" y="2554571"/>
                <a:ext cx="4572000" cy="8472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𝑺𝑺𝑴</m:t>
                      </m:r>
                      <m:r>
                        <a:rPr lang="en-US" b="1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b="1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p>
                            <m:sSupPr>
                              <m:ctrlP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r>
                                    <a:rPr lang="en-US" b="1" i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b="1" i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)−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b="1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3556A03-8A20-449F-BEEF-553A3CC96A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2554571"/>
                <a:ext cx="4572000" cy="847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5F2E39B-0174-48E4-9C48-C41F8668B2E2}"/>
                  </a:ext>
                </a:extLst>
              </p:cNvPr>
              <p:cNvSpPr/>
              <p:nvPr/>
            </p:nvSpPr>
            <p:spPr>
              <a:xfrm>
                <a:off x="578421" y="1745222"/>
                <a:ext cx="2588977" cy="847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𝑺𝑺𝑬</m:t>
                      </m:r>
                      <m:r>
                        <a:rPr lang="en-US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b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p>
                            <m:sSupPr>
                              <m:ctrlPr>
                                <a:rPr 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b="1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US" b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1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  <m:r>
                                        <a:rPr lang="en-US" b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5F2E39B-0174-48E4-9C48-C41F8668B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21" y="1745222"/>
                <a:ext cx="2588977" cy="847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5ADD54-B593-4009-80B1-43AFA9899458}"/>
                  </a:ext>
                </a:extLst>
              </p:cNvPr>
              <p:cNvSpPr/>
              <p:nvPr/>
            </p:nvSpPr>
            <p:spPr>
              <a:xfrm>
                <a:off x="3224989" y="2157990"/>
                <a:ext cx="2177712" cy="847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𝑺𝑺𝑻</m:t>
                      </m:r>
                      <m: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p>
                            <m:sSup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5ADD54-B593-4009-80B1-43AFA98994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989" y="2157990"/>
                <a:ext cx="2177712" cy="847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33C25B9-878E-4299-A274-CFFC9C2ECF60}"/>
                  </a:ext>
                </a:extLst>
              </p:cNvPr>
              <p:cNvSpPr/>
              <p:nvPr/>
            </p:nvSpPr>
            <p:spPr>
              <a:xfrm>
                <a:off x="569561" y="3522066"/>
                <a:ext cx="7839996" cy="19329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Određuje se vrednost parametra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sr-Latn-RS" sz="2000" dirty="0"/>
                  <a:t>: </a:t>
                </a:r>
                <a14:m>
                  <m:oMath xmlns:m="http://schemas.openxmlformats.org/officeDocument/2006/math">
                    <m:r>
                      <a:rPr lang="sr-Latn-RS" sz="2000" b="1" i="1" dirty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sr-Latn-RS" sz="2000" b="1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RS" sz="20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𝑴𝑺𝑴</m:t>
                        </m:r>
                      </m:num>
                      <m:den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𝑴𝑺𝑬</m:t>
                        </m:r>
                      </m:den>
                    </m:f>
                  </m:oMath>
                </a14:m>
                <a:r>
                  <a:rPr lang="sr-Latn-RS" sz="2000" dirty="0"/>
                  <a:t>, pokorava se F-raspodeli</a:t>
                </a:r>
              </a:p>
              <a:p>
                <a:pPr marL="627063" indent="-361950" algn="just"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𝑀𝑆𝑀</m:t>
                    </m:r>
                  </m:oMath>
                </a14:m>
                <a:r>
                  <a:rPr lang="sr-Latn-RS" sz="2000" dirty="0"/>
                  <a:t> je srednje kvadratno odstupanje modela od srednje vrednosti: </a:t>
                </a:r>
                <a14:m>
                  <m:oMath xmlns:m="http://schemas.openxmlformats.org/officeDocument/2006/math"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𝑀𝑆𝑀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R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𝑆𝑆𝑀</m:t>
                        </m:r>
                      </m:num>
                      <m:den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je broj parametara zavisnosti ne uključujući konstantni faktor, za linearnu zavisnost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sr-Latn-RS" sz="2000" b="1" dirty="0">
                  <a:solidFill>
                    <a:srgbClr val="0070C0"/>
                  </a:solidFill>
                </a:endParaRPr>
              </a:p>
              <a:p>
                <a:pPr marL="627063" indent="-361950" algn="just">
                  <a:buFont typeface="Wingdings" panose="05000000000000000000" pitchFamily="2" charset="2"/>
                  <a:buChar char="Ø"/>
                </a:pPr>
                <a:endParaRPr lang="sr-Latn-RS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33C25B9-878E-4299-A274-CFFC9C2ECF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61" y="3522066"/>
                <a:ext cx="7839996" cy="1932901"/>
              </a:xfrm>
              <a:prstGeom prst="rect">
                <a:avLst/>
              </a:prstGeom>
              <a:blipFill>
                <a:blip r:embed="rId12"/>
                <a:stretch>
                  <a:fillRect l="-699" r="-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6579D6D-BEA6-49DC-A61D-75689E8020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3565" y="5328442"/>
            <a:ext cx="5924550" cy="119062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9459F55-2EF3-4C9A-82EC-FC47E57F26F2}"/>
              </a:ext>
            </a:extLst>
          </p:cNvPr>
          <p:cNvGrpSpPr/>
          <p:nvPr/>
        </p:nvGrpSpPr>
        <p:grpSpPr>
          <a:xfrm>
            <a:off x="3004333" y="5779065"/>
            <a:ext cx="1782871" cy="764135"/>
            <a:chOff x="4452898" y="5712865"/>
            <a:chExt cx="1782871" cy="76413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29E8CF-DD80-4D7D-9D1B-B9893C5EFA66}"/>
                </a:ext>
              </a:extLst>
            </p:cNvPr>
            <p:cNvSpPr txBox="1"/>
            <p:nvPr/>
          </p:nvSpPr>
          <p:spPr>
            <a:xfrm>
              <a:off x="4452898" y="5738336"/>
              <a:ext cx="50526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1400" b="1" i="1" dirty="0">
                  <a:solidFill>
                    <a:srgbClr val="00B05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SSM</a:t>
              </a:r>
            </a:p>
            <a:p>
              <a:r>
                <a:rPr lang="sr-Latn-RS" sz="1400" b="1" i="1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SSE</a:t>
              </a:r>
            </a:p>
            <a:p>
              <a:r>
                <a:rPr lang="sr-Latn-RS" sz="1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SST</a:t>
              </a:r>
              <a:endParaRPr lang="en-US" sz="14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028A0B-D843-4AEF-BD3E-893F77A08DA5}"/>
                </a:ext>
              </a:extLst>
            </p:cNvPr>
            <p:cNvSpPr txBox="1"/>
            <p:nvPr/>
          </p:nvSpPr>
          <p:spPr>
            <a:xfrm>
              <a:off x="5674397" y="5712865"/>
              <a:ext cx="561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1400" b="1" i="1" dirty="0">
                  <a:solidFill>
                    <a:srgbClr val="00B05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MSM</a:t>
              </a:r>
            </a:p>
            <a:p>
              <a:r>
                <a:rPr lang="sr-Latn-RS" sz="1400" b="1" i="1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MSE</a:t>
              </a:r>
              <a:endParaRPr lang="en-US" sz="1400" b="1" i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9B97182-0B4E-4A89-85AA-4F0EC17B6E0A}"/>
              </a:ext>
            </a:extLst>
          </p:cNvPr>
          <p:cNvSpPr txBox="1"/>
          <p:nvPr/>
        </p:nvSpPr>
        <p:spPr>
          <a:xfrm>
            <a:off x="7946091" y="6403218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>
                <a:hlinkClick r:id="rId14"/>
              </a:rPr>
              <a:t>Primer</a:t>
            </a:r>
            <a:endParaRPr lang="en-US" sz="1600" dirty="0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881AE405-A29C-4A7D-BF5B-EA8ADE1904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44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511"/>
    </mc:Choice>
    <mc:Fallback>
      <p:transition spd="slow" advTm="18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4230" x="63500" y="2465388"/>
          <p14:tracePt t="4249" x="136525" y="2465388"/>
          <p14:tracePt t="4259" x="165100" y="2474913"/>
          <p14:tracePt t="4280" x="238125" y="2492375"/>
          <p14:tracePt t="4291" x="347663" y="2492375"/>
          <p14:tracePt t="4311" x="447675" y="2492375"/>
          <p14:tracePt t="4324" x="511175" y="2492375"/>
          <p14:tracePt t="4340" x="593725" y="2492375"/>
          <p14:tracePt t="4361" x="712788" y="2492375"/>
          <p14:tracePt t="4373" x="739775" y="2492375"/>
          <p14:tracePt t="4390" x="785813" y="2492375"/>
          <p14:tracePt t="4407" x="831850" y="2492375"/>
          <p14:tracePt t="4424" x="868363" y="2492375"/>
          <p14:tracePt t="4429" x="895350" y="2492375"/>
          <p14:tracePt t="4450" x="904875" y="2492375"/>
          <p14:tracePt t="4532" x="922338" y="2492375"/>
          <p14:tracePt t="4572" x="931863" y="2492375"/>
          <p14:tracePt t="4639" x="949325" y="2492375"/>
          <p14:tracePt t="4649" x="958850" y="2492375"/>
          <p14:tracePt t="4675" x="977900" y="2484438"/>
          <p14:tracePt t="4701" x="1014413" y="2484438"/>
          <p14:tracePt t="4730" x="1050925" y="2484438"/>
          <p14:tracePt t="4751" x="1068388" y="2484438"/>
          <p14:tracePt t="4873" x="1077913" y="2474913"/>
          <p14:tracePt t="4923" x="1058863" y="2474913"/>
          <p14:tracePt t="4933" x="1022350" y="2474913"/>
          <p14:tracePt t="4953" x="949325" y="2474913"/>
          <p14:tracePt t="4959" x="922338" y="2474913"/>
          <p14:tracePt t="4981" x="858838" y="2474913"/>
          <p14:tracePt t="4992" x="785813" y="2474913"/>
          <p14:tracePt t="5011" x="712788" y="2474913"/>
          <p14:tracePt t="5032" x="630238" y="2474913"/>
          <p14:tracePt t="5043" x="511175" y="2465388"/>
          <p14:tracePt t="5061" x="438150" y="2465388"/>
          <p14:tracePt t="5073" x="401638" y="2447925"/>
          <p14:tracePt t="5261" x="447675" y="2438400"/>
          <p14:tracePt t="5281" x="566738" y="2438400"/>
          <p14:tracePt t="5293" x="657225" y="2438400"/>
          <p14:tracePt t="5311" x="1104900" y="2438400"/>
          <p14:tracePt t="5323" x="1270000" y="2438400"/>
          <p14:tracePt t="5340" x="1571625" y="2438400"/>
          <p14:tracePt t="5357" x="1808163" y="2438400"/>
          <p14:tracePt t="5374" x="1817688" y="2438400"/>
          <p14:tracePt t="5539" x="1771650" y="2438400"/>
          <p14:tracePt t="5559" x="1681163" y="2438400"/>
          <p14:tracePt t="5570" x="1589088" y="2447925"/>
          <p14:tracePt t="5592" x="1433513" y="2465388"/>
          <p14:tracePt t="5602" x="1260475" y="2474913"/>
          <p14:tracePt t="5625" x="1087438" y="2474913"/>
          <p14:tracePt t="5625" x="1014413" y="2474913"/>
          <p14:tracePt t="5631" x="949325" y="2474913"/>
          <p14:tracePt t="5652" x="868363" y="2474913"/>
          <p14:tracePt t="5669" x="795338" y="2474913"/>
          <p14:tracePt t="5681" x="722313" y="2474913"/>
          <p14:tracePt t="5702" x="676275" y="2474913"/>
          <p14:tracePt t="5713" x="639763" y="2474913"/>
          <p14:tracePt t="5731" x="603250" y="2474913"/>
          <p14:tracePt t="5743" x="566738" y="2484438"/>
          <p14:tracePt t="6232" x="584200" y="2484438"/>
          <p14:tracePt t="6241" x="603250" y="2484438"/>
          <p14:tracePt t="6259" x="657225" y="2484438"/>
          <p14:tracePt t="6269" x="676275" y="2484438"/>
          <p14:tracePt t="6292" x="812800" y="2484438"/>
          <p14:tracePt t="6313" x="912813" y="2484438"/>
          <p14:tracePt t="6325" x="1014413" y="2484438"/>
          <p14:tracePt t="6340" x="1096963" y="2484438"/>
          <p14:tracePt t="6350" x="1133475" y="2484438"/>
          <p14:tracePt t="6370" x="1187450" y="2474913"/>
          <p14:tracePt t="6590" x="1196975" y="2465388"/>
          <p14:tracePt t="6653" x="1187450" y="2465388"/>
          <p14:tracePt t="6659" x="1150938" y="2465388"/>
          <p14:tracePt t="6679" x="1077913" y="2465388"/>
          <p14:tracePt t="6699" x="977900" y="2465388"/>
          <p14:tracePt t="6709" x="949325" y="2465388"/>
          <p14:tracePt t="6730" x="912813" y="2465388"/>
          <p14:tracePt t="6741" x="868363" y="2465388"/>
          <p14:tracePt t="6762" x="831850" y="2465388"/>
          <p14:tracePt t="6773" x="803275" y="2474913"/>
          <p14:tracePt t="6791" x="776288" y="2484438"/>
          <p14:tracePt t="9599" x="803275" y="2511425"/>
          <p14:tracePt t="9613" x="831850" y="2547938"/>
          <p14:tracePt t="9632" x="876300" y="2584450"/>
          <p14:tracePt t="9643" x="931863" y="2611438"/>
          <p14:tracePt t="9661" x="977900" y="2647950"/>
          <p14:tracePt t="9673" x="1041400" y="2684463"/>
          <p14:tracePt t="9691" x="1077913" y="2720975"/>
          <p14:tracePt t="9711" x="1114425" y="2747963"/>
          <p14:tracePt t="9723" x="1150938" y="2794000"/>
          <p14:tracePt t="9741" x="1206500" y="2840038"/>
          <p14:tracePt t="9757" x="1233488" y="2876550"/>
          <p14:tracePt t="9774" x="1260475" y="2913063"/>
          <p14:tracePt t="9779" x="1270000" y="2930525"/>
          <p14:tracePt t="9800" x="1316038" y="2976563"/>
          <p14:tracePt t="9820" x="1323975" y="2995613"/>
          <p14:tracePt t="9831" x="1352550" y="3032125"/>
          <p14:tracePt t="9853" x="1360488" y="3059113"/>
          <p14:tracePt t="9879" x="1370013" y="3068638"/>
          <p14:tracePt t="10049" x="1360488" y="3068638"/>
          <p14:tracePt t="10063" x="1333500" y="3022600"/>
          <p14:tracePt t="10081" x="1316038" y="2986088"/>
          <p14:tracePt t="10102" x="1270000" y="2922588"/>
          <p14:tracePt t="10109" x="1250950" y="2903538"/>
          <p14:tracePt t="10132" x="1187450" y="2830513"/>
          <p14:tracePt t="10145" x="1160463" y="2813050"/>
          <p14:tracePt t="10161" x="1141413" y="2784475"/>
          <p14:tracePt t="10173" x="1104900" y="2757488"/>
          <p14:tracePt t="10191" x="1077913" y="2740025"/>
          <p14:tracePt t="10212" x="1022350" y="2703513"/>
          <p14:tracePt t="10224" x="1014413" y="2693988"/>
          <p14:tracePt t="10241" x="958850" y="2674938"/>
          <p14:tracePt t="10258" x="922338" y="2674938"/>
          <p14:tracePt t="10274" x="876300" y="2674938"/>
          <p14:tracePt t="10279" x="858838" y="2674938"/>
          <p14:tracePt t="10301" x="812800" y="2667000"/>
          <p14:tracePt t="10312" x="776288" y="2667000"/>
          <p14:tracePt t="10330" x="758825" y="2667000"/>
          <p14:tracePt t="10353" x="739775" y="2667000"/>
          <p14:tracePt t="10359" x="722313" y="2667000"/>
          <p14:tracePt t="10359" x="712788" y="2667000"/>
          <p14:tracePt t="10380" x="666750" y="2674938"/>
          <p14:tracePt t="10391" x="649288" y="2684463"/>
          <p14:tracePt t="10412" x="630238" y="2693988"/>
          <p14:tracePt t="10428" x="612775" y="2720975"/>
          <p14:tracePt t="10440" x="584200" y="2747963"/>
          <p14:tracePt t="10457" x="576263" y="2767013"/>
          <p14:tracePt t="10473" x="547688" y="2794000"/>
          <p14:tracePt t="10491" x="539750" y="2820988"/>
          <p14:tracePt t="10507" x="530225" y="2840038"/>
          <p14:tracePt t="10524" x="530225" y="2867025"/>
          <p14:tracePt t="10549" x="530225" y="2903538"/>
          <p14:tracePt t="10561" x="530225" y="2922588"/>
          <p14:tracePt t="10582" x="530225" y="2949575"/>
          <p14:tracePt t="10602" x="530225" y="2986088"/>
          <p14:tracePt t="10629" x="557213" y="3049588"/>
          <p14:tracePt t="10641" x="566738" y="3059113"/>
          <p14:tracePt t="10662" x="593725" y="3114675"/>
          <p14:tracePt t="10678" x="620713" y="3141663"/>
          <p14:tracePt t="10689" x="649288" y="3168650"/>
          <p14:tracePt t="10707" x="676275" y="3205163"/>
          <p14:tracePt t="10724" x="712788" y="3232150"/>
          <p14:tracePt t="10741" x="749300" y="3232150"/>
          <p14:tracePt t="10758" x="785813" y="3241675"/>
          <p14:tracePt t="10773" x="803275" y="3251200"/>
          <p14:tracePt t="10779" x="831850" y="3251200"/>
          <p14:tracePt t="10801" x="885825" y="3251200"/>
          <p14:tracePt t="10812" x="922338" y="3251200"/>
          <p14:tracePt t="10833" x="968375" y="3251200"/>
          <p14:tracePt t="10839" x="1004888" y="3251200"/>
          <p14:tracePt t="10862" x="1041400" y="3251200"/>
          <p14:tracePt t="10881" x="1068388" y="3241675"/>
          <p14:tracePt t="10893" x="1114425" y="3224213"/>
          <p14:tracePt t="10912" x="1141413" y="3214688"/>
          <p14:tracePt t="10924" x="1177925" y="3187700"/>
          <p14:tracePt t="10940" x="1206500" y="3159125"/>
          <p14:tracePt t="10957" x="1233488" y="3132138"/>
          <p14:tracePt t="10974" x="1250950" y="3122613"/>
          <p14:tracePt t="10991" x="1250950" y="3114675"/>
          <p14:tracePt t="11001" x="1250950" y="3068638"/>
          <p14:tracePt t="11020" x="1250950" y="3041650"/>
          <p14:tracePt t="11032" x="1250950" y="3013075"/>
          <p14:tracePt t="11053" x="1250950" y="2986088"/>
          <p14:tracePt t="11080" x="1177925" y="2913063"/>
          <p14:tracePt t="11091" x="1160463" y="2894013"/>
          <p14:tracePt t="11109" x="1104900" y="2849563"/>
          <p14:tracePt t="11130" x="1050925" y="2813050"/>
          <p14:tracePt t="11141" x="1041400" y="2813050"/>
          <p14:tracePt t="11162" x="949325" y="2784475"/>
          <p14:tracePt t="11173" x="931863" y="2784475"/>
          <p14:tracePt t="11192" x="822325" y="2776538"/>
          <p14:tracePt t="11207" x="795338" y="2776538"/>
          <p14:tracePt t="11207" x="749300" y="2776538"/>
          <p14:tracePt t="11224" x="685800" y="2776538"/>
          <p14:tracePt t="11250" x="630238" y="2776538"/>
          <p14:tracePt t="11275" x="501650" y="2784475"/>
          <p14:tracePt t="11300" x="447675" y="2803525"/>
          <p14:tracePt t="11312" x="420688" y="2813050"/>
          <p14:tracePt t="11332" x="374650" y="2857500"/>
          <p14:tracePt t="11345" x="365125" y="2867025"/>
          <p14:tracePt t="11361" x="347663" y="2886075"/>
          <p14:tracePt t="11383" x="328613" y="2968625"/>
          <p14:tracePt t="11389" x="328613" y="3005138"/>
          <p14:tracePt t="11409" x="328613" y="3059113"/>
          <p14:tracePt t="11426" x="328613" y="3132138"/>
          <p14:tracePt t="11442" x="355600" y="3195638"/>
          <p14:tracePt t="11453" x="420688" y="3278188"/>
          <p14:tracePt t="11469" x="493713" y="3360738"/>
          <p14:tracePt t="11481" x="520700" y="3378200"/>
          <p14:tracePt t="11481" x="547688" y="3397250"/>
          <p14:tracePt t="11502" x="620713" y="3424238"/>
          <p14:tracePt t="11519" x="693738" y="3433763"/>
          <p14:tracePt t="11530" x="776288" y="3433763"/>
          <p14:tracePt t="11553" x="876300" y="3433763"/>
          <p14:tracePt t="11560" x="931863" y="3433763"/>
          <p14:tracePt t="11583" x="1087438" y="3433763"/>
          <p14:tracePt t="11590" x="1141413" y="3433763"/>
          <p14:tracePt t="11612" x="1250950" y="3433763"/>
          <p14:tracePt t="11628" x="1316038" y="3406775"/>
          <p14:tracePt t="11640" x="1343025" y="3397250"/>
          <p14:tracePt t="11662" x="1433513" y="3341688"/>
          <p14:tracePt t="11676" x="1489075" y="3314700"/>
          <p14:tracePt t="11691" x="1525588" y="3278188"/>
          <p14:tracePt t="11707" x="1535113" y="3224213"/>
          <p14:tracePt t="11724" x="1543050" y="3178175"/>
          <p14:tracePt t="11750" x="1543050" y="3086100"/>
          <p14:tracePt t="11764" x="1543050" y="3078163"/>
          <p14:tracePt t="11781" x="1543050" y="3013075"/>
          <p14:tracePt t="11804" x="1470025" y="2940050"/>
          <p14:tracePt t="11830" x="1370013" y="2876550"/>
          <p14:tracePt t="11842" x="1333500" y="2857500"/>
          <p14:tracePt t="11862" x="1223963" y="2803525"/>
          <p14:tracePt t="11873" x="1187450" y="2794000"/>
          <p14:tracePt t="11891" x="1123950" y="2767013"/>
          <p14:tracePt t="11908" x="1050925" y="2740025"/>
          <p14:tracePt t="11924" x="958850" y="2720975"/>
          <p14:tracePt t="11941" x="839788" y="2711450"/>
          <p14:tracePt t="11958" x="758825" y="2711450"/>
          <p14:tracePt t="11974" x="703263" y="2711450"/>
          <p14:tracePt t="11991" x="612775" y="2711450"/>
          <p14:tracePt t="12008" x="557213" y="2711450"/>
          <p14:tracePt t="12013" x="530225" y="2711450"/>
          <p14:tracePt t="12030" x="474663" y="2711450"/>
          <p14:tracePt t="12054" x="411163" y="2711450"/>
          <p14:tracePt t="12060" x="401638" y="2711450"/>
          <p14:tracePt t="12081" x="365125" y="2730500"/>
          <p14:tracePt t="12093" x="347663" y="2740025"/>
          <p14:tracePt t="12111" x="338138" y="2747963"/>
          <p14:tracePt t="12123" x="319088" y="2776538"/>
          <p14:tracePt t="12140" x="319088" y="2803525"/>
          <p14:tracePt t="12157" x="319088" y="2840038"/>
          <p14:tracePt t="12174" x="319088" y="2886075"/>
          <p14:tracePt t="12191" x="319088" y="2949575"/>
          <p14:tracePt t="12207" x="328613" y="3005138"/>
          <p14:tracePt t="12224" x="355600" y="3059113"/>
          <p14:tracePt t="12230" x="392113" y="3086100"/>
          <p14:tracePt t="12254" x="465138" y="3141663"/>
          <p14:tracePt t="12280" x="576263" y="3195638"/>
          <p14:tracePt t="12291" x="612775" y="3205163"/>
          <p14:tracePt t="12312" x="749300" y="3224213"/>
          <p14:tracePt t="12336" x="922338" y="3241675"/>
          <p14:tracePt t="12342" x="968375" y="3241675"/>
          <p14:tracePt t="12363" x="1022350" y="3241675"/>
          <p14:tracePt t="12375" x="1041400" y="3241675"/>
          <p14:tracePt t="12390" x="1058863" y="3241675"/>
          <p14:tracePt t="12406" x="1087438" y="3241675"/>
          <p14:tracePt t="12423" x="1104900" y="3241675"/>
          <p14:tracePt t="12441" x="1123950" y="3241675"/>
          <p14:tracePt t="12457" x="1133475" y="3241675"/>
          <p14:tracePt t="12474" x="1160463" y="3214688"/>
          <p14:tracePt t="12504" x="1196975" y="3168650"/>
          <p14:tracePt t="12510" x="1206500" y="3151188"/>
          <p14:tracePt t="12530" x="1243013" y="3114675"/>
          <p14:tracePt t="12542" x="1260475" y="3068638"/>
          <p14:tracePt t="12561" x="1270000" y="3032125"/>
          <p14:tracePt t="12582" x="1287463" y="2959100"/>
          <p14:tracePt t="12594" x="1287463" y="2940050"/>
          <p14:tracePt t="12612" x="1287463" y="2903538"/>
          <p14:tracePt t="12623" x="1287463" y="2886075"/>
          <p14:tracePt t="12641" x="1287463" y="2857500"/>
          <p14:tracePt t="12650" x="1270000" y="2830513"/>
          <p14:tracePt t="12675" x="1250950" y="2803525"/>
          <p14:tracePt t="12680" x="1233488" y="2794000"/>
          <p14:tracePt t="12701" x="1187450" y="2740025"/>
          <p14:tracePt t="12725" x="1087438" y="2693988"/>
          <p14:tracePt t="12730" x="1058863" y="2684463"/>
          <p14:tracePt t="12751" x="995363" y="2657475"/>
          <p14:tracePt t="12763" x="958850" y="2657475"/>
          <p14:tracePt t="12781" x="904875" y="2657475"/>
          <p14:tracePt t="12793" x="868363" y="2657475"/>
          <p14:tracePt t="12812" x="812800" y="2657475"/>
          <p14:tracePt t="12834" x="766763" y="2657475"/>
          <p14:tracePt t="12842" x="730250" y="2667000"/>
          <p14:tracePt t="12865" x="693738" y="2684463"/>
          <p14:tracePt t="12870" x="666750" y="2693988"/>
          <p14:tracePt t="12892" x="630238" y="2711450"/>
          <p14:tracePt t="12925" x="576263" y="2776538"/>
          <p14:tracePt t="12951" x="557213" y="2830513"/>
          <p14:tracePt t="12976" x="539750" y="2894013"/>
          <p14:tracePt t="13007" x="539750" y="2976563"/>
          <p14:tracePt t="13032" x="539750" y="3022600"/>
          <p14:tracePt t="13060" x="539750" y="3041650"/>
          <p14:tracePt t="13070" x="539750" y="3078163"/>
          <p14:tracePt t="13092" x="547688" y="3114675"/>
          <p14:tracePt t="13113" x="566738" y="3132138"/>
          <p14:tracePt t="13125" x="576263" y="3141663"/>
          <p14:tracePt t="13141" x="593725" y="3178175"/>
          <p14:tracePt t="13157" x="620713" y="3205163"/>
          <p14:tracePt t="13174" x="649288" y="3214688"/>
          <p14:tracePt t="13180" x="666750" y="3232150"/>
          <p14:tracePt t="13200" x="703263" y="3251200"/>
          <p14:tracePt t="13221" x="722313" y="3268663"/>
          <p14:tracePt t="13232" x="776288" y="3278188"/>
          <p14:tracePt t="13254" x="822325" y="3297238"/>
          <p14:tracePt t="13260" x="885825" y="3314700"/>
          <p14:tracePt t="13280" x="931863" y="3324225"/>
          <p14:tracePt t="13292" x="985838" y="3333750"/>
          <p14:tracePt t="13312" x="1004888" y="3333750"/>
          <p14:tracePt t="13324" x="1050925" y="3333750"/>
          <p14:tracePt t="13341" x="1077913" y="3333750"/>
          <p14:tracePt t="13361" x="1104900" y="3333750"/>
          <p14:tracePt t="13377" x="1123950" y="3333750"/>
          <p14:tracePt t="13391" x="1141413" y="3333750"/>
          <p14:tracePt t="13407" x="1160463" y="3333750"/>
          <p14:tracePt t="13424" x="1187450" y="3324225"/>
          <p14:tracePt t="13450" x="1233488" y="3287713"/>
          <p14:tracePt t="13462" x="1243013" y="3278188"/>
          <p14:tracePt t="13482" x="1260475" y="3205163"/>
          <p14:tracePt t="13502" x="1260475" y="3105150"/>
          <p14:tracePt t="13514" x="1260475" y="3086100"/>
          <p14:tracePt t="13530" x="1260475" y="3049588"/>
          <p14:tracePt t="13543" x="1260475" y="3041650"/>
          <p14:tracePt t="13561" x="1243013" y="2986088"/>
          <p14:tracePt t="13573" x="1214438" y="2968625"/>
          <p14:tracePt t="13591" x="1150938" y="2894013"/>
          <p14:tracePt t="13612" x="1041400" y="2830513"/>
          <p14:tracePt t="13624" x="995363" y="2803525"/>
          <p14:tracePt t="13641" x="931863" y="2784475"/>
          <p14:tracePt t="13651" x="885825" y="2784475"/>
          <p14:tracePt t="13676" x="758825" y="2757488"/>
          <p14:tracePt t="13702" x="703263" y="2757488"/>
          <p14:tracePt t="13713" x="693738" y="2757488"/>
          <p14:tracePt t="13731" x="666750" y="2757488"/>
          <p14:tracePt t="13752" x="612775" y="2757488"/>
          <p14:tracePt t="13765" x="593725" y="2757488"/>
          <p14:tracePt t="13780" x="566738" y="2757488"/>
          <p14:tracePt t="13793" x="539750" y="2776538"/>
          <p14:tracePt t="13812" x="511175" y="2803525"/>
          <p14:tracePt t="13827" x="493713" y="2820988"/>
          <p14:tracePt t="13840" x="484188" y="2857500"/>
          <p14:tracePt t="13858" x="474663" y="2903538"/>
          <p14:tracePt t="13873" x="474663" y="2940050"/>
          <p14:tracePt t="13891" x="474663" y="2976563"/>
          <p14:tracePt t="13908" x="474663" y="3005138"/>
          <p14:tracePt t="13924" x="474663" y="3022600"/>
          <p14:tracePt t="13935" x="474663" y="3041650"/>
          <p14:tracePt t="13935" x="474663" y="3049588"/>
          <p14:tracePt t="13957" x="474663" y="3086100"/>
          <p14:tracePt t="13962" x="493713" y="3105150"/>
          <p14:tracePt t="13984" x="520700" y="3141663"/>
          <p14:tracePt t="14003" x="539750" y="3168650"/>
          <p14:tracePt t="14010" x="557213" y="3187700"/>
          <p14:tracePt t="14031" x="593725" y="3224213"/>
          <p14:tracePt t="14043" x="620713" y="3251200"/>
          <p14:tracePt t="14062" x="657225" y="3268663"/>
          <p14:tracePt t="14078" x="685800" y="3278188"/>
          <p14:tracePt t="14090" x="703263" y="3278188"/>
          <p14:tracePt t="14107" x="758825" y="3314700"/>
          <p14:tracePt t="14125" x="795338" y="3324225"/>
          <p14:tracePt t="14141" x="839788" y="3333750"/>
          <p14:tracePt t="14158" x="895350" y="3333750"/>
          <p14:tracePt t="14174" x="968375" y="3341688"/>
          <p14:tracePt t="14201" x="1031875" y="3341688"/>
          <p14:tracePt t="14214" x="1058863" y="3341688"/>
          <p14:tracePt t="14231" x="1123950" y="3341688"/>
          <p14:tracePt t="14243" x="1160463" y="3341688"/>
          <p14:tracePt t="14262" x="1196975" y="3333750"/>
          <p14:tracePt t="14284" x="1250950" y="3287713"/>
          <p14:tracePt t="14313" x="1296988" y="3241675"/>
          <p14:tracePt t="14320" x="1306513" y="3214688"/>
          <p14:tracePt t="14343" x="1306513" y="3159125"/>
          <p14:tracePt t="14353" x="1306513" y="3132138"/>
          <p14:tracePt t="14370" x="1306513" y="3095625"/>
          <p14:tracePt t="14393" x="1279525" y="3059113"/>
          <p14:tracePt t="14393" x="1260475" y="3041650"/>
          <p14:tracePt t="14404" x="1250950" y="3022600"/>
          <p14:tracePt t="14420" x="1233488" y="2995613"/>
          <p14:tracePt t="14433" x="1196975" y="2949575"/>
          <p14:tracePt t="14454" x="1160463" y="2930525"/>
          <p14:tracePt t="14460" x="1141413" y="2922588"/>
          <p14:tracePt t="14481" x="1077913" y="2894013"/>
          <p14:tracePt t="14493" x="1031875" y="2894013"/>
          <p14:tracePt t="14512" x="941388" y="2867025"/>
          <p14:tracePt t="14533" x="876300" y="2867025"/>
          <p14:tracePt t="14545" x="831850" y="2867025"/>
          <p14:tracePt t="14561" x="803275" y="2867025"/>
          <p14:tracePt t="14573" x="766763" y="2867025"/>
          <p14:tracePt t="14591" x="730250" y="2867025"/>
          <p14:tracePt t="14608" x="693738" y="2867025"/>
          <p14:tracePt t="14624" x="666750" y="2886075"/>
          <p14:tracePt t="14650" x="620713" y="2903538"/>
          <p14:tracePt t="14675" x="593725" y="2930525"/>
          <p14:tracePt t="14701" x="557213" y="2968625"/>
          <p14:tracePt t="14713" x="557213" y="2976563"/>
          <p14:tracePt t="14731" x="530225" y="3041650"/>
          <p14:tracePt t="14743" x="530225" y="3059113"/>
          <p14:tracePt t="14761" x="520700" y="3122613"/>
          <p14:tracePt t="14783" x="520700" y="3159125"/>
          <p14:tracePt t="14814" x="530225" y="3214688"/>
          <p14:tracePt t="14842" x="547688" y="3251200"/>
          <p14:tracePt t="14854" x="557213" y="3251200"/>
          <p14:tracePt t="14870" x="584200" y="3278188"/>
          <p14:tracePt t="14881" x="603250" y="3297238"/>
          <p14:tracePt t="14903" x="630238" y="3305175"/>
          <p14:tracePt t="14920" x="649288" y="3314700"/>
          <p14:tracePt t="15206" x="657225" y="3314700"/>
          <p14:tracePt t="15231" x="693738" y="3314700"/>
          <p14:tracePt t="15242" x="712788" y="3314700"/>
          <p14:tracePt t="15263" x="758825" y="3314700"/>
          <p14:tracePt t="15278" x="795338" y="3314700"/>
          <p14:tracePt t="15295" x="822325" y="3314700"/>
          <p14:tracePt t="15311" x="858838" y="3314700"/>
          <p14:tracePt t="15323" x="904875" y="3314700"/>
          <p14:tracePt t="15341" x="931863" y="3314700"/>
          <p14:tracePt t="15350" x="977900" y="3314700"/>
          <p14:tracePt t="15375" x="995363" y="3314700"/>
          <p14:tracePt t="15381" x="1004888" y="3305175"/>
          <p14:tracePt t="15413" x="1014413" y="3305175"/>
          <p14:tracePt t="15430" x="1022350" y="3305175"/>
          <p14:tracePt t="15454" x="1031875" y="3297238"/>
          <p14:tracePt t="16990" x="1014413" y="3297238"/>
          <p14:tracePt t="17264" x="1123950" y="3297238"/>
          <p14:tracePt t="17274" x="1187450" y="3297238"/>
          <p14:tracePt t="17292" x="1270000" y="3297238"/>
          <p14:tracePt t="17303" x="1479550" y="3297238"/>
          <p14:tracePt t="17325" x="1873250" y="3251200"/>
          <p14:tracePt t="17331" x="2036763" y="3251200"/>
          <p14:tracePt t="17351" x="2338388" y="3224213"/>
          <p14:tracePt t="17362" x="2640013" y="3195638"/>
          <p14:tracePt t="17382" x="2914650" y="3151188"/>
          <p14:tracePt t="17402" x="3141663" y="3086100"/>
          <p14:tracePt t="17413" x="3306763" y="3041650"/>
          <p14:tracePt t="17431" x="3452813" y="2986088"/>
          <p14:tracePt t="17443" x="3581400" y="2930525"/>
          <p14:tracePt t="17462" x="3625850" y="2903538"/>
          <p14:tracePt t="17474" x="3654425" y="2894013"/>
          <p14:tracePt t="17522" x="3662363" y="2894013"/>
          <p14:tracePt t="17542" x="3671888" y="2886075"/>
          <p14:tracePt t="17554" x="3698875" y="2876550"/>
          <p14:tracePt t="17570" x="3735388" y="2857500"/>
          <p14:tracePt t="17583" x="3763963" y="2849563"/>
          <p14:tracePt t="17604" x="3800475" y="2840038"/>
          <p14:tracePt t="17631" x="3827463" y="2820988"/>
          <p14:tracePt t="17653" x="3854450" y="2813050"/>
          <p14:tracePt t="17680" x="3863975" y="2803525"/>
          <p14:tracePt t="17713" x="3873500" y="2803525"/>
          <p14:tracePt t="17742" x="3873500" y="2784475"/>
          <p14:tracePt t="17773" x="3883025" y="2757488"/>
          <p14:tracePt t="17792" x="3883025" y="2730500"/>
          <p14:tracePt t="17823" x="3883025" y="2693988"/>
          <p14:tracePt t="17834" x="3873500" y="2684463"/>
          <p14:tracePt t="17852" x="3836988" y="2657475"/>
          <p14:tracePt t="17864" x="3810000" y="2630488"/>
          <p14:tracePt t="17880" x="3781425" y="2601913"/>
          <p14:tracePt t="17903" x="3763963" y="2574925"/>
          <p14:tracePt t="17930" x="3727450" y="2538413"/>
          <p14:tracePt t="17942" x="3698875" y="2520950"/>
          <p14:tracePt t="17962" x="3690938" y="2520950"/>
          <p14:tracePt t="17974" x="3671888" y="2511425"/>
          <p14:tracePt t="17991" x="3671888" y="2501900"/>
          <p14:tracePt t="18007" x="3654425" y="2492375"/>
          <p14:tracePt t="18024" x="3625850" y="2492375"/>
          <p14:tracePt t="18041" x="3608388" y="2492375"/>
          <p14:tracePt t="18071" x="3598863" y="2492375"/>
          <p14:tracePt t="18082" x="3571875" y="2484438"/>
          <p14:tracePt t="18100" x="3544888" y="2484438"/>
          <p14:tracePt t="18111" x="3535363" y="2484438"/>
          <p14:tracePt t="18133" x="3471863" y="2484438"/>
          <p14:tracePt t="18145" x="3462338" y="2484438"/>
          <p14:tracePt t="18161" x="3406775" y="2501900"/>
          <p14:tracePt t="18182" x="3379788" y="2511425"/>
          <p14:tracePt t="18193" x="3352800" y="2520950"/>
          <p14:tracePt t="18211" x="3343275" y="2547938"/>
          <p14:tracePt t="18223" x="3333750" y="2557463"/>
          <p14:tracePt t="18241" x="3333750" y="2574925"/>
          <p14:tracePt t="18270" x="3333750" y="2611438"/>
          <p14:tracePt t="18292" x="3333750" y="2657475"/>
          <p14:tracePt t="18302" x="3333750" y="2674938"/>
          <p14:tracePt t="18325" x="3343275" y="2703513"/>
          <p14:tracePt t="18352" x="3398838" y="2747963"/>
          <p14:tracePt t="18362" x="3406775" y="2757488"/>
          <p14:tracePt t="18381" x="3435350" y="2784475"/>
          <p14:tracePt t="18381" x="3443288" y="2803525"/>
          <p14:tracePt t="18393" x="3452813" y="2813050"/>
          <p14:tracePt t="18412" x="3489325" y="2849563"/>
          <p14:tracePt t="18432" x="3544888" y="2876550"/>
          <p14:tracePt t="18443" x="3571875" y="2876550"/>
          <p14:tracePt t="18461" x="3635375" y="2886075"/>
          <p14:tracePt t="18473" x="3671888" y="2886075"/>
          <p14:tracePt t="18491" x="3717925" y="2886075"/>
          <p14:tracePt t="18507" x="3744913" y="2886075"/>
          <p14:tracePt t="18524" x="3773488" y="2867025"/>
          <p14:tracePt t="18540" x="3781425" y="2849563"/>
          <p14:tracePt t="18557" x="3810000" y="2820988"/>
          <p14:tracePt t="18574" x="3817938" y="2794000"/>
          <p14:tracePt t="18585" x="3817938" y="2767013"/>
          <p14:tracePt t="18607" x="3817938" y="2720975"/>
          <p14:tracePt t="18613" x="3817938" y="2711450"/>
          <p14:tracePt t="18632" x="3817938" y="2674938"/>
          <p14:tracePt t="18642" x="3817938" y="2647950"/>
          <p14:tracePt t="18663" x="3800475" y="2593975"/>
          <p14:tracePt t="18680" x="3773488" y="2557463"/>
          <p14:tracePt t="18693" x="3744913" y="2528888"/>
          <p14:tracePt t="18712" x="3681413" y="2484438"/>
          <p14:tracePt t="18724" x="3635375" y="2455863"/>
          <p14:tracePt t="18741" x="3571875" y="2428875"/>
          <p14:tracePt t="18758" x="3525838" y="2401888"/>
          <p14:tracePt t="18774" x="3443288" y="2355850"/>
          <p14:tracePt t="18791" x="3406775" y="2346325"/>
          <p14:tracePt t="18808" x="3362325" y="2328863"/>
          <p14:tracePt t="18824" x="3325813" y="2328863"/>
          <p14:tracePt t="18850" x="3289300" y="2328863"/>
          <p14:tracePt t="18860" x="3279775" y="2328863"/>
          <p14:tracePt t="18883" x="3214688" y="2328863"/>
          <p14:tracePt t="18914" x="3160713" y="2374900"/>
          <p14:tracePt t="18920" x="3141663" y="2392363"/>
          <p14:tracePt t="18943" x="3105150" y="2428875"/>
          <p14:tracePt t="18943" x="3105150" y="2447925"/>
          <p14:tracePt t="18960" x="3097213" y="2474913"/>
          <p14:tracePt t="18973" x="3097213" y="2492375"/>
          <p14:tracePt t="18991" x="3097213" y="2547938"/>
          <p14:tracePt t="19008" x="3097213" y="2593975"/>
          <p14:tracePt t="19024" x="3124200" y="2630488"/>
          <p14:tracePt t="19030" x="3141663" y="2657475"/>
          <p14:tracePt t="19050" x="3178175" y="2703513"/>
          <p14:tracePt t="19075" x="3297238" y="2776538"/>
          <p14:tracePt t="19100" x="3389313" y="2813050"/>
          <p14:tracePt t="19112" x="3462338" y="2820988"/>
          <p14:tracePt t="19131" x="3544888" y="2830513"/>
          <p14:tracePt t="19143" x="3617913" y="2849563"/>
          <p14:tracePt t="19162" x="3681413" y="2849563"/>
          <p14:tracePt t="19178" x="3717925" y="2849563"/>
          <p14:tracePt t="19190" x="3735388" y="2849563"/>
          <p14:tracePt t="19212" x="3754438" y="2849563"/>
          <p14:tracePt t="19227" x="3763963" y="2849563"/>
          <p14:tracePt t="19254" x="3790950" y="2849563"/>
          <p14:tracePt t="19270" x="3800475" y="2840038"/>
          <p14:tracePt t="19281" x="3810000" y="2830513"/>
          <p14:tracePt t="19303" x="3827463" y="2776538"/>
          <p14:tracePt t="19314" x="3827463" y="2767013"/>
          <p14:tracePt t="19331" x="3836988" y="2740025"/>
          <p14:tracePt t="19353" x="3836988" y="2711450"/>
          <p14:tracePt t="19364" x="3836988" y="2693988"/>
          <p14:tracePt t="19381" x="3836988" y="2667000"/>
          <p14:tracePt t="19393" x="3836988" y="2657475"/>
          <p14:tracePt t="19411" x="3827463" y="2611438"/>
          <p14:tracePt t="19443" x="3790950" y="2584450"/>
          <p14:tracePt t="19463" x="3763963" y="2557463"/>
          <p14:tracePt t="19475" x="3744913" y="2538413"/>
          <p14:tracePt t="19490" x="3735388" y="2511425"/>
          <p14:tracePt t="19507" x="3698875" y="2492375"/>
          <p14:tracePt t="19524" x="3681413" y="2484438"/>
          <p14:tracePt t="19540" x="3654425" y="2465388"/>
          <p14:tracePt t="19557" x="3644900" y="2455863"/>
          <p14:tracePt t="19583" x="3571875" y="2447925"/>
          <p14:tracePt t="19602" x="3535363" y="2438400"/>
          <p14:tracePt t="19613" x="3516313" y="2438400"/>
          <p14:tracePt t="19631" x="3489325" y="2428875"/>
          <p14:tracePt t="19644" x="3471863" y="2428875"/>
          <p14:tracePt t="19662" x="3452813" y="2428875"/>
          <p14:tracePt t="19673" x="3425825" y="2428875"/>
          <p14:tracePt t="19691" x="3416300" y="2428875"/>
          <p14:tracePt t="19707" x="3398838" y="2428875"/>
          <p14:tracePt t="19724" x="3362325" y="2428875"/>
          <p14:tracePt t="19741" x="3352800" y="2447925"/>
          <p14:tracePt t="19757" x="3333750" y="2492375"/>
          <p14:tracePt t="19774" x="3306763" y="2538413"/>
          <p14:tracePt t="19779" x="3289300" y="2584450"/>
          <p14:tracePt t="19802" x="3270250" y="2620963"/>
          <p14:tracePt t="19814" x="3270250" y="2657475"/>
          <p14:tracePt t="19832" x="3260725" y="2703513"/>
          <p14:tracePt t="19853" x="3260725" y="2740025"/>
          <p14:tracePt t="19860" x="3260725" y="2767013"/>
          <p14:tracePt t="19882" x="3270250" y="2794000"/>
          <p14:tracePt t="19894" x="3297238" y="2813050"/>
          <p14:tracePt t="19912" x="3325813" y="2849563"/>
          <p14:tracePt t="19924" x="3362325" y="2876550"/>
          <p14:tracePt t="19941" x="3398838" y="2886075"/>
          <p14:tracePt t="19952" x="3425825" y="2886075"/>
          <p14:tracePt t="19970" x="3471863" y="2894013"/>
          <p14:tracePt t="19993" x="3571875" y="2903538"/>
          <p14:tracePt t="20003" x="3635375" y="2903538"/>
          <p14:tracePt t="20025" x="3681413" y="2903538"/>
          <p14:tracePt t="20051" x="3773488" y="2903538"/>
          <p14:tracePt t="20080" x="3817938" y="2876550"/>
          <p14:tracePt t="20091" x="3846513" y="2840038"/>
          <p14:tracePt t="20112" x="3873500" y="2803525"/>
          <p14:tracePt t="20132" x="3910013" y="2720975"/>
          <p14:tracePt t="20143" x="3910013" y="2703513"/>
          <p14:tracePt t="20161" x="3910013" y="2638425"/>
          <p14:tracePt t="20173" x="3910013" y="2630488"/>
          <p14:tracePt t="20191" x="3910013" y="2593975"/>
          <p14:tracePt t="20207" x="3910013" y="2565400"/>
          <p14:tracePt t="20224" x="3883025" y="2538413"/>
          <p14:tracePt t="20241" x="3854450" y="2501900"/>
          <p14:tracePt t="20241" x="3836988" y="2484438"/>
          <p14:tracePt t="20251" x="3827463" y="2474913"/>
          <p14:tracePt t="20275" x="3781425" y="2438400"/>
          <p14:tracePt t="20281" x="3754438" y="2419350"/>
          <p14:tracePt t="20301" x="3698875" y="2392363"/>
          <p14:tracePt t="20312" x="3654425" y="2392363"/>
          <p14:tracePt t="20331" x="3635375" y="2392363"/>
          <p14:tracePt t="20343" x="3589338" y="2374900"/>
          <p14:tracePt t="20362" x="3571875" y="2374900"/>
          <p14:tracePt t="20383" x="3544888" y="2374900"/>
          <p14:tracePt t="20390" x="3516313" y="2374900"/>
          <p14:tracePt t="20412" x="3489325" y="2374900"/>
          <p14:tracePt t="20427" x="3471863" y="2374900"/>
          <p14:tracePt t="20440" x="3443288" y="2374900"/>
          <p14:tracePt t="20457" x="3389313" y="2401888"/>
          <p14:tracePt t="20474" x="3352800" y="2419350"/>
          <p14:tracePt t="20491" x="3316288" y="2447925"/>
          <p14:tracePt t="20507" x="3270250" y="2474913"/>
          <p14:tracePt t="20524" x="3243263" y="2484438"/>
          <p14:tracePt t="20535" x="3214688" y="2501900"/>
          <p14:tracePt t="20535" x="3206750" y="2511425"/>
          <p14:tracePt t="20557" x="3197225" y="2520950"/>
          <p14:tracePt t="20562" x="3187700" y="2538413"/>
          <p14:tracePt t="20584" x="3178175" y="2565400"/>
          <p14:tracePt t="20614" x="3178175" y="2611438"/>
          <p14:tracePt t="20630" x="3178175" y="2638425"/>
          <p14:tracePt t="20643" x="3178175" y="2657475"/>
          <p14:tracePt t="20662" x="3178175" y="2693988"/>
          <p14:tracePt t="20674" x="3178175" y="2711450"/>
          <p14:tracePt t="20691" x="3206750" y="2747963"/>
          <p14:tracePt t="20708" x="3233738" y="2784475"/>
          <p14:tracePt t="20724" x="3289300" y="2813050"/>
          <p14:tracePt t="20741" x="3343275" y="2830513"/>
          <p14:tracePt t="20758" x="3389313" y="2849563"/>
          <p14:tracePt t="20774" x="3452813" y="2857500"/>
          <p14:tracePt t="20791" x="3516313" y="2886075"/>
          <p14:tracePt t="20808" x="3581400" y="2886075"/>
          <p14:tracePt t="20833" x="3654425" y="2886075"/>
          <p14:tracePt t="20840" x="3662363" y="2886075"/>
          <p14:tracePt t="20862" x="3671888" y="2886075"/>
          <p14:tracePt t="20877" x="3681413" y="2886075"/>
          <p14:tracePt t="21111" x="3644900" y="2886075"/>
          <p14:tracePt t="21124" x="3625850" y="2867025"/>
          <p14:tracePt t="21141" x="3598863" y="2849563"/>
          <p14:tracePt t="21141" x="3589338" y="2840038"/>
          <p14:tracePt t="21223" x="3698875" y="2740025"/>
          <p14:tracePt t="21233" x="3781425" y="2703513"/>
          <p14:tracePt t="21252" x="4019550" y="2584450"/>
          <p14:tracePt t="21264" x="4156075" y="2520950"/>
          <p14:tracePt t="21281" x="4521200" y="2365375"/>
          <p14:tracePt t="21304" x="5453063" y="2000250"/>
          <p14:tracePt t="21330" x="6056313" y="1798638"/>
          <p14:tracePt t="21341" x="6248400" y="1735138"/>
          <p14:tracePt t="21363" x="6769100" y="1543050"/>
          <p14:tracePt t="21377" x="7080250" y="1423988"/>
          <p14:tracePt t="21390" x="7234238" y="1360488"/>
          <p14:tracePt t="21412" x="7572375" y="1187450"/>
          <p14:tracePt t="21427" x="7754938" y="1095375"/>
          <p14:tracePt t="21441" x="7800975" y="1058863"/>
          <p14:tracePt t="21441" x="7856538" y="1041400"/>
          <p14:tracePt t="21457" x="7883525" y="1014413"/>
          <p14:tracePt t="21474" x="7893050" y="1014413"/>
          <p14:tracePt t="21490" x="7900988" y="1014413"/>
          <p14:tracePt t="21508" x="7920038" y="995363"/>
          <p14:tracePt t="21513" x="7929563" y="985838"/>
          <p14:tracePt t="21533" x="7956550" y="958850"/>
          <p14:tracePt t="21552" x="7993063" y="931863"/>
          <p14:tracePt t="21564" x="8002588" y="903288"/>
          <p14:tracePt t="21581" x="8020050" y="885825"/>
          <p14:tracePt t="21593" x="8039100" y="858838"/>
          <p14:tracePt t="21611" x="8075613" y="812800"/>
          <p14:tracePt t="21623" x="8139113" y="757238"/>
          <p14:tracePt t="21641" x="8185150" y="730250"/>
          <p14:tracePt t="21658" x="8212138" y="693738"/>
          <p14:tracePt t="21673" x="8239125" y="676275"/>
          <p14:tracePt t="21691" x="8275638" y="647700"/>
          <p14:tracePt t="21708" x="8294688" y="639763"/>
          <p14:tracePt t="21724" x="8321675" y="620713"/>
          <p14:tracePt t="21751" x="8358188" y="593725"/>
          <p14:tracePt t="21780" x="8377238" y="566738"/>
          <p14:tracePt t="21800" x="8377238" y="547688"/>
          <p14:tracePt t="21814" x="8377238" y="538163"/>
          <p14:tracePt t="21832" x="8385175" y="530225"/>
          <p14:tracePt t="21956" x="8394700" y="520700"/>
          <p14:tracePt t="22143" x="8404225" y="520700"/>
          <p14:tracePt t="22194" x="8404225" y="530225"/>
          <p14:tracePt t="22224" x="8404225" y="538163"/>
          <p14:tracePt t="22282" x="8404225" y="547688"/>
          <p14:tracePt t="22313" x="8404225" y="574675"/>
          <p14:tracePt t="22974" x="8385175" y="630238"/>
          <p14:tracePt t="23002" x="8385175" y="666750"/>
          <p14:tracePt t="23014" x="8367713" y="693738"/>
          <p14:tracePt t="23033" x="8367713" y="720725"/>
          <p14:tracePt t="23040" x="8367713" y="757238"/>
          <p14:tracePt t="23062" x="8358188" y="785813"/>
          <p14:tracePt t="23077" x="8358188" y="812800"/>
          <p14:tracePt t="23090" x="8358188" y="839788"/>
          <p14:tracePt t="23112" x="8358188" y="885825"/>
          <p14:tracePt t="23126" x="8358188" y="939800"/>
          <p14:tracePt t="23140" x="8358188" y="985838"/>
          <p14:tracePt t="23157" x="8348663" y="1031875"/>
          <p14:tracePt t="23173" x="8348663" y="1095375"/>
          <p14:tracePt t="23191" x="8348663" y="1150938"/>
          <p14:tracePt t="23207" x="8348663" y="1196975"/>
          <p14:tracePt t="23232" x="8348663" y="1287463"/>
          <p14:tracePt t="23253" x="8348663" y="1387475"/>
          <p14:tracePt t="23280" x="8348663" y="1460500"/>
          <p14:tracePt t="23291" x="8348663" y="1489075"/>
          <p14:tracePt t="23311" x="8348663" y="1533525"/>
          <p14:tracePt t="23327" x="8348663" y="1579563"/>
          <p14:tracePt t="23340" x="8348663" y="1589088"/>
          <p14:tracePt t="23363" x="8348663" y="1652588"/>
          <p14:tracePt t="23376" x="8348663" y="1671638"/>
          <p14:tracePt t="23390" x="8348663" y="1698625"/>
          <p14:tracePt t="23407" x="8348663" y="1752600"/>
          <p14:tracePt t="23424" x="8348663" y="1781175"/>
          <p14:tracePt t="23435" x="8348663" y="1789113"/>
          <p14:tracePt t="23457" x="8348663" y="1825625"/>
          <p14:tracePt t="23482" x="8348663" y="1835150"/>
          <p14:tracePt t="23956" x="8348663" y="1798638"/>
          <p14:tracePt t="23982" x="8348663" y="1735138"/>
          <p14:tracePt t="23993" x="8348663" y="1708150"/>
          <p14:tracePt t="24010" x="8340725" y="1643063"/>
          <p14:tracePt t="24030" x="8312150" y="1525588"/>
          <p14:tracePt t="24041" x="8304213" y="1489075"/>
          <p14:tracePt t="24061" x="8267700" y="1360488"/>
          <p14:tracePt t="24073" x="8258175" y="1296988"/>
          <p14:tracePt t="24091" x="8231188" y="1141413"/>
          <p14:tracePt t="24107" x="8221663" y="1004888"/>
          <p14:tracePt t="24124" x="8202613" y="922338"/>
          <p14:tracePt t="24140" x="8202613" y="830263"/>
          <p14:tracePt t="24157" x="8202613" y="730250"/>
          <p14:tracePt t="24174" x="8202613" y="684213"/>
          <p14:tracePt t="24180" x="8202613" y="657225"/>
          <p14:tracePt t="24200" x="8202613" y="630238"/>
          <p14:tracePt t="24214" x="8202613" y="603250"/>
          <p14:tracePt t="24231" x="8202613" y="566738"/>
          <p14:tracePt t="24243" x="8202613" y="520700"/>
          <p14:tracePt t="24263" x="8212138" y="493713"/>
          <p14:tracePt t="24280" x="8212138" y="465138"/>
          <p14:tracePt t="24292" x="8231188" y="438150"/>
          <p14:tracePt t="24312" x="8239125" y="411163"/>
          <p14:tracePt t="24324" x="8239125" y="384175"/>
          <p14:tracePt t="24340" x="8239125" y="374650"/>
          <p14:tracePt t="24357" x="8248650" y="365125"/>
          <p14:tracePt t="24482" x="8275638" y="365125"/>
          <p14:tracePt t="24513" x="8312150" y="420688"/>
          <p14:tracePt t="24534" x="8331200" y="474663"/>
          <p14:tracePt t="24542" x="8340725" y="501650"/>
          <p14:tracePt t="24563" x="8358188" y="630238"/>
          <p14:tracePt t="24574" x="8367713" y="666750"/>
          <p14:tracePt t="24591" x="8385175" y="766763"/>
          <p14:tracePt t="24600" x="8394700" y="803275"/>
          <p14:tracePt t="24620" x="8394700" y="895350"/>
          <p14:tracePt t="24631" x="8394700" y="995363"/>
          <p14:tracePt t="24654" x="8394700" y="1077913"/>
          <p14:tracePt t="24672" x="8394700" y="1187450"/>
          <p14:tracePt t="24683" x="8394700" y="1250950"/>
          <p14:tracePt t="24705" x="8377238" y="1406525"/>
          <p14:tracePt t="24710" x="8377238" y="1460500"/>
          <p14:tracePt t="24731" x="8367713" y="1579563"/>
          <p14:tracePt t="24742" x="8367713" y="1679575"/>
          <p14:tracePt t="24762" x="8358188" y="1762125"/>
          <p14:tracePt t="24778" x="8348663" y="1817688"/>
          <p14:tracePt t="24794" x="8348663" y="1835150"/>
          <p14:tracePt t="24811" x="8348663" y="1844675"/>
          <p14:tracePt t="25040" x="8239125" y="1835150"/>
          <p14:tracePt t="25060" x="7966075" y="1862138"/>
          <p14:tracePt t="25092" x="7316788" y="2054225"/>
          <p14:tracePt t="25123" x="6411913" y="2301875"/>
          <p14:tracePt t="25152" x="5727700" y="2474913"/>
          <p14:tracePt t="25163" x="5554663" y="2520950"/>
          <p14:tracePt t="25182" x="5289550" y="2593975"/>
          <p14:tracePt t="25205" x="5051425" y="2693988"/>
          <p14:tracePt t="25233" x="5024438" y="2703513"/>
          <p14:tracePt t="25399" x="5014913" y="2711450"/>
          <p14:tracePt t="25412" x="5014913" y="2720975"/>
          <p14:tracePt t="25431" x="5014913" y="2730500"/>
          <p14:tracePt t="25451" x="5014913" y="2740025"/>
          <p14:tracePt t="25464" x="5033963" y="2767013"/>
          <p14:tracePt t="25492" x="5097463" y="2767013"/>
          <p14:tracePt t="25510" x="5143500" y="2767013"/>
          <p14:tracePt t="25523" x="5233988" y="2740025"/>
          <p14:tracePt t="25541" x="5289550" y="2703513"/>
          <p14:tracePt t="25558" x="5334000" y="2647950"/>
          <p14:tracePt t="25573" x="5353050" y="2557463"/>
          <p14:tracePt t="25591" x="5353050" y="2501900"/>
          <p14:tracePt t="25607" x="5326063" y="2411413"/>
          <p14:tracePt t="25624" x="5260975" y="2301875"/>
          <p14:tracePt t="25641" x="5187950" y="2219325"/>
          <p14:tracePt t="25658" x="5078413" y="2163763"/>
          <p14:tracePt t="25683" x="4841875" y="2127250"/>
          <p14:tracePt t="25704" x="4686300" y="2127250"/>
          <p14:tracePt t="25729" x="4440238" y="2127250"/>
          <p14:tracePt t="25741" x="4367213" y="2127250"/>
          <p14:tracePt t="25763" x="4110038" y="2173288"/>
          <p14:tracePt t="25774" x="4046538" y="2192338"/>
          <p14:tracePt t="25791" x="3910013" y="2255838"/>
          <p14:tracePt t="25807" x="3817938" y="2319338"/>
          <p14:tracePt t="25824" x="3717925" y="2392363"/>
          <p14:tracePt t="25841" x="3654425" y="2447925"/>
          <p14:tracePt t="25851" x="3617913" y="2484438"/>
          <p14:tracePt t="25875" x="3535363" y="2684463"/>
          <p14:tracePt t="25901" x="3525838" y="2784475"/>
          <p14:tracePt t="25913" x="3525838" y="2867025"/>
          <p14:tracePt t="25932" x="3544888" y="2959100"/>
          <p14:tracePt t="25944" x="3625850" y="3068638"/>
          <p14:tracePt t="25962" x="3708400" y="3151188"/>
          <p14:tracePt t="25982" x="3773488" y="3205163"/>
          <p14:tracePt t="25994" x="3890963" y="3260725"/>
          <p14:tracePt t="26012" x="4065588" y="3287713"/>
          <p14:tracePt t="26024" x="4256088" y="3314700"/>
          <p14:tracePt t="26041" x="4448175" y="3324225"/>
          <p14:tracePt t="26057" x="4622800" y="3341688"/>
          <p14:tracePt t="26074" x="4795838" y="3341688"/>
          <p14:tracePt t="26091" x="4932363" y="3333750"/>
          <p14:tracePt t="26107" x="5041900" y="3297238"/>
          <p14:tracePt t="26125" x="5124450" y="3268663"/>
          <p14:tracePt t="26130" x="5160963" y="3232150"/>
          <p14:tracePt t="26150" x="5280025" y="3049588"/>
          <p14:tracePt t="26163" x="5297488" y="2995613"/>
          <p14:tracePt t="26183" x="5353050" y="2784475"/>
          <p14:tracePt t="26213" x="5353050" y="2611438"/>
          <p14:tracePt t="26213" x="5353050" y="2574925"/>
          <p14:tracePt t="26234" x="5297488" y="2428875"/>
          <p14:tracePt t="26242" x="5280025" y="2382838"/>
          <p14:tracePt t="26263" x="5151438" y="2246313"/>
          <p14:tracePt t="26275" x="5124450" y="2219325"/>
          <p14:tracePt t="26291" x="5005388" y="2136775"/>
          <p14:tracePt t="26307" x="4878388" y="2063750"/>
          <p14:tracePt t="26323" x="4749800" y="2000250"/>
          <p14:tracePt t="26341" x="4567238" y="1944688"/>
          <p14:tracePt t="26357" x="4457700" y="1927225"/>
          <p14:tracePt t="26374" x="4375150" y="1927225"/>
          <p14:tracePt t="26391" x="4302125" y="1927225"/>
          <p14:tracePt t="26407" x="4229100" y="1935163"/>
          <p14:tracePt t="26433" x="4056063" y="2036763"/>
          <p14:tracePt t="26442" x="4010025" y="2073275"/>
          <p14:tracePt t="26463" x="3910013" y="2173288"/>
          <p14:tracePt t="26483" x="3763963" y="2355850"/>
          <p14:tracePt t="26492" x="3735388" y="2419350"/>
          <p14:tracePt t="26512" x="3717925" y="2501900"/>
          <p14:tracePt t="26524" x="3717925" y="2601913"/>
          <p14:tracePt t="26540" x="3727450" y="2667000"/>
          <p14:tracePt t="26557" x="3790950" y="2776538"/>
          <p14:tracePt t="26574" x="3873500" y="2857500"/>
          <p14:tracePt t="26585" x="3910013" y="2894013"/>
          <p14:tracePt t="26585" x="3973513" y="2930525"/>
          <p14:tracePt t="26608" x="4102100" y="3013075"/>
          <p14:tracePt t="26624" x="4192588" y="3032125"/>
          <p14:tracePt t="26635" x="4348163" y="3068638"/>
          <p14:tracePt t="26657" x="4622800" y="3114675"/>
          <p14:tracePt t="26663" x="4703763" y="3114675"/>
          <p14:tracePt t="26682" x="4868863" y="3122613"/>
          <p14:tracePt t="26694" x="5024438" y="3122613"/>
          <p14:tracePt t="26711" x="5180013" y="3122613"/>
          <p14:tracePt t="26724" x="5243513" y="3095625"/>
          <p14:tracePt t="26741" x="5353050" y="3032125"/>
          <p14:tracePt t="26762" x="5481638" y="2903538"/>
          <p14:tracePt t="26773" x="5526088" y="2776538"/>
          <p14:tracePt t="26791" x="5572125" y="2693988"/>
          <p14:tracePt t="26807" x="5591175" y="2620963"/>
          <p14:tracePt t="26823" x="5591175" y="2547938"/>
          <p14:tracePt t="26850" x="5591175" y="2401888"/>
          <p14:tracePt t="26876" x="5545138" y="2319338"/>
          <p14:tracePt t="26881" x="5508625" y="2273300"/>
          <p14:tracePt t="26909" x="5408613" y="2219325"/>
          <p14:tracePt t="26914" x="5362575" y="2200275"/>
          <p14:tracePt t="26930" x="5207000" y="2163763"/>
          <p14:tracePt t="26942" x="5106988" y="2146300"/>
          <p14:tracePt t="26962" x="4841875" y="2146300"/>
          <p14:tracePt t="26974" x="4749800" y="2146300"/>
          <p14:tracePt t="26991" x="4557713" y="2146300"/>
          <p14:tracePt t="27012" x="4311650" y="2146300"/>
          <p14:tracePt t="27026" x="4156075" y="2173288"/>
          <p14:tracePt t="27041" x="4073525" y="2209800"/>
          <p14:tracePt t="27058" x="3946525" y="2255838"/>
          <p14:tracePt t="27074" x="3836988" y="2338388"/>
          <p14:tracePt t="27085" x="3773488" y="2365375"/>
          <p14:tracePt t="27108" x="3644900" y="2465388"/>
          <p14:tracePt t="27114" x="3617913" y="2484438"/>
          <p14:tracePt t="27133" x="3589338" y="2538413"/>
          <p14:tracePt t="27151" x="3571875" y="2601913"/>
          <p14:tracePt t="27163" x="3571875" y="2667000"/>
          <p14:tracePt t="27181" x="3571875" y="2730500"/>
          <p14:tracePt t="27193" x="3635375" y="2820988"/>
          <p14:tracePt t="27212" x="3698875" y="2913063"/>
          <p14:tracePt t="27227" x="3781425" y="2976563"/>
          <p14:tracePt t="27241" x="3883025" y="3078163"/>
          <p14:tracePt t="27262" x="4019550" y="3187700"/>
          <p14:tracePt t="27276" x="4183063" y="3268663"/>
          <p14:tracePt t="27291" x="4348163" y="3324225"/>
          <p14:tracePt t="27307" x="4467225" y="3360738"/>
          <p14:tracePt t="27324" x="4576763" y="3378200"/>
          <p14:tracePt t="27341" x="4613275" y="3378200"/>
          <p14:tracePt t="27357" x="4640263" y="3378200"/>
          <p14:tracePt t="27363" x="4667250" y="3370263"/>
          <p14:tracePt t="27383" x="4732338" y="3305175"/>
          <p14:tracePt t="27403" x="4795838" y="3214688"/>
          <p14:tracePt t="27414" x="4841875" y="3086100"/>
          <p14:tracePt t="27431" x="4914900" y="2922588"/>
          <p14:tracePt t="27443" x="4941888" y="2857500"/>
          <p14:tracePt t="27460" x="4978400" y="2747963"/>
          <p14:tracePt t="27473" x="4997450" y="2674938"/>
          <p14:tracePt t="27491" x="5005388" y="2638425"/>
          <p14:tracePt t="27508" x="5005388" y="2601913"/>
          <p14:tracePt t="27524" x="5005388" y="2584450"/>
          <p14:tracePt t="27682" x="4997450" y="2574925"/>
          <p14:tracePt t="27789" x="4968875" y="2574925"/>
          <p14:tracePt t="27800" x="4960938" y="2574925"/>
          <p14:tracePt t="27825" x="4932363" y="2574925"/>
          <p14:tracePt t="27831" x="4905375" y="2574925"/>
          <p14:tracePt t="27852" x="4895850" y="2574925"/>
          <p14:tracePt t="27864" x="4868863" y="2593975"/>
          <p14:tracePt t="27933" x="4841875" y="2601913"/>
          <p14:tracePt t="27940" x="4832350" y="2611438"/>
          <p14:tracePt t="27964" x="4795838" y="2630488"/>
          <p14:tracePt t="27975" x="4786313" y="2647950"/>
          <p14:tracePt t="27991" x="4776788" y="2657475"/>
          <p14:tracePt t="28007" x="4759325" y="2674938"/>
          <p14:tracePt t="28024" x="4713288" y="2703513"/>
          <p14:tracePt t="28041" x="4686300" y="2720975"/>
          <p14:tracePt t="28057" x="4667250" y="2730500"/>
          <p14:tracePt t="28074" x="4640263" y="2747963"/>
          <p14:tracePt t="28102" x="4603750" y="2767013"/>
          <p14:tracePt t="28113" x="4603750" y="2776538"/>
          <p14:tracePt t="28132" x="4557713" y="2803525"/>
          <p14:tracePt t="28144" x="4549775" y="2803525"/>
          <p14:tracePt t="28162" x="4521200" y="2820988"/>
          <p14:tracePt t="28182" x="4513263" y="2830513"/>
          <p14:tracePt t="28220" x="4503738" y="2830513"/>
          <p14:tracePt t="28432" x="4603750" y="2830513"/>
          <p14:tracePt t="28440" x="4667250" y="2830513"/>
          <p14:tracePt t="28464" x="4749800" y="2849563"/>
          <p14:tracePt t="28883" x="4776788" y="2830513"/>
          <p14:tracePt t="28883" x="4768850" y="2820988"/>
          <p14:tracePt t="28890" x="4768850" y="2813050"/>
          <p14:tracePt t="28961" x="4768850" y="2803525"/>
          <p14:tracePt t="28974" x="4768850" y="2794000"/>
          <p14:tracePt t="30190" x="4776788" y="2784475"/>
          <p14:tracePt t="30200" x="4805363" y="2767013"/>
          <p14:tracePt t="30221" x="4878388" y="2720975"/>
          <p14:tracePt t="30231" x="4887913" y="2711450"/>
          <p14:tracePt t="30253" x="4914900" y="2693988"/>
          <p14:tracePt t="30275" x="4941888" y="2674938"/>
          <p14:tracePt t="30280" x="4960938" y="2657475"/>
          <p14:tracePt t="30302" x="4987925" y="2601913"/>
          <p14:tracePt t="30313" x="4987925" y="2557463"/>
          <p14:tracePt t="30331" x="4987925" y="2511425"/>
          <p14:tracePt t="30344" x="4987925" y="2474913"/>
          <p14:tracePt t="30360" x="4987925" y="2419350"/>
          <p14:tracePt t="30382" x="4932363" y="2319338"/>
          <p14:tracePt t="30394" x="4878388" y="2228850"/>
          <p14:tracePt t="30411" x="4832350" y="2173288"/>
          <p14:tracePt t="30423" x="4813300" y="2163763"/>
          <p14:tracePt t="30440" x="4768850" y="2136775"/>
          <p14:tracePt t="30458" x="4695825" y="2119313"/>
          <p14:tracePt t="30474" x="4603750" y="2082800"/>
          <p14:tracePt t="30480" x="4557713" y="2073275"/>
          <p14:tracePt t="30501" x="4494213" y="2046288"/>
          <p14:tracePt t="30525" x="4275138" y="2017713"/>
          <p14:tracePt t="30552" x="4102100" y="1990725"/>
          <p14:tracePt t="30562" x="4019550" y="1990725"/>
          <p14:tracePt t="30581" x="3827463" y="1973263"/>
          <p14:tracePt t="30593" x="3617913" y="1963738"/>
          <p14:tracePt t="30612" x="3416300" y="1944688"/>
          <p14:tracePt t="30623" x="3206750" y="1935163"/>
          <p14:tracePt t="30640" x="2978150" y="1908175"/>
          <p14:tracePt t="30661" x="2749550" y="1871663"/>
          <p14:tracePt t="30673" x="2474913" y="1844675"/>
          <p14:tracePt t="30691" x="2211388" y="1817688"/>
          <p14:tracePt t="30708" x="2000250" y="1789113"/>
          <p14:tracePt t="30724" x="1827213" y="1771650"/>
          <p14:tracePt t="30729" x="1771650" y="1771650"/>
          <p14:tracePt t="30750" x="1635125" y="1771650"/>
          <p14:tracePt t="30770" x="1535113" y="1771650"/>
          <p14:tracePt t="30780" x="1416050" y="1781175"/>
          <p14:tracePt t="30803" x="1296988" y="1789113"/>
          <p14:tracePt t="30814" x="1160463" y="1817688"/>
          <p14:tracePt t="30831" x="1031875" y="1844675"/>
          <p14:tracePt t="30843" x="977900" y="1854200"/>
          <p14:tracePt t="30861" x="803275" y="1908175"/>
          <p14:tracePt t="30874" x="758825" y="1927225"/>
          <p14:tracePt t="30891" x="649288" y="1963738"/>
          <p14:tracePt t="30912" x="612775" y="2009775"/>
          <p14:tracePt t="30922" x="593725" y="2027238"/>
          <p14:tracePt t="30941" x="557213" y="2073275"/>
          <p14:tracePt t="30957" x="530225" y="2136775"/>
          <p14:tracePt t="30974" x="493713" y="2200275"/>
          <p14:tracePt t="31001" x="474663" y="2292350"/>
          <p14:tracePt t="31013" x="465138" y="2319338"/>
          <p14:tracePt t="31032" x="428625" y="2438400"/>
          <p14:tracePt t="31054" x="411163" y="2584450"/>
          <p14:tracePt t="31080" x="392113" y="2803525"/>
          <p14:tracePt t="31092" x="384175" y="2876550"/>
          <p14:tracePt t="31112" x="384175" y="3105150"/>
          <p14:tracePt t="31124" x="384175" y="3168650"/>
          <p14:tracePt t="31140" x="365125" y="3287713"/>
          <p14:tracePt t="31162" x="365125" y="3387725"/>
          <p14:tracePt t="31176" x="365125" y="3433763"/>
          <p14:tracePt t="31191" x="365125" y="3451225"/>
          <p14:tracePt t="31207" x="365125" y="3470275"/>
          <p14:tracePt t="31224" x="374650" y="3487738"/>
          <p14:tracePt t="31230" x="374650" y="3497263"/>
          <p14:tracePt t="31251" x="401638" y="3524250"/>
          <p14:tracePt t="31264" x="411163" y="3533775"/>
          <p14:tracePt t="31281" x="428625" y="3552825"/>
          <p14:tracePt t="31303" x="566738" y="3560763"/>
          <p14:tracePt t="31310" x="593725" y="3560763"/>
          <p14:tracePt t="31333" x="739775" y="3560763"/>
          <p14:tracePt t="31340" x="968375" y="3560763"/>
          <p14:tracePt t="31362" x="1196975" y="3560763"/>
          <p14:tracePt t="31376" x="1452563" y="3560763"/>
          <p14:tracePt t="31391" x="1735138" y="3560763"/>
          <p14:tracePt t="31408" x="2019300" y="3560763"/>
          <p14:tracePt t="31424" x="2274888" y="3560763"/>
          <p14:tracePt t="31441" x="2540000" y="3560763"/>
          <p14:tracePt t="31457" x="2805113" y="3560763"/>
          <p14:tracePt t="31474" x="3097213" y="3579813"/>
          <p14:tracePt t="31480" x="3252788" y="3579813"/>
          <p14:tracePt t="31501" x="3662363" y="3606800"/>
          <p14:tracePt t="31513" x="3773488" y="3606800"/>
          <p14:tracePt t="31532" x="4056063" y="3606800"/>
          <p14:tracePt t="31554" x="4211638" y="3606800"/>
          <p14:tracePt t="31560" x="4284663" y="3606800"/>
          <p14:tracePt t="31580" x="4457700" y="3606800"/>
          <p14:tracePt t="31593" x="4521200" y="3606800"/>
          <p14:tracePt t="31612" x="4622800" y="3606800"/>
          <p14:tracePt t="31627" x="4649788" y="3606800"/>
          <p14:tracePt t="31640" x="4703763" y="3606800"/>
          <p14:tracePt t="31650" x="4732338" y="3606800"/>
          <p14:tracePt t="31675" x="4832350" y="3589338"/>
          <p14:tracePt t="31675" x="4878388" y="3570288"/>
          <p14:tracePt t="31692" x="4951413" y="3560763"/>
          <p14:tracePt t="31703" x="4978400" y="3552825"/>
          <p14:tracePt t="31720" x="5033963" y="3533775"/>
          <p14:tracePt t="31731" x="5051425" y="3524250"/>
          <p14:tracePt t="31754" x="5087938" y="3506788"/>
          <p14:tracePt t="31760" x="5114925" y="3497263"/>
          <p14:tracePt t="31781" x="5133975" y="3487738"/>
          <p14:tracePt t="31792" x="5151438" y="3470275"/>
          <p14:tracePt t="31812" x="5207000" y="3406775"/>
          <p14:tracePt t="31833" x="5260975" y="3268663"/>
          <p14:tracePt t="31840" x="5270500" y="3241675"/>
          <p14:tracePt t="31864" x="5326063" y="3086100"/>
          <p14:tracePt t="31875" x="5343525" y="3005138"/>
          <p14:tracePt t="31891" x="5370513" y="2867025"/>
          <p14:tracePt t="31907" x="5389563" y="2711450"/>
          <p14:tracePt t="31924" x="5389563" y="2538413"/>
          <p14:tracePt t="31941" x="5389563" y="2411413"/>
          <p14:tracePt t="31957" x="5389563" y="2309813"/>
          <p14:tracePt t="31974" x="5370513" y="2219325"/>
          <p14:tracePt t="31980" x="5362575" y="2182813"/>
          <p14:tracePt t="32002" x="5343525" y="2073275"/>
          <p14:tracePt t="32013" x="5334000" y="2054225"/>
          <p14:tracePt t="32013" x="5316538" y="2036763"/>
          <p14:tracePt t="32033" x="5297488" y="2017713"/>
          <p14:tracePt t="32045" x="5280025" y="1990725"/>
          <p14:tracePt t="32061" x="5260975" y="1973263"/>
          <p14:tracePt t="32083" x="5233988" y="1917700"/>
          <p14:tracePt t="32094" x="5207000" y="1890713"/>
          <p14:tracePt t="32111" x="5180013" y="1844675"/>
          <p14:tracePt t="32123" x="5170488" y="1825625"/>
          <p14:tracePt t="32141" x="5143500" y="1808163"/>
          <p14:tracePt t="32157" x="5097463" y="1798638"/>
          <p14:tracePt t="32174" x="5024438" y="1781175"/>
          <p14:tracePt t="32201" x="4924425" y="1781175"/>
          <p14:tracePt t="32201" x="4895850" y="1781175"/>
          <p14:tracePt t="32225" x="4667250" y="1781175"/>
          <p14:tracePt t="32250" x="4330700" y="1781175"/>
          <p14:tracePt t="32262" x="4219575" y="1789113"/>
          <p14:tracePt t="32282" x="3863975" y="1789113"/>
          <p14:tracePt t="32293" x="3727450" y="1789113"/>
          <p14:tracePt t="32311" x="3471863" y="1789113"/>
          <p14:tracePt t="32332" x="3041650" y="1789113"/>
          <p14:tracePt t="32344" x="2886075" y="1789113"/>
          <p14:tracePt t="32361" x="2420938" y="1789113"/>
          <p14:tracePt t="32374" x="2255838" y="1789113"/>
          <p14:tracePt t="32390" x="1963738" y="1789113"/>
          <p14:tracePt t="32407" x="1681163" y="1808163"/>
          <p14:tracePt t="32423" x="1470025" y="1808163"/>
          <p14:tracePt t="32435" x="1260475" y="1808163"/>
          <p14:tracePt t="32458" x="977900" y="1808163"/>
          <p14:tracePt t="32474" x="831850" y="1808163"/>
          <p14:tracePt t="32485" x="749300" y="1808163"/>
          <p14:tracePt t="32507" x="539750" y="1817688"/>
          <p14:tracePt t="32512" x="474663" y="1825625"/>
          <p14:tracePt t="32532" x="365125" y="1825625"/>
          <p14:tracePt t="32544" x="265113" y="1844675"/>
          <p14:tracePt t="32561" x="201613" y="1844675"/>
          <p14:tracePt t="32573" x="173038" y="1854200"/>
          <p14:tracePt t="32592" x="165100" y="1854200"/>
          <p14:tracePt t="32732" x="155575" y="1854200"/>
          <p14:tracePt t="32750" x="155575" y="1862138"/>
          <p14:tracePt t="32764" x="155575" y="1881188"/>
          <p14:tracePt t="32780" x="155575" y="1927225"/>
          <p14:tracePt t="32793" x="182563" y="2017713"/>
          <p14:tracePt t="32811" x="209550" y="2127250"/>
          <p14:tracePt t="32824" x="228600" y="2173288"/>
          <p14:tracePt t="32841" x="274638" y="2328863"/>
          <p14:tracePt t="32861" x="328613" y="2528888"/>
          <p14:tracePt t="32893" x="420688" y="2794000"/>
          <p14:tracePt t="32920" x="438150" y="2894013"/>
          <p14:tracePt t="32931" x="465138" y="2986088"/>
          <p14:tracePt t="32952" x="484188" y="3049588"/>
          <p14:tracePt t="32964" x="493713" y="3122613"/>
          <p14:tracePt t="32981" x="501650" y="3168650"/>
          <p14:tracePt t="33009" x="520700" y="3260725"/>
          <p14:tracePt t="33030" x="530225" y="3297238"/>
          <p14:tracePt t="33042" x="539750" y="3341688"/>
          <p14:tracePt t="33062" x="566738" y="3387725"/>
          <p14:tracePt t="33075" x="566738" y="3414713"/>
          <p14:tracePt t="33090" x="576263" y="3451225"/>
          <p14:tracePt t="33113" x="593725" y="3506788"/>
          <p14:tracePt t="33141" x="593725" y="3516313"/>
          <p14:tracePt t="33173" x="603250" y="3524250"/>
          <p14:tracePt t="33261" x="612775" y="3524250"/>
          <p14:tracePt t="33283" x="639763" y="3533775"/>
          <p14:tracePt t="33292" x="657225" y="3543300"/>
          <p14:tracePt t="33313" x="703263" y="3543300"/>
          <p14:tracePt t="33325" x="739775" y="3543300"/>
          <p14:tracePt t="33340" x="758825" y="3543300"/>
          <p14:tracePt t="33351" x="766763" y="3543300"/>
          <p14:tracePt t="33375" x="868363" y="3543300"/>
          <p14:tracePt t="33392" x="941388" y="3543300"/>
          <p14:tracePt t="33402" x="977900" y="3543300"/>
          <p14:tracePt t="33425" x="1133475" y="3552825"/>
          <p14:tracePt t="33452" x="1452563" y="3552825"/>
          <p14:tracePt t="33463" x="1579563" y="3552825"/>
          <p14:tracePt t="33481" x="1863725" y="3589338"/>
          <p14:tracePt t="33503" x="2411413" y="3616325"/>
          <p14:tracePt t="33529" x="2686050" y="3633788"/>
          <p14:tracePt t="33541" x="2951163" y="3643313"/>
          <p14:tracePt t="33562" x="3178175" y="3662363"/>
          <p14:tracePt t="33577" x="3352800" y="3689350"/>
          <p14:tracePt t="33590" x="3508375" y="3689350"/>
          <p14:tracePt t="33607" x="3608388" y="3698875"/>
          <p14:tracePt t="33624" x="3681413" y="3698875"/>
          <p14:tracePt t="33641" x="3763963" y="3698875"/>
          <p14:tracePt t="33650" x="3836988" y="3698875"/>
          <p14:tracePt t="33675" x="3992563" y="3698875"/>
          <p14:tracePt t="33680" x="4037013" y="3698875"/>
          <p14:tracePt t="33701" x="4065588" y="3698875"/>
          <p14:tracePt t="37573" x="4029075" y="3698875"/>
          <p14:tracePt t="37584" x="4019550" y="3698875"/>
          <p14:tracePt t="37603" x="3854450" y="3706813"/>
          <p14:tracePt t="37609" x="3781425" y="3706813"/>
          <p14:tracePt t="37631" x="3589338" y="3706813"/>
          <p14:tracePt t="37643" x="3362325" y="3725863"/>
          <p14:tracePt t="37660" x="3068638" y="3725863"/>
          <p14:tracePt t="37682" x="2732088" y="3725863"/>
          <p14:tracePt t="37694" x="2401888" y="3725863"/>
          <p14:tracePt t="37712" x="2063750" y="3698875"/>
          <p14:tracePt t="37727" x="1763713" y="3670300"/>
          <p14:tracePt t="37740" x="1498600" y="3643313"/>
          <p14:tracePt t="37757" x="1260475" y="3616325"/>
          <p14:tracePt t="37774" x="1050925" y="3589338"/>
          <p14:tracePt t="37791" x="876300" y="3570288"/>
          <p14:tracePt t="37807" x="758825" y="3560763"/>
          <p14:tracePt t="37824" x="649288" y="3560763"/>
          <p14:tracePt t="37840" x="566738" y="3560763"/>
          <p14:tracePt t="37857" x="474663" y="3560763"/>
          <p14:tracePt t="37863" x="420688" y="3560763"/>
          <p14:tracePt t="37882" x="384175" y="3560763"/>
          <p14:tracePt t="37892" x="374650" y="3560763"/>
          <p14:tracePt t="38073" x="374650" y="3533775"/>
          <p14:tracePt t="38084" x="384175" y="3533775"/>
          <p14:tracePt t="38103" x="392113" y="3524250"/>
          <p14:tracePt t="52323" x="401638" y="3524250"/>
          <p14:tracePt t="52456" x="411163" y="3524250"/>
          <p14:tracePt t="52856" x="457200" y="3524250"/>
          <p14:tracePt t="52875" x="576263" y="3524250"/>
          <p14:tracePt t="52892" x="795338" y="3597275"/>
          <p14:tracePt t="52922" x="931863" y="3643313"/>
          <p14:tracePt t="53433" x="958850" y="3633788"/>
          <p14:tracePt t="53451" x="949325" y="3552825"/>
          <p14:tracePt t="53479" x="931863" y="3516313"/>
          <p14:tracePt t="53491" x="904875" y="3470275"/>
          <p14:tracePt t="53511" x="876300" y="3451225"/>
          <p14:tracePt t="53533" x="876300" y="3479800"/>
          <p14:tracePt t="53564" x="876300" y="3516313"/>
          <p14:tracePt t="53592" x="868363" y="3533775"/>
          <p14:tracePt t="53602" x="868363" y="3543300"/>
          <p14:tracePt t="53625" x="858838" y="3552825"/>
          <p14:tracePt t="53642" x="849313" y="3560763"/>
          <p14:tracePt t="53673" x="831850" y="3606800"/>
          <p14:tracePt t="53684" x="831850" y="3616325"/>
          <p14:tracePt t="53709" x="803275" y="3652838"/>
          <p14:tracePt t="53730" x="785813" y="3698875"/>
          <p14:tracePt t="53742" x="766763" y="3716338"/>
          <p14:tracePt t="53762" x="739775" y="3743325"/>
          <p14:tracePt t="53779" x="722313" y="3771900"/>
          <p14:tracePt t="53793" x="722313" y="3789363"/>
          <p14:tracePt t="53812" x="703263" y="3808413"/>
          <p14:tracePt t="53826" x="693738" y="3816350"/>
          <p14:tracePt t="53906" x="703263" y="3825875"/>
          <p14:tracePt t="53925" x="739775" y="3825875"/>
          <p14:tracePt t="53931" x="749300" y="3835400"/>
          <p14:tracePt t="53957" x="822325" y="3844925"/>
          <p14:tracePt t="53962" x="849313" y="3844925"/>
          <p14:tracePt t="53980" x="922338" y="3844925"/>
          <p14:tracePt t="53994" x="985838" y="3844925"/>
          <p14:tracePt t="54011" x="1068388" y="3844925"/>
          <p14:tracePt t="54032" x="1196975" y="3881438"/>
          <p14:tracePt t="54043" x="1233488" y="3889375"/>
          <p14:tracePt t="54062" x="1306513" y="3898900"/>
          <p14:tracePt t="54077" x="1352550" y="3917950"/>
          <p14:tracePt t="54099" x="1360488" y="3917950"/>
          <p14:tracePt t="54120" x="1379538" y="3917950"/>
          <p14:tracePt t="54131" x="1425575" y="3917950"/>
          <p14:tracePt t="54153" x="1479550" y="3917950"/>
          <p14:tracePt t="54174" x="1498600" y="3917950"/>
          <p14:tracePt t="54200" x="1525588" y="3917950"/>
          <p14:tracePt t="54201" x="1552575" y="3917950"/>
          <p14:tracePt t="54212" x="1589088" y="3935413"/>
          <p14:tracePt t="54231" x="1681163" y="3935413"/>
          <p14:tracePt t="54243" x="1781175" y="3954463"/>
          <p14:tracePt t="54260" x="1890713" y="3963988"/>
          <p14:tracePt t="54273" x="1982788" y="3990975"/>
          <p14:tracePt t="54291" x="2063750" y="4000500"/>
          <p14:tracePt t="54312" x="2155825" y="4017963"/>
          <p14:tracePt t="54327" x="2255838" y="4027488"/>
          <p14:tracePt t="54344" x="2411413" y="4044950"/>
          <p14:tracePt t="54349" x="2584450" y="4054475"/>
          <p14:tracePt t="54370" x="2813050" y="4081463"/>
          <p14:tracePt t="54381" x="3005138" y="4110038"/>
          <p14:tracePt t="54401" x="3197225" y="4137025"/>
          <p14:tracePt t="54425" x="3544888" y="4183063"/>
          <p14:tracePt t="54430" x="3635375" y="4200525"/>
          <p14:tracePt t="54451" x="3827463" y="4227513"/>
          <p14:tracePt t="54461" x="3983038" y="4237038"/>
          <p14:tracePt t="54481" x="4138613" y="4237038"/>
          <p14:tracePt t="54494" x="4275138" y="4256088"/>
          <p14:tracePt t="54511" x="4411663" y="4264025"/>
          <p14:tracePt t="54523" x="4484688" y="4264025"/>
          <p14:tracePt t="54541" x="4676775" y="4264025"/>
          <p14:tracePt t="54562" x="4795838" y="4264025"/>
          <p14:tracePt t="54575" x="4878388" y="4264025"/>
          <p14:tracePt t="54591" x="4960938" y="4273550"/>
          <p14:tracePt t="54620" x="5078413" y="4273550"/>
          <p14:tracePt t="54632" x="5106988" y="4273550"/>
          <p14:tracePt t="54633" x="5124450" y="4273550"/>
          <p14:tracePt t="54650" x="5151438" y="4273550"/>
          <p14:tracePt t="54662" x="5160963" y="4273550"/>
          <p14:tracePt t="54850" x="5160963" y="4264025"/>
          <p14:tracePt t="54875" x="5143500" y="4227513"/>
          <p14:tracePt t="54901" x="5124450" y="4210050"/>
          <p14:tracePt t="54930" x="5106988" y="4210050"/>
          <p14:tracePt t="54957" x="5024438" y="4183063"/>
          <p14:tracePt t="54983" x="4960938" y="4164013"/>
          <p14:tracePt t="54993" x="4914900" y="4154488"/>
          <p14:tracePt t="55014" x="4868863" y="4137025"/>
          <p14:tracePt t="55019" x="4841875" y="4127500"/>
          <p14:tracePt t="55042" x="4786313" y="4127500"/>
          <p14:tracePt t="55056" x="4776788" y="4117975"/>
          <p14:tracePt t="55073" x="4749800" y="4110038"/>
          <p14:tracePt t="55099" x="4740275" y="4110038"/>
          <p14:tracePt t="55120" x="4732338" y="4110038"/>
          <p14:tracePt t="55131" x="4722813" y="4110038"/>
          <p14:tracePt t="55153" x="4695825" y="4110038"/>
          <p14:tracePt t="55164" x="4686300" y="4110038"/>
          <p14:tracePt t="55181" x="4649788" y="4110038"/>
          <p14:tracePt t="55203" x="4640263" y="4110038"/>
          <p14:tracePt t="57022" x="4686300" y="4110038"/>
          <p14:tracePt t="57043" x="4768850" y="4110038"/>
          <p14:tracePt t="57054" x="4795838" y="4110038"/>
          <p14:tracePt t="57070" x="4832350" y="4117975"/>
          <p14:tracePt t="57081" x="4868863" y="4117975"/>
          <p14:tracePt t="57101" x="4932363" y="4117975"/>
          <p14:tracePt t="57114" x="4960938" y="4127500"/>
          <p14:tracePt t="57130" x="4987925" y="4127500"/>
          <p14:tracePt t="57152" x="5024438" y="4127500"/>
          <p14:tracePt t="57163" x="5041900" y="4127500"/>
          <p14:tracePt t="57180" x="5078413" y="4127500"/>
          <p14:tracePt t="57192" x="5106988" y="4127500"/>
          <p14:tracePt t="57211" x="5133975" y="4127500"/>
          <p14:tracePt t="57223" x="5160963" y="4127500"/>
          <p14:tracePt t="57241" x="5207000" y="4127500"/>
          <p14:tracePt t="57250" x="5233988" y="4127500"/>
          <p14:tracePt t="57251" x="5270500" y="4127500"/>
          <p14:tracePt t="57275" x="5370513" y="4127500"/>
          <p14:tracePt t="57291" x="5445125" y="4127500"/>
          <p14:tracePt t="57302" x="5581650" y="4127500"/>
          <p14:tracePt t="57320" x="5781675" y="4127500"/>
          <p14:tracePt t="57331" x="6029325" y="4127500"/>
          <p14:tracePt t="57353" x="6265863" y="4127500"/>
          <p14:tracePt t="57359" x="6367463" y="4127500"/>
          <p14:tracePt t="57383" x="6632575" y="4127500"/>
          <p14:tracePt t="57414" x="6842125" y="4127500"/>
          <p14:tracePt t="57430" x="6905625" y="4127500"/>
          <p14:tracePt t="57443" x="6951663" y="4127500"/>
          <p14:tracePt t="57461" x="6988175" y="4127500"/>
          <p14:tracePt t="57473" x="7015163" y="4127500"/>
          <p14:tracePt t="57490" x="7088188" y="4127500"/>
          <p14:tracePt t="57507" x="7234238" y="4127500"/>
          <p14:tracePt t="57524" x="7380288" y="4127500"/>
          <p14:tracePt t="57541" x="7554913" y="4127500"/>
          <p14:tracePt t="57557" x="7747000" y="4127500"/>
          <p14:tracePt t="57574" x="7910513" y="4127500"/>
          <p14:tracePt t="57599" x="8010525" y="4127500"/>
          <p14:tracePt t="57739" x="8020050" y="4127500"/>
          <p14:tracePt t="57774" x="7983538" y="4127500"/>
          <p14:tracePt t="57779" x="7910513" y="4117975"/>
          <p14:tracePt t="57802" x="7827963" y="4117975"/>
          <p14:tracePt t="57825" x="7600950" y="4090988"/>
          <p14:tracePt t="57830" x="7481888" y="4090988"/>
          <p14:tracePt t="57851" x="7270750" y="4064000"/>
          <p14:tracePt t="57862" x="7080250" y="4054475"/>
          <p14:tracePt t="57881" x="6932613" y="4054475"/>
          <p14:tracePt t="57893" x="6796088" y="4027488"/>
          <p14:tracePt t="57912" x="6713538" y="4027488"/>
          <p14:tracePt t="57932" x="6686550" y="4027488"/>
          <p14:tracePt t="58089" x="6732588" y="4027488"/>
          <p14:tracePt t="58101" x="6842125" y="4027488"/>
          <p14:tracePt t="58129" x="7007225" y="4027488"/>
          <p14:tracePt t="58141" x="7116763" y="4027488"/>
          <p14:tracePt t="58161" x="7453313" y="4027488"/>
          <p14:tracePt t="58173" x="7572375" y="4027488"/>
          <p14:tracePt t="58190" x="7754938" y="4027488"/>
          <p14:tracePt t="58212" x="7974013" y="4027488"/>
          <p14:tracePt t="58227" x="7983538" y="4017963"/>
          <p14:tracePt t="63422" x="7974013" y="4017963"/>
          <p14:tracePt t="63423" x="7966075" y="4017963"/>
          <p14:tracePt t="63454" x="7718425" y="4017963"/>
          <p14:tracePt t="63464" x="7581900" y="4017963"/>
          <p14:tracePt t="63481" x="7326313" y="4017963"/>
          <p14:tracePt t="63494" x="7061200" y="4037013"/>
          <p14:tracePt t="63511" x="6815138" y="4054475"/>
          <p14:tracePt t="63523" x="6586538" y="4054475"/>
          <p14:tracePt t="63540" x="6421438" y="4054475"/>
          <p14:tracePt t="63561" x="6284913" y="4054475"/>
          <p14:tracePt t="63573" x="6129338" y="4054475"/>
          <p14:tracePt t="63591" x="5983288" y="4054475"/>
          <p14:tracePt t="63601" x="5864225" y="4054475"/>
          <p14:tracePt t="63625" x="5727700" y="4054475"/>
          <p14:tracePt t="63631" x="5572125" y="4044950"/>
          <p14:tracePt t="63652" x="5416550" y="4008438"/>
          <p14:tracePt t="63664" x="5280025" y="3981450"/>
          <p14:tracePt t="63680" x="5216525" y="3971925"/>
          <p14:tracePt t="63702" x="5180013" y="3954463"/>
          <p14:tracePt t="63714" x="5143500" y="3935413"/>
          <p14:tracePt t="63731" x="5106988" y="3917950"/>
          <p14:tracePt t="63743" x="5070475" y="3898900"/>
          <p14:tracePt t="63761" x="5033963" y="3881438"/>
          <p14:tracePt t="63776" x="5005388" y="3852863"/>
          <p14:tracePt t="63812" x="4968875" y="3808413"/>
          <p14:tracePt t="63824" x="4960938" y="3789363"/>
          <p14:tracePt t="63844" x="4941888" y="3752850"/>
          <p14:tracePt t="63855" x="4932363" y="3743325"/>
          <p14:tracePt t="63873" x="4924425" y="3716338"/>
          <p14:tracePt t="63908" x="4914900" y="3698875"/>
          <p14:tracePt t="63935" x="4914900" y="3670300"/>
          <p14:tracePt t="63958" x="4914900" y="3633788"/>
          <p14:tracePt t="63980" x="4905375" y="3633788"/>
          <p14:tracePt t="63992" x="4905375" y="3606800"/>
          <p14:tracePt t="64011" x="4905375" y="3589338"/>
          <p14:tracePt t="64022" x="4895850" y="3579813"/>
          <p14:tracePt t="64044" x="4887913" y="3552825"/>
          <p14:tracePt t="64056" x="4868863" y="3524250"/>
          <p14:tracePt t="64073" x="4868863" y="3516313"/>
          <p14:tracePt t="64095" x="4851400" y="3479800"/>
          <p14:tracePt t="64106" x="4851400" y="3470275"/>
          <p14:tracePt t="64123" x="4841875" y="3443288"/>
          <p14:tracePt t="64141" x="4832350" y="3433763"/>
          <p14:tracePt t="64206" x="4822825" y="3433763"/>
          <p14:tracePt t="64245" x="4813300" y="3433763"/>
          <p14:tracePt t="64261" x="4795838" y="3433763"/>
          <p14:tracePt t="64276" x="4776788" y="3433763"/>
          <p14:tracePt t="64290" x="4749800" y="3451225"/>
          <p14:tracePt t="64307" x="4722813" y="3479800"/>
          <p14:tracePt t="64324" x="4713288" y="3506788"/>
          <p14:tracePt t="64341" x="4686300" y="3552825"/>
          <p14:tracePt t="64357" x="4686300" y="3606800"/>
          <p14:tracePt t="64373" x="4686300" y="3679825"/>
          <p14:tracePt t="64390" x="4686300" y="3762375"/>
          <p14:tracePt t="64407" x="4686300" y="3835400"/>
          <p14:tracePt t="64433" x="4686300" y="3990975"/>
          <p14:tracePt t="64464" x="4713288" y="4064000"/>
          <p14:tracePt t="64480" x="4732338" y="4081463"/>
          <p14:tracePt t="64480" x="4740275" y="4090988"/>
          <p14:tracePt t="64513" x="4759325" y="4110038"/>
          <p14:tracePt t="64542" x="4759325" y="4117975"/>
          <p14:tracePt t="64570" x="4768850" y="4127500"/>
          <p14:tracePt t="64592" x="4805363" y="4127500"/>
          <p14:tracePt t="64602" x="4813300" y="4127500"/>
          <p14:tracePt t="64625" x="4887913" y="4110038"/>
          <p14:tracePt t="64651" x="4924425" y="4054475"/>
          <p14:tracePt t="64662" x="4951413" y="4017963"/>
          <p14:tracePt t="64680" x="4960938" y="3981450"/>
          <p14:tracePt t="64692" x="4978400" y="3917950"/>
          <p14:tracePt t="64712" x="4978400" y="3862388"/>
          <p14:tracePt t="64733" x="4978400" y="3789363"/>
          <p14:tracePt t="64763" x="4968875" y="3752850"/>
          <p14:tracePt t="64774" x="4951413" y="3725863"/>
          <p14:tracePt t="64795" x="4932363" y="3706813"/>
          <p14:tracePt t="64801" x="4914900" y="3689350"/>
          <p14:tracePt t="64801" x="4905375" y="3679825"/>
          <p14:tracePt t="64824" x="4859338" y="3662363"/>
          <p14:tracePt t="64840" x="4832350" y="3662363"/>
          <p14:tracePt t="64857" x="4768850" y="3652838"/>
          <p14:tracePt t="64874" x="4703763" y="3652838"/>
          <p14:tracePt t="64890" x="4659313" y="3652838"/>
          <p14:tracePt t="64908" x="4630738" y="3652838"/>
          <p14:tracePt t="64913" x="4622800" y="3652838"/>
          <p14:tracePt t="64933" x="4594225" y="3662363"/>
          <p14:tracePt t="64964" x="4513263" y="3743325"/>
          <p14:tracePt t="64981" x="4503738" y="3779838"/>
          <p14:tracePt t="64993" x="4494213" y="3852863"/>
          <p14:tracePt t="65011" x="4494213" y="3889375"/>
          <p14:tracePt t="65022" x="4494213" y="3908425"/>
          <p14:tracePt t="65040" x="4494213" y="3944938"/>
          <p14:tracePt t="65057" x="4521200" y="4000500"/>
          <p14:tracePt t="65073" x="4540250" y="4027488"/>
          <p14:tracePt t="65091" x="4567238" y="4054475"/>
          <p14:tracePt t="65107" x="4586288" y="4081463"/>
          <p14:tracePt t="65123" x="4622800" y="4100513"/>
          <p14:tracePt t="65141" x="4686300" y="4110038"/>
          <p14:tracePt t="65156" x="4740275" y="4110038"/>
          <p14:tracePt t="65183" x="4805363" y="4110038"/>
          <p14:tracePt t="65195" x="4841875" y="4110038"/>
          <p14:tracePt t="65211" x="4914900" y="4054475"/>
          <p14:tracePt t="65222" x="4968875" y="3981450"/>
          <p14:tracePt t="65241" x="4987925" y="3935413"/>
          <p14:tracePt t="65263" x="4997450" y="3862388"/>
          <p14:tracePt t="65276" x="4997450" y="3844925"/>
          <p14:tracePt t="65294" x="4997450" y="3798888"/>
          <p14:tracePt t="65301" x="4997450" y="3779838"/>
          <p14:tracePt t="65324" x="4997450" y="3752850"/>
          <p14:tracePt t="65330" x="4987925" y="3743325"/>
          <p14:tracePt t="65351" x="4968875" y="3716338"/>
          <p14:tracePt t="65375" x="4951413" y="3689350"/>
          <p14:tracePt t="65380" x="4932363" y="3679825"/>
          <p14:tracePt t="65402" x="4859338" y="3633788"/>
          <p14:tracePt t="65413" x="4822825" y="3633788"/>
          <p14:tracePt t="65431" x="4759325" y="3633788"/>
          <p14:tracePt t="65443" x="4722813" y="3633788"/>
          <p14:tracePt t="65461" x="4676775" y="3633788"/>
          <p14:tracePt t="65473" x="4649788" y="3633788"/>
          <p14:tracePt t="65491" x="4576763" y="3679825"/>
          <p14:tracePt t="65511" x="4521200" y="3706813"/>
          <p14:tracePt t="65523" x="4494213" y="3752850"/>
          <p14:tracePt t="65541" x="4457700" y="3789363"/>
          <p14:tracePt t="65557" x="4448175" y="3816350"/>
          <p14:tracePt t="65573" x="4440238" y="3871913"/>
          <p14:tracePt t="65591" x="4440238" y="3935413"/>
          <p14:tracePt t="65601" x="4440238" y="3954463"/>
          <p14:tracePt t="65615" x="4448175" y="4027488"/>
          <p14:tracePt t="65632" x="4494213" y="4081463"/>
          <p14:tracePt t="65653" x="4603750" y="4154488"/>
          <p14:tracePt t="65664" x="4649788" y="4183063"/>
          <p14:tracePt t="65680" x="4749800" y="4200525"/>
          <p14:tracePt t="65692" x="4813300" y="4200525"/>
          <p14:tracePt t="65711" x="4914900" y="4210050"/>
          <p14:tracePt t="65722" x="4968875" y="4210050"/>
          <p14:tracePt t="65741" x="5087938" y="4210050"/>
          <p14:tracePt t="65761" x="5233988" y="4173538"/>
          <p14:tracePt t="65773" x="5260975" y="4164013"/>
          <p14:tracePt t="65791" x="5370513" y="4110038"/>
          <p14:tracePt t="65807" x="5426075" y="4073525"/>
          <p14:tracePt t="65824" x="5453063" y="4044950"/>
          <p14:tracePt t="65831" x="5462588" y="4037013"/>
          <p14:tracePt t="65850" x="5481638" y="4008438"/>
          <p14:tracePt t="65862" x="5481638" y="4000500"/>
          <p14:tracePt t="65880" x="5481638" y="3981450"/>
          <p14:tracePt t="65903" x="5481638" y="3944938"/>
          <p14:tracePt t="65914" x="5481638" y="3935413"/>
          <p14:tracePt t="65932" x="5481638" y="3881438"/>
          <p14:tracePt t="65945" x="5481638" y="3816350"/>
          <p14:tracePt t="65961" x="5472113" y="3752850"/>
          <p14:tracePt t="65975" x="5426075" y="3706813"/>
          <p14:tracePt t="65995" x="5380038" y="3652838"/>
          <p14:tracePt t="66001" x="5370513" y="3643313"/>
          <p14:tracePt t="66023" x="5289550" y="3606800"/>
          <p14:tracePt t="66045" x="5260975" y="3597275"/>
          <p14:tracePt t="66051" x="5216525" y="3597275"/>
          <p14:tracePt t="66074" x="5187950" y="3597275"/>
          <p14:tracePt t="66105" x="5133975" y="3597275"/>
          <p14:tracePt t="66134" x="5051425" y="3597275"/>
          <p14:tracePt t="66150" x="5014913" y="3616325"/>
          <p14:tracePt t="66164" x="4987925" y="3625850"/>
          <p14:tracePt t="66184" x="4951413" y="3643313"/>
          <p14:tracePt t="66191" x="4932363" y="3652838"/>
          <p14:tracePt t="66212" x="4905375" y="3679825"/>
          <p14:tracePt t="66224" x="4887913" y="3698875"/>
          <p14:tracePt t="66244" x="4878388" y="3725863"/>
          <p14:tracePt t="66274" x="4878388" y="3779838"/>
          <p14:tracePt t="66274" x="4878388" y="3798888"/>
          <p14:tracePt t="66291" x="4878388" y="3825875"/>
          <p14:tracePt t="66303" x="4878388" y="3844925"/>
          <p14:tracePt t="66325" x="4895850" y="3898900"/>
          <p14:tracePt t="66352" x="4951413" y="3963988"/>
          <p14:tracePt t="66364" x="4968875" y="3990975"/>
          <p14:tracePt t="66381" x="5014913" y="4027488"/>
          <p14:tracePt t="66392" x="5041900" y="4054475"/>
          <p14:tracePt t="66411" x="5087938" y="4090988"/>
          <p14:tracePt t="66432" x="5133975" y="4117975"/>
          <p14:tracePt t="66444" x="5151438" y="4127500"/>
          <p14:tracePt t="66461" x="5170488" y="4137025"/>
          <p14:tracePt t="66473" x="5197475" y="4154488"/>
          <p14:tracePt t="66490" x="5224463" y="4154488"/>
          <p14:tracePt t="66506" x="5260975" y="4164013"/>
          <p14:tracePt t="66523" x="5280025" y="4164013"/>
          <p14:tracePt t="66540" x="5307013" y="4164013"/>
          <p14:tracePt t="66556" x="5334000" y="4164013"/>
          <p14:tracePt t="66573" x="5370513" y="4164013"/>
          <p14:tracePt t="66590" x="5399088" y="4137025"/>
          <p14:tracePt t="66590" x="5416550" y="4117975"/>
          <p14:tracePt t="66601" x="5416550" y="4110038"/>
          <p14:tracePt t="66613" x="5445125" y="4081463"/>
          <p14:tracePt t="66630" x="5472113" y="4037013"/>
          <p14:tracePt t="66642" x="5499100" y="4008438"/>
          <p14:tracePt t="66662" x="5508625" y="3971925"/>
          <p14:tracePt t="66684" x="5535613" y="3927475"/>
          <p14:tracePt t="66691" x="5554663" y="3881438"/>
          <p14:tracePt t="66712" x="5562600" y="3844925"/>
          <p14:tracePt t="66724" x="5562600" y="3808413"/>
          <p14:tracePt t="66744" x="5572125" y="3779838"/>
          <p14:tracePt t="66757" x="5572125" y="3725863"/>
          <p14:tracePt t="66773" x="5572125" y="3689350"/>
          <p14:tracePt t="66791" x="5572125" y="3643313"/>
          <p14:tracePt t="66807" x="5562600" y="3616325"/>
          <p14:tracePt t="66823" x="5545138" y="3570288"/>
          <p14:tracePt t="66840" x="5535613" y="3543300"/>
          <p14:tracePt t="66857" x="5518150" y="3524250"/>
          <p14:tracePt t="66882" x="5472113" y="3506788"/>
          <p14:tracePt t="66892" x="5462588" y="3506788"/>
          <p14:tracePt t="66913" x="5426075" y="3506788"/>
          <p14:tracePt t="66934" x="5380038" y="3506788"/>
          <p14:tracePt t="66961" x="5316538" y="3516313"/>
          <p14:tracePt t="66976" x="5297488" y="3533775"/>
          <p14:tracePt t="66977" x="5280025" y="3533775"/>
          <p14:tracePt t="66994" x="5233988" y="3560763"/>
          <p14:tracePt t="67001" x="5207000" y="3570288"/>
          <p14:tracePt t="67023" x="5187950" y="3589338"/>
          <p14:tracePt t="67040" x="5133975" y="3616325"/>
          <p14:tracePt t="67057" x="5097463" y="3652838"/>
          <p14:tracePt t="67074" x="5078413" y="3689350"/>
          <p14:tracePt t="67084" x="5078413" y="3698875"/>
          <p14:tracePt t="67107" x="5070475" y="3743325"/>
          <p14:tracePt t="67112" x="5051425" y="3762375"/>
          <p14:tracePt t="67132" x="5051425" y="3789363"/>
          <p14:tracePt t="67144" x="5051425" y="3835400"/>
          <p14:tracePt t="67160" x="5051425" y="3862388"/>
          <p14:tracePt t="67173" x="5051425" y="3889375"/>
          <p14:tracePt t="67190" x="5060950" y="3927475"/>
          <p14:tracePt t="67212" x="5060950" y="3954463"/>
          <p14:tracePt t="67223" x="5087938" y="3990975"/>
          <p14:tracePt t="67240" x="5097463" y="4017963"/>
          <p14:tracePt t="67251" x="5106988" y="4037013"/>
          <p14:tracePt t="67275" x="5124450" y="4090988"/>
          <p14:tracePt t="67301" x="5151438" y="4127500"/>
          <p14:tracePt t="67325" x="5180013" y="4137025"/>
          <p14:tracePt t="67330" x="5187950" y="4146550"/>
          <p14:tracePt t="67350" x="5216525" y="4154488"/>
          <p14:tracePt t="67362" x="5224463" y="4154488"/>
          <p14:tracePt t="67380" x="5243513" y="4164013"/>
          <p14:tracePt t="67393" x="5253038" y="4173538"/>
          <p14:tracePt t="67442" x="5260975" y="4173538"/>
          <p14:tracePt t="67463" x="5270500" y="4173538"/>
          <p14:tracePt t="67523" x="5297488" y="4183063"/>
          <p14:tracePt t="67533" x="5307013" y="4183063"/>
          <p14:tracePt t="67552" x="5326063" y="4183063"/>
          <p14:tracePt t="67564" x="5353050" y="4191000"/>
          <p14:tracePt t="67581" x="5389563" y="4191000"/>
          <p14:tracePt t="67602" x="5445125" y="4191000"/>
          <p14:tracePt t="67614" x="5462588" y="4191000"/>
          <p14:tracePt t="67630" x="5499100" y="4191000"/>
          <p14:tracePt t="67642" x="5535613" y="4183063"/>
          <p14:tracePt t="67660" x="5572125" y="4154488"/>
          <p14:tracePt t="67673" x="5627688" y="4110038"/>
          <p14:tracePt t="67695" x="5654675" y="4064000"/>
          <p14:tracePt t="67714" x="5700713" y="3944938"/>
          <p14:tracePt t="67720" x="5700713" y="3917950"/>
          <p14:tracePt t="67743" x="5700713" y="3852863"/>
          <p14:tracePt t="67754" x="5700713" y="3771900"/>
          <p14:tracePt t="67775" x="5700713" y="3706813"/>
          <p14:tracePt t="67781" x="5672138" y="3662363"/>
          <p14:tracePt t="67801" x="5635625" y="3597275"/>
          <p14:tracePt t="67813" x="5608638" y="3570288"/>
          <p14:tracePt t="67831" x="5572125" y="3533775"/>
          <p14:tracePt t="67852" x="5535613" y="3506788"/>
          <p14:tracePt t="67863" x="5462588" y="3497263"/>
          <p14:tracePt t="67881" x="5389563" y="3460750"/>
          <p14:tracePt t="67894" x="5316538" y="3460750"/>
          <p14:tracePt t="67911" x="5260975" y="3451225"/>
          <p14:tracePt t="67927" x="5216525" y="3451225"/>
          <p14:tracePt t="67944" x="5143500" y="3460750"/>
          <p14:tracePt t="67956" x="5114925" y="3487738"/>
          <p14:tracePt t="67957" x="5070475" y="3497263"/>
          <p14:tracePt t="67973" x="5005388" y="3524250"/>
          <p14:tracePt t="67991" x="4941888" y="3597275"/>
          <p14:tracePt t="68006" x="4887913" y="3643313"/>
          <p14:tracePt t="68024" x="4841875" y="3725863"/>
          <p14:tracePt t="68040" x="4813300" y="3798888"/>
          <p14:tracePt t="68057" x="4805363" y="3844925"/>
          <p14:tracePt t="68082" x="4786313" y="3927475"/>
          <p14:tracePt t="68102" x="4786313" y="3981450"/>
          <p14:tracePt t="68113" x="4786313" y="4000500"/>
          <p14:tracePt t="68130" x="4822825" y="4044950"/>
          <p14:tracePt t="68142" x="4832350" y="4073525"/>
          <p14:tracePt t="68161" x="4905375" y="4137025"/>
          <p14:tracePt t="68172" x="4951413" y="4173538"/>
          <p14:tracePt t="68195" x="4997450" y="4219575"/>
          <p14:tracePt t="68201" x="5014913" y="4227513"/>
          <p14:tracePt t="68223" x="5051425" y="4246563"/>
          <p14:tracePt t="68245" x="5070475" y="4256088"/>
          <p14:tracePt t="68861" x="5078413" y="4256088"/>
          <p14:tracePt t="68974" x="5060950" y="4237038"/>
          <p14:tracePt t="68985" x="5051425" y="4227513"/>
          <p14:tracePt t="69003" x="5041900" y="4200525"/>
          <p14:tracePt t="69024" x="5041900" y="4173538"/>
          <p14:tracePt t="69031" x="5033963" y="4154488"/>
          <p14:tracePt t="69052" x="5033963" y="4146550"/>
          <p14:tracePt t="69064" x="5033963" y="4137025"/>
          <p14:tracePt t="69080" x="5033963" y="4117975"/>
          <p14:tracePt t="69093" x="5033963" y="4110038"/>
          <p14:tracePt t="69111" x="5033963" y="4100513"/>
          <p14:tracePt t="69123" x="5033963" y="4090988"/>
          <p14:tracePt t="69272" x="5033963" y="4081463"/>
          <p14:tracePt t="69301" x="5078413" y="4081463"/>
          <p14:tracePt t="69312" x="5106988" y="4081463"/>
          <p14:tracePt t="69331" x="5216525" y="4081463"/>
          <p14:tracePt t="69344" x="5253038" y="4081463"/>
          <p14:tracePt t="69361" x="5307013" y="4081463"/>
          <p14:tracePt t="69373" x="5380038" y="4090988"/>
          <p14:tracePt t="69390" x="5445125" y="4100513"/>
          <p14:tracePt t="69412" x="5535613" y="4100513"/>
          <p14:tracePt t="69424" x="5554663" y="4100513"/>
          <p14:tracePt t="69441" x="5608638" y="4090988"/>
          <p14:tracePt t="69457" x="5645150" y="4081463"/>
          <p14:tracePt t="69473" x="5681663" y="4064000"/>
          <p14:tracePt t="69490" x="5691188" y="4064000"/>
          <p14:tracePt t="69490" x="5708650" y="4044950"/>
          <p14:tracePt t="69507" x="5727700" y="4027488"/>
          <p14:tracePt t="69534" x="5745163" y="4017963"/>
          <p14:tracePt t="69553" x="5745163" y="4008438"/>
          <p14:tracePt t="69564" x="5745163" y="3990975"/>
          <p14:tracePt t="69592" x="5745163" y="3971925"/>
          <p14:tracePt t="69613" x="5745163" y="3963988"/>
          <p14:tracePt t="69626" x="5727700" y="3935413"/>
          <p14:tracePt t="69640" x="5700713" y="3927475"/>
          <p14:tracePt t="69662" x="5664200" y="3908425"/>
          <p14:tracePt t="69675" x="5635625" y="3908425"/>
          <p14:tracePt t="69690" x="5591175" y="3908425"/>
          <p14:tracePt t="69707" x="5545138" y="3908425"/>
          <p14:tracePt t="69724" x="5481638" y="3908425"/>
          <p14:tracePt t="69741" x="5416550" y="3889375"/>
          <p14:tracePt t="69756" x="5380038" y="3889375"/>
          <p14:tracePt t="69782" x="5307013" y="3889375"/>
          <p14:tracePt t="69801" x="5243513" y="3889375"/>
          <p14:tracePt t="69813" x="5207000" y="3898900"/>
          <p14:tracePt t="69835" x="5180013" y="3898900"/>
          <p14:tracePt t="69863" x="5143500" y="3898900"/>
          <p14:tracePt t="69875" x="5114925" y="3908425"/>
          <p14:tracePt t="69890" x="5106988" y="3917950"/>
          <p14:tracePt t="69907" x="5087938" y="3927475"/>
          <p14:tracePt t="69923" x="5078413" y="3944938"/>
          <p14:tracePt t="69950" x="5078413" y="3963988"/>
          <p14:tracePt t="69975" x="5070475" y="3990975"/>
          <p14:tracePt t="70001" x="5070475" y="4017963"/>
          <p14:tracePt t="70013" x="5078413" y="4044950"/>
          <p14:tracePt t="70032" x="5106988" y="4073525"/>
          <p14:tracePt t="70054" x="5160963" y="4100513"/>
          <p14:tracePt t="70060" x="5180013" y="4100513"/>
          <p14:tracePt t="70081" x="5253038" y="4117975"/>
          <p14:tracePt t="70093" x="5326063" y="4117975"/>
          <p14:tracePt t="70115" x="5399088" y="4117975"/>
          <p14:tracePt t="70120" x="5416550" y="4117975"/>
          <p14:tracePt t="70142" x="5481638" y="4117975"/>
          <p14:tracePt t="70153" x="5518150" y="4117975"/>
          <p14:tracePt t="70175" x="5545138" y="4117975"/>
          <p14:tracePt t="70191" x="5562600" y="4117975"/>
          <p14:tracePt t="70202" x="5591175" y="4117975"/>
          <p14:tracePt t="70224" x="5608638" y="4117975"/>
          <p14:tracePt t="70230" x="5618163" y="4117975"/>
          <p14:tracePt t="70253" x="5627688" y="4110038"/>
          <p14:tracePt t="70263" x="5635625" y="4100513"/>
          <p14:tracePt t="70280" x="5645150" y="4090988"/>
          <p14:tracePt t="70313" x="5654675" y="4081463"/>
          <p14:tracePt t="70334" x="5654675" y="4073525"/>
          <p14:tracePt t="70342" x="5654675" y="4064000"/>
          <p14:tracePt t="70363" x="5654675" y="4027488"/>
          <p14:tracePt t="70375" x="5654675" y="4017963"/>
          <p14:tracePt t="70391" x="5645150" y="4000500"/>
          <p14:tracePt t="70407" x="5627688" y="3981450"/>
          <p14:tracePt t="70423" x="5591175" y="3954463"/>
          <p14:tracePt t="70440" x="5545138" y="3944938"/>
          <p14:tracePt t="70457" x="5426075" y="3935413"/>
          <p14:tracePt t="70473" x="5343525" y="3927475"/>
          <p14:tracePt t="70490" x="5243513" y="3927475"/>
          <p14:tracePt t="70507" x="5143500" y="3927475"/>
          <p14:tracePt t="70532" x="5051425" y="3927475"/>
          <p14:tracePt t="70542" x="5024438" y="3927475"/>
          <p14:tracePt t="70564" x="4987925" y="3927475"/>
          <p14:tracePt t="70580" x="4951413" y="3927475"/>
          <p14:tracePt t="70613" x="4914900" y="3927475"/>
          <p14:tracePt t="70625" x="4905375" y="3927475"/>
          <p14:tracePt t="70640" x="4895850" y="3927475"/>
          <p14:tracePt t="70657" x="4887913" y="3935413"/>
          <p14:tracePt t="70674" x="4878388" y="3944938"/>
          <p14:tracePt t="70691" x="4878388" y="3954463"/>
          <p14:tracePt t="74043" x="4887913" y="3954463"/>
          <p14:tracePt t="74057" x="4895850" y="3954463"/>
          <p14:tracePt t="74092" x="4905375" y="3944938"/>
          <p14:tracePt t="74181" x="4905375" y="3881438"/>
          <p14:tracePt t="74190" x="4905375" y="3862388"/>
          <p14:tracePt t="74214" x="4905375" y="3808413"/>
          <p14:tracePt t="74230" x="4905375" y="3779838"/>
          <p14:tracePt t="74261" x="4905375" y="3716338"/>
          <p14:tracePt t="74274" x="4905375" y="3698875"/>
          <p14:tracePt t="74290" x="4905375" y="3643313"/>
          <p14:tracePt t="74307" x="4905375" y="3616325"/>
          <p14:tracePt t="74323" x="4905375" y="3589338"/>
          <p14:tracePt t="74340" x="4905375" y="3560763"/>
          <p14:tracePt t="74357" x="4905375" y="3543300"/>
          <p14:tracePt t="74374" x="4905375" y="3533775"/>
          <p14:tracePt t="74510" x="4905375" y="3543300"/>
          <p14:tracePt t="74523" x="4905375" y="3570288"/>
          <p14:tracePt t="74544" x="4914900" y="3616325"/>
          <p14:tracePt t="74551" x="4914900" y="3625850"/>
          <p14:tracePt t="74573" x="4932363" y="3689350"/>
          <p14:tracePt t="74590" x="4941888" y="3725863"/>
          <p14:tracePt t="74601" x="4951413" y="3752850"/>
          <p14:tracePt t="74624" x="4960938" y="3779838"/>
          <p14:tracePt t="74630" x="4960938" y="3789363"/>
          <p14:tracePt t="74652" x="4968875" y="3808413"/>
          <p14:tracePt t="74664" x="4978400" y="3808413"/>
          <p14:tracePt t="74680" x="4987925" y="3825875"/>
          <p14:tracePt t="74713" x="5005388" y="3844925"/>
          <p14:tracePt t="74734" x="5051425" y="3852863"/>
          <p14:tracePt t="74741" x="5078413" y="3871913"/>
          <p14:tracePt t="74762" x="5170488" y="3881438"/>
          <p14:tracePt t="74774" x="5187950" y="3881438"/>
          <p14:tracePt t="74790" x="5260975" y="3881438"/>
          <p14:tracePt t="74807" x="5334000" y="3881438"/>
          <p14:tracePt t="74823" x="5389563" y="3881438"/>
          <p14:tracePt t="74840" x="5472113" y="3881438"/>
          <p14:tracePt t="74857" x="5508625" y="3881438"/>
          <p14:tracePt t="74873" x="5535613" y="3881438"/>
          <p14:tracePt t="74890" x="5562600" y="3881438"/>
          <p14:tracePt t="74907" x="5581650" y="3881438"/>
          <p14:tracePt t="74932" x="5608638" y="3881438"/>
          <p14:tracePt t="74944" x="5618163" y="3881438"/>
          <p14:tracePt t="74965" x="5664200" y="3881438"/>
          <p14:tracePt t="74971" x="5664200" y="3871913"/>
          <p14:tracePt t="74992" x="5691188" y="3862388"/>
          <p14:tracePt t="75013" x="5700713" y="3852863"/>
          <p14:tracePt t="75024" x="5718175" y="3835400"/>
          <p14:tracePt t="75040" x="5718175" y="3808413"/>
          <p14:tracePt t="75057" x="5727700" y="3771900"/>
          <p14:tracePt t="75074" x="5727700" y="3735388"/>
          <p14:tracePt t="75090" x="5727700" y="3698875"/>
          <p14:tracePt t="75106" x="5727700" y="3662363"/>
          <p14:tracePt t="75123" x="5727700" y="3633788"/>
          <p14:tracePt t="75140" x="5727700" y="3597275"/>
          <p14:tracePt t="75156" x="5718175" y="3597275"/>
          <p14:tracePt t="75162" x="5708650" y="3589338"/>
          <p14:tracePt t="75182" x="5700713" y="3579813"/>
          <p14:tracePt t="75192" x="5691188" y="3579813"/>
          <p14:tracePt t="75212" x="5654675" y="3579813"/>
          <p14:tracePt t="75224" x="5635625" y="3579813"/>
          <p14:tracePt t="75245" x="5554663" y="3579813"/>
          <p14:tracePt t="75261" x="5481638" y="3579813"/>
          <p14:tracePt t="75272" x="5453063" y="3579813"/>
          <p14:tracePt t="75291" x="5380038" y="3579813"/>
          <p14:tracePt t="75307" x="5316538" y="3570288"/>
          <p14:tracePt t="75323" x="5253038" y="3560763"/>
          <p14:tracePt t="75340" x="5224463" y="3552825"/>
          <p14:tracePt t="75356" x="5216525" y="3552825"/>
          <p14:tracePt t="75613" x="5207000" y="3552825"/>
          <p14:tracePt t="75634" x="5087938" y="3570288"/>
          <p14:tracePt t="75652" x="4997450" y="3616325"/>
          <p14:tracePt t="75664" x="4786313" y="3679825"/>
          <p14:tracePt t="75680" x="4513263" y="3735388"/>
          <p14:tracePt t="75693" x="4192588" y="3798888"/>
          <p14:tracePt t="75711" x="3836988" y="3825875"/>
          <p14:tracePt t="75723" x="3425825" y="3844925"/>
          <p14:tracePt t="75741" x="3060700" y="3862388"/>
          <p14:tracePt t="75757" x="2722563" y="3871913"/>
          <p14:tracePt t="75773" x="2438400" y="3871913"/>
          <p14:tracePt t="75790" x="2247900" y="3889375"/>
          <p14:tracePt t="75807" x="2174875" y="3908425"/>
          <p14:tracePt t="75823" x="2100263" y="3917950"/>
          <p14:tracePt t="75840" x="2073275" y="3935413"/>
          <p14:tracePt t="75857" x="2046288" y="3944938"/>
          <p14:tracePt t="75882" x="1973263" y="3981450"/>
          <p14:tracePt t="75904" x="1936750" y="3990975"/>
          <p14:tracePt t="75915" x="1909763" y="4000500"/>
          <p14:tracePt t="75932" x="1900238" y="4008438"/>
          <p14:tracePt t="76106" x="1881188" y="4017963"/>
          <p14:tracePt t="76111" x="1873250" y="4017963"/>
          <p14:tracePt t="76131" x="1844675" y="4027488"/>
          <p14:tracePt t="76142" x="1817688" y="4044950"/>
          <p14:tracePt t="76161" x="1781175" y="4064000"/>
          <p14:tracePt t="76183" x="1708150" y="4100513"/>
          <p14:tracePt t="76195" x="1690688" y="4110038"/>
          <p14:tracePt t="76211" x="1671638" y="4117975"/>
          <p14:tracePt t="76223" x="1662113" y="4127500"/>
          <p14:tracePt t="76710" x="1681163" y="4127500"/>
          <p14:tracePt t="76723" x="1698625" y="4127500"/>
          <p14:tracePt t="76745" x="1744663" y="4137025"/>
          <p14:tracePt t="76775" x="1827213" y="4164013"/>
          <p14:tracePt t="76805" x="1890713" y="4191000"/>
          <p14:tracePt t="76824" x="1909763" y="4210050"/>
          <p14:tracePt t="76851" x="1982788" y="4246563"/>
          <p14:tracePt t="76862" x="2009775" y="4256088"/>
          <p14:tracePt t="76881" x="2128838" y="4300538"/>
          <p14:tracePt t="76893" x="2182813" y="4300538"/>
          <p14:tracePt t="76912" x="2292350" y="4329113"/>
          <p14:tracePt t="76912" x="2338388" y="4337050"/>
          <p14:tracePt t="76926" x="2393950" y="4337050"/>
          <p14:tracePt t="76940" x="2484438" y="4356100"/>
          <p14:tracePt t="76962" x="2649538" y="4392613"/>
          <p14:tracePt t="76977" x="2768600" y="4429125"/>
          <p14:tracePt t="76990" x="2832100" y="4446588"/>
          <p14:tracePt t="77006" x="2886075" y="4465638"/>
          <p14:tracePt t="77023" x="2914650" y="4475163"/>
          <p14:tracePt t="77040" x="2968625" y="4502150"/>
          <p14:tracePt t="77057" x="2987675" y="4502150"/>
          <p14:tracePt t="77073" x="2995613" y="4511675"/>
          <p14:tracePt t="77090" x="3014663" y="4529138"/>
          <p14:tracePt t="77106" x="3024188" y="4548188"/>
          <p14:tracePt t="77112" x="3032125" y="4556125"/>
          <p14:tracePt t="77133" x="3068638" y="4575175"/>
          <p14:tracePt t="77141" x="3097213" y="4602163"/>
          <p14:tracePt t="77162" x="3151188" y="4629150"/>
          <p14:tracePt t="77175" x="3197225" y="4648200"/>
          <p14:tracePt t="77191" x="3243263" y="4657725"/>
          <p14:tracePt t="77211" x="3297238" y="4665663"/>
          <p14:tracePt t="77222" x="3352800" y="4694238"/>
          <p14:tracePt t="77240" x="3416300" y="4702175"/>
          <p14:tracePt t="77250" x="3462338" y="4702175"/>
          <p14:tracePt t="77273" x="3535363" y="4711700"/>
          <p14:tracePt t="77290" x="3589338" y="4711700"/>
          <p14:tracePt t="77306" x="3635375" y="4711700"/>
          <p14:tracePt t="77333" x="3698875" y="4711700"/>
          <p14:tracePt t="77353" x="3717925" y="4702175"/>
          <p14:tracePt t="77364" x="3763963" y="4675188"/>
          <p14:tracePt t="77380" x="3781425" y="4657725"/>
          <p14:tracePt t="77380" x="3790950" y="4648200"/>
          <p14:tracePt t="77393" x="3790950" y="4638675"/>
          <p14:tracePt t="77410" x="3790950" y="4602163"/>
          <p14:tracePt t="77423" x="3817938" y="4584700"/>
          <p14:tracePt t="77440" x="3817938" y="4538663"/>
          <p14:tracePt t="77441" x="3817938" y="4529138"/>
          <p14:tracePt t="77462" x="3817938" y="4465638"/>
          <p14:tracePt t="77475" x="3817938" y="4446588"/>
          <p14:tracePt t="77490" x="3817938" y="4419600"/>
          <p14:tracePt t="77507" x="3817938" y="4402138"/>
          <p14:tracePt t="77523" x="3817938" y="4392613"/>
          <p14:tracePt t="77558" x="3810000" y="4365625"/>
          <p14:tracePt t="77580" x="3800475" y="4356100"/>
          <p14:tracePt t="77601" x="3735388" y="4319588"/>
          <p14:tracePt t="77613" x="3708400" y="4300538"/>
          <p14:tracePt t="77630" x="3690938" y="4292600"/>
          <p14:tracePt t="77642" x="3662363" y="4283075"/>
          <p14:tracePt t="77661" x="3654425" y="4273550"/>
          <p14:tracePt t="77675" x="3644900" y="4273550"/>
          <p14:tracePt t="77690" x="3625850" y="4273550"/>
          <p14:tracePt t="77725" x="3608388" y="4273550"/>
          <p14:tracePt t="77742" x="3598863" y="4264025"/>
          <p14:tracePt t="77752" x="3581400" y="4264025"/>
          <p14:tracePt t="77774" x="3571875" y="4264025"/>
          <p14:tracePt t="77780" x="3562350" y="4264025"/>
          <p14:tracePt t="77801" x="3535363" y="4256088"/>
          <p14:tracePt t="77834" x="3508375" y="4256088"/>
          <p14:tracePt t="77851" x="3498850" y="4256088"/>
          <p14:tracePt t="77864" x="3471863" y="4256088"/>
          <p14:tracePt t="77882" x="3435350" y="4256088"/>
          <p14:tracePt t="77895" x="3416300" y="4256088"/>
          <p14:tracePt t="77912" x="3398838" y="4256088"/>
          <p14:tracePt t="77926" x="3370263" y="4256088"/>
          <p14:tracePt t="77941" x="3343275" y="4256088"/>
          <p14:tracePt t="77959" x="3333750" y="4264025"/>
          <p14:tracePt t="77970" x="3325813" y="4264025"/>
          <p14:tracePt t="77992" x="3306763" y="4283075"/>
          <p14:tracePt t="78003" x="3297238" y="4292600"/>
          <p14:tracePt t="78024" x="3279775" y="4329113"/>
          <p14:tracePt t="78055" x="3270250" y="4392613"/>
          <p14:tracePt t="78080" x="3270250" y="4419600"/>
          <p14:tracePt t="78093" x="3270250" y="4446588"/>
          <p14:tracePt t="78111" x="3270250" y="4483100"/>
          <p14:tracePt t="78134" x="3270250" y="4519613"/>
          <p14:tracePt t="78162" x="3270250" y="4565650"/>
          <p14:tracePt t="78174" x="3270250" y="4584700"/>
          <p14:tracePt t="78190" x="3279775" y="4621213"/>
          <p14:tracePt t="78207" x="3289300" y="4648200"/>
          <p14:tracePt t="78223" x="3297238" y="4694238"/>
          <p14:tracePt t="78240" x="3306763" y="4721225"/>
          <p14:tracePt t="78250" x="3316288" y="4730750"/>
          <p14:tracePt t="78274" x="3333750" y="4767263"/>
          <p14:tracePt t="78280" x="3333750" y="4775200"/>
          <p14:tracePt t="78302" x="3343275" y="4794250"/>
          <p14:tracePt t="78314" x="3362325" y="4811713"/>
          <p14:tracePt t="78330" x="3389313" y="4840288"/>
          <p14:tracePt t="78342" x="3406775" y="4857750"/>
          <p14:tracePt t="78342" x="3416300" y="4876800"/>
          <p14:tracePt t="78361" x="3425825" y="4894263"/>
          <p14:tracePt t="78382" x="3443288" y="4913313"/>
          <p14:tracePt t="78394" x="3471863" y="4922838"/>
          <p14:tracePt t="78411" x="3489325" y="4930775"/>
          <p14:tracePt t="78423" x="3508375" y="4940300"/>
          <p14:tracePt t="78440" x="3535363" y="4949825"/>
          <p14:tracePt t="78457" x="3562350" y="4949825"/>
          <p14:tracePt t="78473" x="3589338" y="4949825"/>
          <p14:tracePt t="78490" x="3617913" y="4949825"/>
          <p14:tracePt t="78507" x="3635375" y="4949825"/>
          <p14:tracePt t="78523" x="3681413" y="4949825"/>
          <p14:tracePt t="78540" x="3708400" y="4949825"/>
          <p14:tracePt t="78557" x="3744913" y="4949825"/>
          <p14:tracePt t="78583" x="3810000" y="4894263"/>
          <p14:tracePt t="78594" x="3817938" y="4876800"/>
          <p14:tracePt t="78612" x="3836988" y="4840288"/>
          <p14:tracePt t="78634" x="3863975" y="4775200"/>
          <p14:tracePt t="78662" x="3883025" y="4684713"/>
          <p14:tracePt t="78662" x="3883025" y="4675188"/>
          <p14:tracePt t="78675" x="3883025" y="4648200"/>
          <p14:tracePt t="78691" x="3883025" y="4602163"/>
          <p14:tracePt t="78707" x="3883025" y="4575175"/>
          <p14:tracePt t="78724" x="3873500" y="4519613"/>
          <p14:tracePt t="78741" x="3854450" y="4475163"/>
          <p14:tracePt t="78757" x="3836988" y="4429125"/>
          <p14:tracePt t="78773" x="3827463" y="4410075"/>
          <p14:tracePt t="78790" x="3800475" y="4373563"/>
          <p14:tracePt t="78790" x="3800475" y="4365625"/>
          <p14:tracePt t="78807" x="3781425" y="4356100"/>
          <p14:tracePt t="78834" x="3754438" y="4337050"/>
          <p14:tracePt t="78834" x="3735388" y="4337050"/>
          <p14:tracePt t="78841" x="3727450" y="4329113"/>
          <p14:tracePt t="78863" x="3690938" y="4310063"/>
          <p14:tracePt t="78875" x="3644900" y="4310063"/>
          <p14:tracePt t="78890" x="3617913" y="4310063"/>
          <p14:tracePt t="78911" x="3571875" y="4310063"/>
          <p14:tracePt t="78922" x="3525838" y="4310063"/>
          <p14:tracePt t="78940" x="3479800" y="4310063"/>
          <p14:tracePt t="78956" x="3425825" y="4319588"/>
          <p14:tracePt t="78975" x="3379788" y="4337050"/>
          <p14:tracePt t="78980" x="3370263" y="4346575"/>
          <p14:tracePt t="79000" x="3325813" y="4383088"/>
          <p14:tracePt t="79025" x="3306763" y="4410075"/>
          <p14:tracePt t="79030" x="3297238" y="4456113"/>
          <p14:tracePt t="79052" x="3297238" y="4492625"/>
          <p14:tracePt t="79063" x="3297238" y="4548188"/>
          <p14:tracePt t="79080" x="3297238" y="4584700"/>
          <p14:tracePt t="79093" x="3297238" y="4621213"/>
          <p14:tracePt t="79112" x="3316288" y="4675188"/>
          <p14:tracePt t="79125" x="3325813" y="4694238"/>
          <p14:tracePt t="79140" x="3343275" y="4730750"/>
          <p14:tracePt t="79161" x="3389313" y="4803775"/>
          <p14:tracePt t="79175" x="3416300" y="4821238"/>
          <p14:tracePt t="79194" x="3443288" y="4848225"/>
          <p14:tracePt t="79224" x="3516313" y="4867275"/>
          <p14:tracePt t="79250" x="3562350" y="4876800"/>
          <p14:tracePt t="79261" x="3571875" y="4876800"/>
          <p14:tracePt t="79280" x="3581400" y="4876800"/>
          <p14:tracePt t="79303" x="3608388" y="4876800"/>
          <p14:tracePt t="79333" x="3617913" y="4876800"/>
          <p14:tracePt t="79622" x="3617913" y="4867275"/>
          <p14:tracePt t="79641" x="3562350" y="4803775"/>
          <p14:tracePt t="79653" x="3525838" y="4767263"/>
          <p14:tracePt t="79670" x="3425825" y="4684713"/>
          <p14:tracePt t="79691" x="3206750" y="4483100"/>
          <p14:tracePt t="79703" x="3133725" y="4419600"/>
          <p14:tracePt t="79725" x="2895600" y="4191000"/>
          <p14:tracePt t="79751" x="2649538" y="3981450"/>
          <p14:tracePt t="79762" x="2547938" y="3889375"/>
          <p14:tracePt t="79780" x="2411413" y="3752850"/>
          <p14:tracePt t="79802" x="2174875" y="3506788"/>
          <p14:tracePt t="79813" x="2100263" y="3406775"/>
          <p14:tracePt t="79831" x="1982788" y="3241675"/>
          <p14:tracePt t="79843" x="1927225" y="3168650"/>
          <p14:tracePt t="79861" x="1909763" y="3068638"/>
          <p14:tracePt t="79877" x="1909763" y="3032125"/>
          <p14:tracePt t="79894" x="1909763" y="3022600"/>
          <p14:tracePt t="79900" x="1909763" y="3013075"/>
          <p14:tracePt t="79925" x="1936750" y="2986088"/>
          <p14:tracePt t="79945" x="1990725" y="2959100"/>
          <p14:tracePt t="79975" x="2036763" y="2930525"/>
          <p14:tracePt t="79981" x="2036763" y="2922588"/>
          <p14:tracePt t="80001" x="2055813" y="2913063"/>
          <p14:tracePt t="80012" x="2055813" y="2894013"/>
          <p14:tracePt t="80031" x="2055813" y="2867025"/>
          <p14:tracePt t="80042" x="2055813" y="2849563"/>
          <p14:tracePt t="80062" x="2046288" y="2820988"/>
          <p14:tracePt t="80082" x="2009775" y="2813050"/>
          <p14:tracePt t="80094" x="1936750" y="2794000"/>
          <p14:tracePt t="80111" x="1863725" y="2776538"/>
          <p14:tracePt t="80123" x="1808163" y="2776538"/>
          <p14:tracePt t="80140" x="1727200" y="2776538"/>
          <p14:tracePt t="80157" x="1654175" y="2776538"/>
          <p14:tracePt t="80173" x="1571625" y="2776538"/>
          <p14:tracePt t="80190" x="1498600" y="2776538"/>
          <p14:tracePt t="80207" x="1406525" y="2776538"/>
          <p14:tracePt t="80223" x="1323975" y="2784475"/>
          <p14:tracePt t="80240" x="1250950" y="2803525"/>
          <p14:tracePt t="80251" x="1177925" y="2830513"/>
          <p14:tracePt t="80273" x="1114425" y="2867025"/>
          <p14:tracePt t="80291" x="1022350" y="2913063"/>
          <p14:tracePt t="80311" x="941388" y="2949575"/>
          <p14:tracePt t="80333" x="868363" y="3005138"/>
          <p14:tracePt t="80341" x="849313" y="3022600"/>
          <p14:tracePt t="80362" x="766763" y="3078163"/>
          <p14:tracePt t="80374" x="758825" y="3086100"/>
          <p14:tracePt t="80390" x="739775" y="3114675"/>
          <p14:tracePt t="80407" x="739775" y="3132138"/>
          <p14:tracePt t="80423" x="730250" y="3151188"/>
          <p14:tracePt t="80440" x="730250" y="3168650"/>
          <p14:tracePt t="80457" x="730250" y="3195638"/>
          <p14:tracePt t="80473" x="730250" y="3241675"/>
          <p14:tracePt t="80490" x="776288" y="3287713"/>
          <p14:tracePt t="80507" x="812800" y="3324225"/>
          <p14:tracePt t="80533" x="895350" y="3370263"/>
          <p14:tracePt t="80545" x="931863" y="3387725"/>
          <p14:tracePt t="80562" x="1031875" y="3414713"/>
          <p14:tracePt t="80582" x="1196975" y="3443288"/>
          <p14:tracePt t="80593" x="1270000" y="3451225"/>
          <p14:tracePt t="80614" x="1543050" y="3470275"/>
          <p14:tracePt t="80620" x="1617663" y="3470275"/>
          <p14:tracePt t="80641" x="1790700" y="3470275"/>
          <p14:tracePt t="80657" x="1936750" y="3470275"/>
          <p14:tracePt t="80674" x="2092325" y="3470275"/>
          <p14:tracePt t="80684" x="2165350" y="3470275"/>
          <p14:tracePt t="80685" x="2247900" y="3470275"/>
          <p14:tracePt t="80707" x="2357438" y="3470275"/>
          <p14:tracePt t="80723" x="2474913" y="3470275"/>
          <p14:tracePt t="80740" x="2667000" y="3470275"/>
          <p14:tracePt t="80756" x="2805113" y="3460750"/>
          <p14:tracePt t="80762" x="2886075" y="3433763"/>
          <p14:tracePt t="80783" x="3024188" y="3414713"/>
          <p14:tracePt t="80792" x="3105150" y="3397250"/>
          <p14:tracePt t="80813" x="3224213" y="3360738"/>
          <p14:tracePt t="80825" x="3279775" y="3333750"/>
          <p14:tracePt t="80840" x="3289300" y="3324225"/>
          <p14:tracePt t="80862" x="3325813" y="3287713"/>
          <p14:tracePt t="80876" x="3352800" y="3260725"/>
          <p14:tracePt t="80890" x="3362325" y="3224213"/>
          <p14:tracePt t="80907" x="3370263" y="3178175"/>
          <p14:tracePt t="80924" x="3370263" y="3114675"/>
          <p14:tracePt t="80940" x="3362325" y="3059113"/>
          <p14:tracePt t="80952" x="3352800" y="3041650"/>
          <p14:tracePt t="80975" x="3260725" y="2949575"/>
          <p14:tracePt t="80981" x="3233738" y="2930525"/>
          <p14:tracePt t="81001" x="3097213" y="2886075"/>
          <p14:tracePt t="81030" x="2914650" y="2857500"/>
          <p14:tracePt t="81041" x="2841625" y="2849563"/>
          <p14:tracePt t="81062" x="2676525" y="2820988"/>
          <p14:tracePt t="81073" x="2530475" y="2820988"/>
          <p14:tracePt t="81090" x="2374900" y="2820988"/>
          <p14:tracePt t="81111" x="2165350" y="2820988"/>
          <p14:tracePt t="81123" x="2092325" y="2820988"/>
          <p14:tracePt t="81145" x="1890713" y="2813050"/>
          <p14:tracePt t="81150" x="1817688" y="2813050"/>
          <p14:tracePt t="81175" x="1571625" y="2813050"/>
          <p14:tracePt t="81180" x="1462088" y="2813050"/>
          <p14:tracePt t="81203" x="1233488" y="2813050"/>
          <p14:tracePt t="81214" x="1022350" y="2813050"/>
          <p14:tracePt t="81230" x="876300" y="2813050"/>
          <p14:tracePt t="81252" x="776288" y="2813050"/>
          <p14:tracePt t="81262" x="712788" y="2813050"/>
          <p14:tracePt t="81281" x="657225" y="2813050"/>
          <p14:tracePt t="81293" x="593725" y="2820988"/>
          <p14:tracePt t="81311" x="557213" y="2830513"/>
          <p14:tracePt t="81322" x="547688" y="2840038"/>
          <p14:tracePt t="81340" x="520700" y="2849563"/>
          <p14:tracePt t="81362" x="474663" y="2867025"/>
          <p14:tracePt t="81373" x="428625" y="2894013"/>
          <p14:tracePt t="81390" x="392113" y="2922588"/>
          <p14:tracePt t="81406" x="365125" y="2940050"/>
          <p14:tracePt t="81423" x="338138" y="2976563"/>
          <p14:tracePt t="81440" x="338138" y="3005138"/>
          <p14:tracePt t="81456" x="338138" y="3032125"/>
          <p14:tracePt t="81483" x="338138" y="3114675"/>
          <p14:tracePt t="81502" x="338138" y="3168650"/>
          <p14:tracePt t="81513" x="355600" y="3187700"/>
          <p14:tracePt t="81531" x="392113" y="3268663"/>
          <p14:tracePt t="81543" x="411163" y="3305175"/>
          <p14:tracePt t="81561" x="438150" y="3324225"/>
          <p14:tracePt t="81573" x="457200" y="3351213"/>
          <p14:tracePt t="81595" x="547688" y="3414713"/>
          <p14:tracePt t="81622" x="639763" y="3479800"/>
          <p14:tracePt t="81642" x="703263" y="3516313"/>
          <p14:tracePt t="81653" x="749300" y="3516313"/>
          <p14:tracePt t="81670" x="849313" y="3543300"/>
          <p14:tracePt t="81682" x="885825" y="3543300"/>
          <p14:tracePt t="81703" x="1014413" y="3579813"/>
          <p14:tracePt t="81714" x="1068388" y="3579813"/>
          <p14:tracePt t="81730" x="1169988" y="3579813"/>
          <p14:tracePt t="81753" x="1296988" y="3579813"/>
          <p14:tracePt t="81765" x="1370013" y="3579813"/>
          <p14:tracePt t="81782" x="1562100" y="3579813"/>
          <p14:tracePt t="81794" x="1754188" y="3579813"/>
          <p14:tracePt t="81810" x="1954213" y="3579813"/>
          <p14:tracePt t="81823" x="2146300" y="3579813"/>
          <p14:tracePt t="81840" x="2357438" y="3579813"/>
          <p14:tracePt t="81857" x="2557463" y="3579813"/>
          <p14:tracePt t="81874" x="2713038" y="3579813"/>
          <p14:tracePt t="81890" x="2832100" y="3570288"/>
          <p14:tracePt t="81907" x="2914650" y="3560763"/>
          <p14:tracePt t="81923" x="2987675" y="3543300"/>
          <p14:tracePt t="81940" x="3051175" y="3506788"/>
          <p14:tracePt t="81951" x="3114675" y="3479800"/>
          <p14:tracePt t="81963" x="3170238" y="3451225"/>
          <p14:tracePt t="81982" x="3214688" y="3414713"/>
          <p14:tracePt t="81993" x="3233738" y="3397250"/>
          <p14:tracePt t="82012" x="3270250" y="3360738"/>
          <p14:tracePt t="82035" x="3289300" y="3351213"/>
          <p14:tracePt t="82041" x="3289300" y="3333750"/>
          <p14:tracePt t="82063" x="3297238" y="3287713"/>
          <p14:tracePt t="82074" x="3306763" y="3224213"/>
          <p14:tracePt t="82090" x="3306763" y="3178175"/>
          <p14:tracePt t="82107" x="3306763" y="3122613"/>
          <p14:tracePt t="82124" x="3289300" y="3059113"/>
          <p14:tracePt t="82140" x="3233738" y="2995613"/>
          <p14:tracePt t="82157" x="3197225" y="2930525"/>
          <p14:tracePt t="82174" x="3178175" y="2894013"/>
          <p14:tracePt t="82204" x="3105150" y="2849563"/>
          <p14:tracePt t="82234" x="3041650" y="2840038"/>
          <p14:tracePt t="82240" x="3005138" y="2840038"/>
          <p14:tracePt t="82261" x="2951163" y="2820988"/>
          <p14:tracePt t="82282" x="2813050" y="2813050"/>
          <p14:tracePt t="82293" x="2776538" y="2813050"/>
          <p14:tracePt t="82310" x="2584450" y="2803525"/>
          <p14:tracePt t="82323" x="2520950" y="2803525"/>
          <p14:tracePt t="82340" x="2393950" y="2803525"/>
          <p14:tracePt t="82356" x="2284413" y="2794000"/>
          <p14:tracePt t="82373" x="2192338" y="2794000"/>
          <p14:tracePt t="82390" x="2092325" y="2794000"/>
          <p14:tracePt t="82406" x="1954213" y="2794000"/>
          <p14:tracePt t="82406" x="1881188" y="2794000"/>
          <p14:tracePt t="82423" x="1708150" y="2794000"/>
          <p14:tracePt t="82440" x="1498600" y="2813050"/>
          <p14:tracePt t="82456" x="1270000" y="2840038"/>
          <p14:tracePt t="82462" x="1177925" y="2849563"/>
          <p14:tracePt t="82482" x="1004888" y="2867025"/>
          <p14:tracePt t="82493" x="885825" y="2876550"/>
          <p14:tracePt t="82511" x="803275" y="2886075"/>
          <p14:tracePt t="82532" x="766763" y="2903538"/>
          <p14:tracePt t="82544" x="730250" y="2913063"/>
          <p14:tracePt t="82560" x="712788" y="2922588"/>
          <p14:tracePt t="82573" x="703263" y="2922588"/>
          <p14:tracePt t="82594" x="685800" y="2922588"/>
          <p14:tracePt t="82732" x="676275" y="2930525"/>
          <p14:tracePt t="82763" x="676275" y="2940050"/>
          <p14:tracePt t="82791" x="676275" y="2968625"/>
          <p14:tracePt t="82813" x="693738" y="3032125"/>
          <p14:tracePt t="82841" x="749300" y="3095625"/>
          <p14:tracePt t="82853" x="766763" y="3114675"/>
          <p14:tracePt t="82870" x="803275" y="3132138"/>
          <p14:tracePt t="82881" x="876300" y="3168650"/>
          <p14:tracePt t="82903" x="912813" y="3168650"/>
          <p14:tracePt t="82924" x="958850" y="3168650"/>
          <p14:tracePt t="82954" x="977900" y="3168650"/>
          <p14:tracePt t="83093" x="995363" y="3168650"/>
          <p14:tracePt t="83108" x="1041400" y="3178175"/>
          <p14:tracePt t="83124" x="1068388" y="3195638"/>
          <p14:tracePt t="83130" x="1114425" y="3214688"/>
          <p14:tracePt t="83152" x="1187450" y="3232150"/>
          <p14:tracePt t="83163" x="1214438" y="3241675"/>
          <p14:tracePt t="83180" x="1223963" y="3241675"/>
          <p14:tracePt t="83622" x="1233488" y="3241675"/>
          <p14:tracePt t="83634" x="1233488" y="3195638"/>
          <p14:tracePt t="83652" x="1233488" y="3151188"/>
          <p14:tracePt t="83664" x="1223963" y="3114675"/>
          <p14:tracePt t="83681" x="1087438" y="3086100"/>
          <p14:tracePt t="83701" x="1077913" y="3086100"/>
          <p14:tracePt t="84010" x="1050925" y="3095625"/>
          <p14:tracePt t="84024" x="1041400" y="3095625"/>
          <p14:tracePt t="84044" x="1096963" y="3114675"/>
          <p14:tracePt t="84056" x="1104900" y="3122613"/>
          <p14:tracePt t="84073" x="1169988" y="3132138"/>
          <p14:tracePt t="84094" x="1196975" y="3132138"/>
          <p14:tracePt t="84120" x="1233488" y="3151188"/>
          <p14:tracePt t="84131" x="1250950" y="3168650"/>
          <p14:tracePt t="84153" x="1306513" y="3195638"/>
          <p14:tracePt t="84160" x="1370013" y="3251200"/>
          <p14:tracePt t="84183" x="1470025" y="3341688"/>
          <p14:tracePt t="84190" x="1516063" y="3378200"/>
          <p14:tracePt t="84214" x="1654175" y="3524250"/>
          <p14:tracePt t="84230" x="1763713" y="3662363"/>
          <p14:tracePt t="84242" x="1881188" y="3752850"/>
          <p14:tracePt t="84264" x="1963738" y="3835400"/>
          <p14:tracePt t="84270" x="2027238" y="3889375"/>
          <p14:tracePt t="84270" x="2100263" y="3963988"/>
          <p14:tracePt t="84291" x="2255838" y="4081463"/>
          <p14:tracePt t="84302" x="2374900" y="4219575"/>
          <p14:tracePt t="84324" x="2511425" y="4356100"/>
          <p14:tracePt t="84350" x="2703513" y="4565650"/>
          <p14:tracePt t="84350" x="2776538" y="4648200"/>
          <p14:tracePt t="84375" x="2922588" y="4821238"/>
          <p14:tracePt t="84380" x="2995613" y="4913313"/>
          <p14:tracePt t="84401" x="3224213" y="5149850"/>
          <p14:tracePt t="84412" x="3325813" y="5241925"/>
          <p14:tracePt t="84434" x="3598863" y="5487988"/>
          <p14:tracePt t="84463" x="3973513" y="5716588"/>
          <p14:tracePt t="84485" x="4138613" y="5762625"/>
          <p14:tracePt t="84491" x="4229100" y="5770563"/>
          <p14:tracePt t="84513" x="4411663" y="5780088"/>
          <p14:tracePt t="84524" x="4448175" y="5780088"/>
          <p14:tracePt t="84540" x="4467225" y="5780088"/>
          <p14:tracePt t="84682" x="4476750" y="5780088"/>
          <p14:tracePt t="84682" x="4476750" y="5762625"/>
          <p14:tracePt t="84690" x="4484688" y="5697538"/>
          <p14:tracePt t="84710" x="4484688" y="5616575"/>
          <p14:tracePt t="84722" x="4484688" y="5524500"/>
          <p14:tracePt t="84740" x="4484688" y="5405438"/>
          <p14:tracePt t="84761" x="4467225" y="5305425"/>
          <p14:tracePt t="84773" x="4440238" y="5232400"/>
          <p14:tracePt t="84794" x="4421188" y="5178425"/>
          <p14:tracePt t="84800" x="4421188" y="5168900"/>
          <p14:tracePt t="84825" x="4411663" y="5132388"/>
          <p14:tracePt t="84830" x="4411663" y="5113338"/>
          <p14:tracePt t="84830" x="4411663" y="5105400"/>
          <p14:tracePt t="84851" x="4403725" y="5076825"/>
          <p14:tracePt t="84874" x="4394200" y="5059363"/>
          <p14:tracePt t="84912" x="4384675" y="5049838"/>
          <p14:tracePt t="85262" x="4403725" y="5049838"/>
          <p14:tracePt t="85355" x="4421188" y="5049838"/>
          <p14:tracePt t="85360" x="4440238" y="5049838"/>
          <p14:tracePt t="85380" x="4503738" y="5040313"/>
          <p14:tracePt t="85401" x="4576763" y="5040313"/>
          <p14:tracePt t="85413" x="4659313" y="5003800"/>
          <p14:tracePt t="85430" x="4768850" y="4986338"/>
          <p14:tracePt t="85442" x="4905375" y="4959350"/>
          <p14:tracePt t="85462" x="5114925" y="4930775"/>
          <p14:tracePt t="85474" x="5362575" y="4913313"/>
          <p14:tracePt t="85490" x="5627688" y="4903788"/>
          <p14:tracePt t="85506" x="5846763" y="4903788"/>
          <p14:tracePt t="85523" x="6056313" y="4903788"/>
          <p14:tracePt t="85544" x="6248400" y="4903788"/>
          <p14:tracePt t="85550" x="6321425" y="4903788"/>
          <p14:tracePt t="85551" x="6394450" y="4903788"/>
          <p14:tracePt t="85574" x="6486525" y="4894263"/>
          <p14:tracePt t="85590" x="6513513" y="4894263"/>
          <p14:tracePt t="85743" x="6513513" y="4884738"/>
          <p14:tracePt t="86410" x="6523038" y="4876800"/>
          <p14:tracePt t="86433" x="6559550" y="4867275"/>
          <p14:tracePt t="86442" x="6586538" y="4857750"/>
          <p14:tracePt t="86463" x="6604000" y="4857750"/>
          <p14:tracePt t="86475" x="6623050" y="4857750"/>
          <p14:tracePt t="86490" x="6632575" y="4848225"/>
          <p14:tracePt t="86507" x="6659563" y="4840288"/>
          <p14:tracePt t="86523" x="6669088" y="4840288"/>
          <p14:tracePt t="86540" x="6686550" y="4830763"/>
          <p14:tracePt t="86556" x="6696075" y="4830763"/>
          <p14:tracePt t="86573" x="6705600" y="4821238"/>
          <p14:tracePt t="86600" x="6713538" y="4821238"/>
          <p14:tracePt t="86943" x="6659563" y="4821238"/>
          <p14:tracePt t="86964" x="6540500" y="4811713"/>
          <p14:tracePt t="86993" x="6348413" y="4811713"/>
          <p14:tracePt t="87005" x="6294438" y="4811713"/>
          <p14:tracePt t="87023" x="6138863" y="4811713"/>
          <p14:tracePt t="87040" x="5992813" y="4811713"/>
          <p14:tracePt t="87057" x="5854700" y="4811713"/>
          <p14:tracePt t="87062" x="5800725" y="4811713"/>
          <p14:tracePt t="87082" x="5664200" y="4811713"/>
          <p14:tracePt t="87105" x="5399088" y="4811713"/>
          <p14:tracePt t="87110" x="5289550" y="4811713"/>
          <p14:tracePt t="87131" x="5078413" y="4811713"/>
          <p14:tracePt t="87142" x="4832350" y="4811713"/>
          <p14:tracePt t="87161" x="4576763" y="4811713"/>
          <p14:tracePt t="87172" x="4330700" y="4811713"/>
          <p14:tracePt t="87194" x="4129088" y="4811713"/>
          <p14:tracePt t="87211" x="3973513" y="4811713"/>
          <p14:tracePt t="87223" x="3817938" y="4811713"/>
          <p14:tracePt t="87240" x="3635375" y="4811713"/>
          <p14:tracePt t="87250" x="3535363" y="4811713"/>
          <p14:tracePt t="87271" x="3270250" y="4811713"/>
          <p14:tracePt t="87282" x="3124200" y="4811713"/>
          <p14:tracePt t="87300" x="2951163" y="4811713"/>
          <p14:tracePt t="87312" x="2859088" y="4811713"/>
          <p14:tracePt t="87330" x="2667000" y="4811713"/>
          <p14:tracePt t="87330" x="2593975" y="4811713"/>
          <p14:tracePt t="87351" x="2420938" y="4811713"/>
          <p14:tracePt t="87364" x="2265363" y="4811713"/>
          <p14:tracePt t="87381" x="2136775" y="4811713"/>
          <p14:tracePt t="87393" x="2073275" y="4811713"/>
          <p14:tracePt t="87411" x="1917700" y="4811713"/>
          <p14:tracePt t="87422" x="1900238" y="4811713"/>
          <p14:tracePt t="87440" x="1827213" y="4811713"/>
          <p14:tracePt t="87456" x="1754188" y="4811713"/>
          <p14:tracePt t="87474" x="1681163" y="4830763"/>
          <p14:tracePt t="87493" x="1535113" y="4848225"/>
          <p14:tracePt t="87506" x="1433513" y="4876800"/>
          <p14:tracePt t="87523" x="1389063" y="4876800"/>
          <p14:tracePt t="87540" x="1316038" y="4884738"/>
          <p14:tracePt t="87557" x="1279525" y="4903788"/>
          <p14:tracePt t="87603" x="1270000" y="4903788"/>
          <p14:tracePt t="87635" x="1260475" y="4913313"/>
          <p14:tracePt t="87662" x="1243013" y="4922838"/>
          <p14:tracePt t="87691" x="1233488" y="4930775"/>
          <p14:tracePt t="87743" x="1233488" y="4940300"/>
          <p14:tracePt t="87810" x="1233488" y="4949825"/>
          <p14:tracePt t="87832" x="1243013" y="4959350"/>
          <p14:tracePt t="87842" x="1260475" y="4967288"/>
          <p14:tracePt t="87842" x="1287463" y="4976813"/>
          <p14:tracePt t="87863" x="1352550" y="4995863"/>
          <p14:tracePt t="87884" x="1425575" y="5013325"/>
          <p14:tracePt t="87891" x="1543050" y="5022850"/>
          <p14:tracePt t="87912" x="1698625" y="5049838"/>
          <p14:tracePt t="87924" x="1854200" y="5049838"/>
          <p14:tracePt t="87940" x="2000250" y="5049838"/>
          <p14:tracePt t="87951" x="2063750" y="5049838"/>
          <p14:tracePt t="87976" x="2201863" y="5059363"/>
          <p14:tracePt t="87993" x="2255838" y="5059363"/>
          <p14:tracePt t="88006" x="2301875" y="5059363"/>
          <p14:tracePt t="88023" x="2338388" y="5059363"/>
          <p14:tracePt t="88039" x="2393950" y="5059363"/>
          <p14:tracePt t="88057" x="2457450" y="5059363"/>
          <p14:tracePt t="88083" x="2640013" y="5059363"/>
          <p14:tracePt t="88095" x="2667000" y="5059363"/>
          <p14:tracePt t="88111" x="2786063" y="5059363"/>
          <p14:tracePt t="88132" x="2886075" y="5059363"/>
          <p14:tracePt t="88144" x="2914650" y="5059363"/>
          <p14:tracePt t="88161" x="2951163" y="5059363"/>
          <p14:tracePt t="88172" x="2959100" y="5059363"/>
          <p14:tracePt t="88194" x="2978150" y="5059363"/>
          <p14:tracePt t="88225" x="3032125" y="5059363"/>
          <p14:tracePt t="88230" x="3060700" y="5059363"/>
          <p14:tracePt t="88251" x="3124200" y="5059363"/>
          <p14:tracePt t="88275" x="3252788" y="5059363"/>
          <p14:tracePt t="88300" x="3352800" y="5059363"/>
          <p14:tracePt t="88311" x="3471863" y="5068888"/>
          <p14:tracePt t="88331" x="3544888" y="5068888"/>
          <p14:tracePt t="88343" x="3671888" y="5068888"/>
          <p14:tracePt t="88361" x="3883025" y="5068888"/>
          <p14:tracePt t="88382" x="4219575" y="5068888"/>
          <p14:tracePt t="88394" x="4330700" y="5068888"/>
          <p14:tracePt t="88411" x="4557713" y="5068888"/>
          <p14:tracePt t="88422" x="4722813" y="5068888"/>
          <p14:tracePt t="88444" x="4749800" y="5068888"/>
          <p14:tracePt t="88693" x="4749800" y="5076825"/>
          <p14:tracePt t="88707" x="4722813" y="5095875"/>
          <p14:tracePt t="88723" x="4649788" y="5113338"/>
          <p14:tracePt t="88734" x="4603750" y="5132388"/>
          <p14:tracePt t="88756" x="4448175" y="5141913"/>
          <p14:tracePt t="88773" x="4348163" y="5141913"/>
          <p14:tracePt t="88790" x="4175125" y="5141913"/>
          <p14:tracePt t="88806" x="4029075" y="5141913"/>
          <p14:tracePt t="88834" x="3863975" y="5141913"/>
          <p14:tracePt t="88841" x="3836988" y="5141913"/>
          <p14:tracePt t="88863" x="3827463" y="5141913"/>
          <p14:tracePt t="88875" x="3810000" y="5141913"/>
          <p14:tracePt t="88910" x="3800475" y="5141913"/>
          <p14:tracePt t="89655" x="3763963" y="5141913"/>
          <p14:tracePt t="89675" x="3717925" y="5141913"/>
          <p14:tracePt t="89692" x="3690938" y="5141913"/>
          <p14:tracePt t="89703" x="3662363" y="5141913"/>
          <p14:tracePt t="89944" x="3625850" y="5149850"/>
          <p14:tracePt t="89954" x="3608388" y="5159375"/>
          <p14:tracePt t="89970" x="3571875" y="5168900"/>
          <p14:tracePt t="89991" x="3452813" y="5186363"/>
          <p14:tracePt t="90007" x="3325813" y="5205413"/>
          <p14:tracePt t="90032" x="3133725" y="5205413"/>
          <p14:tracePt t="90044" x="2905125" y="5205413"/>
          <p14:tracePt t="90060" x="2686050" y="5205413"/>
          <p14:tracePt t="90082" x="2511425" y="5205413"/>
          <p14:tracePt t="90094" x="2466975" y="5205413"/>
          <p14:tracePt t="90120" x="2457450" y="5205413"/>
          <p14:tracePt t="90222" x="2466975" y="5205413"/>
          <p14:tracePt t="90233" x="2540000" y="5205413"/>
          <p14:tracePt t="90252" x="2620963" y="5205413"/>
          <p14:tracePt t="90264" x="2786063" y="5205413"/>
          <p14:tracePt t="90280" x="3014663" y="5205413"/>
          <p14:tracePt t="90293" x="3141663" y="5205413"/>
          <p14:tracePt t="90311" x="3498850" y="5205413"/>
          <p14:tracePt t="90333" x="3654425" y="5205413"/>
          <p14:tracePt t="90344" x="3708400" y="5205413"/>
          <p14:tracePt t="90360" x="3735388" y="5205413"/>
          <p14:tracePt t="90373" x="3744913" y="5205413"/>
          <p14:tracePt t="90390" x="3763963" y="5205413"/>
          <p14:tracePt t="90407" x="3790950" y="5205413"/>
          <p14:tracePt t="90505" x="3727450" y="5205413"/>
          <p14:tracePt t="90530" x="3562350" y="5205413"/>
          <p14:tracePt t="90542" x="3452813" y="5205413"/>
          <p14:tracePt t="90561" x="3114675" y="5205413"/>
          <p14:tracePt t="90573" x="2822575" y="5205413"/>
          <p14:tracePt t="90590" x="2540000" y="5205413"/>
          <p14:tracePt t="90614" x="2338388" y="5205413"/>
          <p14:tracePt t="90614" x="2328863" y="5205413"/>
          <p14:tracePt t="90755" x="2401888" y="5205413"/>
          <p14:tracePt t="90760" x="2447925" y="5205413"/>
          <p14:tracePt t="90780" x="2649538" y="5205413"/>
          <p14:tracePt t="90791" x="2941638" y="5205413"/>
          <p14:tracePt t="90812" x="3224213" y="5205413"/>
          <p14:tracePt t="90824" x="3498850" y="5205413"/>
          <p14:tracePt t="90840" x="3708400" y="5205413"/>
          <p14:tracePt t="90862" x="3781425" y="5205413"/>
          <p14:tracePt t="90876" x="3790950" y="5205413"/>
          <p14:tracePt t="91343" x="3854450" y="5205413"/>
          <p14:tracePt t="91357" x="3873500" y="5205413"/>
          <p14:tracePt t="91373" x="3919538" y="5205413"/>
          <p14:tracePt t="91394" x="3946525" y="5205413"/>
          <p14:tracePt t="91643" x="4010025" y="5205413"/>
          <p14:tracePt t="91656" x="4110038" y="5205413"/>
          <p14:tracePt t="91674" x="4175125" y="5205413"/>
          <p14:tracePt t="91684" x="4348163" y="5205413"/>
          <p14:tracePt t="91707" x="4476750" y="5205413"/>
          <p14:tracePt t="91711" x="4540250" y="5205413"/>
          <p14:tracePt t="91734" x="4549775" y="5205413"/>
          <p14:tracePt t="91794" x="4557713" y="5205413"/>
          <p14:tracePt t="91844" x="4567238" y="5205413"/>
          <p14:tracePt t="91856" x="4576763" y="5205413"/>
          <p14:tracePt t="91873" x="4603750" y="5205413"/>
          <p14:tracePt t="92260" x="4540250" y="5195888"/>
          <p14:tracePt t="92285" x="4484688" y="5195888"/>
          <p14:tracePt t="92312" x="4457700" y="5195888"/>
          <p14:tracePt t="92324" x="4448175" y="5195888"/>
          <p14:tracePt t="92344" x="4430713" y="5195888"/>
          <p14:tracePt t="92350" x="4421188" y="5195888"/>
          <p14:tracePt t="92543" x="4494213" y="5168900"/>
          <p14:tracePt t="92562" x="4603750" y="5149850"/>
          <p14:tracePt t="92575" x="4667250" y="5149850"/>
          <p14:tracePt t="92592" x="4932363" y="5149850"/>
          <p14:tracePt t="92624" x="5289550" y="5149850"/>
          <p14:tracePt t="92652" x="5518150" y="5149850"/>
          <p14:tracePt t="92670" x="5681663" y="5149850"/>
          <p14:tracePt t="92681" x="5764213" y="5149850"/>
          <p14:tracePt t="92702" x="6010275" y="5149850"/>
          <p14:tracePt t="92714" x="6083300" y="5149850"/>
          <p14:tracePt t="92731" x="6202363" y="5149850"/>
          <p14:tracePt t="92744" x="6284913" y="5149850"/>
          <p14:tracePt t="92761" x="6367463" y="5149850"/>
          <p14:tracePt t="92774" x="6440488" y="5149850"/>
          <p14:tracePt t="92790" x="6513513" y="5149850"/>
          <p14:tracePt t="92811" x="6586538" y="5149850"/>
          <p14:tracePt t="92826" x="6669088" y="5149850"/>
          <p14:tracePt t="92844" x="6823075" y="5149850"/>
          <p14:tracePt t="92850" x="6878638" y="5149850"/>
          <p14:tracePt t="92873" x="6978650" y="5149850"/>
          <p14:tracePt t="92884" x="7051675" y="5149850"/>
          <p14:tracePt t="92907" x="7124700" y="5149850"/>
          <p14:tracePt t="92912" x="7153275" y="5149850"/>
          <p14:tracePt t="92933" x="7197725" y="5149850"/>
          <p14:tracePt t="92956" x="7226300" y="5149850"/>
          <p14:tracePt t="92961" x="7243763" y="5149850"/>
          <p14:tracePt t="92983" x="7280275" y="5141913"/>
          <p14:tracePt t="92992" x="7299325" y="5141913"/>
          <p14:tracePt t="93013" x="7316788" y="5141913"/>
          <p14:tracePt t="93072" x="7326313" y="5141913"/>
          <p14:tracePt t="93122" x="7335838" y="5132388"/>
          <p14:tracePt t="93155" x="7335838" y="5059363"/>
          <p14:tracePt t="93183" x="7289800" y="4976813"/>
          <p14:tracePt t="93208" x="7216775" y="4913313"/>
          <p14:tracePt t="93234" x="7043738" y="4876800"/>
          <p14:tracePt t="93264" x="6905625" y="4876800"/>
          <p14:tracePt t="93270" x="6859588" y="4876800"/>
          <p14:tracePt t="93291" x="6732588" y="4876800"/>
          <p14:tracePt t="93312" x="6540500" y="4876800"/>
          <p14:tracePt t="93323" x="6477000" y="4876800"/>
          <p14:tracePt t="93344" x="6367463" y="4876800"/>
          <p14:tracePt t="93356" x="6348413" y="4876800"/>
          <p14:tracePt t="93374" x="6330950" y="4876800"/>
          <p14:tracePt t="93384" x="6302375" y="4884738"/>
          <p14:tracePt t="93407" x="6275388" y="4922838"/>
          <p14:tracePt t="93432" x="6248400" y="4949825"/>
          <p14:tracePt t="93455" x="6229350" y="4967288"/>
          <p14:tracePt t="93484" x="6221413" y="4995863"/>
          <p14:tracePt t="93490" x="6221413" y="5013325"/>
          <p14:tracePt t="93512" x="6229350" y="5068888"/>
          <p14:tracePt t="93524" x="6248400" y="5122863"/>
          <p14:tracePt t="93540" x="6330950" y="5178425"/>
          <p14:tracePt t="93556" x="6403975" y="5214938"/>
          <p14:tracePt t="93573" x="6586538" y="5259388"/>
          <p14:tracePt t="93590" x="6815138" y="5287963"/>
          <p14:tracePt t="93600" x="6924675" y="5305425"/>
          <p14:tracePt t="93624" x="7289800" y="5332413"/>
          <p14:tracePt t="93650" x="7499350" y="5332413"/>
          <p14:tracePt t="93662" x="7508875" y="5332413"/>
          <p14:tracePt t="93681" x="7526338" y="5332413"/>
          <p14:tracePt t="93703" x="7554913" y="5305425"/>
          <p14:tracePt t="93714" x="7572375" y="5278438"/>
          <p14:tracePt t="93732" x="7581900" y="5186363"/>
          <p14:tracePt t="93744" x="7581900" y="5149850"/>
          <p14:tracePt t="93760" x="7581900" y="5076825"/>
          <p14:tracePt t="93772" x="7581900" y="5049838"/>
          <p14:tracePt t="93790" x="7564438" y="4976813"/>
          <p14:tracePt t="93807" x="7535863" y="4940300"/>
          <p14:tracePt t="93823" x="7508875" y="4903788"/>
          <p14:tracePt t="93840" x="7435850" y="4884738"/>
          <p14:tracePt t="93857" x="7353300" y="4884738"/>
          <p14:tracePt t="93873" x="7262813" y="4884738"/>
          <p14:tracePt t="93890" x="7070725" y="4884738"/>
          <p14:tracePt t="93907" x="6896100" y="4884738"/>
          <p14:tracePt t="93933" x="6705600" y="4884738"/>
          <p14:tracePt t="93944" x="6559550" y="4884738"/>
          <p14:tracePt t="93964" x="6457950" y="4884738"/>
          <p14:tracePt t="93982" x="6384925" y="4903788"/>
          <p14:tracePt t="93994" x="6375400" y="4913313"/>
          <p14:tracePt t="94011" x="6357938" y="4930775"/>
          <p14:tracePt t="94024" x="6330950" y="4949825"/>
          <p14:tracePt t="94044" x="6321425" y="4976813"/>
          <p14:tracePt t="94050" x="6321425" y="4986338"/>
          <p14:tracePt t="94050" x="6321425" y="5003800"/>
          <p14:tracePt t="94072" x="6321425" y="5040313"/>
          <p14:tracePt t="94094" x="6321425" y="5076825"/>
          <p14:tracePt t="94100" x="6321425" y="5086350"/>
          <p14:tracePt t="94123" x="6321425" y="5113338"/>
          <p14:tracePt t="94140" x="6338888" y="5141913"/>
          <p14:tracePt t="94156" x="6394450" y="5159375"/>
          <p14:tracePt t="94161" x="6440488" y="5159375"/>
          <p14:tracePt t="94182" x="6604000" y="5186363"/>
          <p14:tracePt t="94195" x="6769100" y="5186363"/>
          <p14:tracePt t="94211" x="6942138" y="5186363"/>
          <p14:tracePt t="94231" x="7061200" y="5186363"/>
          <p14:tracePt t="94245" x="7097713" y="5186363"/>
          <p14:tracePt t="94261" x="7116763" y="5168900"/>
          <p14:tracePt t="94276" x="7124700" y="5141913"/>
          <p14:tracePt t="94294" x="7134225" y="5086350"/>
          <p14:tracePt t="94324" x="7143750" y="4986338"/>
          <p14:tracePt t="94350" x="7143750" y="4940300"/>
          <p14:tracePt t="94374" x="7097713" y="4857750"/>
          <p14:tracePt t="94400" x="7034213" y="4840288"/>
          <p14:tracePt t="94412" x="7007225" y="4840288"/>
          <p14:tracePt t="94431" x="6905625" y="4840288"/>
          <p14:tracePt t="94441" x="6750050" y="4840288"/>
          <p14:tracePt t="94463" x="6559550" y="4840288"/>
          <p14:tracePt t="94480" x="6348413" y="4840288"/>
          <p14:tracePt t="94492" x="6294438" y="4840288"/>
          <p14:tracePt t="94511" x="6229350" y="4857750"/>
          <p14:tracePt t="94522" x="6221413" y="4867275"/>
          <p14:tracePt t="94540" x="6184900" y="4903788"/>
          <p14:tracePt t="94556" x="6165850" y="4940300"/>
          <p14:tracePt t="94573" x="6129338" y="5003800"/>
          <p14:tracePt t="94590" x="6129338" y="5049838"/>
          <p14:tracePt t="94600" x="6129338" y="5113338"/>
          <p14:tracePt t="94624" x="6129338" y="5178425"/>
          <p14:tracePt t="94630" x="6138863" y="5195888"/>
          <p14:tracePt t="94653" x="6165850" y="5222875"/>
          <p14:tracePt t="94663" x="6229350" y="5251450"/>
          <p14:tracePt t="94680" x="6330950" y="5268913"/>
          <p14:tracePt t="94692" x="6357938" y="5268913"/>
          <p14:tracePt t="94711" x="6550025" y="5268913"/>
          <p14:tracePt t="94723" x="6650038" y="5268913"/>
          <p14:tracePt t="94744" x="6924675" y="5232400"/>
          <p14:tracePt t="94764" x="6997700" y="5214938"/>
          <p14:tracePt t="94776" x="7024688" y="5186363"/>
          <p14:tracePt t="94794" x="7043738" y="5168900"/>
          <p14:tracePt t="94821" x="7080250" y="5059363"/>
          <p14:tracePt t="94833" x="7080250" y="5022850"/>
          <p14:tracePt t="94853" x="7080250" y="4894263"/>
          <p14:tracePt t="94871" x="7080250" y="4821238"/>
          <p14:tracePt t="94882" x="7080250" y="4803775"/>
          <p14:tracePt t="94904" x="7061200" y="4748213"/>
          <p14:tracePt t="94930" x="7015163" y="4711700"/>
          <p14:tracePt t="94942" x="6978650" y="4702175"/>
          <p14:tracePt t="94961" x="6905625" y="4702175"/>
          <p14:tracePt t="94973" x="6851650" y="4702175"/>
          <p14:tracePt t="94995" x="6577013" y="4721225"/>
          <p14:tracePt t="95011" x="6403975" y="4738688"/>
          <p14:tracePt t="95022" x="6321425" y="4757738"/>
          <p14:tracePt t="95040" x="6202363" y="4794250"/>
          <p14:tracePt t="95040" x="6184900" y="4811713"/>
          <p14:tracePt t="95057" x="6138863" y="4857750"/>
          <p14:tracePt t="95073" x="6129338" y="4884738"/>
          <p14:tracePt t="95090" x="6119813" y="4930775"/>
          <p14:tracePt t="95107" x="6119813" y="4959350"/>
          <p14:tracePt t="95112" x="6119813" y="4995863"/>
          <p14:tracePt t="95133" x="6119813" y="5032375"/>
          <p14:tracePt t="95152" x="6148388" y="5076825"/>
          <p14:tracePt t="95152" x="6175375" y="5113338"/>
          <p14:tracePt t="95164" x="6221413" y="5149850"/>
          <p14:tracePt t="95180" x="6284913" y="5159375"/>
          <p14:tracePt t="95192" x="6384925" y="5168900"/>
          <p14:tracePt t="95211" x="6613525" y="5186363"/>
          <p14:tracePt t="95223" x="6869113" y="5186363"/>
          <p14:tracePt t="95240" x="7134225" y="5186363"/>
          <p14:tracePt t="95262" x="7289800" y="5168900"/>
          <p14:tracePt t="95276" x="7380288" y="5122863"/>
          <p14:tracePt t="95294" x="7426325" y="5076825"/>
          <p14:tracePt t="95300" x="7435850" y="5040313"/>
          <p14:tracePt t="95300" x="7435850" y="5003800"/>
          <p14:tracePt t="95323" x="7453313" y="4930775"/>
          <p14:tracePt t="95339" x="7453313" y="4884738"/>
          <p14:tracePt t="95356" x="7453313" y="4840288"/>
          <p14:tracePt t="95361" x="7445375" y="4821238"/>
          <p14:tracePt t="95382" x="7399338" y="4784725"/>
          <p14:tracePt t="95403" x="7362825" y="4757738"/>
          <p14:tracePt t="95414" x="7307263" y="4757738"/>
          <p14:tracePt t="95431" x="7216775" y="4757738"/>
          <p14:tracePt t="95443" x="7180263" y="4757738"/>
          <p14:tracePt t="95460" x="7024688" y="4757738"/>
          <p14:tracePt t="95473" x="6951663" y="4757738"/>
          <p14:tracePt t="95490" x="6778625" y="4767263"/>
          <p14:tracePt t="95507" x="6623050" y="4803775"/>
          <p14:tracePt t="95523" x="6477000" y="4857750"/>
          <p14:tracePt t="95540" x="6367463" y="4894263"/>
          <p14:tracePt t="95540" x="6348413" y="4913313"/>
          <p14:tracePt t="95556" x="6321425" y="4940300"/>
          <p14:tracePt t="95572" x="6302375" y="4967288"/>
          <p14:tracePt t="95590" x="6302375" y="5013325"/>
          <p14:tracePt t="95611" x="6302375" y="5049838"/>
          <p14:tracePt t="95631" x="6302375" y="5086350"/>
          <p14:tracePt t="95651" x="6367463" y="5159375"/>
          <p14:tracePt t="95663" x="6384925" y="5168900"/>
          <p14:tracePt t="95680" x="6430963" y="5214938"/>
          <p14:tracePt t="95680" x="6467475" y="5222875"/>
          <p14:tracePt t="95693" x="6513513" y="5232400"/>
          <p14:tracePt t="95711" x="6669088" y="5259388"/>
          <p14:tracePt t="95726" x="6859588" y="5287963"/>
          <p14:tracePt t="95740" x="7015163" y="5287963"/>
          <p14:tracePt t="95756" x="7134225" y="5287963"/>
          <p14:tracePt t="95773" x="7189788" y="5287963"/>
          <p14:tracePt t="95792" x="7243763" y="5241925"/>
          <p14:tracePt t="95806" x="7270750" y="5195888"/>
          <p14:tracePt t="95823" x="7299325" y="5122863"/>
          <p14:tracePt t="95840" x="7316788" y="5013325"/>
          <p14:tracePt t="95856" x="7316788" y="4976813"/>
          <p14:tracePt t="95861" x="7307263" y="4940300"/>
          <p14:tracePt t="95883" x="7289800" y="4913313"/>
          <p14:tracePt t="95891" x="7280275" y="4903788"/>
          <p14:tracePt t="95913" x="7234238" y="4884738"/>
          <p14:tracePt t="95930" x="7134225" y="4867275"/>
          <p14:tracePt t="95942" x="7070725" y="4867275"/>
          <p14:tracePt t="95963" x="6988175" y="4867275"/>
          <p14:tracePt t="95977" x="6878638" y="4867275"/>
          <p14:tracePt t="95994" x="6759575" y="4867275"/>
          <p14:tracePt t="96022" x="6604000" y="4867275"/>
          <p14:tracePt t="96042" x="6477000" y="4876800"/>
          <p14:tracePt t="96053" x="6430963" y="4903788"/>
          <p14:tracePt t="96074" x="6330950" y="4967288"/>
          <p14:tracePt t="96100" x="6275388" y="5049838"/>
          <p14:tracePt t="96111" x="6275388" y="5068888"/>
          <p14:tracePt t="96130" x="6275388" y="5159375"/>
          <p14:tracePt t="96143" x="6275388" y="5186363"/>
          <p14:tracePt t="96162" x="6302375" y="5259388"/>
          <p14:tracePt t="96180" x="6357938" y="5324475"/>
          <p14:tracePt t="96192" x="6403975" y="5332413"/>
          <p14:tracePt t="96211" x="6513513" y="5351463"/>
          <p14:tracePt t="96227" x="6669088" y="5351463"/>
          <p14:tracePt t="96241" x="6759575" y="5351463"/>
          <p14:tracePt t="96251" x="6988175" y="5332413"/>
          <p14:tracePt t="96275" x="7216775" y="5251450"/>
          <p14:tracePt t="96281" x="7234238" y="5232400"/>
          <p14:tracePt t="96308" x="7262813" y="5132388"/>
          <p14:tracePt t="96320" x="7262813" y="5086350"/>
          <p14:tracePt t="96332" x="7262813" y="5013325"/>
          <p14:tracePt t="96353" x="7243763" y="4949825"/>
          <p14:tracePt t="96360" x="7161213" y="4894263"/>
          <p14:tracePt t="96384" x="7061200" y="4894263"/>
          <p14:tracePt t="96391" x="6896100" y="4894263"/>
          <p14:tracePt t="96412" x="6705600" y="4894263"/>
          <p14:tracePt t="96432" x="6550025" y="4894263"/>
          <p14:tracePt t="96441" x="6448425" y="4894263"/>
          <p14:tracePt t="96463" x="6411913" y="4894263"/>
          <p14:tracePt t="96470" x="6403975" y="4894263"/>
          <p14:tracePt t="96490" x="6367463" y="4913313"/>
          <p14:tracePt t="96507" x="6311900" y="4959350"/>
          <p14:tracePt t="96524" x="6257925" y="4995863"/>
          <p14:tracePt t="96555" x="6111875" y="5068888"/>
          <p14:tracePt t="96570" x="5965825" y="5105400"/>
          <p14:tracePt t="96581" x="5891213" y="5113338"/>
          <p14:tracePt t="96604" x="5773738" y="5113338"/>
          <p14:tracePt t="96631" x="5737225" y="5141913"/>
          <p14:tracePt t="96944" x="5737225" y="5149850"/>
          <p14:tracePt t="96961" x="5718175" y="5122863"/>
          <p14:tracePt t="96974" x="5635625" y="5059363"/>
          <p14:tracePt t="96995" x="5508625" y="5013325"/>
          <p14:tracePt t="97020" x="5389563" y="4913313"/>
          <p14:tracePt t="97031" x="5343525" y="4903788"/>
          <p14:tracePt t="97053" x="5224463" y="4867275"/>
          <p14:tracePt t="97063" x="5197475" y="4867275"/>
          <p14:tracePt t="97081" x="5170488" y="4848225"/>
          <p14:tracePt t="97102" x="5143500" y="4840288"/>
          <p14:tracePt t="97134" x="5143500" y="4830763"/>
          <p14:tracePt t="97163" x="5133975" y="4811713"/>
          <p14:tracePt t="97909" x="5124450" y="4803775"/>
          <p14:tracePt t="98622" x="5114925" y="4803775"/>
          <p14:tracePt t="98663" x="5106988" y="4803775"/>
          <p14:tracePt t="98673" x="5060950" y="4794250"/>
          <p14:tracePt t="98691" x="5005388" y="4767263"/>
          <p14:tracePt t="98702" x="4968875" y="4767263"/>
          <p14:tracePt t="98725" x="4822825" y="4721225"/>
          <p14:tracePt t="98751" x="4676775" y="4694238"/>
          <p14:tracePt t="98774" x="4540250" y="4694238"/>
          <p14:tracePt t="98801" x="4321175" y="4665663"/>
          <p14:tracePt t="98812" x="4192588" y="4665663"/>
          <p14:tracePt t="98831" x="3735388" y="4638675"/>
          <p14:tracePt t="98844" x="3589338" y="4638675"/>
          <p14:tracePt t="98861" x="3289300" y="4629150"/>
          <p14:tracePt t="98874" x="3005138" y="4592638"/>
          <p14:tracePt t="98890" x="2759075" y="4584700"/>
          <p14:tracePt t="98911" x="2365375" y="4548188"/>
          <p14:tracePt t="98923" x="2255838" y="4548188"/>
          <p14:tracePt t="98940" x="2027238" y="4538663"/>
          <p14:tracePt t="98950" x="1836738" y="4519613"/>
          <p14:tracePt t="98975" x="1579563" y="4492625"/>
          <p14:tracePt t="98980" x="1506538" y="4492625"/>
          <p14:tracePt t="99001" x="1406525" y="4492625"/>
          <p14:tracePt t="99012" x="1343025" y="4483100"/>
          <p14:tracePt t="99030" x="1316038" y="4475163"/>
          <p14:tracePt t="99052" x="1306513" y="4475163"/>
          <p14:tracePt t="99064" x="1296988" y="4475163"/>
          <p14:tracePt t="99081" x="1287463" y="4475163"/>
          <p14:tracePt t="99113" x="1270000" y="4475163"/>
          <p14:tracePt t="99124" x="1233488" y="4475163"/>
          <p14:tracePt t="99140" x="1206500" y="4475163"/>
          <p14:tracePt t="99161" x="1141413" y="4475163"/>
          <p14:tracePt t="99173" x="1114425" y="4475163"/>
          <p14:tracePt t="99190" x="1104900" y="4475163"/>
          <p14:tracePt t="99310" x="1114425" y="4465638"/>
          <p14:tracePt t="99333" x="1214438" y="4465638"/>
          <p14:tracePt t="99363" x="1389063" y="4456113"/>
          <p14:tracePt t="99374" x="1443038" y="4456113"/>
          <p14:tracePt t="99390" x="1579563" y="4456113"/>
          <p14:tracePt t="99407" x="1717675" y="4456113"/>
          <p14:tracePt t="99423" x="1817688" y="4456113"/>
          <p14:tracePt t="99440" x="1827213" y="4456113"/>
          <p14:tracePt t="99655" x="1808163" y="4456113"/>
          <p14:tracePt t="99674" x="1717675" y="4438650"/>
          <p14:tracePt t="99692" x="1635125" y="4438650"/>
          <p14:tracePt t="99704" x="1579563" y="4419600"/>
          <p14:tracePt t="99720" x="1543050" y="4419600"/>
          <p14:tracePt t="99731" x="1516063" y="4410075"/>
          <p14:tracePt t="103210" x="1506538" y="4410075"/>
          <p14:tracePt t="103233" x="1452563" y="4410075"/>
          <p14:tracePt t="103241" x="1406525" y="4410075"/>
          <p14:tracePt t="103262" x="1250950" y="4410075"/>
          <p14:tracePt t="103275" x="1141413" y="4429125"/>
          <p14:tracePt t="103294" x="1041400" y="4446588"/>
          <p14:tracePt t="103305" x="1004888" y="4446588"/>
          <p14:tracePt t="103320" x="968375" y="4446588"/>
          <p14:tracePt t="103342" x="941388" y="4446588"/>
          <p14:tracePt t="103373" x="922338" y="4446588"/>
          <p14:tracePt t="103384" x="922338" y="4456113"/>
          <p14:tracePt t="103400" x="904875" y="4456113"/>
          <p14:tracePt t="103413" x="895350" y="4456113"/>
          <p14:tracePt t="103430" x="885825" y="4465638"/>
          <p14:tracePt t="103571" x="885825" y="4475163"/>
          <p14:tracePt t="103592" x="941388" y="4565650"/>
          <p14:tracePt t="103602" x="958850" y="4592638"/>
          <p14:tracePt t="103624" x="1014413" y="4657725"/>
          <p14:tracePt t="103629" x="1022350" y="4675188"/>
          <p14:tracePt t="103652" x="1050925" y="4694238"/>
          <p14:tracePt t="103662" x="1058863" y="4721225"/>
          <p14:tracePt t="107110" x="1068388" y="4721225"/>
          <p14:tracePt t="107133" x="1096963" y="4767263"/>
          <p14:tracePt t="107162" x="1243013" y="4884738"/>
          <p14:tracePt t="107472" x="1250950" y="4884738"/>
          <p14:tracePt t="107491" x="1260475" y="4913313"/>
          <p14:tracePt t="107502" x="1260475" y="4922838"/>
          <p14:tracePt t="107524" x="1287463" y="5076825"/>
          <p14:tracePt t="107551" x="1333500" y="5186363"/>
          <p14:tracePt t="107563" x="1352550" y="5259388"/>
          <p14:tracePt t="107580" x="1397000" y="5341938"/>
          <p14:tracePt t="107593" x="1433513" y="5397500"/>
          <p14:tracePt t="107611" x="1443038" y="5434013"/>
          <p14:tracePt t="107632" x="1452563" y="5497513"/>
          <p14:tracePt t="107641" x="1452563" y="5524500"/>
          <p14:tracePt t="107662" x="1452563" y="5561013"/>
          <p14:tracePt t="107674" x="1452563" y="5597525"/>
          <p14:tracePt t="107690" x="1452563" y="5661025"/>
          <p14:tracePt t="107706" x="1425575" y="5770563"/>
          <p14:tracePt t="107723" x="1425575" y="5881688"/>
          <p14:tracePt t="107740" x="1416050" y="5972175"/>
          <p14:tracePt t="107756" x="1406525" y="6045200"/>
          <p14:tracePt t="107773" x="1397000" y="6100763"/>
          <p14:tracePt t="107790" x="1397000" y="6145213"/>
          <p14:tracePt t="107807" x="1397000" y="6200775"/>
          <p14:tracePt t="107812" x="1397000" y="6237288"/>
          <p14:tracePt t="107833" x="1397000" y="6254750"/>
          <p14:tracePt t="107862" x="1397000" y="6264275"/>
          <p14:tracePt t="107910" x="1397000" y="6300788"/>
          <p14:tracePt t="107924" x="1397000" y="6327775"/>
          <p14:tracePt t="107940" x="1397000" y="6346825"/>
          <p14:tracePt t="107971" x="1397000" y="6383338"/>
          <p14:tracePt t="108002" x="1397000" y="6419850"/>
          <p14:tracePt t="108024" x="1406525" y="6429375"/>
          <p14:tracePt t="108372" x="1425575" y="6456363"/>
          <p14:tracePt t="108392" x="1452563" y="6465888"/>
          <p14:tracePt t="108412" x="1479550" y="6483350"/>
          <p14:tracePt t="108423" x="1506538" y="6502400"/>
          <p14:tracePt t="108440" x="1525588" y="6510338"/>
          <p14:tracePt t="108456" x="1579563" y="6519863"/>
          <p14:tracePt t="108474" x="1654175" y="6519863"/>
          <p14:tracePt t="108490" x="1763713" y="6529388"/>
          <p14:tracePt t="108506" x="1873250" y="6556375"/>
          <p14:tracePt t="108523" x="1946275" y="6556375"/>
          <p14:tracePt t="108540" x="2073275" y="6556375"/>
          <p14:tracePt t="108556" x="2247900" y="6565900"/>
          <p14:tracePt t="108561" x="2338388" y="6583363"/>
          <p14:tracePt t="108583" x="2657475" y="6583363"/>
          <p14:tracePt t="108613" x="3097213" y="6583363"/>
          <p14:tracePt t="108624" x="3187700" y="6583363"/>
          <p14:tracePt t="108640" x="3279775" y="6583363"/>
          <p14:tracePt t="108640" x="3362325" y="6583363"/>
          <p14:tracePt t="108662" x="3608388" y="6583363"/>
          <p14:tracePt t="108676" x="3754438" y="6583363"/>
          <p14:tracePt t="108690" x="3873500" y="6583363"/>
          <p14:tracePt t="108706" x="4056063" y="6583363"/>
          <p14:tracePt t="108723" x="4265613" y="6583363"/>
          <p14:tracePt t="108740" x="4567238" y="6583363"/>
          <p14:tracePt t="108756" x="4759325" y="6583363"/>
          <p14:tracePt t="108784" x="4941888" y="6583363"/>
          <p14:tracePt t="108784" x="5041900" y="6583363"/>
          <p14:tracePt t="108801" x="5224463" y="6583363"/>
          <p14:tracePt t="108813" x="5343525" y="6583363"/>
          <p14:tracePt t="108830" x="5545138" y="6583363"/>
          <p14:tracePt t="108843" x="5791200" y="6583363"/>
          <p14:tracePt t="108861" x="6019800" y="6583363"/>
          <p14:tracePt t="108872" x="6257925" y="6583363"/>
          <p14:tracePt t="108890" x="6540500" y="6583363"/>
          <p14:tracePt t="108912" x="6823075" y="6583363"/>
          <p14:tracePt t="108925" x="7080250" y="6583363"/>
          <p14:tracePt t="108940" x="7362825" y="6583363"/>
          <p14:tracePt t="108950" x="7591425" y="6583363"/>
          <p14:tracePt t="108975" x="7737475" y="6583363"/>
          <p14:tracePt t="108980" x="7800975" y="6583363"/>
          <p14:tracePt t="109001" x="7937500" y="6583363"/>
          <p14:tracePt t="109012" x="7956550" y="6583363"/>
          <p14:tracePt t="109030" x="7993063" y="6583363"/>
          <p14:tracePt t="109081" x="8002588" y="6575425"/>
          <p14:tracePt t="109090" x="8020050" y="6565900"/>
          <p14:tracePt t="109111" x="8066088" y="6519863"/>
          <p14:tracePt t="109126" x="8102600" y="6473825"/>
          <p14:tracePt t="109144" x="8121650" y="6392863"/>
          <p14:tracePt t="109155" x="8121650" y="6356350"/>
          <p14:tracePt t="109173" x="8121650" y="6237288"/>
          <p14:tracePt t="109191" x="8102600" y="6008688"/>
          <p14:tracePt t="109206" x="8075613" y="5816600"/>
          <p14:tracePt t="109223" x="8039100" y="5670550"/>
          <p14:tracePt t="109240" x="8002588" y="5524500"/>
          <p14:tracePt t="109250" x="7983538" y="5487988"/>
          <p14:tracePt t="109263" x="7974013" y="5441950"/>
          <p14:tracePt t="109283" x="7956550" y="5378450"/>
          <p14:tracePt t="109302" x="7947025" y="5351463"/>
          <p14:tracePt t="109302" x="7937500" y="5341938"/>
          <p14:tracePt t="109329" x="7920038" y="5324475"/>
          <p14:tracePt t="109362" x="7864475" y="5314950"/>
          <p14:tracePt t="109373" x="7847013" y="5314950"/>
          <p14:tracePt t="109390" x="7783513" y="5314950"/>
          <p14:tracePt t="109407" x="7710488" y="5314950"/>
          <p14:tracePt t="109423" x="7618413" y="5314950"/>
          <p14:tracePt t="109440" x="7445375" y="5314950"/>
          <p14:tracePt t="109456" x="7180263" y="5314950"/>
          <p14:tracePt t="109472" x="6832600" y="5314950"/>
          <p14:tracePt t="109490" x="6184900" y="5314950"/>
          <p14:tracePt t="109507" x="5572125" y="5314950"/>
          <p14:tracePt t="109512" x="5260975" y="5314950"/>
          <p14:tracePt t="109533" x="4576763" y="5314950"/>
          <p14:tracePt t="109544" x="3919538" y="5295900"/>
          <p14:tracePt t="109561" x="3443288" y="5295900"/>
          <p14:tracePt t="109582" x="3105150" y="5295900"/>
          <p14:tracePt t="109593" x="2868613" y="5295900"/>
          <p14:tracePt t="109610" x="2695575" y="5295900"/>
          <p14:tracePt t="109623" x="2576513" y="5295900"/>
          <p14:tracePt t="109640" x="2493963" y="5295900"/>
          <p14:tracePt t="109657" x="2384425" y="5295900"/>
          <p14:tracePt t="109673" x="2247900" y="5295900"/>
          <p14:tracePt t="109690" x="2128838" y="5295900"/>
          <p14:tracePt t="109707" x="2055813" y="5295900"/>
          <p14:tracePt t="109723" x="2019300" y="5295900"/>
          <p14:tracePt t="109740" x="1990725" y="5295900"/>
          <p14:tracePt t="109757" x="1973263" y="5295900"/>
          <p14:tracePt t="109762" x="1963738" y="5295900"/>
          <p14:tracePt t="109782" x="1946275" y="5295900"/>
          <p14:tracePt t="109973" x="1936750" y="5295900"/>
          <p14:tracePt t="110001" x="1900238" y="5295900"/>
          <p14:tracePt t="110012" x="1844675" y="5295900"/>
          <p14:tracePt t="110032" x="1781175" y="5295900"/>
          <p14:tracePt t="110043" x="1727200" y="5295900"/>
          <p14:tracePt t="110061" x="1662113" y="5287963"/>
          <p14:tracePt t="110082" x="1625600" y="5287963"/>
          <p14:tracePt t="110082" x="1617663" y="5287963"/>
          <p14:tracePt t="110171" x="1608138" y="5287963"/>
          <p14:tracePt t="111232" x="1598613" y="5314950"/>
          <p14:tracePt t="111250" x="1598613" y="5368925"/>
          <p14:tracePt t="111263" x="1598613" y="5424488"/>
          <p14:tracePt t="111280" x="1598613" y="5487988"/>
          <p14:tracePt t="111292" x="1598613" y="5514975"/>
          <p14:tracePt t="111312" x="1608138" y="5561013"/>
          <p14:tracePt t="111325" x="1608138" y="5597525"/>
          <p14:tracePt t="111340" x="1608138" y="5643563"/>
          <p14:tracePt t="111356" x="1608138" y="5689600"/>
          <p14:tracePt t="111373" x="1608138" y="5734050"/>
          <p14:tracePt t="111390" x="1608138" y="5799138"/>
          <p14:tracePt t="111406" x="1617663" y="5843588"/>
          <p14:tracePt t="111423" x="1617663" y="5881688"/>
          <p14:tracePt t="111440" x="1635125" y="5918200"/>
          <p14:tracePt t="111456" x="1635125" y="5981700"/>
          <p14:tracePt t="111461" x="1635125" y="5999163"/>
          <p14:tracePt t="111483" x="1644650" y="6064250"/>
          <p14:tracePt t="111512" x="1644650" y="6127750"/>
          <p14:tracePt t="111533" x="1654175" y="6237288"/>
          <p14:tracePt t="111563" x="1654175" y="6319838"/>
          <p14:tracePt t="111574" x="1662113" y="6337300"/>
          <p14:tracePt t="111590" x="1662113" y="6373813"/>
          <p14:tracePt t="111599" x="1662113" y="6392863"/>
          <p14:tracePt t="111624" x="1662113" y="6429375"/>
          <p14:tracePt t="111641" x="1662113" y="6456363"/>
          <p14:tracePt t="111652" x="1662113" y="6473825"/>
          <p14:tracePt t="111674" x="1662113" y="6502400"/>
          <p14:tracePt t="111731" x="1662113" y="6510338"/>
          <p14:tracePt t="111763" x="1662113" y="6519863"/>
          <p14:tracePt t="111785" x="1662113" y="6529388"/>
          <p14:tracePt t="111812" x="1671638" y="6538913"/>
          <p14:tracePt t="117160" x="1681163" y="6538913"/>
          <p14:tracePt t="117174" x="1698625" y="6538913"/>
          <p14:tracePt t="117190" x="1708150" y="6538913"/>
          <p14:tracePt t="117207" x="1727200" y="6529388"/>
          <p14:tracePt t="117223" x="1735138" y="6529388"/>
          <p14:tracePt t="117240" x="1763713" y="6519863"/>
          <p14:tracePt t="117283" x="1771650" y="6510338"/>
          <p14:tracePt t="117301" x="1781175" y="6510338"/>
          <p14:tracePt t="117334" x="1836738" y="6492875"/>
          <p14:tracePt t="117334" x="1844675" y="6492875"/>
          <p14:tracePt t="117362" x="1854200" y="6492875"/>
          <p14:tracePt t="117555" x="1873250" y="6473825"/>
          <p14:tracePt t="117579" x="1873250" y="6465888"/>
          <p14:tracePt t="117591" x="1873250" y="6429375"/>
          <p14:tracePt t="117614" x="1881188" y="6410325"/>
          <p14:tracePt t="117630" x="1890713" y="6383338"/>
          <p14:tracePt t="117643" x="1890713" y="6327775"/>
          <p14:tracePt t="117661" x="1890713" y="6283325"/>
          <p14:tracePt t="117676" x="1890713" y="6246813"/>
          <p14:tracePt t="117689" x="1890713" y="6200775"/>
          <p14:tracePt t="117706" x="1900238" y="6127750"/>
          <p14:tracePt t="117723" x="1900238" y="6100763"/>
          <p14:tracePt t="117740" x="1900238" y="6064250"/>
          <p14:tracePt t="117756" x="1900238" y="6045200"/>
          <p14:tracePt t="117773" x="1900238" y="6035675"/>
          <p14:tracePt t="117843" x="1900238" y="6027738"/>
          <p14:tracePt t="117863" x="1900238" y="6018213"/>
          <p14:tracePt t="117880" x="1900238" y="6008688"/>
          <p14:tracePt t="117892" x="1900238" y="5999163"/>
          <p14:tracePt t="117911" x="1900238" y="5972175"/>
          <p14:tracePt t="117927" x="1900238" y="5954713"/>
          <p14:tracePt t="117943" x="1900238" y="5926138"/>
          <p14:tracePt t="117954" x="1900238" y="5918200"/>
          <p14:tracePt t="117970" x="1900238" y="5899150"/>
          <p14:tracePt t="118001" x="1900238" y="5889625"/>
          <p14:tracePt t="118310" x="1890713" y="5881688"/>
          <p14:tracePt t="119222" x="1890713" y="5889625"/>
          <p14:tracePt t="119293" x="1900238" y="5899150"/>
          <p14:tracePt t="119334" x="1909763" y="5908675"/>
          <p14:tracePt t="119360" x="1917700" y="5918200"/>
          <p14:tracePt t="119401" x="1917700" y="5926138"/>
          <p14:tracePt t="119443" x="1927225" y="5935663"/>
          <p14:tracePt t="119456" x="1936750" y="5935663"/>
          <p14:tracePt t="119483" x="1946275" y="5935663"/>
          <p14:tracePt t="119508" x="1954213" y="5935663"/>
          <p14:tracePt t="119513" x="1963738" y="5935663"/>
          <p14:tracePt t="119533" x="1990725" y="5935663"/>
          <p14:tracePt t="119563" x="2027238" y="5935663"/>
          <p14:tracePt t="119580" x="2055813" y="5935663"/>
          <p14:tracePt t="119592" x="2063750" y="5935663"/>
          <p14:tracePt t="119612" x="2092325" y="5935663"/>
          <p14:tracePt t="119626" x="2119313" y="5935663"/>
          <p14:tracePt t="119639" x="2128838" y="5935663"/>
          <p14:tracePt t="119650" x="2136775" y="5935663"/>
          <p14:tracePt t="119674" x="2182813" y="5935663"/>
          <p14:tracePt t="119699" x="2201863" y="5926138"/>
          <p14:tracePt t="119724" x="2211388" y="5926138"/>
          <p14:tracePt t="119751" x="2228850" y="5918200"/>
          <p14:tracePt t="119783" x="2247900" y="5918200"/>
          <p14:tracePt t="119790" x="2255838" y="5918200"/>
          <p14:tracePt t="119810" x="2265363" y="5918200"/>
          <p14:tracePt t="119834" x="2320925" y="5918200"/>
          <p14:tracePt t="119862" x="2347913" y="5918200"/>
          <p14:tracePt t="119874" x="2365375" y="5918200"/>
          <p14:tracePt t="119894" x="2401888" y="5918200"/>
          <p14:tracePt t="119921" x="2420938" y="5918200"/>
          <p14:tracePt t="119933" x="2447925" y="5918200"/>
          <p14:tracePt t="119958" x="2503488" y="5918200"/>
          <p14:tracePt t="119974" x="2540000" y="5918200"/>
          <p14:tracePt t="119980" x="2557463" y="5918200"/>
          <p14:tracePt t="120006" x="2613025" y="5918200"/>
          <p14:tracePt t="120012" x="2630488" y="5918200"/>
          <p14:tracePt t="120030" x="2657475" y="5918200"/>
          <p14:tracePt t="120045" x="2695575" y="5918200"/>
          <p14:tracePt t="120062" x="2740025" y="5918200"/>
          <p14:tracePt t="120074" x="2776538" y="5918200"/>
          <p14:tracePt t="120090" x="2813050" y="5918200"/>
          <p14:tracePt t="120110" x="2859088" y="5918200"/>
          <p14:tracePt t="120122" x="2905125" y="5918200"/>
          <p14:tracePt t="120144" x="2941638" y="5918200"/>
          <p14:tracePt t="120174" x="3041650" y="5918200"/>
          <p14:tracePt t="120200" x="3097213" y="5918200"/>
          <p14:tracePt t="120224" x="3170238" y="5918200"/>
          <p14:tracePt t="120230" x="3197225" y="5918200"/>
          <p14:tracePt t="120251" x="3289300" y="5918200"/>
          <p14:tracePt t="120279" x="3398838" y="5918200"/>
          <p14:tracePt t="120291" x="3425825" y="5918200"/>
          <p14:tracePt t="120311" x="3544888" y="5918200"/>
          <p14:tracePt t="120322" x="3571875" y="5918200"/>
          <p14:tracePt t="120344" x="3635375" y="5918200"/>
          <p14:tracePt t="120361" x="3671888" y="5918200"/>
          <p14:tracePt t="120372" x="3681413" y="5918200"/>
          <p14:tracePt t="120393" x="3754438" y="5918200"/>
          <p14:tracePt t="120405" x="3790950" y="5918200"/>
          <p14:tracePt t="120406" x="3817938" y="5918200"/>
          <p14:tracePt t="120422" x="3890963" y="5918200"/>
          <p14:tracePt t="120439" x="3963988" y="5918200"/>
          <p14:tracePt t="120456" x="4029075" y="5918200"/>
          <p14:tracePt t="120461" x="4046538" y="5918200"/>
          <p14:tracePt t="120482" x="4119563" y="5918200"/>
          <p14:tracePt t="120502" x="4202113" y="5918200"/>
          <p14:tracePt t="120513" x="4219575" y="5918200"/>
          <p14:tracePt t="120529" x="4292600" y="5918200"/>
          <p14:tracePt t="120542" x="4367213" y="5918200"/>
          <p14:tracePt t="120560" x="4421188" y="5918200"/>
          <p14:tracePt t="120573" x="4484688" y="5918200"/>
          <p14:tracePt t="120594" x="4557713" y="5918200"/>
          <p14:tracePt t="120614" x="4640263" y="5918200"/>
          <p14:tracePt t="120614" x="4667250" y="5918200"/>
          <p14:tracePt t="120620" x="4713288" y="5918200"/>
          <p14:tracePt t="120641" x="4768850" y="5918200"/>
          <p14:tracePt t="120651" x="4822825" y="5918200"/>
          <p14:tracePt t="120674" x="4878388" y="5918200"/>
          <p14:tracePt t="120679" x="4887913" y="5918200"/>
          <p14:tracePt t="120700" x="4932363" y="5918200"/>
          <p14:tracePt t="120711" x="4960938" y="5918200"/>
          <p14:tracePt t="120730" x="5051425" y="5918200"/>
          <p14:tracePt t="120752" x="5106988" y="5918200"/>
          <p14:tracePt t="120764" x="5180013" y="5918200"/>
          <p14:tracePt t="120780" x="5260975" y="5918200"/>
          <p14:tracePt t="120792" x="5297488" y="5918200"/>
          <p14:tracePt t="120810" x="5426075" y="5918200"/>
          <p14:tracePt t="120822" x="5462588" y="5918200"/>
          <p14:tracePt t="120839" x="5562600" y="5918200"/>
          <p14:tracePt t="120856" x="5645150" y="5918200"/>
          <p14:tracePt t="120872" x="5727700" y="5918200"/>
          <p14:tracePt t="120893" x="5883275" y="5918200"/>
          <p14:tracePt t="120906" x="5956300" y="5918200"/>
          <p14:tracePt t="120922" x="6075363" y="5918200"/>
          <p14:tracePt t="120939" x="6221413" y="5918200"/>
          <p14:tracePt t="120956" x="6357938" y="5918200"/>
          <p14:tracePt t="120982" x="6604000" y="5918200"/>
          <p14:tracePt t="121004" x="6869113" y="5918200"/>
          <p14:tracePt t="121030" x="7024688" y="5918200"/>
          <p14:tracePt t="121042" x="7170738" y="5918200"/>
          <p14:tracePt t="121061" x="7289800" y="5918200"/>
          <p14:tracePt t="121077" x="7408863" y="5918200"/>
          <p14:tracePt t="121093" x="7489825" y="5918200"/>
          <p14:tracePt t="121106" x="7535863" y="5918200"/>
          <p14:tracePt t="121122" x="7572375" y="5918200"/>
          <p14:tracePt t="121144" x="7591425" y="5918200"/>
          <p14:tracePt t="121282" x="7600950" y="5908675"/>
          <p14:tracePt t="121622" x="7600950" y="5899150"/>
          <p14:tracePt t="121633" x="7581900" y="5889625"/>
          <p14:tracePt t="121651" x="7554913" y="5872163"/>
          <p14:tracePt t="121674" x="7526338" y="5843588"/>
          <p14:tracePt t="121680" x="7518400" y="5843588"/>
          <p14:tracePt t="121700" x="7481888" y="5816600"/>
          <p14:tracePt t="121712" x="7445375" y="5789613"/>
          <p14:tracePt t="121731" x="7362825" y="5734050"/>
          <p14:tracePt t="121742" x="7253288" y="5653088"/>
          <p14:tracePt t="121761" x="7180263" y="5580063"/>
          <p14:tracePt t="121781" x="7124700" y="5478463"/>
          <p14:tracePt t="121793" x="7007225" y="5351463"/>
          <p14:tracePt t="121810" x="6888163" y="5122863"/>
          <p14:tracePt t="121822" x="6750050" y="4811713"/>
          <p14:tracePt t="121845" x="6577013" y="4502150"/>
          <p14:tracePt t="121850" x="6467475" y="4365625"/>
          <p14:tracePt t="121874" x="6038850" y="3889375"/>
          <p14:tracePt t="121899" x="5599113" y="3560763"/>
          <p14:tracePt t="121924" x="5170488" y="3360738"/>
          <p14:tracePt t="121929" x="5014913" y="3278188"/>
          <p14:tracePt t="121951" x="4513263" y="3078163"/>
          <p14:tracePt t="121963" x="4367213" y="3032125"/>
          <p14:tracePt t="121980" x="3937000" y="2922588"/>
          <p14:tracePt t="121992" x="3810000" y="2894013"/>
          <p14:tracePt t="122013" x="3352800" y="2840038"/>
          <p14:tracePt t="122026" x="3206750" y="2820988"/>
          <p14:tracePt t="122044" x="2713038" y="2794000"/>
          <p14:tracePt t="122061" x="2393950" y="2776538"/>
          <p14:tracePt t="122091" x="1927225" y="2757488"/>
          <p14:tracePt t="122102" x="1800225" y="2757488"/>
          <p14:tracePt t="122124" x="1406525" y="2757488"/>
          <p14:tracePt t="122155" x="1287463" y="2757488"/>
          <p14:tracePt t="122174" x="1260475" y="2757488"/>
          <p14:tracePt t="122201" x="1243013" y="2767013"/>
          <p14:tracePt t="122212" x="1233488" y="2776538"/>
          <p14:tracePt t="122230" x="1233488" y="2784475"/>
          <p14:tracePt t="122243" x="1223963" y="2803525"/>
          <p14:tracePt t="122260" x="1206500" y="2857500"/>
          <p14:tracePt t="122272" x="1196975" y="2903538"/>
          <p14:tracePt t="122294" x="1196975" y="2940050"/>
          <p14:tracePt t="122312" x="1196975" y="2976563"/>
          <p14:tracePt t="122325" x="1196975" y="2986088"/>
          <p14:tracePt t="122339" x="1196975" y="3005138"/>
          <p14:tracePt t="122355" x="1196975" y="3041650"/>
          <p14:tracePt t="122372" x="1196975" y="3068638"/>
          <p14:tracePt t="122389" x="1196975" y="3095625"/>
          <p14:tracePt t="122406" x="1196975" y="3114675"/>
          <p14:tracePt t="122411" x="1196975" y="3132138"/>
          <p14:tracePt t="122431" x="1196975" y="3141663"/>
          <p14:tracePt t="122451" x="1196975" y="3151188"/>
          <p14:tracePt t="122479" x="1196975" y="3168650"/>
          <p14:tracePt t="122542" x="1196975" y="3187700"/>
          <p14:tracePt t="122572" x="1196975" y="3195638"/>
          <p14:tracePt t="122591" x="1196975" y="3214688"/>
          <p14:tracePt t="122602" x="1187450" y="3224213"/>
          <p14:tracePt t="122731" x="1150938" y="3205163"/>
          <p14:tracePt t="122740" x="1150938" y="3187700"/>
          <p14:tracePt t="122761" x="1123950" y="3122613"/>
          <p14:tracePt t="122772" x="1114425" y="3095625"/>
          <p14:tracePt t="122794" x="1104900" y="3059113"/>
          <p14:tracePt t="122800" x="1104900" y="3032125"/>
          <p14:tracePt t="122822" x="1096963" y="3032125"/>
          <p14:tracePt t="122905" x="1068388" y="3105150"/>
          <p14:tracePt t="122910" x="1058863" y="3205163"/>
          <p14:tracePt t="122929" x="1041400" y="3278188"/>
          <p14:tracePt t="122952" x="1041400" y="3314700"/>
          <p14:tracePt t="122963" x="1041400" y="3324225"/>
          <p14:tracePt t="123072" x="1031875" y="3251200"/>
          <p14:tracePt t="123092" x="1022350" y="3232150"/>
          <p14:tracePt t="123103" x="1022350" y="3224213"/>
          <p14:tracePt t="123231" x="1022350" y="3251200"/>
          <p14:tracePt t="123322" x="1022350" y="3260725"/>
          <p14:tracePt t="123405" x="1022350" y="3241675"/>
          <p14:tracePt t="123430" x="1031875" y="3232150"/>
          <p14:tracePt t="123493" x="1058863" y="3224213"/>
          <p14:tracePt t="123513" x="1123950" y="3333750"/>
          <p14:tracePt t="123525" x="1196975" y="3424238"/>
          <p14:tracePt t="123544" x="1343025" y="3616325"/>
          <p14:tracePt t="123550" x="1552575" y="3844925"/>
          <p14:tracePt t="123573" x="1817688" y="4073525"/>
          <p14:tracePt t="123589" x="2063750" y="4256088"/>
          <p14:tracePt t="123606" x="2247900" y="4402138"/>
          <p14:tracePt t="123622" x="2374900" y="4538663"/>
          <p14:tracePt t="123639" x="2530475" y="4711700"/>
          <p14:tracePt t="123649" x="2667000" y="4848225"/>
          <p14:tracePt t="123661" x="2722563" y="4922838"/>
          <p14:tracePt t="123680" x="2832100" y="5049838"/>
          <p14:tracePt t="123692" x="2849563" y="5095875"/>
          <p14:tracePt t="123711" x="2914650" y="5232400"/>
          <p14:tracePt t="123731" x="2922588" y="5332413"/>
          <p14:tracePt t="123743" x="2922588" y="5441950"/>
          <p14:tracePt t="123760" x="2922588" y="5534025"/>
          <p14:tracePt t="123773" x="2922588" y="5588000"/>
          <p14:tracePt t="123789" x="2905125" y="5670550"/>
          <p14:tracePt t="123806" x="2805113" y="5881688"/>
          <p14:tracePt t="123823" x="2722563" y="6018213"/>
          <p14:tracePt t="123839" x="2649538" y="6145213"/>
          <p14:tracePt t="123856" x="2566988" y="6264275"/>
          <p14:tracePt t="123872" x="2511425" y="6356350"/>
          <p14:tracePt t="123889" x="2457450" y="6437313"/>
          <p14:tracePt t="123906" x="2438400" y="6446838"/>
          <p14:tracePt t="123933" x="2430463" y="6456363"/>
          <p14:tracePt t="123962" x="2393950" y="6465888"/>
          <p14:tracePt t="123975" x="2384425" y="6465888"/>
          <p14:tracePt t="123994" x="2338388" y="6473825"/>
          <p14:tracePt t="124014" x="2247900" y="6473825"/>
          <p14:tracePt t="124043" x="2165350" y="6437313"/>
          <p14:tracePt t="124054" x="2119313" y="6400800"/>
          <p14:tracePt t="124070" x="2055813" y="6346825"/>
          <p14:tracePt t="124082" x="1990725" y="6300788"/>
          <p14:tracePt t="124100" x="1963738" y="6273800"/>
          <p14:tracePt t="124125" x="1936750" y="6254750"/>
          <p14:tracePt t="124150" x="1927225" y="6227763"/>
          <p14:tracePt t="124193" x="1927225" y="6218238"/>
          <p14:tracePt t="124212" x="1927225" y="6210300"/>
          <p14:tracePt t="124352" x="1927225" y="6200775"/>
          <p14:tracePt t="124460" x="1936750" y="6200775"/>
          <p14:tracePt t="124511" x="1946275" y="6200775"/>
          <p14:tracePt t="124540" x="1963738" y="6200775"/>
          <p14:tracePt t="124653" x="1973263" y="6200775"/>
          <p14:tracePt t="124684" x="1982788" y="6200775"/>
          <p14:tracePt t="125072" x="1973263" y="6200775"/>
          <p14:tracePt t="125100" x="1963738" y="6191250"/>
          <p14:tracePt t="125143" x="1954213" y="6181725"/>
          <p14:tracePt t="125410" x="1963738" y="6181725"/>
          <p14:tracePt t="125433" x="1973263" y="6181725"/>
          <p14:tracePt t="125462" x="2000250" y="6181725"/>
          <p14:tracePt t="125474" x="2009775" y="6181725"/>
          <p14:tracePt t="125489" x="2027238" y="6191250"/>
          <p14:tracePt t="125506" x="2046288" y="6191250"/>
          <p14:tracePt t="125523" x="2082800" y="6200775"/>
          <p14:tracePt t="125533" x="2119313" y="6200775"/>
          <p14:tracePt t="125556" x="2182813" y="6210300"/>
          <p14:tracePt t="125573" x="2192338" y="6210300"/>
          <p14:tracePt t="125584" x="2228850" y="6218238"/>
          <p14:tracePt t="125606" x="2284413" y="6218238"/>
          <p14:tracePt t="125612" x="2301875" y="6218238"/>
          <p14:tracePt t="125633" x="2338388" y="6218238"/>
          <p14:tracePt t="125641" x="2357438" y="6218238"/>
          <p14:tracePt t="125663" x="2393950" y="6218238"/>
          <p14:tracePt t="125680" x="2420938" y="6227763"/>
          <p14:tracePt t="125692" x="2430463" y="6227763"/>
          <p14:tracePt t="125710" x="2438400" y="6227763"/>
          <p14:tracePt t="125721" x="2466975" y="6227763"/>
          <p14:tracePt t="125740" x="2511425" y="6237288"/>
          <p14:tracePt t="125756" x="2557463" y="6254750"/>
          <p14:tracePt t="125773" x="2584450" y="6254750"/>
          <p14:tracePt t="125790" x="2613025" y="6254750"/>
          <p14:tracePt t="125806" x="2620963" y="6254750"/>
          <p14:tracePt t="125944" x="2576513" y="6254750"/>
          <p14:tracePt t="125961" x="2540000" y="6254750"/>
          <p14:tracePt t="125976" x="2457450" y="6254750"/>
          <p14:tracePt t="125989" x="2401888" y="6254750"/>
          <p14:tracePt t="125990" x="2338388" y="6254750"/>
          <p14:tracePt t="126006" x="2211388" y="6254750"/>
          <p14:tracePt t="126022" x="2046288" y="6246813"/>
          <p14:tracePt t="126033" x="2009775" y="6246813"/>
          <p14:tracePt t="126053" x="1946275" y="6227763"/>
          <p14:tracePt t="126070" x="1863725" y="6227763"/>
          <p14:tracePt t="126081" x="1863725" y="6218238"/>
          <p14:tracePt t="126104" x="1854200" y="6218238"/>
          <p14:tracePt t="126129" x="1844675" y="6218238"/>
          <p14:tracePt t="126305" x="1900238" y="6218238"/>
          <p14:tracePt t="126311" x="1946275" y="6218238"/>
          <p14:tracePt t="126329" x="2109788" y="6218238"/>
          <p14:tracePt t="126352" x="2447925" y="6218238"/>
          <p14:tracePt t="126364" x="2649538" y="6218238"/>
          <p14:tracePt t="126382" x="2786063" y="6218238"/>
          <p14:tracePt t="126394" x="2886075" y="6218238"/>
          <p14:tracePt t="126410" x="2914650" y="6218238"/>
          <p14:tracePt t="126462" x="2932113" y="6218238"/>
          <p14:tracePt t="126555" x="2941638" y="6246813"/>
          <p14:tracePt t="126599" x="2905125" y="6254750"/>
          <p14:tracePt t="126611" x="2886075" y="6254750"/>
          <p14:tracePt t="126630" x="2732088" y="6254750"/>
          <p14:tracePt t="126643" x="2676525" y="6254750"/>
          <p14:tracePt t="126660" x="2503488" y="6254750"/>
          <p14:tracePt t="126673" x="2320925" y="6254750"/>
          <p14:tracePt t="126690" x="2165350" y="6254750"/>
          <p14:tracePt t="126706" x="2046288" y="6254750"/>
          <p14:tracePt t="126723" x="1982788" y="6246813"/>
          <p14:tracePt t="126894" x="2055813" y="6246813"/>
          <p14:tracePt t="126911" x="2136775" y="6246813"/>
          <p14:tracePt t="126926" x="2311400" y="6246813"/>
          <p14:tracePt t="126944" x="2511425" y="6246813"/>
          <p14:tracePt t="126950" x="2613025" y="6246813"/>
          <p14:tracePt t="126974" x="2895600" y="6246813"/>
          <p14:tracePt t="126990" x="3005138" y="6246813"/>
          <p14:tracePt t="127004" x="3097213" y="6246813"/>
          <p14:tracePt t="127021" x="3178175" y="6246813"/>
          <p14:tracePt t="127040" x="3233738" y="6246813"/>
          <p14:tracePt t="127056" x="3306763" y="6246813"/>
          <p14:tracePt t="127082" x="3389313" y="6246813"/>
          <p14:tracePt t="127093" x="3398838" y="6246813"/>
          <p14:tracePt t="127110" x="3416300" y="6246813"/>
          <p14:tracePt t="127131" x="3471863" y="6246813"/>
          <p14:tracePt t="127143" x="3489325" y="6246813"/>
          <p14:tracePt t="127160" x="3608388" y="6246813"/>
          <p14:tracePt t="127172" x="3662363" y="6246813"/>
          <p14:tracePt t="127194" x="3810000" y="6246813"/>
          <p14:tracePt t="127200" x="3846513" y="6246813"/>
          <p14:tracePt t="127224" x="4073525" y="6246813"/>
          <p14:tracePt t="127240" x="4284663" y="6246813"/>
          <p14:tracePt t="127251" x="4357688" y="6246813"/>
          <p14:tracePt t="127274" x="4622800" y="6246813"/>
          <p14:tracePt t="127279" x="4686300" y="6246813"/>
          <p14:tracePt t="127305" x="4895850" y="6246813"/>
          <p14:tracePt t="127310" x="4968875" y="6246813"/>
          <p14:tracePt t="127330" x="5087938" y="6246813"/>
          <p14:tracePt t="127340" x="5216525" y="6246813"/>
          <p14:tracePt t="127361" x="5370513" y="6246813"/>
          <p14:tracePt t="127379" x="5526088" y="6246813"/>
          <p14:tracePt t="127392" x="5681663" y="6254750"/>
          <p14:tracePt t="127410" x="5873750" y="6273800"/>
          <p14:tracePt t="127422" x="6038850" y="6273800"/>
          <p14:tracePt t="127440" x="6248400" y="6291263"/>
          <p14:tracePt t="127456" x="6457950" y="6300788"/>
          <p14:tracePt t="127472" x="6686550" y="6300788"/>
          <p14:tracePt t="127490" x="6951663" y="6319838"/>
          <p14:tracePt t="127506" x="7189788" y="6319838"/>
          <p14:tracePt t="127523" x="7453313" y="6319838"/>
          <p14:tracePt t="127539" x="7700963" y="6319838"/>
          <p14:tracePt t="127556" x="7956550" y="6319838"/>
          <p14:tracePt t="127561" x="8085138" y="6319838"/>
          <p14:tracePt t="127583" x="8348663" y="6319838"/>
          <p14:tracePt t="127612" x="8404225" y="6319838"/>
          <p14:tracePt t="127633" x="8413750" y="6319838"/>
          <p14:tracePt t="127831" x="8331200" y="6300788"/>
          <p14:tracePt t="127839" x="8248650" y="6283325"/>
          <p14:tracePt t="127863" x="8075613" y="6273800"/>
          <p14:tracePt t="127874" x="7847013" y="6254750"/>
          <p14:tracePt t="127889" x="7581900" y="6227763"/>
          <p14:tracePt t="127911" x="7280275" y="6200775"/>
          <p14:tracePt t="127926" x="6978650" y="6164263"/>
          <p14:tracePt t="127945" x="6513513" y="6118225"/>
          <p14:tracePt t="127950" x="6338888" y="6108700"/>
          <p14:tracePt t="127974" x="5992813" y="6108700"/>
          <p14:tracePt t="127979" x="5800725" y="6108700"/>
          <p14:tracePt t="128006" x="5260975" y="6108700"/>
          <p14:tracePt t="128025" x="4795838" y="6108700"/>
          <p14:tracePt t="128031" x="4667250" y="6091238"/>
          <p14:tracePt t="128053" x="4476750" y="6091238"/>
          <p14:tracePt t="128059" x="4403725" y="6091238"/>
          <p14:tracePt t="128082" x="4192588" y="6091238"/>
          <p14:tracePt t="128094" x="4037013" y="6091238"/>
          <p14:tracePt t="128111" x="3873500" y="6091238"/>
          <p14:tracePt t="128122" x="3773488" y="6091238"/>
          <p14:tracePt t="128140" x="3625850" y="6091238"/>
          <p14:tracePt t="128140" x="3544888" y="6091238"/>
          <p14:tracePt t="128161" x="3352800" y="6100763"/>
          <p14:tracePt t="128176" x="3197225" y="6108700"/>
          <p14:tracePt t="128189" x="3097213" y="6108700"/>
          <p14:tracePt t="128206" x="3041650" y="6108700"/>
          <p14:tracePt t="128223" x="3005138" y="6118225"/>
          <p14:tracePt t="128239" x="2995613" y="6118225"/>
          <p14:tracePt t="128256" x="2968625" y="6118225"/>
          <p14:tracePt t="128282" x="2932113" y="6127750"/>
          <p14:tracePt t="128302" x="2822575" y="6154738"/>
          <p14:tracePt t="128329" x="2722563" y="6181725"/>
          <p14:tracePt t="128340" x="2676525" y="6191250"/>
          <p14:tracePt t="128361" x="2576513" y="6210300"/>
          <p14:tracePt t="128377" x="2520950" y="6218238"/>
          <p14:tracePt t="128394" x="2466975" y="6246813"/>
          <p14:tracePt t="128409" x="2430463" y="6254750"/>
          <p14:tracePt t="128422" x="2393950" y="6254750"/>
          <p14:tracePt t="128440" x="2328863" y="6273800"/>
          <p14:tracePt t="128456" x="2292350" y="6283325"/>
          <p14:tracePt t="128472" x="2228850" y="6310313"/>
          <p14:tracePt t="128490" x="2165350" y="6319838"/>
          <p14:tracePt t="128506" x="2128838" y="6337300"/>
          <p14:tracePt t="128512" x="2109788" y="6337300"/>
          <p14:tracePt t="128533" x="2063750" y="6346825"/>
          <p14:tracePt t="128552" x="2009775" y="6364288"/>
          <p14:tracePt t="128563" x="2000250" y="6364288"/>
          <p14:tracePt t="128579" x="1954213" y="6383338"/>
          <p14:tracePt t="128592" x="1936750" y="6392863"/>
          <p14:tracePt t="128611" x="1900238" y="6400800"/>
          <p14:tracePt t="128624" x="1890713" y="6419850"/>
          <p14:tracePt t="128639" x="1863725" y="6437313"/>
          <p14:tracePt t="128670" x="1844675" y="6446838"/>
          <p14:tracePt t="130171" x="1927225" y="6446838"/>
          <p14:tracePt t="130172" x="1982788" y="6446838"/>
          <p14:tracePt t="130183" x="2009775" y="6446838"/>
          <p14:tracePt t="130202" x="2073275" y="6446838"/>
          <p14:tracePt t="130213" x="2136775" y="6446838"/>
          <p14:tracePt t="130230" x="2165350" y="6446838"/>
          <p14:tracePt t="130252" x="2238375" y="6446838"/>
          <p14:tracePt t="130264" x="2255838" y="6446838"/>
          <p14:tracePt t="130279" x="2301875" y="6446838"/>
          <p14:tracePt t="130292" x="2328863" y="6446838"/>
          <p14:tracePt t="130311" x="2374900" y="6446838"/>
          <p14:tracePt t="130323" x="2430463" y="6446838"/>
          <p14:tracePt t="130340" x="2520950" y="6446838"/>
          <p14:tracePt t="130361" x="2603500" y="6446838"/>
          <p14:tracePt t="130376" x="2686050" y="6446838"/>
          <p14:tracePt t="130394" x="2786063" y="6446838"/>
          <p14:tracePt t="130399" x="2832100" y="6446838"/>
          <p14:tracePt t="130400" x="2868613" y="6446838"/>
          <p14:tracePt t="130424" x="2951163" y="6446838"/>
          <p14:tracePt t="130429" x="2987675" y="6446838"/>
          <p14:tracePt t="130451" x="3078163" y="6446838"/>
          <p14:tracePt t="130464" x="3133725" y="6446838"/>
          <p14:tracePt t="130480" x="3197225" y="6446838"/>
          <p14:tracePt t="130502" x="3252788" y="6446838"/>
          <p14:tracePt t="130513" x="3279775" y="6446838"/>
          <p14:tracePt t="130622" x="3270250" y="6446838"/>
          <p14:tracePt t="130641" x="3187700" y="6446838"/>
          <p14:tracePt t="130674" x="2805113" y="6419850"/>
          <p14:tracePt t="130699" x="2520950" y="6410325"/>
          <p14:tracePt t="130710" x="2238375" y="6373813"/>
          <p14:tracePt t="130731" x="1990725" y="6364288"/>
          <p14:tracePt t="130752" x="1717675" y="6327775"/>
          <p14:tracePt t="130783" x="1690688" y="6319838"/>
          <p14:tracePt t="131072" x="1681163" y="6310313"/>
          <p14:tracePt t="131092" x="1662113" y="6291263"/>
          <p14:tracePt t="131102" x="1662113" y="6283325"/>
          <p14:tracePt t="131124" x="1654175" y="6273800"/>
          <p14:tracePt t="131140" x="1635125" y="6273800"/>
          <p14:tracePt t="131171" x="1671638" y="6237288"/>
          <p14:tracePt t="131201" x="1854200" y="6218238"/>
          <p14:tracePt t="131212" x="1973263" y="6200775"/>
          <p14:tracePt t="131230" x="2547938" y="6154738"/>
          <p14:tracePt t="131242" x="2841625" y="6091238"/>
          <p14:tracePt t="131260" x="3662363" y="5935663"/>
          <p14:tracePt t="131282" x="6102350" y="5378450"/>
          <p14:tracePt t="131312" x="8056563" y="4730750"/>
          <p14:tracePt t="131323" x="8604250" y="4465638"/>
          <p14:tracePt t="131711" x="8997950" y="538163"/>
          <p14:tracePt t="131729" x="8951913" y="538163"/>
          <p14:tracePt t="131741" x="8934450" y="538163"/>
          <p14:tracePt t="131761" x="8888413" y="538163"/>
          <p14:tracePt t="131772" x="8878888" y="538163"/>
          <p14:tracePt t="131791" x="8851900" y="538163"/>
          <p14:tracePt t="131811" x="8824913" y="538163"/>
          <p14:tracePt t="131822" x="8815388" y="538163"/>
          <p14:tracePt t="131840" x="8796338" y="530225"/>
          <p14:tracePt t="131856" x="8769350" y="520700"/>
          <p14:tracePt t="131873" x="8759825" y="511175"/>
          <p14:tracePt t="131893" x="8742363" y="493713"/>
          <p14:tracePt t="131922" x="8705850" y="484188"/>
          <p14:tracePt t="131955" x="8678863" y="474663"/>
          <p14:tracePt t="131983" x="8642350" y="465138"/>
          <p14:tracePt t="131989" x="8632825" y="465138"/>
          <p14:tracePt t="132012" x="8604250" y="465138"/>
          <p14:tracePt t="132025" x="8577263" y="465138"/>
          <p14:tracePt t="132040" x="8559800" y="457200"/>
          <p14:tracePt t="132061" x="8550275" y="457200"/>
          <p14:tracePt t="132076" x="8531225" y="457200"/>
          <p14:tracePt t="132094" x="8494713" y="457200"/>
          <p14:tracePt t="132122" x="8486775" y="457200"/>
          <p14:tracePt t="132151" x="8477250" y="457200"/>
          <p14:tracePt t="132431" x="8467725" y="457200"/>
          <p14:tracePt t="132450" x="8467725" y="484188"/>
          <p14:tracePt t="132463" x="8467725" y="538163"/>
          <p14:tracePt t="132480" x="8467725" y="620713"/>
          <p14:tracePt t="132493" x="8467725" y="693738"/>
          <p14:tracePt t="132510" x="8467725" y="757238"/>
          <p14:tracePt t="132522" x="8467725" y="785813"/>
          <p14:tracePt t="132540" x="8477250" y="858838"/>
          <p14:tracePt t="132557" x="8477250" y="922338"/>
          <p14:tracePt t="132573" x="8477250" y="968375"/>
          <p14:tracePt t="132590" x="8477250" y="1050925"/>
          <p14:tracePt t="132606" x="8477250" y="1087438"/>
          <p14:tracePt t="132623" x="8477250" y="1123950"/>
          <p14:tracePt t="132649" x="8477250" y="1187450"/>
          <p14:tracePt t="132661" x="8477250" y="1214438"/>
          <p14:tracePt t="132680" x="8477250" y="1306513"/>
          <p14:tracePt t="132702" x="8477250" y="1387475"/>
          <p14:tracePt t="132713" x="8477250" y="1406525"/>
          <p14:tracePt t="132732" x="8467725" y="1460500"/>
          <p14:tracePt t="132744" x="8467725" y="1479550"/>
          <p14:tracePt t="132761" x="8467725" y="1489075"/>
          <p14:tracePt t="132775" x="8467725" y="1497013"/>
          <p14:tracePt t="132789" x="8458200" y="1533525"/>
          <p14:tracePt t="132807" x="8458200" y="1552575"/>
          <p14:tracePt t="132823" x="8458200" y="1589088"/>
          <p14:tracePt t="132840" x="8458200" y="1625600"/>
          <p14:tracePt t="132856" x="8458200" y="1635125"/>
          <p14:tracePt t="132873" x="8458200" y="1652588"/>
          <p14:tracePt t="132912" x="8458200" y="1662113"/>
          <p14:tracePt t="133193" x="8458200" y="1671638"/>
          <p14:tracePt t="133211" x="8458200" y="1698625"/>
          <p14:tracePt t="133230" x="8458200" y="1781175"/>
          <p14:tracePt t="133242" x="8450263" y="1862138"/>
          <p14:tracePt t="133260" x="8421688" y="1973263"/>
          <p14:tracePt t="133276" x="8413750" y="2090738"/>
          <p14:tracePt t="133289" x="8404225" y="2209800"/>
          <p14:tracePt t="133306" x="8404225" y="2338388"/>
          <p14:tracePt t="133322" x="8404225" y="2438400"/>
          <p14:tracePt t="133339" x="8404225" y="2465388"/>
          <p14:tracePt t="133349" x="8404225" y="2474913"/>
          <p14:tracePt t="133374" x="8404225" y="2484438"/>
          <p14:tracePt t="133399" x="8404225" y="2511425"/>
          <p14:tracePt t="133410" x="8404225" y="2520950"/>
          <p14:tracePt t="133430" x="8340725" y="2693988"/>
          <p14:tracePt t="133442" x="8275638" y="2794000"/>
          <p14:tracePt t="133460" x="7920038" y="3424238"/>
          <p14:tracePt t="133481" x="7700963" y="3789363"/>
          <p14:tracePt t="133493" x="7472363" y="4200525"/>
          <p14:tracePt t="133510" x="7253288" y="4629150"/>
          <p14:tracePt t="133522" x="7116763" y="4884738"/>
          <p14:tracePt t="133539" x="6842125" y="5397500"/>
          <p14:tracePt t="133540" x="6750050" y="5607050"/>
          <p14:tracePt t="133556" x="6632575" y="5926138"/>
          <p14:tracePt t="133573" x="6567488" y="6145213"/>
          <p14:tracePt t="133589" x="6530975" y="6283325"/>
          <p14:tracePt t="133606" x="6494463" y="6446838"/>
          <p14:tracePt t="133623" x="6448425" y="6602413"/>
          <p14:tracePt t="133639" x="6411913" y="6765925"/>
          <p14:tracePt t="133650" x="6411913" y="6821488"/>
          <p14:tracePt t="134330" x="5170488" y="6811963"/>
          <p14:tracePt t="134352" x="4851400" y="6775450"/>
          <p14:tracePt t="134363" x="4749800" y="6765925"/>
          <p14:tracePt t="134381" x="4557713" y="6765925"/>
          <p14:tracePt t="134382" x="4448175" y="6748463"/>
          <p14:tracePt t="134399" x="4238625" y="6748463"/>
          <p14:tracePt t="134411" x="4110038" y="6748463"/>
          <p14:tracePt t="134430" x="3735388" y="6748463"/>
          <p14:tracePt t="134444" x="3625850" y="6748463"/>
          <p14:tracePt t="134460" x="3452813" y="6748463"/>
          <p14:tracePt t="134472" x="3379788" y="6748463"/>
          <p14:tracePt t="134495" x="3224213" y="6748463"/>
          <p14:tracePt t="134526" x="3214688" y="6748463"/>
          <p14:tracePt t="134542" x="3206750" y="6748463"/>
          <p14:tracePt t="134574" x="3170238" y="6748463"/>
          <p14:tracePt t="134601" x="3133725" y="6748463"/>
          <p14:tracePt t="134602" x="3114675" y="6748463"/>
          <p14:tracePt t="134613" x="3105150" y="6748463"/>
          <p14:tracePt t="134629" x="3087688" y="6748463"/>
          <p14:tracePt t="134651" x="3068638" y="6738938"/>
          <p14:tracePt t="134894" x="3041650" y="6729413"/>
          <p14:tracePt t="134912" x="2968625" y="6721475"/>
          <p14:tracePt t="134931" x="2886075" y="6711950"/>
          <p14:tracePt t="134943" x="2805113" y="6702425"/>
          <p14:tracePt t="134960" x="2676525" y="6675438"/>
          <p14:tracePt t="134971" x="2613025" y="6648450"/>
          <p14:tracePt t="134990" x="2466975" y="6619875"/>
          <p14:tracePt t="135025" x="2393950" y="6602413"/>
          <p14:tracePt t="135041" x="2365375" y="6602413"/>
          <p14:tracePt t="135053" x="2357438" y="6592888"/>
          <p14:tracePt t="135069" x="2347913" y="6592888"/>
          <p14:tracePt t="135100" x="2328863" y="6583363"/>
          <p14:tracePt t="135129" x="2301875" y="6575425"/>
          <p14:tracePt t="135130" x="2284413" y="6565900"/>
          <p14:tracePt t="135141" x="2274888" y="6565900"/>
          <p14:tracePt t="135161" x="2247900" y="6565900"/>
          <p14:tracePt t="135162" x="2228850" y="6556375"/>
          <p14:tracePt t="135179" x="2182813" y="6546850"/>
          <p14:tracePt t="135192" x="2174875" y="6538913"/>
          <p14:tracePt t="135211" x="2109788" y="6519863"/>
          <p14:tracePt t="135226" x="2073275" y="6510338"/>
          <p14:tracePt t="135239" x="2063750" y="6510338"/>
          <p14:tracePt t="135256" x="2055813" y="6510338"/>
          <p14:tracePt t="136353" x="2027238" y="6502400"/>
          <p14:tracePt t="136381" x="2009775" y="6483350"/>
          <p14:tracePt t="136413" x="1982788" y="6465888"/>
          <p14:tracePt t="136440" x="1973263" y="6465888"/>
          <p14:tracePt t="136472" x="1973263" y="6456363"/>
          <p14:tracePt t="136491" x="1963738" y="6446838"/>
          <p14:tracePt t="136993" x="1973263" y="6446838"/>
          <p14:tracePt t="137021" x="1982788" y="6446838"/>
          <p14:tracePt t="137092" x="1990725" y="6456363"/>
          <p14:tracePt t="137255" x="2009775" y="6456363"/>
          <p14:tracePt t="137279" x="2027238" y="6456363"/>
          <p14:tracePt t="137302" x="2036763" y="6456363"/>
          <p14:tracePt t="137313" x="2055813" y="6456363"/>
          <p14:tracePt t="137330" x="2092325" y="6465888"/>
          <p14:tracePt t="137342" x="2109788" y="6473825"/>
          <p14:tracePt t="137363" x="2136775" y="6473825"/>
          <p14:tracePt t="137381" x="2165350" y="6483350"/>
          <p14:tracePt t="137393" x="2192338" y="6483350"/>
          <p14:tracePt t="137409" x="2219325" y="6483350"/>
          <p14:tracePt t="137409" x="2228850" y="6483350"/>
          <p14:tracePt t="137440" x="2284413" y="6492875"/>
          <p14:tracePt t="137451" x="2311400" y="6492875"/>
          <p14:tracePt t="137474" x="2401888" y="6492875"/>
          <p14:tracePt t="137505" x="2474913" y="6492875"/>
          <p14:tracePt t="137524" x="2547938" y="6502400"/>
          <p14:tracePt t="137550" x="2613025" y="6502400"/>
          <p14:tracePt t="137562" x="2630488" y="6502400"/>
          <p14:tracePt t="137580" x="2695575" y="6510338"/>
          <p14:tracePt t="137592" x="2732088" y="6519863"/>
          <p14:tracePt t="137611" x="2786063" y="6519863"/>
          <p14:tracePt t="137622" x="2813050" y="6519863"/>
          <p14:tracePt t="137640" x="2868613" y="6519863"/>
          <p14:tracePt t="137662" x="2951163" y="6519863"/>
          <p14:tracePt t="137675" x="2978150" y="6519863"/>
          <p14:tracePt t="137694" x="3041650" y="6519863"/>
          <p14:tracePt t="137699" x="3078163" y="6519863"/>
          <p14:tracePt t="137724" x="3124200" y="6510338"/>
          <p14:tracePt t="137729" x="3151188" y="6510338"/>
          <p14:tracePt t="137729" x="3160713" y="6510338"/>
          <p14:tracePt t="137751" x="3187700" y="6510338"/>
          <p14:tracePt t="137774" x="3206750" y="6510338"/>
          <p14:tracePt t="138004" x="3170238" y="6510338"/>
          <p14:tracePt t="138034" x="3051175" y="6510338"/>
          <p14:tracePt t="138050" x="2941638" y="6510338"/>
          <p14:tracePt t="138063" x="2859088" y="6510338"/>
          <p14:tracePt t="138080" x="2686050" y="6510338"/>
          <p14:tracePt t="138092" x="2630488" y="6510338"/>
          <p14:tracePt t="138110" x="2530475" y="6510338"/>
          <p14:tracePt t="138121" x="2447925" y="6510338"/>
          <p14:tracePt t="138140" x="2365375" y="6510338"/>
          <p14:tracePt t="138161" x="2247900" y="6510338"/>
          <p14:tracePt t="138176" x="2182813" y="6510338"/>
          <p14:tracePt t="138194" x="2128838" y="6510338"/>
          <p14:tracePt t="138199" x="2100263" y="6510338"/>
          <p14:tracePt t="138224" x="2063750" y="6510338"/>
          <p14:tracePt t="138230" x="2046288" y="6510338"/>
          <p14:tracePt t="138305" x="2036763" y="6510338"/>
          <p14:tracePt t="139331" x="2082800" y="6510338"/>
          <p14:tracePt t="139339" x="2092325" y="6510338"/>
          <p14:tracePt t="139360" x="2109788" y="6510338"/>
          <p14:tracePt t="139374" x="2136775" y="6510338"/>
          <p14:tracePt t="139389" x="2219325" y="6510338"/>
          <p14:tracePt t="139406" x="2292350" y="6502400"/>
          <p14:tracePt t="139423" x="2393950" y="6492875"/>
          <p14:tracePt t="139440" x="2493963" y="6483350"/>
          <p14:tracePt t="139456" x="2584450" y="6483350"/>
          <p14:tracePt t="139473" x="2667000" y="6483350"/>
          <p14:tracePt t="139490" x="2776538" y="6465888"/>
          <p14:tracePt t="139506" x="2849563" y="6465888"/>
          <p14:tracePt t="139511" x="2886075" y="6465888"/>
          <p14:tracePt t="139533" x="2978150" y="6465888"/>
          <p14:tracePt t="139541" x="3032125" y="6465888"/>
          <p14:tracePt t="139562" x="3160713" y="6465888"/>
          <p14:tracePt t="139575" x="3224213" y="6465888"/>
          <p14:tracePt t="139590" x="3270250" y="6465888"/>
          <p14:tracePt t="139611" x="3279775" y="6465888"/>
          <p14:tracePt t="139755" x="3197225" y="6465888"/>
          <p14:tracePt t="139779" x="3068638" y="6465888"/>
          <p14:tracePt t="139791" x="2995613" y="6465888"/>
          <p14:tracePt t="139812" x="2749550" y="6465888"/>
          <p14:tracePt t="139826" x="2593975" y="6465888"/>
          <p14:tracePt t="139844" x="2474913" y="6465888"/>
          <p14:tracePt t="139859" x="2384425" y="6465888"/>
          <p14:tracePt t="139872" x="2338388" y="6456363"/>
          <p14:tracePt t="139890" x="2238375" y="6456363"/>
          <p14:tracePt t="139906" x="2192338" y="6446838"/>
          <p14:tracePt t="139932" x="2182813" y="6437313"/>
          <p14:tracePt t="139961" x="2174875" y="6437313"/>
          <p14:tracePt t="139983" x="2165350" y="6437313"/>
          <p14:tracePt t="140002" x="2146300" y="6437313"/>
          <p14:tracePt t="140014" x="2136775" y="6437313"/>
          <p14:tracePt t="140032" x="2128838" y="6437313"/>
          <p14:tracePt t="140039" x="2119313" y="6437313"/>
          <p14:tracePt t="140143" x="2109788" y="6429375"/>
          <p14:tracePt t="140231" x="2128838" y="6429375"/>
          <p14:tracePt t="140249" x="2228850" y="6429375"/>
          <p14:tracePt t="140263" x="2320925" y="6429375"/>
          <p14:tracePt t="140281" x="2393950" y="6429375"/>
          <p14:tracePt t="140294" x="2466975" y="6429375"/>
          <p14:tracePt t="140310" x="2566988" y="6437313"/>
          <p14:tracePt t="140342" x="2722563" y="6456363"/>
          <p14:tracePt t="140375" x="2786063" y="6456363"/>
          <p14:tracePt t="140391" x="2813050" y="6456363"/>
          <p14:tracePt t="140421" x="2841625" y="6456363"/>
          <p14:tracePt t="140450" x="2868613" y="6456363"/>
          <p14:tracePt t="140461" x="2878138" y="6456363"/>
          <p14:tracePt t="140479" x="2886075" y="6456363"/>
          <p14:tracePt t="140642" x="2886075" y="6446838"/>
          <p14:tracePt t="140674" x="2886075" y="6437313"/>
          <p14:tracePt t="140700" x="2886075" y="6429375"/>
          <p14:tracePt t="140712" x="2868613" y="6410325"/>
          <p14:tracePt t="140730" x="2841625" y="6400800"/>
          <p14:tracePt t="140742" x="2822575" y="6392863"/>
          <p14:tracePt t="140760" x="2776538" y="6392863"/>
          <p14:tracePt t="140782" x="2740025" y="6392863"/>
          <p14:tracePt t="140794" x="2703513" y="6383338"/>
          <p14:tracePt t="140811" x="2695575" y="6383338"/>
          <p14:tracePt t="140823" x="2667000" y="6383338"/>
          <p14:tracePt t="140840" x="2649538" y="6373813"/>
          <p14:tracePt t="140856" x="2620963" y="6364288"/>
          <p14:tracePt t="140873" x="2613025" y="6364288"/>
          <p14:tracePt t="140889" x="2584450" y="6364288"/>
          <p14:tracePt t="140906" x="2576513" y="6364288"/>
          <p14:tracePt t="140923" x="2566988" y="6364288"/>
          <p14:tracePt t="140939" x="2557463" y="6364288"/>
          <p14:tracePt t="140956" x="2530475" y="6364288"/>
          <p14:tracePt t="140982" x="2503488" y="6392863"/>
          <p14:tracePt t="140994" x="2503488" y="6400800"/>
          <p14:tracePt t="141013" x="2503488" y="6446838"/>
          <p14:tracePt t="141031" x="2530475" y="6502400"/>
          <p14:tracePt t="141044" x="2530475" y="6510338"/>
          <p14:tracePt t="141061" x="2557463" y="6546850"/>
          <p14:tracePt t="141073" x="2566988" y="6556375"/>
          <p14:tracePt t="141089" x="2593975" y="6583363"/>
          <p14:tracePt t="141106" x="2630488" y="6619875"/>
          <p14:tracePt t="141123" x="2657475" y="6629400"/>
          <p14:tracePt t="141140" x="2695575" y="6638925"/>
          <p14:tracePt t="141156" x="2713038" y="6638925"/>
          <p14:tracePt t="141173" x="2732088" y="6638925"/>
          <p14:tracePt t="141183" x="2740025" y="6638925"/>
          <p14:tracePt t="141206" x="2768600" y="6638925"/>
          <p14:tracePt t="141233" x="2805113" y="6638925"/>
          <p14:tracePt t="141241" x="2841625" y="6611938"/>
          <p14:tracePt t="141261" x="2878138" y="6592888"/>
          <p14:tracePt t="141282" x="2895600" y="6575425"/>
          <p14:tracePt t="141291" x="2922588" y="6538913"/>
          <p14:tracePt t="141313" x="2932113" y="6519863"/>
          <p14:tracePt t="141320" x="2941638" y="6492875"/>
          <p14:tracePt t="141341" x="2951163" y="6483350"/>
          <p14:tracePt t="141351" x="2951163" y="6465888"/>
          <p14:tracePt t="141369" x="2951163" y="6429375"/>
          <p14:tracePt t="141380" x="2951163" y="6419850"/>
          <p14:tracePt t="141402" x="2951163" y="6400800"/>
          <p14:tracePt t="141424" x="2951163" y="6392863"/>
          <p14:tracePt t="141430" x="2951163" y="6373813"/>
          <p14:tracePt t="141451" x="2914650" y="6337300"/>
          <p14:tracePt t="141462" x="2905125" y="6337300"/>
          <p14:tracePt t="141480" x="2849563" y="6319838"/>
          <p14:tracePt t="141492" x="2832100" y="6319838"/>
          <p14:tracePt t="141510" x="2795588" y="6310313"/>
          <p14:tracePt t="141522" x="2786063" y="6310313"/>
          <p14:tracePt t="141539" x="2740025" y="6310313"/>
          <p14:tracePt t="141561" x="2713038" y="6310313"/>
          <p14:tracePt t="141572" x="2703513" y="6310313"/>
          <p14:tracePt t="141589" x="2695575" y="6310313"/>
          <p14:tracePt t="141606" x="2676525" y="6310313"/>
          <p14:tracePt t="141623" x="2640013" y="6337300"/>
          <p14:tracePt t="141640" x="2613025" y="6356350"/>
          <p14:tracePt t="141674" x="2603500" y="6429375"/>
          <p14:tracePt t="141700" x="2603500" y="6473825"/>
          <p14:tracePt t="141711" x="2603500" y="6483350"/>
          <p14:tracePt t="141730" x="2603500" y="6502400"/>
          <p14:tracePt t="141742" x="2620963" y="6538913"/>
          <p14:tracePt t="141761" x="2640013" y="6556375"/>
          <p14:tracePt t="141774" x="2657475" y="6575425"/>
          <p14:tracePt t="141794" x="2686050" y="6583363"/>
          <p14:tracePt t="141813" x="2732088" y="6592888"/>
          <p14:tracePt t="141819" x="2740025" y="6592888"/>
          <p14:tracePt t="141841" x="2759075" y="6592888"/>
          <p14:tracePt t="141856" x="2768600" y="6592888"/>
          <p14:tracePt t="141882" x="2786063" y="6592888"/>
          <p14:tracePt t="141902" x="2795588" y="6592888"/>
          <p14:tracePt t="141929" x="2822575" y="6592888"/>
          <p14:tracePt t="141962" x="2841625" y="6575425"/>
          <p14:tracePt t="141992" x="2841625" y="6565900"/>
          <p14:tracePt t="145321" x="2895600" y="6592888"/>
          <p14:tracePt t="145351" x="2941638" y="6629400"/>
          <p14:tracePt t="145352" x="2941638" y="6638925"/>
          <p14:tracePt t="145379" x="2951163" y="6648450"/>
          <p14:tracePt t="145379" x="2968625" y="6656388"/>
          <p14:tracePt t="145391" x="2978150" y="6656388"/>
          <p14:tracePt t="145493" x="2995613" y="6648450"/>
          <p14:tracePt t="145499" x="2995613" y="6638925"/>
          <p14:tracePt t="145523" x="3005138" y="6619875"/>
          <p14:tracePt t="145550" x="3014663" y="6611938"/>
          <p14:tracePt t="145599" x="3024188" y="6611938"/>
          <p14:tracePt t="145629" x="3024188" y="6619875"/>
          <p14:tracePt t="145642" x="3024188" y="6721475"/>
          <p14:tracePt t="145663" x="3024188" y="6738938"/>
          <p14:tracePt t="145972" x="3032125" y="6738938"/>
          <p14:tracePt t="145991" x="3051175" y="6765925"/>
          <p14:tracePt t="146006" x="3068638" y="6711950"/>
          <p14:tracePt t="146025" x="3068638" y="6692900"/>
          <p14:tracePt t="146030" x="3041650" y="6656388"/>
          <p14:tracePt t="146050" x="3032125" y="6648450"/>
          <p14:tracePt t="146110" x="3024188" y="6648450"/>
          <p14:tracePt t="146132" x="3024188" y="6656388"/>
          <p14:tracePt t="146162" x="3014663" y="6665913"/>
          <p14:tracePt t="146305" x="3005138" y="6665913"/>
          <p14:tracePt t="146381" x="3005138" y="6648450"/>
          <p14:tracePt t="146412" x="2987675" y="6629400"/>
          <p14:tracePt t="146419" x="2978150" y="6629400"/>
          <p14:tracePt t="146441" x="2941638" y="6629400"/>
          <p14:tracePt t="146456" x="2905125" y="6629400"/>
          <p14:tracePt t="146473" x="2878138" y="6629400"/>
          <p14:tracePt t="146489" x="2849563" y="6629400"/>
          <p14:tracePt t="146506" x="2795588" y="6638925"/>
          <p14:tracePt t="146523" x="2776538" y="6638925"/>
          <p14:tracePt t="146539" x="2759075" y="6638925"/>
          <p14:tracePt t="146556" x="2732088" y="6638925"/>
          <p14:tracePt t="146561" x="2722563" y="6638925"/>
          <p14:tracePt t="146561" x="2713038" y="6638925"/>
          <p14:tracePt t="146582" x="2695575" y="6638925"/>
          <p14:tracePt t="146591" x="2686050" y="6638925"/>
          <p14:tracePt t="146613" x="2667000" y="6638925"/>
          <p14:tracePt t="146629" x="2657475" y="6638925"/>
          <p14:tracePt t="146642" x="2649538" y="6638925"/>
          <p14:tracePt t="146664" x="2640013" y="6638925"/>
          <p14:tracePt t="146690" x="2620963" y="6619875"/>
          <p14:tracePt t="146722" x="2584450" y="6602413"/>
          <p14:tracePt t="146740" x="2547938" y="6575425"/>
          <p14:tracePt t="146751" x="2540000" y="6565900"/>
          <p14:tracePt t="146774" x="2511425" y="6546850"/>
          <p14:tracePt t="146800" x="2484438" y="6510338"/>
          <p14:tracePt t="146811" x="2474913" y="6502400"/>
          <p14:tracePt t="146830" x="2447925" y="6483350"/>
          <p14:tracePt t="146842" x="2438400" y="6473825"/>
          <p14:tracePt t="146860" x="2420938" y="6446838"/>
          <p14:tracePt t="146881" x="2401888" y="6383338"/>
          <p14:tracePt t="146881" x="2393950" y="6364288"/>
          <p14:tracePt t="146894" x="2393950" y="6356350"/>
          <p14:tracePt t="146910" x="2393950" y="6346825"/>
          <p14:tracePt t="146922" x="2393950" y="6337300"/>
          <p14:tracePt t="146939" x="2384425" y="6327775"/>
          <p14:tracePt t="146956" x="2384425" y="6319838"/>
          <p14:tracePt t="146973" x="2384425" y="6300788"/>
          <p14:tracePt t="147001" x="2384425" y="6283325"/>
          <p14:tracePt t="147025" x="2384425" y="6254750"/>
          <p14:tracePt t="147026" x="2384425" y="6246813"/>
          <p14:tracePt t="147051" x="2384425" y="6237288"/>
          <p14:tracePt t="147063" x="2384425" y="6218238"/>
          <p14:tracePt t="147080" x="2384425" y="6210300"/>
          <p14:tracePt t="147093" x="2374900" y="6200775"/>
          <p14:tracePt t="147909" x="2374900" y="6191250"/>
          <p14:tracePt t="147924" x="2384425" y="6191250"/>
          <p14:tracePt t="147941" x="2457450" y="6127750"/>
          <p14:tracePt t="147952" x="2457450" y="6118225"/>
          <p14:tracePt t="147974" x="2474913" y="6108700"/>
          <p14:tracePt t="148003" x="2493963" y="6091238"/>
          <p14:tracePt t="148034" x="2530475" y="6064250"/>
          <p14:tracePt t="148050" x="2540000" y="6064250"/>
          <p14:tracePt t="148064" x="2566988" y="6045200"/>
          <p14:tracePt t="148080" x="2593975" y="6035675"/>
          <p14:tracePt t="148092" x="2603500" y="6035675"/>
          <p14:tracePt t="148110" x="2630488" y="6018213"/>
          <p14:tracePt t="148121" x="2649538" y="6018213"/>
          <p14:tracePt t="148139" x="2676525" y="6008688"/>
          <p14:tracePt t="148156" x="2703513" y="5991225"/>
          <p14:tracePt t="148172" x="2713038" y="5991225"/>
          <p14:tracePt t="148194" x="2740025" y="5981700"/>
          <p14:tracePt t="148199" x="2759075" y="5972175"/>
          <p14:tracePt t="148224" x="2805113" y="5972175"/>
          <p14:tracePt t="148229" x="2822575" y="5972175"/>
          <p14:tracePt t="148255" x="2849563" y="5972175"/>
          <p14:tracePt t="148260" x="2868613" y="5972175"/>
          <p14:tracePt t="148279" x="2886075" y="5972175"/>
          <p14:tracePt t="148299" x="2895600" y="5972175"/>
          <p14:tracePt t="148313" x="2914650" y="5972175"/>
          <p14:tracePt t="148330" x="2932113" y="5981700"/>
          <p14:tracePt t="148341" x="2951163" y="5999163"/>
          <p14:tracePt t="148362" x="2959100" y="5999163"/>
          <p14:tracePt t="148373" x="2978150" y="6018213"/>
          <p14:tracePt t="148390" x="2978150" y="6045200"/>
          <p14:tracePt t="148406" x="2987675" y="6064250"/>
          <p14:tracePt t="148422" x="2987675" y="6072188"/>
          <p14:tracePt t="148440" x="2995613" y="6091238"/>
          <p14:tracePt t="148456" x="2995613" y="6100763"/>
          <p14:tracePt t="148473" x="2995613" y="6108700"/>
          <p14:tracePt t="148489" x="2995613" y="6137275"/>
          <p14:tracePt t="148506" x="2995613" y="6145213"/>
          <p14:tracePt t="148532" x="2995613" y="6164263"/>
          <p14:tracePt t="148563" x="2995613" y="6191250"/>
          <p14:tracePt t="148580" x="2995613" y="6210300"/>
          <p14:tracePt t="148593" x="2995613" y="6218238"/>
          <p14:tracePt t="148610" x="2987675" y="6237288"/>
          <p14:tracePt t="148622" x="2987675" y="6246813"/>
          <p14:tracePt t="148644" x="2951163" y="6264275"/>
          <p14:tracePt t="148673" x="2914650" y="6283325"/>
          <p14:tracePt t="148691" x="2895600" y="6283325"/>
          <p14:tracePt t="148701" x="2886075" y="6283325"/>
          <p14:tracePt t="148724" x="2849563" y="6291263"/>
          <p14:tracePt t="148749" x="2822575" y="6291263"/>
          <p14:tracePt t="148762" x="2795588" y="6291263"/>
          <p14:tracePt t="148780" x="2768600" y="6291263"/>
          <p14:tracePt t="148792" x="2732088" y="6283325"/>
          <p14:tracePt t="148811" x="2695575" y="6264275"/>
          <p14:tracePt t="148831" x="2676525" y="6246813"/>
          <p14:tracePt t="148843" x="2667000" y="6246813"/>
          <p14:tracePt t="148861" x="2649538" y="6237288"/>
          <p14:tracePt t="148873" x="2630488" y="6218238"/>
          <p14:tracePt t="148894" x="2620963" y="6210300"/>
          <p14:tracePt t="148924" x="2620963" y="6173788"/>
          <p14:tracePt t="148950" x="2620963" y="6108700"/>
          <p14:tracePt t="148974" x="2620963" y="6091238"/>
          <p14:tracePt t="148979" x="2620963" y="6081713"/>
          <p14:tracePt t="149005" x="2630488" y="6054725"/>
          <p14:tracePt t="149010" x="2640013" y="6045200"/>
          <p14:tracePt t="149030" x="2649538" y="6035675"/>
          <p14:tracePt t="149062" x="2695575" y="6035675"/>
          <p14:tracePt t="149082" x="2713038" y="6035675"/>
          <p14:tracePt t="149091" x="2722563" y="6035675"/>
          <p14:tracePt t="149112" x="2768600" y="6035675"/>
          <p14:tracePt t="149123" x="2786063" y="6035675"/>
          <p14:tracePt t="149144" x="2832100" y="6035675"/>
          <p14:tracePt t="149170" x="2868613" y="6054725"/>
          <p14:tracePt t="149202" x="2886075" y="6064250"/>
          <p14:tracePt t="149255" x="2905125" y="6072188"/>
          <p14:tracePt t="149283" x="2922588" y="6091238"/>
          <p14:tracePt t="149312" x="2932113" y="6100763"/>
          <p14:tracePt t="149341" x="2941638" y="6108700"/>
          <p14:tracePt t="149362" x="2951163" y="6145213"/>
          <p14:tracePt t="149374" x="2951163" y="6154738"/>
          <p14:tracePt t="149394" x="2959100" y="6181725"/>
          <p14:tracePt t="149455" x="2959100" y="6191250"/>
          <p14:tracePt t="149500" x="2959100" y="6210300"/>
          <p14:tracePt t="149533" x="2951163" y="6218238"/>
          <p14:tracePt t="149562" x="2932113" y="6237288"/>
          <p14:tracePt t="149574" x="2922588" y="6246813"/>
          <p14:tracePt t="149589" x="2914650" y="6246813"/>
          <p14:tracePt t="149611" x="2905125" y="6246813"/>
          <p14:tracePt t="149626" x="2878138" y="6264275"/>
          <p14:tracePt t="149643" x="2859088" y="6264275"/>
          <p14:tracePt t="149653" x="2849563" y="6264275"/>
          <p14:tracePt t="149669" x="2822575" y="6264275"/>
          <p14:tracePt t="149669" x="2813050" y="6264275"/>
          <p14:tracePt t="149700" x="2776538" y="6264275"/>
          <p14:tracePt t="149712" x="2768600" y="6264275"/>
          <p14:tracePt t="149730" x="2732088" y="6264275"/>
          <p14:tracePt t="149751" x="2713038" y="6264275"/>
          <p14:tracePt t="149763" x="2703513" y="6264275"/>
          <p14:tracePt t="149780" x="2686050" y="6264275"/>
          <p14:tracePt t="149791" x="2676525" y="6264275"/>
          <p14:tracePt t="149810" x="2657475" y="6254750"/>
          <p14:tracePt t="149842" x="2630488" y="6237288"/>
          <p14:tracePt t="149892" x="2630488" y="6218238"/>
          <p14:tracePt t="149924" x="2630488" y="6210300"/>
          <p14:tracePt t="149929" x="2630488" y="6200775"/>
          <p14:tracePt t="149949" x="2630488" y="6191250"/>
          <p14:tracePt t="149961" x="2630488" y="6181725"/>
          <p14:tracePt t="149980" x="2630488" y="6154738"/>
          <p14:tracePt t="150005" x="2657475" y="6127750"/>
          <p14:tracePt t="150030" x="2676525" y="6127750"/>
          <p14:tracePt t="150042" x="2695575" y="6127750"/>
          <p14:tracePt t="150062" x="2740025" y="6108700"/>
          <p14:tracePt t="150073" x="2768600" y="6108700"/>
          <p14:tracePt t="150094" x="2795588" y="6108700"/>
          <p14:tracePt t="150100" x="2813050" y="6100763"/>
          <p14:tracePt t="150122" x="2822575" y="6100763"/>
          <p14:tracePt t="150143" x="2832100" y="6100763"/>
          <p14:tracePt t="150155" x="2849563" y="6100763"/>
          <p14:tracePt t="150172" x="2868613" y="6100763"/>
          <p14:tracePt t="150189" x="2878138" y="6100763"/>
          <p14:tracePt t="150206" x="2895600" y="6100763"/>
          <p14:tracePt t="150211" x="2905125" y="6100763"/>
          <p14:tracePt t="150231" x="2914650" y="6100763"/>
          <p14:tracePt t="150252" x="2922588" y="6100763"/>
          <p14:tracePt t="150283" x="2932113" y="6100763"/>
          <p14:tracePt t="150294" x="2941638" y="6100763"/>
          <p14:tracePt t="150354" x="2951163" y="6100763"/>
          <p14:tracePt t="150455" x="2951163" y="6118225"/>
          <p14:tracePt t="150483" x="2951163" y="6127750"/>
          <p14:tracePt t="150530" x="2951163" y="6137275"/>
          <p14:tracePt t="150539" x="2951163" y="6145213"/>
          <p14:tracePt t="150561" x="2951163" y="6154738"/>
          <p14:tracePt t="150592" x="2951163" y="6181725"/>
          <p14:tracePt t="150623" x="2951163" y="6191250"/>
          <p14:tracePt t="150640" x="2941638" y="6200775"/>
          <p14:tracePt t="150650" x="2932113" y="6227763"/>
          <p14:tracePt t="150674" x="2905125" y="6237288"/>
          <p14:tracePt t="150700" x="2886075" y="6246813"/>
          <p14:tracePt t="150743" x="2878138" y="6246813"/>
          <p14:tracePt t="150762" x="2868613" y="6246813"/>
          <p14:tracePt t="150779" x="2841625" y="6246813"/>
          <p14:tracePt t="150792" x="2832100" y="6246813"/>
          <p14:tracePt t="150810" x="2813050" y="6246813"/>
          <p14:tracePt t="150822" x="2805113" y="6246813"/>
          <p14:tracePt t="150843" x="2786063" y="6246813"/>
          <p14:tracePt t="150856" x="2759075" y="6246813"/>
          <p14:tracePt t="150872" x="2722563" y="6246813"/>
          <p14:tracePt t="150889" x="2713038" y="6246813"/>
          <p14:tracePt t="150905" x="2703513" y="6246813"/>
          <p14:tracePt t="150922" x="2695575" y="6237288"/>
          <p14:tracePt t="150957" x="2676525" y="6218238"/>
          <p14:tracePt t="150984" x="2657475" y="6173788"/>
          <p14:tracePt t="151012" x="2640013" y="6154738"/>
          <p14:tracePt t="151030" x="2640013" y="6145213"/>
          <p14:tracePt t="151093" x="2640013" y="6137275"/>
          <p14:tracePt t="151124" x="2640013" y="6108700"/>
          <p14:tracePt t="151129" x="2649538" y="6100763"/>
          <p14:tracePt t="151150" x="2686050" y="6091238"/>
          <p14:tracePt t="151174" x="2722563" y="6081713"/>
          <p14:tracePt t="151200" x="2740025" y="6072188"/>
          <p14:tracePt t="151211" x="2749550" y="6072188"/>
          <p14:tracePt t="151229" x="2759075" y="6072188"/>
          <p14:tracePt t="151241" x="2786063" y="6072188"/>
          <p14:tracePt t="151260" x="2813050" y="6072188"/>
          <p14:tracePt t="151272" x="2832100" y="6072188"/>
          <p14:tracePt t="151293" x="2849563" y="6072188"/>
          <p14:tracePt t="151313" x="2868613" y="6072188"/>
          <p14:tracePt t="151319" x="2878138" y="6072188"/>
          <p14:tracePt t="151341" x="2895600" y="6072188"/>
          <p14:tracePt t="151374" x="2914650" y="6081713"/>
          <p14:tracePt t="151400" x="2922588" y="6081713"/>
          <p14:tracePt t="151424" x="2932113" y="6081713"/>
          <p14:tracePt t="151429" x="2941638" y="6091238"/>
          <p14:tracePt t="151450" x="2951163" y="6091238"/>
          <p14:tracePt t="151460" x="2959100" y="6100763"/>
          <p14:tracePt t="151480" x="2968625" y="6108700"/>
          <p14:tracePt t="151492" x="2968625" y="6118225"/>
          <p14:tracePt t="151559" x="2978150" y="6137275"/>
          <p14:tracePt t="151572" x="2978150" y="6154738"/>
          <p14:tracePt t="151593" x="2987675" y="6191250"/>
          <p14:tracePt t="151624" x="2987675" y="6200775"/>
          <p14:tracePt t="151659" x="2987675" y="6218238"/>
          <p14:tracePt t="151701" x="2987675" y="6227763"/>
          <p14:tracePt t="151759" x="2978150" y="6237288"/>
          <p14:tracePt t="151772" x="2968625" y="6246813"/>
          <p14:tracePt t="151789" x="2959100" y="6246813"/>
          <p14:tracePt t="151810" x="2941638" y="6246813"/>
          <p14:tracePt t="151825" x="2922588" y="6246813"/>
          <p14:tracePt t="151843" x="2895600" y="6254750"/>
          <p14:tracePt t="151849" x="2878138" y="6254750"/>
          <p14:tracePt t="151871" x="2795588" y="6254750"/>
          <p14:tracePt t="151882" x="2759075" y="6254750"/>
          <p14:tracePt t="151902" x="2740025" y="6254750"/>
          <p14:tracePt t="151913" x="2713038" y="6254750"/>
          <p14:tracePt t="151930" x="2695575" y="6254750"/>
          <p14:tracePt t="151950" x="2676525" y="6254750"/>
          <p14:tracePt t="151963" x="2667000" y="6254750"/>
          <p14:tracePt t="151991" x="2657475" y="6254750"/>
          <p14:tracePt t="152011" x="2649538" y="6254750"/>
          <p14:tracePt t="152026" x="2640013" y="6246813"/>
          <p14:tracePt t="152043" x="2620963" y="6237288"/>
          <p14:tracePt t="152055" x="2613025" y="6237288"/>
          <p14:tracePt t="152072" x="2603500" y="6227763"/>
          <p14:tracePt t="152089" x="2603500" y="6218238"/>
          <p14:tracePt t="152105" x="2603500" y="6200775"/>
          <p14:tracePt t="152106" x="2603500" y="6191250"/>
          <p14:tracePt t="152122" x="2603500" y="6181725"/>
          <p14:tracePt t="152139" x="2603500" y="6173788"/>
          <p14:tracePt t="152155" x="2603500" y="6154738"/>
          <p14:tracePt t="152181" x="2603500" y="6127750"/>
          <p14:tracePt t="152202" x="2603500" y="6081713"/>
          <p14:tracePt t="152233" x="2603500" y="6072188"/>
          <p14:tracePt t="152262" x="2630488" y="6045200"/>
          <p14:tracePt t="152290" x="2640013" y="6035675"/>
          <p14:tracePt t="152322" x="2657475" y="6035675"/>
          <p14:tracePt t="152350" x="2686050" y="6027738"/>
          <p14:tracePt t="152373" x="2722563" y="6027738"/>
          <p14:tracePt t="152400" x="2740025" y="6027738"/>
          <p14:tracePt t="152411" x="2749550" y="6027738"/>
          <p14:tracePt t="152430" x="2776538" y="6027738"/>
          <p14:tracePt t="152442" x="2795588" y="6027738"/>
          <p14:tracePt t="152461" x="2813050" y="6027738"/>
          <p14:tracePt t="152480" x="2822575" y="6027738"/>
          <p14:tracePt t="152492" x="2859088" y="6035675"/>
          <p14:tracePt t="152510" x="2895600" y="6045200"/>
          <p14:tracePt t="152523" x="2922588" y="6054725"/>
          <p14:tracePt t="152539" x="2932113" y="6054725"/>
          <p14:tracePt t="152556" x="2951163" y="6054725"/>
          <p14:tracePt t="152572" x="2959100" y="6064250"/>
          <p14:tracePt t="152607" x="2968625" y="6064250"/>
          <p14:tracePt t="152634" x="2978150" y="6072188"/>
          <p14:tracePt t="152680" x="2978150" y="6081713"/>
          <p14:tracePt t="152713" x="2987675" y="6091238"/>
          <p14:tracePt t="152729" x="2987675" y="6100763"/>
          <p14:tracePt t="152762" x="2987675" y="6118225"/>
          <p14:tracePt t="152791" x="2987675" y="6154738"/>
          <p14:tracePt t="152822" x="2987675" y="6181725"/>
          <p14:tracePt t="152850" x="2987675" y="6191250"/>
          <p14:tracePt t="152874" x="2968625" y="6210300"/>
          <p14:tracePt t="152910" x="2959100" y="6210300"/>
          <p14:tracePt t="152932" x="2941638" y="6218238"/>
          <p14:tracePt t="152940" x="2914650" y="6218238"/>
          <p14:tracePt t="152961" x="2895600" y="6237288"/>
          <p14:tracePt t="152979" x="2878138" y="6237288"/>
          <p14:tracePt t="152991" x="2859088" y="6237288"/>
          <p14:tracePt t="153012" x="2832100" y="6237288"/>
          <p14:tracePt t="153019" x="2813050" y="6237288"/>
          <p14:tracePt t="153042" x="2795588" y="6237288"/>
          <p14:tracePt t="153055" x="2768600" y="6246813"/>
          <p14:tracePt t="153072" x="2749550" y="6246813"/>
          <p14:tracePt t="153089" x="2732088" y="6246813"/>
          <p14:tracePt t="153106" x="2722563" y="6246813"/>
          <p14:tracePt t="153122" x="2703513" y="6246813"/>
          <p14:tracePt t="153158" x="2686050" y="6246813"/>
          <p14:tracePt t="153183" x="2657475" y="6246813"/>
          <p14:tracePt t="153543" x="2649538" y="6246813"/>
          <p14:tracePt t="153556" x="2649538" y="6237288"/>
          <p14:tracePt t="153573" x="2640013" y="6227763"/>
          <p14:tracePt t="153943" x="2630488" y="6227763"/>
          <p14:tracePt t="154040" x="2620963" y="6218238"/>
          <p14:tracePt t="154051" x="2613025" y="6210300"/>
          <p14:tracePt t="154079" x="2603500" y="6200775"/>
          <p14:tracePt t="154101" x="2593975" y="6191250"/>
          <p14:tracePt t="154113" x="2584450" y="6181725"/>
          <p14:tracePt t="154130" x="2576513" y="6173788"/>
          <p14:tracePt t="154152" x="2566988" y="6145213"/>
          <p14:tracePt t="154164" x="2557463" y="6118225"/>
          <p14:tracePt t="154181" x="2547938" y="6072188"/>
          <p14:tracePt t="154194" x="2540000" y="6064250"/>
          <p14:tracePt t="154209" x="2540000" y="6054725"/>
          <p14:tracePt t="154240" x="2540000" y="6018213"/>
          <p14:tracePt t="154251" x="2540000" y="5999163"/>
          <p14:tracePt t="154274" x="2540000" y="5981700"/>
          <p14:tracePt t="154290" x="2540000" y="5945188"/>
          <p14:tracePt t="154321" x="2540000" y="5918200"/>
          <p14:tracePt t="154332" x="2540000" y="5908675"/>
          <p14:tracePt t="154350" x="2540000" y="5899150"/>
          <p14:tracePt t="154362" x="2540000" y="5889625"/>
          <p14:tracePt t="154380" x="2540000" y="5881688"/>
          <p14:tracePt t="154412" x="2540000" y="5862638"/>
          <p14:tracePt t="154431" x="2540000" y="5835650"/>
          <p14:tracePt t="154440" x="2540000" y="5826125"/>
          <p14:tracePt t="154462" x="2540000" y="5816600"/>
          <p14:tracePt t="154543" x="2540000" y="5807075"/>
          <p14:tracePt t="154583" x="2547938" y="5807075"/>
          <p14:tracePt t="154607" x="2566988" y="5807075"/>
          <p14:tracePt t="154633" x="2593975" y="5807075"/>
          <p14:tracePt t="154663" x="2667000" y="5807075"/>
          <p14:tracePt t="154679" x="2695575" y="5807075"/>
          <p14:tracePt t="154692" x="2703513" y="5807075"/>
          <p14:tracePt t="154711" x="2732088" y="5807075"/>
          <p14:tracePt t="154724" x="2749550" y="5807075"/>
          <p14:tracePt t="154743" x="2768600" y="5807075"/>
          <p14:tracePt t="154770" x="2786063" y="5807075"/>
          <p14:tracePt t="154781" x="2795588" y="5807075"/>
          <p14:tracePt t="154803" x="2822575" y="5816600"/>
          <p14:tracePt t="154819" x="2841625" y="5816600"/>
          <p14:tracePt t="154852" x="2849563" y="5816600"/>
          <p14:tracePt t="154879" x="2859088" y="5816600"/>
          <p14:tracePt t="154891" x="2868613" y="5816600"/>
          <p14:tracePt t="154911" x="2878138" y="5816600"/>
          <p14:tracePt t="154930" x="2886075" y="5816600"/>
          <p14:tracePt t="154942" x="2895600" y="5816600"/>
          <p14:tracePt t="154972" x="2905125" y="5816600"/>
          <p14:tracePt t="155003" x="2914650" y="5816600"/>
          <p14:tracePt t="155029" x="2932113" y="5816600"/>
          <p14:tracePt t="155050" x="2959100" y="5826125"/>
          <p14:tracePt t="155074" x="2978150" y="5826125"/>
          <p14:tracePt t="155099" x="2987675" y="5826125"/>
          <p14:tracePt t="155143" x="2995613" y="5826125"/>
          <p14:tracePt t="155174" x="3014663" y="5843588"/>
          <p14:tracePt t="155190" x="3024188" y="5853113"/>
          <p14:tracePt t="155221" x="3032125" y="5862638"/>
          <p14:tracePt t="155250" x="3032125" y="5872163"/>
          <p14:tracePt t="155274" x="3041650" y="5889625"/>
          <p14:tracePt t="155299" x="3041650" y="5908675"/>
          <p14:tracePt t="155324" x="3041650" y="5918200"/>
          <p14:tracePt t="155349" x="3041650" y="5945188"/>
          <p14:tracePt t="155382" x="3041650" y="5991225"/>
          <p14:tracePt t="155412" x="3032125" y="6008688"/>
          <p14:tracePt t="155440" x="3024188" y="6008688"/>
          <p14:tracePt t="155461" x="3014663" y="6018213"/>
          <p14:tracePt t="155490" x="2995613" y="6035675"/>
          <p14:tracePt t="155502" x="2987675" y="6045200"/>
          <p14:tracePt t="155523" x="2951163" y="6045200"/>
          <p14:tracePt t="155529" x="2941638" y="6045200"/>
          <p14:tracePt t="155551" x="2905125" y="6054725"/>
          <p14:tracePt t="155563" x="2868613" y="6054725"/>
          <p14:tracePt t="155580" x="2832100" y="6054725"/>
          <p14:tracePt t="155602" x="2805113" y="6054725"/>
          <p14:tracePt t="155609" x="2795588" y="6054725"/>
          <p14:tracePt t="155632" x="2786063" y="6054725"/>
          <p14:tracePt t="155643" x="2776538" y="6054725"/>
          <p14:tracePt t="155660" x="2768600" y="6054725"/>
          <p14:tracePt t="155672" x="2740025" y="6054725"/>
          <p14:tracePt t="155689" x="2722563" y="6054725"/>
          <p14:tracePt t="155710" x="2713038" y="6054725"/>
          <p14:tracePt t="155721" x="2686050" y="6054725"/>
          <p14:tracePt t="155743" x="2667000" y="6054725"/>
          <p14:tracePt t="155750" x="2657475" y="6054725"/>
          <p14:tracePt t="155772" x="2630488" y="6054725"/>
          <p14:tracePt t="155789" x="2620963" y="6054725"/>
          <p14:tracePt t="155805" x="2613025" y="6054725"/>
          <p14:tracePt t="155810" x="2603500" y="6054725"/>
          <p14:tracePt t="155832" x="2584450" y="6035675"/>
          <p14:tracePt t="155857" x="2576513" y="6027738"/>
          <p14:tracePt t="155862" x="2566988" y="6018213"/>
          <p14:tracePt t="155882" x="2557463" y="6008688"/>
          <p14:tracePt t="155912" x="2547938" y="5999163"/>
          <p14:tracePt t="155923" x="2547938" y="5991225"/>
          <p14:tracePt t="155943" x="2540000" y="5972175"/>
          <p14:tracePt t="155974" x="2540000" y="5945188"/>
          <p14:tracePt t="155991" x="2540000" y="5926138"/>
          <p14:tracePt t="156025" x="2540000" y="5918200"/>
          <p14:tracePt t="156079" x="2540000" y="5899150"/>
          <p14:tracePt t="156107" x="2540000" y="5889625"/>
          <p14:tracePt t="156132" x="2566988" y="5853113"/>
          <p14:tracePt t="156143" x="2576513" y="5843588"/>
          <p14:tracePt t="156169" x="2584450" y="5835650"/>
          <p14:tracePt t="156191" x="2593975" y="5826125"/>
          <p14:tracePt t="156221" x="2620963" y="5826125"/>
          <p14:tracePt t="156241" x="2649538" y="5826125"/>
          <p14:tracePt t="156250" x="2686050" y="5826125"/>
          <p14:tracePt t="156274" x="2722563" y="5826125"/>
          <p14:tracePt t="156279" x="2740025" y="5826125"/>
          <p14:tracePt t="156299" x="2813050" y="5826125"/>
          <p14:tracePt t="156311" x="2822575" y="5826125"/>
          <p14:tracePt t="156330" x="2868613" y="5826125"/>
          <p14:tracePt t="156342" x="2878138" y="5826125"/>
          <p14:tracePt t="156359" x="2895600" y="5826125"/>
          <p14:tracePt t="156381" x="2922588" y="5826125"/>
          <p14:tracePt t="156411" x="2932113" y="5826125"/>
          <p14:tracePt t="156440" x="2959100" y="5835650"/>
          <p14:tracePt t="156471" x="2978150" y="5853113"/>
          <p14:tracePt t="156490" x="2987675" y="5862638"/>
          <p14:tracePt t="156502" x="2995613" y="5872163"/>
          <p14:tracePt t="156610" x="2995613" y="5881688"/>
          <p14:tracePt t="156632" x="2995613" y="5918200"/>
          <p14:tracePt t="156661" x="2995613" y="5935663"/>
          <p14:tracePt t="156690" x="2995613" y="5945188"/>
          <p14:tracePt t="156722" x="2987675" y="5945188"/>
          <p14:tracePt t="156750" x="2978150" y="5962650"/>
          <p14:tracePt t="156774" x="2978150" y="5972175"/>
          <p14:tracePt t="156800" x="2968625" y="5981700"/>
          <p14:tracePt t="156833" x="2941638" y="5991225"/>
          <p14:tracePt t="156844" x="2932113" y="5999163"/>
          <p14:tracePt t="156863" x="2895600" y="6008688"/>
          <p14:tracePt t="156880" x="2878138" y="6018213"/>
          <p14:tracePt t="156892" x="2859088" y="6018213"/>
          <p14:tracePt t="156910" x="2805113" y="6027738"/>
          <p14:tracePt t="156922" x="2776538" y="6027738"/>
          <p14:tracePt t="156943" x="2740025" y="6027738"/>
          <p14:tracePt t="156955" x="2695575" y="6027738"/>
          <p14:tracePt t="156972" x="2676525" y="6027738"/>
          <p14:tracePt t="156989" x="2667000" y="6027738"/>
          <p14:tracePt t="156999" x="2657475" y="6027738"/>
          <p14:tracePt t="157143" x="2649538" y="6027738"/>
          <p14:tracePt t="157143" x="2667000" y="6008688"/>
          <p14:tracePt t="157162" x="2776538" y="5972175"/>
          <p14:tracePt t="157175" x="2895600" y="5926138"/>
          <p14:tracePt t="157194" x="3516313" y="5743575"/>
          <p14:tracePt t="157223" x="4549775" y="5534025"/>
          <p14:tracePt t="157250" x="4924425" y="5507038"/>
          <p14:tracePt t="157274" x="5343525" y="5461000"/>
          <p14:tracePt t="157300" x="5562600" y="5424488"/>
          <p14:tracePt t="157311" x="5581650" y="5424488"/>
          <p14:tracePt t="157330" x="5654675" y="5405438"/>
          <p14:tracePt t="157342" x="5718175" y="5368925"/>
          <p14:tracePt t="157362" x="5791200" y="5351463"/>
          <p14:tracePt t="157375" x="5883275" y="5324475"/>
          <p14:tracePt t="157389" x="5910263" y="5324475"/>
          <p14:tracePt t="157411" x="5937250" y="5314950"/>
          <p14:tracePt t="157425" x="5956300" y="5314950"/>
          <p14:tracePt t="157443" x="6002338" y="5305425"/>
          <p14:tracePt t="157449" x="6046788" y="5295900"/>
          <p14:tracePt t="157473" x="6119813" y="5287963"/>
          <p14:tracePt t="157479" x="6221413" y="5278438"/>
          <p14:tracePt t="157501" x="6284913" y="5268913"/>
          <p14:tracePt t="157512" x="6348413" y="5251450"/>
          <p14:tracePt t="157530" x="6411913" y="5251450"/>
          <p14:tracePt t="157552" x="6477000" y="5232400"/>
          <p14:tracePt t="157563" x="6550025" y="5222875"/>
          <p14:tracePt t="157580" x="6640513" y="5222875"/>
          <p14:tracePt t="157592" x="6723063" y="5214938"/>
          <p14:tracePt t="157611" x="6796088" y="5214938"/>
          <p14:tracePt t="157625" x="6851650" y="5205413"/>
          <p14:tracePt t="157643" x="6924675" y="5205413"/>
          <p14:tracePt t="157659" x="7015163" y="5195888"/>
          <p14:tracePt t="157672" x="7080250" y="5186363"/>
          <p14:tracePt t="157689" x="7161213" y="5186363"/>
          <p14:tracePt t="157706" x="7243763" y="5186363"/>
          <p14:tracePt t="157722" x="7343775" y="5186363"/>
          <p14:tracePt t="157739" x="7416800" y="5186363"/>
          <p14:tracePt t="157755" x="7435850" y="5186363"/>
          <p14:tracePt t="157782" x="7445375" y="5186363"/>
          <p14:tracePt t="157905" x="7426325" y="5186363"/>
          <p14:tracePt t="157924" x="7380288" y="5186363"/>
          <p14:tracePt t="157940" x="7307263" y="5186363"/>
          <p14:tracePt t="157951" x="7207250" y="5186363"/>
          <p14:tracePt t="157974" x="7088188" y="5186363"/>
          <p14:tracePt t="157979" x="7034213" y="5186363"/>
          <p14:tracePt t="158005" x="6961188" y="5186363"/>
          <p14:tracePt t="158009" x="6869113" y="5186363"/>
          <p14:tracePt t="158030" x="6778625" y="5186363"/>
          <p14:tracePt t="158051" x="6696075" y="5186363"/>
          <p14:tracePt t="158063" x="6596063" y="5186363"/>
          <p14:tracePt t="158080" x="6523038" y="5186363"/>
          <p14:tracePt t="158092" x="6457950" y="5186363"/>
          <p14:tracePt t="158110" x="6411913" y="5186363"/>
          <p14:tracePt t="158122" x="6375400" y="5186363"/>
          <p14:tracePt t="158144" x="6367463" y="5186363"/>
          <p14:tracePt t="158309" x="6394450" y="5186363"/>
          <p14:tracePt t="158331" x="6457950" y="5168900"/>
          <p14:tracePt t="158360" x="6586538" y="5168900"/>
          <p14:tracePt t="158373" x="6669088" y="5168900"/>
          <p14:tracePt t="158394" x="6823075" y="5168900"/>
          <p14:tracePt t="158424" x="6961188" y="5168900"/>
          <p14:tracePt t="158440" x="7015163" y="5168900"/>
          <p14:tracePt t="158451" x="7034213" y="5168900"/>
          <p14:tracePt t="158474" x="7088188" y="5168900"/>
          <p14:tracePt t="158500" x="7116763" y="5168900"/>
          <p14:tracePt t="158511" x="7143750" y="5168900"/>
          <p14:tracePt t="158529" x="7161213" y="5168900"/>
          <p14:tracePt t="158541" x="7170738" y="5168900"/>
          <p14:tracePt t="158671" x="7143750" y="5168900"/>
          <p14:tracePt t="158682" x="7043738" y="5168900"/>
          <p14:tracePt t="158702" x="6951663" y="5178425"/>
          <p14:tracePt t="158723" x="6778625" y="5195888"/>
          <p14:tracePt t="158729" x="6686550" y="5195888"/>
          <p14:tracePt t="158750" x="6440488" y="5195888"/>
          <p14:tracePt t="158761" x="6394450" y="5195888"/>
          <p14:tracePt t="158761" x="6375400" y="5195888"/>
          <p14:tracePt t="158780" x="6357938" y="5195888"/>
          <p14:tracePt t="158792" x="6348413" y="5195888"/>
          <p14:tracePt t="158954" x="6338888" y="5205413"/>
          <p14:tracePt t="159003" x="6375400" y="5205413"/>
          <p14:tracePt t="159032" x="6457950" y="5205413"/>
          <p14:tracePt t="159040" x="6494463" y="5205413"/>
          <p14:tracePt t="159062" x="6586538" y="5205413"/>
          <p14:tracePt t="159074" x="6613525" y="5205413"/>
          <p14:tracePt t="159089" x="6640513" y="5205413"/>
          <p14:tracePt t="159343" x="6640513" y="5214938"/>
          <p14:tracePt t="159374" x="6623050" y="5214938"/>
          <p14:tracePt t="159400" x="6613525" y="5214938"/>
          <p14:tracePt t="159424" x="6577013" y="5214938"/>
          <p14:tracePt t="159450" x="6503988" y="5222875"/>
          <p14:tracePt t="159461" x="6467475" y="5222875"/>
          <p14:tracePt t="159480" x="6330950" y="5222875"/>
          <p14:tracePt t="159501" x="6184900" y="5241925"/>
          <p14:tracePt t="159513" x="6165850" y="5241925"/>
          <p14:tracePt t="159531" x="6119813" y="5251450"/>
          <p14:tracePt t="159542" x="6111875" y="5251450"/>
          <p14:tracePt t="159560" x="6102350" y="5251450"/>
          <p14:tracePt t="160599" x="6075363" y="5251450"/>
          <p14:tracePt t="160624" x="6010275" y="5251450"/>
          <p14:tracePt t="160629" x="5956300" y="5251450"/>
          <p14:tracePt t="160629" x="5910263" y="5259388"/>
          <p14:tracePt t="160650" x="5773738" y="5259388"/>
          <p14:tracePt t="160674" x="5453063" y="5278438"/>
          <p14:tracePt t="160679" x="5326063" y="5278438"/>
          <p14:tracePt t="160700" x="5060950" y="5278438"/>
          <p14:tracePt t="160711" x="4813300" y="5278438"/>
          <p14:tracePt t="160730" x="4630738" y="5287963"/>
          <p14:tracePt t="160742" x="4457700" y="5287963"/>
          <p14:tracePt t="160761" x="4265613" y="5287963"/>
          <p14:tracePt t="160783" x="4092575" y="5305425"/>
          <p14:tracePt t="160791" x="3910013" y="5305425"/>
          <p14:tracePt t="160812" x="3717925" y="5305425"/>
          <p14:tracePt t="160824" x="3525838" y="5305425"/>
          <p14:tracePt t="160839" x="3325813" y="5305425"/>
          <p14:tracePt t="160856" x="3097213" y="5305425"/>
          <p14:tracePt t="160873" x="2868613" y="5305425"/>
          <p14:tracePt t="160889" x="2686050" y="5305425"/>
          <p14:tracePt t="160906" x="2530475" y="5305425"/>
          <p14:tracePt t="160923" x="2411413" y="5305425"/>
          <p14:tracePt t="160949" x="2320925" y="5305425"/>
          <p14:tracePt t="160950" x="2311400" y="5305425"/>
          <p14:tracePt t="160963" x="2284413" y="5305425"/>
          <p14:tracePt t="160980" x="2265363" y="5305425"/>
          <p14:tracePt t="160992" x="2247900" y="5305425"/>
          <p14:tracePt t="161010" x="2211388" y="5305425"/>
          <p14:tracePt t="161024" x="2192338" y="5305425"/>
          <p14:tracePt t="161059" x="2182813" y="5305425"/>
          <p14:tracePt t="161205" x="2265363" y="5305425"/>
          <p14:tracePt t="161210" x="2301875" y="5305425"/>
          <p14:tracePt t="161233" x="2493963" y="5305425"/>
          <p14:tracePt t="161239" x="2805113" y="5305425"/>
          <p14:tracePt t="161260" x="3214688" y="5305425"/>
          <p14:tracePt t="161272" x="3589338" y="5305425"/>
          <p14:tracePt t="161289" x="3910013" y="5305425"/>
          <p14:tracePt t="161311" x="4073525" y="5305425"/>
          <p14:tracePt t="161324" x="4102100" y="5305425"/>
          <p14:tracePt t="161410" x="4110038" y="5305425"/>
          <p14:tracePt t="161433" x="4092575" y="5287963"/>
          <p14:tracePt t="164743" x="4083050" y="5287963"/>
          <p14:tracePt t="164756" x="4029075" y="5305425"/>
          <p14:tracePt t="164772" x="3956050" y="5341938"/>
          <p14:tracePt t="164789" x="3863975" y="5351463"/>
          <p14:tracePt t="164806" x="3810000" y="5360988"/>
          <p14:tracePt t="164822" x="3763963" y="5368925"/>
          <p14:tracePt t="164839" x="3754438" y="5368925"/>
          <p14:tracePt t="164856" x="3744913" y="5368925"/>
          <p14:tracePt t="164862" x="3727450" y="5368925"/>
          <p14:tracePt t="164882" x="3708400" y="5368925"/>
          <p14:tracePt t="164913" x="3662363" y="5368925"/>
          <p14:tracePt t="164940" x="3581400" y="5397500"/>
          <p14:tracePt t="164961" x="3544888" y="5405438"/>
          <p14:tracePt t="164973" x="3516313" y="5414963"/>
          <p14:tracePt t="164990" x="3443288" y="5434013"/>
          <p14:tracePt t="165020" x="3362325" y="5451475"/>
          <p14:tracePt t="165031" x="3343275" y="5451475"/>
          <p14:tracePt t="165053" x="3214688" y="5487988"/>
          <p14:tracePt t="165069" x="3178175" y="5487988"/>
          <p14:tracePt t="165080" x="3141663" y="5497513"/>
          <p14:tracePt t="165102" x="3032125" y="5507038"/>
          <p14:tracePt t="165134" x="2995613" y="5514975"/>
          <p14:tracePt t="165161" x="2968625" y="5524500"/>
          <p14:tracePt t="165210" x="2951163" y="5543550"/>
          <p14:tracePt t="165271" x="2951163" y="5561013"/>
          <p14:tracePt t="165281" x="2951163" y="5570538"/>
          <p14:tracePt t="165312" x="2951163" y="5588000"/>
          <p14:tracePt t="165329" x="2959100" y="5607050"/>
          <p14:tracePt t="165350" x="2987675" y="5643563"/>
          <p14:tracePt t="165363" x="3005138" y="5670550"/>
          <p14:tracePt t="165380" x="3032125" y="5697538"/>
          <p14:tracePt t="165392" x="3051175" y="5726113"/>
          <p14:tracePt t="165410" x="3078163" y="5734050"/>
          <p14:tracePt t="165421" x="3114675" y="5762625"/>
          <p14:tracePt t="165440" x="3151188" y="5780088"/>
          <p14:tracePt t="165461" x="3197225" y="5799138"/>
          <p14:tracePt t="165473" x="3260725" y="5807075"/>
          <p14:tracePt t="165489" x="3333750" y="5826125"/>
          <p14:tracePt t="165506" x="3416300" y="5835650"/>
          <p14:tracePt t="165522" x="3508375" y="5853113"/>
          <p14:tracePt t="165539" x="3581400" y="5872163"/>
          <p14:tracePt t="165556" x="3654425" y="5872163"/>
          <p14:tracePt t="165561" x="3681413" y="5872163"/>
          <p14:tracePt t="165581" x="3800475" y="5872163"/>
          <p14:tracePt t="165602" x="3854450" y="5872163"/>
          <p14:tracePt t="165613" x="3890963" y="5872163"/>
          <p14:tracePt t="165613" x="3919538" y="5872163"/>
          <p14:tracePt t="165630" x="3946525" y="5872163"/>
          <p14:tracePt t="165643" x="4010025" y="5872163"/>
          <p14:tracePt t="165660" x="4056063" y="5872163"/>
          <p14:tracePt t="165673" x="4073525" y="5872163"/>
          <p14:tracePt t="165689" x="4102100" y="5872163"/>
          <p14:tracePt t="165706" x="4146550" y="5872163"/>
          <p14:tracePt t="165722" x="4175125" y="5872163"/>
          <p14:tracePt t="165739" x="4219575" y="5862638"/>
          <p14:tracePt t="165756" x="4248150" y="5853113"/>
          <p14:tracePt t="165772" x="4265613" y="5843588"/>
          <p14:tracePt t="165813" x="4284663" y="5816600"/>
          <p14:tracePt t="165829" x="4284663" y="5789613"/>
          <p14:tracePt t="165852" x="4284663" y="5743575"/>
          <p14:tracePt t="165863" x="4284663" y="5734050"/>
          <p14:tracePt t="165879" x="4284663" y="5716588"/>
          <p14:tracePt t="165891" x="4284663" y="5680075"/>
          <p14:tracePt t="165911" x="4256088" y="5643563"/>
          <p14:tracePt t="165924" x="4229100" y="5616575"/>
          <p14:tracePt t="165939" x="4192588" y="5570538"/>
          <p14:tracePt t="165956" x="4156075" y="5534025"/>
          <p14:tracePt t="165972" x="4102100" y="5514975"/>
          <p14:tracePt t="165989" x="4037013" y="5497513"/>
          <p14:tracePt t="166008" x="3983038" y="5487988"/>
          <p14:tracePt t="166019" x="3910013" y="5470525"/>
          <p14:tracePt t="166031" x="3846513" y="5461000"/>
          <p14:tracePt t="166052" x="3763963" y="5461000"/>
          <p14:tracePt t="166064" x="3671888" y="5461000"/>
          <p14:tracePt t="166080" x="3562350" y="5461000"/>
          <p14:tracePt t="166093" x="3516313" y="5461000"/>
          <p14:tracePt t="166110" x="3443288" y="5461000"/>
          <p14:tracePt t="166131" x="3316288" y="5461000"/>
          <p14:tracePt t="166142" x="3279775" y="5461000"/>
          <p14:tracePt t="166160" x="3224213" y="5461000"/>
          <p14:tracePt t="166171" x="3197225" y="5461000"/>
          <p14:tracePt t="166189" x="3178175" y="5461000"/>
          <p14:tracePt t="166206" x="3160713" y="5461000"/>
          <p14:tracePt t="166223" x="3141663" y="5461000"/>
          <p14:tracePt t="166243" x="3114675" y="5461000"/>
          <p14:tracePt t="166273" x="3087688" y="5470525"/>
          <p14:tracePt t="166304" x="3041650" y="5507038"/>
          <p14:tracePt t="166333" x="3024188" y="5524500"/>
          <p14:tracePt t="166359" x="3014663" y="5551488"/>
          <p14:tracePt t="166412" x="3005138" y="5561013"/>
          <p14:tracePt t="166451" x="3005138" y="5570538"/>
          <p14:tracePt t="166705" x="3005138" y="5580063"/>
          <p14:tracePt t="166724" x="3014663" y="5580063"/>
          <p14:tracePt t="166757" x="3032125" y="5561013"/>
          <p14:tracePt t="166770" x="3060700" y="5561013"/>
          <p14:tracePt t="166781" x="3078163" y="5561013"/>
          <p14:tracePt t="166802" x="3141663" y="5561013"/>
          <p14:tracePt t="166829" x="3224213" y="5561013"/>
          <p14:tracePt t="166841" x="3243263" y="5561013"/>
          <p14:tracePt t="166861" x="3333750" y="5570538"/>
          <p14:tracePt t="166873" x="3343275" y="5580063"/>
          <p14:tracePt t="166889" x="3379788" y="5607050"/>
          <p14:tracePt t="166910" x="3435350" y="5634038"/>
          <p14:tracePt t="166925" x="3471863" y="5670550"/>
          <p14:tracePt t="166940" x="3498850" y="5689600"/>
          <p14:tracePt t="166956" x="3525838" y="5707063"/>
          <p14:tracePt t="166972" x="3544888" y="5726113"/>
          <p14:tracePt t="166990" x="3589338" y="5780088"/>
          <p14:tracePt t="167006" x="3608388" y="5816600"/>
          <p14:tracePt t="167008" x="3608388" y="5826125"/>
          <p14:tracePt t="167024" x="3635375" y="5872163"/>
          <p14:tracePt t="167053" x="3654425" y="5926138"/>
          <p14:tracePt t="167059" x="3654425" y="5935663"/>
          <p14:tracePt t="167083" x="3662363" y="5962650"/>
          <p14:tracePt t="167089" x="3662363" y="5981700"/>
          <p14:tracePt t="167121" x="3671888" y="5991225"/>
          <p14:tracePt t="167422" x="3671888" y="5999163"/>
          <p14:tracePt t="167505" x="3662363" y="5999163"/>
          <p14:tracePt t="167510" x="3654425" y="5999163"/>
          <p14:tracePt t="167533" x="3617913" y="5999163"/>
          <p14:tracePt t="167533" x="3608388" y="5999163"/>
          <p14:tracePt t="167562" x="3598863" y="5999163"/>
          <p14:tracePt t="167583" x="3571875" y="5999163"/>
          <p14:tracePt t="167611" x="3562350" y="5999163"/>
          <p14:tracePt t="167623" x="3535363" y="5991225"/>
          <p14:tracePt t="167693" x="3525838" y="5991225"/>
          <p14:tracePt t="167905" x="3525838" y="5962650"/>
          <p14:tracePt t="167971" x="3525838" y="5954713"/>
          <p14:tracePt t="168000" x="3525838" y="5945188"/>
          <p14:tracePt t="168031" x="3535363" y="5935663"/>
          <p14:tracePt t="168310" x="3552825" y="5935663"/>
          <p14:tracePt t="168333" x="3562350" y="5945188"/>
          <p14:tracePt t="168362" x="3562350" y="5972175"/>
          <p14:tracePt t="168391" x="3562350" y="5981700"/>
          <p14:tracePt t="168422" x="3562350" y="6018213"/>
          <p14:tracePt t="168434" x="3562350" y="6027738"/>
          <p14:tracePt t="168450" x="3562350" y="6054725"/>
          <p14:tracePt t="168473" x="3562350" y="6091238"/>
          <p14:tracePt t="168499" x="3562350" y="6118225"/>
          <p14:tracePt t="168511" x="3562350" y="6127750"/>
          <p14:tracePt t="168529" x="3562350" y="6137275"/>
          <p14:tracePt t="168542" x="3562350" y="6154738"/>
          <p14:tracePt t="168560" x="3562350" y="6164263"/>
          <p14:tracePt t="168581" x="3562350" y="6191250"/>
          <p14:tracePt t="168593" x="3562350" y="6200775"/>
          <p14:tracePt t="168610" x="3552825" y="6200775"/>
          <p14:tracePt t="168622" x="3552825" y="6218238"/>
          <p14:tracePt t="168639" x="3535363" y="6237288"/>
          <p14:tracePt t="168649" x="3535363" y="6246813"/>
          <p14:tracePt t="168670" x="3535363" y="6254750"/>
          <p14:tracePt t="168971" x="3535363" y="6264275"/>
          <p14:tracePt t="168983" x="3535363" y="6273800"/>
          <p14:tracePt t="169008" x="3535363" y="6310313"/>
          <p14:tracePt t="169013" x="3535363" y="6319838"/>
          <p14:tracePt t="169030" x="3535363" y="6327775"/>
          <p14:tracePt t="169043" x="3535363" y="6356350"/>
          <p14:tracePt t="169060" x="3535363" y="6373813"/>
          <p14:tracePt t="169072" x="3535363" y="6383338"/>
          <p14:tracePt t="169089" x="3525838" y="6392863"/>
          <p14:tracePt t="169121" x="3525838" y="6400800"/>
          <p14:tracePt t="169151" x="3516313" y="6410325"/>
          <p14:tracePt t="169174" x="3508375" y="6419850"/>
          <p14:tracePt t="169200" x="3498850" y="6437313"/>
          <p14:tracePt t="169211" x="3498850" y="6446838"/>
          <p14:tracePt t="169705" x="3489325" y="6446838"/>
          <p14:tracePt t="169732" x="3471863" y="6446838"/>
          <p14:tracePt t="169758" x="3462338" y="6437313"/>
          <p14:tracePt t="169779" x="3462338" y="6429375"/>
          <p14:tracePt t="169871" x="3462338" y="6383338"/>
          <p14:tracePt t="169891" x="3462338" y="6310313"/>
          <p14:tracePt t="169902" x="3471863" y="6237288"/>
          <p14:tracePt t="169923" x="3489325" y="6108700"/>
          <p14:tracePt t="169929" x="3508375" y="6035675"/>
          <p14:tracePt t="169951" x="3544888" y="5816600"/>
          <p14:tracePt t="169963" x="3544888" y="5661025"/>
          <p14:tracePt t="169980" x="3544888" y="5514975"/>
          <p14:tracePt t="169992" x="3544888" y="5434013"/>
          <p14:tracePt t="170010" x="3544888" y="5287963"/>
          <p14:tracePt t="170030" x="3479800" y="4848225"/>
          <p14:tracePt t="170043" x="3352800" y="4483100"/>
          <p14:tracePt t="170060" x="3243263" y="4173538"/>
          <p14:tracePt t="170071" x="3178175" y="4054475"/>
          <p14:tracePt t="170089" x="3068638" y="3852863"/>
          <p14:tracePt t="170105" x="2922588" y="3698875"/>
          <p14:tracePt t="170122" x="2759075" y="3570288"/>
          <p14:tracePt t="170139" x="2584450" y="3451225"/>
          <p14:tracePt t="170155" x="2430463" y="3341688"/>
          <p14:tracePt t="170172" x="2311400" y="3205163"/>
          <p14:tracePt t="170189" x="2073275" y="3013075"/>
          <p14:tracePt t="170206" x="1900238" y="2903538"/>
          <p14:tracePt t="170231" x="1717675" y="2784475"/>
          <p14:tracePt t="170242" x="1552575" y="2703513"/>
          <p14:tracePt t="170260" x="1416050" y="2611438"/>
          <p14:tracePt t="170280" x="1323975" y="2538413"/>
          <p14:tracePt t="170292" x="1223963" y="2465388"/>
          <p14:tracePt t="170309" x="1187450" y="2438400"/>
          <p14:tracePt t="170322" x="1133475" y="2411413"/>
          <p14:tracePt t="170339" x="1087438" y="2382838"/>
          <p14:tracePt t="170349" x="1041400" y="2365375"/>
          <p14:tracePt t="170374" x="977900" y="2355850"/>
          <p14:tracePt t="170379" x="949325" y="2355850"/>
          <p14:tracePt t="170399" x="895350" y="2355850"/>
          <p14:tracePt t="170424" x="858838" y="2355850"/>
          <p14:tracePt t="170429" x="849313" y="2355850"/>
          <p14:tracePt t="170429" x="831850" y="2355850"/>
          <p14:tracePt t="170450" x="785813" y="2355850"/>
          <p14:tracePt t="170461" x="722313" y="2401888"/>
          <p14:tracePt t="170480" x="666750" y="2474913"/>
          <p14:tracePt t="170491" x="639763" y="2520950"/>
          <p14:tracePt t="170510" x="584200" y="2674938"/>
          <p14:tracePt t="170530" x="584200" y="2776538"/>
          <p14:tracePt t="170542" x="584200" y="2886075"/>
          <p14:tracePt t="170560" x="639763" y="3013075"/>
          <p14:tracePt t="170571" x="676275" y="3068638"/>
          <p14:tracePt t="170590" x="876300" y="3232150"/>
          <p14:tracePt t="170606" x="1058863" y="3324225"/>
          <p14:tracePt t="170623" x="1316038" y="3414713"/>
          <p14:tracePt t="170653" x="1754188" y="3533775"/>
          <p14:tracePt t="170653" x="1927225" y="3552825"/>
          <p14:tracePt t="170674" x="2265363" y="3589338"/>
          <p14:tracePt t="170699" x="2759075" y="3589338"/>
          <p14:tracePt t="170710" x="2932113" y="3589338"/>
          <p14:tracePt t="170730" x="3416300" y="3552825"/>
          <p14:tracePt t="170743" x="3589338" y="3497263"/>
          <p14:tracePt t="170760" x="3890963" y="3424238"/>
          <p14:tracePt t="170772" x="4165600" y="3351213"/>
          <p14:tracePt t="170789" x="4421188" y="3278188"/>
          <p14:tracePt t="170810" x="4686300" y="3151188"/>
          <p14:tracePt t="170823" x="4768850" y="3122613"/>
          <p14:tracePt t="170840" x="4887913" y="3068638"/>
          <p14:tracePt t="170856" x="5033963" y="3005138"/>
          <p14:tracePt t="170872" x="5187950" y="2922588"/>
          <p14:tracePt t="170889" x="5362575" y="2813050"/>
          <p14:tracePt t="170906" x="5462588" y="2740025"/>
          <p14:tracePt t="170922" x="5535613" y="2638425"/>
          <p14:tracePt t="170939" x="5572125" y="2528888"/>
          <p14:tracePt t="170956" x="5572125" y="2419350"/>
          <p14:tracePt t="170961" x="5572125" y="2355850"/>
          <p14:tracePt t="170983" x="5518150" y="2228850"/>
          <p14:tracePt t="170990" x="5408613" y="2109788"/>
          <p14:tracePt t="171010" x="5260975" y="2000250"/>
          <p14:tracePt t="171024" x="5041900" y="1881188"/>
          <p14:tracePt t="171039" x="4768850" y="1781175"/>
          <p14:tracePt t="171060" x="4403725" y="1652588"/>
          <p14:tracePt t="171072" x="4037013" y="1570038"/>
          <p14:tracePt t="171089" x="3698875" y="1506538"/>
          <p14:tracePt t="171105" x="3379788" y="1452563"/>
          <p14:tracePt t="171122" x="3078163" y="1406525"/>
          <p14:tracePt t="171153" x="2493963" y="1370013"/>
          <p14:tracePt t="171163" x="2365375" y="1370013"/>
          <p14:tracePt t="171183" x="1990725" y="1370013"/>
          <p14:tracePt t="171200" x="1763713" y="1397000"/>
          <p14:tracePt t="171212" x="1644650" y="1406525"/>
          <p14:tracePt t="171230" x="1379538" y="1506538"/>
          <p14:tracePt t="171242" x="1296988" y="1543050"/>
          <p14:tracePt t="171259" x="1133475" y="1616075"/>
          <p14:tracePt t="171272" x="1031875" y="1652588"/>
          <p14:tracePt t="171293" x="766763" y="1871663"/>
          <p14:tracePt t="171309" x="703263" y="1954213"/>
          <p14:tracePt t="171322" x="685800" y="2000250"/>
          <p14:tracePt t="171339" x="649288" y="2100263"/>
          <p14:tracePt t="171349" x="639763" y="2146300"/>
          <p14:tracePt t="171374" x="630238" y="2365375"/>
          <p14:tracePt t="171399" x="630238" y="2465388"/>
          <p14:tracePt t="171411" x="630238" y="2547938"/>
          <p14:tracePt t="171430" x="666750" y="2638425"/>
          <p14:tracePt t="171450" x="730250" y="2720975"/>
          <p14:tracePt t="171462" x="730250" y="2730500"/>
          <p14:tracePt t="171793" x="795338" y="2730500"/>
          <p14:tracePt t="171824" x="1058863" y="2703513"/>
          <p14:tracePt t="171840" x="1535113" y="2657475"/>
          <p14:tracePt t="171872" x="2740025" y="2620963"/>
          <p14:tracePt t="171900" x="3744913" y="2630488"/>
          <p14:tracePt t="171911" x="3992563" y="2647950"/>
          <p14:tracePt t="171929" x="4375150" y="2667000"/>
          <p14:tracePt t="171942" x="4659313" y="2667000"/>
          <p14:tracePt t="171960" x="4851400" y="2674938"/>
          <p14:tracePt t="171981" x="5078413" y="2703513"/>
          <p14:tracePt t="171993" x="5124450" y="2703513"/>
          <p14:tracePt t="172011" x="5207000" y="2730500"/>
          <p14:tracePt t="172025" x="5216525" y="2730500"/>
          <p14:tracePt t="172039" x="5224463" y="2747963"/>
          <p14:tracePt t="172056" x="5243513" y="2784475"/>
          <p14:tracePt t="172073" x="5253038" y="2840038"/>
          <p14:tracePt t="172089" x="5253038" y="2922588"/>
          <p14:tracePt t="172106" x="5253038" y="3013075"/>
          <p14:tracePt t="172123" x="5253038" y="3068638"/>
          <p14:tracePt t="172123" x="5253038" y="3122613"/>
          <p14:tracePt t="172129" x="5253038" y="3224213"/>
          <p14:tracePt t="172152" x="5253038" y="3479800"/>
          <p14:tracePt t="172163" x="5233988" y="3743325"/>
          <p14:tracePt t="172180" x="5160963" y="4054475"/>
          <p14:tracePt t="172192" x="5070475" y="4337050"/>
          <p14:tracePt t="172209" x="4978400" y="4629150"/>
          <p14:tracePt t="172230" x="4914900" y="4894263"/>
          <p14:tracePt t="172242" x="4868863" y="5149850"/>
          <p14:tracePt t="172260" x="4841875" y="5378450"/>
          <p14:tracePt t="172273" x="4813300" y="5588000"/>
          <p14:tracePt t="172289" x="4759325" y="5734050"/>
          <p14:tracePt t="172306" x="4740275" y="5853113"/>
          <p14:tracePt t="172322" x="4713288" y="5918200"/>
          <p14:tracePt t="172339" x="4713288" y="5972175"/>
          <p14:tracePt t="172349" x="4703763" y="5999163"/>
          <p14:tracePt t="172374" x="4703763" y="6081713"/>
          <p14:tracePt t="172379" x="4703763" y="6118225"/>
          <p14:tracePt t="172399" x="4703763" y="6237288"/>
          <p14:tracePt t="172430" x="4703763" y="6383338"/>
          <p14:tracePt t="172442" x="4703763" y="6419850"/>
          <p14:tracePt t="172460" x="4695825" y="6538913"/>
          <p14:tracePt t="172482" x="4686300" y="6565900"/>
          <p14:tracePt t="172512" x="4676775" y="6602413"/>
          <p14:tracePt t="172571" x="4676775" y="6611938"/>
          <p14:tracePt t="172930" x="4676775" y="6592888"/>
          <p14:tracePt t="172939" x="4676775" y="6583363"/>
          <p14:tracePt t="172962" x="4676775" y="6575425"/>
          <p14:tracePt t="172974" x="4676775" y="6565900"/>
          <p14:tracePt t="172989" x="4676775" y="6556375"/>
          <p14:tracePt t="173009" x="4676775" y="6538913"/>
          <p14:tracePt t="173022" x="4676775" y="6519863"/>
          <p14:tracePt t="173039" x="4676775" y="6502400"/>
          <p14:tracePt t="173073" x="4676775" y="6483350"/>
          <p14:tracePt t="173100" x="4676775" y="6465888"/>
          <p14:tracePt t="173124" x="4686300" y="6446838"/>
          <p14:tracePt t="173151" x="4686300" y="6437313"/>
          <p14:tracePt t="173162" x="4686300" y="6419850"/>
          <p14:tracePt t="173182" x="4695825" y="6410325"/>
          <p14:tracePt t="173190" x="4695825" y="6392863"/>
          <p14:tracePt t="173211" x="4695825" y="6364288"/>
          <p14:tracePt t="173223" x="4695825" y="6356350"/>
          <p14:tracePt t="173239" x="4695825" y="6337300"/>
          <p14:tracePt t="173261" x="4695825" y="6319838"/>
          <p14:tracePt t="173273" x="4695825" y="6310313"/>
          <p14:tracePt t="173289" x="4703763" y="6291263"/>
          <p14:tracePt t="173289" x="4703763" y="6283325"/>
          <p14:tracePt t="173353" x="4713288" y="6273800"/>
          <p14:tracePt t="173382" x="4722813" y="6237288"/>
          <p14:tracePt t="173407" x="4749800" y="6191250"/>
          <p14:tracePt t="173413" x="4759325" y="6164263"/>
          <p14:tracePt t="173430" x="4768850" y="6145213"/>
          <p14:tracePt t="173461" x="4776788" y="6127750"/>
          <p14:tracePt t="173509" x="4795838" y="6091238"/>
          <p14:tracePt t="173540" x="4795838" y="6081713"/>
          <p14:tracePt t="173552" x="4795838" y="6072188"/>
          <p14:tracePt t="173573" x="4795838" y="6045200"/>
          <p14:tracePt t="173583" x="4805363" y="6035675"/>
          <p14:tracePt t="173600" x="4805363" y="6027738"/>
          <p14:tracePt t="173612" x="4805363" y="6018213"/>
          <p14:tracePt t="173630" x="4805363" y="5999163"/>
          <p14:tracePt t="173652" x="4805363" y="5991225"/>
          <p14:tracePt t="173683" x="4805363" y="5981700"/>
          <p14:tracePt t="173905" x="4805363" y="5972175"/>
          <p14:tracePt t="174023" x="4832350" y="5981700"/>
          <p14:tracePt t="174041" x="4905375" y="6045200"/>
          <p14:tracePt t="174072" x="4924425" y="6081713"/>
          <p14:tracePt t="174083" x="4924425" y="6091238"/>
          <p14:tracePt t="174100" x="4924425" y="6127750"/>
          <p14:tracePt t="174113" x="4932363" y="6145213"/>
          <p14:tracePt t="174130" x="4932363" y="6173788"/>
          <p14:tracePt t="174142" x="4932363" y="6181725"/>
          <p14:tracePt t="174160" x="4932363" y="6191250"/>
          <p14:tracePt t="174382" x="4932363" y="6218238"/>
          <p14:tracePt t="174412" x="4924425" y="6218238"/>
          <p14:tracePt t="174429" x="4905375" y="6227763"/>
          <p14:tracePt t="174471" x="4895850" y="6227763"/>
          <p14:tracePt t="174490" x="4887913" y="6227763"/>
          <p14:tracePt t="174555" x="4878388" y="6227763"/>
          <p14:tracePt t="174880" x="4878388" y="6246813"/>
          <p14:tracePt t="174889" x="4878388" y="6254750"/>
          <p14:tracePt t="174912" x="4868863" y="6283325"/>
          <p14:tracePt t="174959" x="4859338" y="6300788"/>
          <p14:tracePt t="176304" x="4859338" y="6310313"/>
          <p14:tracePt t="176330" x="4878388" y="6319838"/>
          <p14:tracePt t="176342" x="4895850" y="6319838"/>
          <p14:tracePt t="176363" x="4932363" y="6319838"/>
          <p14:tracePt t="176380" x="4968875" y="6319838"/>
          <p14:tracePt t="176392" x="4997450" y="6319838"/>
          <p14:tracePt t="176410" x="5097463" y="6310313"/>
          <p14:tracePt t="176422" x="5124450" y="6300788"/>
          <p14:tracePt t="176443" x="5243513" y="6254750"/>
          <p14:tracePt t="176449" x="5260975" y="6246813"/>
          <p14:tracePt t="176472" x="5343525" y="6218238"/>
          <p14:tracePt t="176489" x="5389563" y="6210300"/>
          <p14:tracePt t="176489" x="5416550" y="6210300"/>
          <p14:tracePt t="176506" x="5481638" y="6191250"/>
          <p14:tracePt t="176523" x="5508625" y="6181725"/>
          <p14:tracePt t="176533" x="5535613" y="6181725"/>
          <p14:tracePt t="176556" x="5599113" y="6137275"/>
          <p14:tracePt t="176562" x="5627688" y="6127750"/>
          <p14:tracePt t="176582" x="5664200" y="6118225"/>
          <p14:tracePt t="176593" x="5681663" y="6118225"/>
          <p14:tracePt t="176610" x="5718175" y="6100763"/>
          <p14:tracePt t="176632" x="5727700" y="6100763"/>
          <p14:tracePt t="176662" x="5737225" y="6100763"/>
          <p14:tracePt t="176674" x="5764213" y="6081713"/>
          <p14:tracePt t="177255" x="5773738" y="6081713"/>
          <p14:tracePt t="177393" x="5773738" y="6100763"/>
          <p14:tracePt t="177530" x="5773738" y="6108700"/>
          <p14:tracePt t="177550" x="5773738" y="6127750"/>
          <p14:tracePt t="177562" x="5773738" y="6154738"/>
          <p14:tracePt t="177590" x="5773738" y="6164263"/>
          <p14:tracePt t="177611" x="5773738" y="6173788"/>
          <p14:tracePt t="177859" x="5773738" y="6181725"/>
          <p14:tracePt t="177859" x="5773738" y="6191250"/>
          <p14:tracePt t="177872" x="5773738" y="6200775"/>
          <p14:tracePt t="177903" x="5773738" y="6210300"/>
          <p14:tracePt t="178004" x="5773738" y="6218238"/>
          <p14:tracePt t="178030" x="5773738" y="6246813"/>
          <p14:tracePt t="178042" x="5781675" y="6273800"/>
          <p14:tracePt t="178059" x="5781675" y="6291263"/>
          <p14:tracePt t="178079" x="5800725" y="6327775"/>
          <p14:tracePt t="178090" x="5818188" y="6364288"/>
          <p14:tracePt t="178111" x="5827713" y="6400800"/>
          <p14:tracePt t="178122" x="5846763" y="6437313"/>
          <p14:tracePt t="178143" x="5873750" y="6473825"/>
          <p14:tracePt t="178155" x="5910263" y="6529388"/>
          <p14:tracePt t="178172" x="5937250" y="6546850"/>
          <p14:tracePt t="178189" x="5965825" y="6565900"/>
          <p14:tracePt t="178206" x="5973763" y="6575425"/>
          <p14:tracePt t="178222" x="5983288" y="6583363"/>
          <p14:tracePt t="178239" x="6019800" y="6602413"/>
          <p14:tracePt t="178255" x="6056313" y="6602413"/>
          <p14:tracePt t="178261" x="6075363" y="6602413"/>
          <p14:tracePt t="178282" x="6156325" y="6602413"/>
          <p14:tracePt t="178311" x="6302375" y="6611938"/>
          <p14:tracePt t="178332" x="6375400" y="6611938"/>
          <p14:tracePt t="178340" x="6403975" y="6611938"/>
          <p14:tracePt t="178360" x="6513513" y="6611938"/>
          <p14:tracePt t="178374" x="6540500" y="6611938"/>
          <p14:tracePt t="178393" x="6613525" y="6583363"/>
          <p14:tracePt t="178419" x="6696075" y="6529388"/>
          <p14:tracePt t="178430" x="6713538" y="6519863"/>
          <p14:tracePt t="178450" x="6750050" y="6502400"/>
          <p14:tracePt t="178474" x="6823075" y="6410325"/>
          <p14:tracePt t="178499" x="6869113" y="6356350"/>
          <p14:tracePt t="178511" x="6888163" y="6319838"/>
          <p14:tracePt t="178531" x="6896100" y="6283325"/>
          <p14:tracePt t="178543" x="6905625" y="6254750"/>
          <p14:tracePt t="178559" x="6905625" y="6218238"/>
          <p14:tracePt t="178581" x="6924675" y="6191250"/>
          <p14:tracePt t="178721" x="6932613" y="6191250"/>
          <p14:tracePt t="178733" x="6969125" y="6181725"/>
          <p14:tracePt t="178751" x="7024688" y="6173788"/>
          <p14:tracePt t="178763" x="7124700" y="6164263"/>
          <p14:tracePt t="178779" x="7243763" y="6145213"/>
          <p14:tracePt t="178791" x="7270750" y="6145213"/>
          <p14:tracePt t="178810" x="7453313" y="6127750"/>
          <p14:tracePt t="178826" x="7591425" y="6100763"/>
          <p14:tracePt t="178843" x="7691438" y="6091238"/>
          <p14:tracePt t="178860" x="7747000" y="6072188"/>
          <p14:tracePt t="178872" x="7764463" y="6064250"/>
          <p14:tracePt t="178889" x="7800975" y="6054725"/>
          <p14:tracePt t="178906" x="7810500" y="6054725"/>
          <p14:tracePt t="184910" x="7827963" y="6054725"/>
          <p14:tracePt t="184923" x="7893050" y="6035675"/>
          <p14:tracePt t="184943" x="8321675" y="5999163"/>
          <p14:tracePt t="184974" x="9015413" y="59817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544032" y="381000"/>
                <a:ext cx="8218967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spcBef>
                    <a:spcPts val="0"/>
                  </a:spcBef>
                </a:pPr>
                <a:r>
                  <a:rPr lang="sr-Latn-RS" sz="2800" dirty="0">
                    <a:solidFill>
                      <a:srgbClr val="0070C0"/>
                    </a:solidFill>
                    <a:latin typeface="Cambria" pitchFamily="18" charset="0"/>
                  </a:rPr>
                  <a:t>Pokazatelji kvaliteta fita:</a:t>
                </a:r>
              </a:p>
              <a:p>
                <a:pPr algn="l">
                  <a:spcBef>
                    <a:spcPts val="0"/>
                  </a:spcBef>
                </a:pPr>
                <a:r>
                  <a:rPr lang="sr-Latn-RS" sz="2800" b="1" dirty="0">
                    <a:solidFill>
                      <a:srgbClr val="0070C0"/>
                    </a:solidFill>
                    <a:latin typeface="Cambria" pitchFamily="18" charset="0"/>
                  </a:rPr>
                  <a:t>koeficijent determinacije </a:t>
                </a:r>
                <a:r>
                  <a:rPr lang="sr-Latn-RS" sz="2800" dirty="0">
                    <a:solidFill>
                      <a:srgbClr val="0070C0"/>
                    </a:solidFill>
                    <a:latin typeface="Cambria" pitchFamily="18" charset="0"/>
                  </a:rPr>
                  <a:t>(određenosti)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sr-Latn-R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2800" b="1" dirty="0">
                  <a:solidFill>
                    <a:srgbClr val="0070C0"/>
                  </a:solidFill>
                  <a:latin typeface="Cambria" pitchFamily="18" charset="0"/>
                </a:endParaRPr>
              </a:p>
            </p:txBody>
          </p:sp>
        </mc:Choice>
        <mc:Fallback xmlns="">
          <p:sp>
            <p:nvSpPr>
              <p:cNvPr id="2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32" y="381000"/>
                <a:ext cx="8218967" cy="1143000"/>
              </a:xfrm>
              <a:prstGeom prst="rect">
                <a:avLst/>
              </a:prstGeom>
              <a:blipFill>
                <a:blip r:embed="rId5"/>
                <a:stretch>
                  <a:fillRect l="-1484" b="-6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5C2D708-08D5-403E-A915-5216DE20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17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30EE9C-3AE8-4A32-B656-E1094D067CC5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86A8A96-D6B7-46E3-955A-ABF617245D4E}"/>
                  </a:ext>
                </a:extLst>
              </p:cNvPr>
              <p:cNvSpPr/>
              <p:nvPr/>
            </p:nvSpPr>
            <p:spPr>
              <a:xfrm>
                <a:off x="680483" y="1676400"/>
                <a:ext cx="8311115" cy="2351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Kvadrat korelacionog koeficijenta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indent="36195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(određenosti, eng. </a:t>
                </a:r>
                <a:r>
                  <a:rPr lang="sr-Latn-RS" sz="20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Coefficient of Determination</a:t>
                </a: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342900" indent="-3429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Najčešće se obeležava kao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sr-Latn-RS" sz="20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sr-Latn-RS" sz="2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p>
                        <m:r>
                          <a:rPr lang="sr-Latn-RS" sz="2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20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sr-Latn-RS" sz="2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sr-Latn-RS" sz="2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sr-Latn-RS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sub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sr-Latn-RS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sr-Latn-R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𝑺𝑺𝑴</m:t>
                          </m:r>
                        </m:num>
                        <m:den>
                          <m:r>
                            <a:rPr lang="sr-Latn-R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𝑺𝑺𝑻</m:t>
                          </m:r>
                        </m:den>
                      </m:f>
                      <m:r>
                        <a:rPr lang="sr-Latn-RS" sz="2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20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𝑓</m:t>
                                          </m:r>
                                          <m:r>
                                            <a:rPr lang="sr-Latn-RS" sz="20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sr-Latn-RS" sz="20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sr-Latn-RS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sr-Latn-RS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)</m:t>
                                      </m:r>
                                      <m:r>
                                        <a:rPr lang="sr-Latn-RS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sr-Latn-RS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sr-Latn-R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sr-Latn-R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sr-Latn-R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sr-Latn-R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sr-Latn-R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sr-Latn-RS" sz="2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20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sr-Latn-RS" sz="20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sr-Latn-R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sr-Latn-R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sr-Latn-RS" sz="20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sr-Latn-RS" sz="2000" i="1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sr-Latn-RS" sz="2000" i="1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sr-Latn-R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r-Latn-R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sr-Latn-R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sr-Latn-R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sr-Latn-R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sr-Latn-R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sr-Latn-R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sr-Latn-R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sr-Latn-R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sr-Latn-R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sr-Latn-R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𝑺𝑺𝑬</m:t>
                          </m:r>
                        </m:num>
                        <m:den>
                          <m:r>
                            <a:rPr lang="sr-Latn-R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𝑺𝑺𝑻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86A8A96-D6B7-46E3-955A-ABF617245D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83" y="1676400"/>
                <a:ext cx="8311115" cy="2351926"/>
              </a:xfrm>
              <a:prstGeom prst="rect">
                <a:avLst/>
              </a:prstGeom>
              <a:blipFill>
                <a:blip r:embed="rId6"/>
                <a:stretch>
                  <a:fillRect l="-660" t="-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A9F450F-55A1-4878-BEF5-54D98759798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27" y="4131677"/>
            <a:ext cx="3810000" cy="190266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0F1C6-E75E-429A-ABAF-4460BC6CED41}"/>
              </a:ext>
            </a:extLst>
          </p:cNvPr>
          <p:cNvGrpSpPr/>
          <p:nvPr/>
        </p:nvGrpSpPr>
        <p:grpSpPr>
          <a:xfrm>
            <a:off x="914400" y="3940684"/>
            <a:ext cx="3242931" cy="2133602"/>
            <a:chOff x="457199" y="4114800"/>
            <a:chExt cx="3242931" cy="213360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D3FD948-75F4-48A5-9361-071739EF15D5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00" y="4273216"/>
              <a:ext cx="0" cy="197518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7EA99B4-1792-427C-BE29-4117621BD3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4270" y="5413208"/>
              <a:ext cx="267586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176A6AE-2427-4B83-AF8A-771AB14D93EA}"/>
                    </a:ext>
                  </a:extLst>
                </p:cNvPr>
                <p:cNvSpPr/>
                <p:nvPr/>
              </p:nvSpPr>
              <p:spPr>
                <a:xfrm>
                  <a:off x="716704" y="5224547"/>
                  <a:ext cx="35009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176A6AE-2427-4B83-AF8A-771AB14D93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704" y="5224547"/>
                  <a:ext cx="350096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68B1E3A-FD57-4B2F-9547-42A05E3A18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9448" y="4496924"/>
              <a:ext cx="2225600" cy="17514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8788DEB-E66A-4951-8828-70372774A11E}"/>
                </a:ext>
              </a:extLst>
            </p:cNvPr>
            <p:cNvSpPr/>
            <p:nvPr/>
          </p:nvSpPr>
          <p:spPr>
            <a:xfrm>
              <a:off x="3086100" y="427077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86B4B67-6E59-4502-98F0-2B4EA11E741D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4320000"/>
              <a:ext cx="0" cy="478800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B5BEC47-C701-4F6F-93D2-5825BB4ACE87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4320000"/>
              <a:ext cx="0" cy="1093208"/>
            </a:xfrm>
            <a:prstGeom prst="straightConnector1">
              <a:avLst/>
            </a:prstGeom>
            <a:ln w="19050">
              <a:solidFill>
                <a:srgbClr val="FD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853F722-51FB-444A-8637-621E259DC1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0259" y="4784400"/>
              <a:ext cx="267586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6C58FE-F15B-410B-8729-22C5C7D7A0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4270" y="4320000"/>
              <a:ext cx="267586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FF23399C-BF28-459E-AAD4-AABB20C6837E}"/>
                    </a:ext>
                  </a:extLst>
                </p:cNvPr>
                <p:cNvSpPr/>
                <p:nvPr/>
              </p:nvSpPr>
              <p:spPr>
                <a:xfrm>
                  <a:off x="457199" y="4599734"/>
                  <a:ext cx="56305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r-Latn-R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sr-Latn-R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sr-Latn-R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sr-Latn-R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sr-Latn-R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FF23399C-BF28-459E-AAD4-AABB20C683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199" y="4599734"/>
                  <a:ext cx="563059" cy="338554"/>
                </a:xfrm>
                <a:prstGeom prst="rect">
                  <a:avLst/>
                </a:prstGeom>
                <a:blipFill>
                  <a:blip r:embed="rId9"/>
                  <a:stretch>
                    <a:fillRect r="-14130"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AD60713-C8BF-4A7B-BF36-80852893A83D}"/>
                    </a:ext>
                  </a:extLst>
                </p:cNvPr>
                <p:cNvSpPr/>
                <p:nvPr/>
              </p:nvSpPr>
              <p:spPr>
                <a:xfrm>
                  <a:off x="685800" y="4114800"/>
                  <a:ext cx="40690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r-Latn-R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sr-Latn-R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AD60713-C8BF-4A7B-BF36-80852893A8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4114800"/>
                  <a:ext cx="406906" cy="338554"/>
                </a:xfrm>
                <a:prstGeom prst="rect">
                  <a:avLst/>
                </a:prstGeom>
                <a:blipFill>
                  <a:blip r:embed="rId10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ACCAB25-2A24-4603-B565-F49EBCD98B0A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4784400"/>
              <a:ext cx="0" cy="628808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8174B7B-3E87-4364-BA8E-5C715C0DB9EA}"/>
                  </a:ext>
                </a:extLst>
              </p:cNvPr>
              <p:cNvSpPr/>
              <p:nvPr/>
            </p:nvSpPr>
            <p:spPr>
              <a:xfrm>
                <a:off x="270168" y="6059158"/>
                <a:ext cx="860366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sr-Latn-RS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udeo odstupanja veličine </a:t>
                </a:r>
                <a14:m>
                  <m:oMath xmlns:m="http://schemas.openxmlformats.org/officeDocument/2006/math">
                    <m:r>
                      <a:rPr lang="sr-Latn-R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sr-Latn-RS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od srednje vrednosti</a:t>
                </a:r>
              </a:p>
              <a:p>
                <a:pPr algn="ctr"/>
                <a:r>
                  <a:rPr lang="sr-Latn-RS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koji je obuhvaćen regresionim modelom</a:t>
                </a:r>
                <a:endParaRPr lang="en-US" b="1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8174B7B-3E87-4364-BA8E-5C715C0DB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68" y="6059158"/>
                <a:ext cx="8603664" cy="646331"/>
              </a:xfrm>
              <a:prstGeom prst="rect">
                <a:avLst/>
              </a:prstGeom>
              <a:blipFill>
                <a:blip r:embed="rId11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1A62D9-70E7-4A2F-BF99-2C482AA70F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45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441"/>
    </mc:Choice>
    <mc:Fallback>
      <p:transition spd="slow" advTm="193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build="p"/>
      <p:bldP spid="48" grpId="0"/>
    </p:bldLst>
  </p:timing>
  <p:extLst>
    <p:ext uri="{3A86A75C-4F4B-4683-9AE1-C65F6400EC91}">
      <p14:laserTraceLst xmlns:p14="http://schemas.microsoft.com/office/powerpoint/2010/main">
        <p14:tracePtLst>
          <p14:tracePt t="12242" x="1014413" y="2484438"/>
          <p14:tracePt t="12254" x="2165350" y="2438400"/>
          <p14:tracePt t="12284" x="4000500" y="2411413"/>
          <p14:tracePt t="12295" x="4649788" y="2411413"/>
          <p14:tracePt t="12318" x="6815138" y="2411413"/>
          <p14:tracePt t="12339" x="7545388" y="2411413"/>
          <p14:tracePt t="12350" x="7929563" y="2382838"/>
          <p14:tracePt t="12373" x="8148638" y="2309813"/>
          <p14:tracePt t="12395" x="8294688" y="2228850"/>
          <p14:tracePt t="12404" x="8312150" y="2209800"/>
          <p14:tracePt t="12426" x="8331200" y="2155825"/>
          <p14:tracePt t="12436" x="8340725" y="2109788"/>
          <p14:tracePt t="12463" x="8367713" y="2027238"/>
          <p14:tracePt t="12473" x="8367713" y="2017713"/>
          <p14:tracePt t="12484" x="8367713" y="2009775"/>
          <p14:tracePt t="12508" x="8431213" y="1917700"/>
          <p14:tracePt t="12519" x="8431213" y="1898650"/>
          <p14:tracePt t="12539" x="8431213" y="1798638"/>
          <p14:tracePt t="12551" x="8431213" y="1744663"/>
          <p14:tracePt t="12572" x="8431213" y="1616075"/>
          <p14:tracePt t="12594" x="8377238" y="1479550"/>
          <p14:tracePt t="12617" x="8285163" y="1314450"/>
          <p14:tracePt t="12628" x="8248650" y="1270000"/>
          <p14:tracePt t="12649" x="8139113" y="1095375"/>
          <p14:tracePt t="12660" x="8102600" y="1041400"/>
          <p14:tracePt t="12681" x="8029575" y="968375"/>
          <p14:tracePt t="12692" x="8010525" y="939800"/>
          <p14:tracePt t="12704" x="7947025" y="876300"/>
          <p14:tracePt t="12726" x="7900988" y="849313"/>
          <p14:tracePt t="12736" x="7856538" y="822325"/>
          <p14:tracePt t="12754" x="7827963" y="803275"/>
          <p14:tracePt t="12765" x="7783513" y="793750"/>
          <p14:tracePt t="12787" x="7700963" y="793750"/>
          <p14:tracePt t="12797" x="7618413" y="766763"/>
          <p14:tracePt t="12819" x="7564438" y="757238"/>
          <p14:tracePt t="12829" x="7489825" y="749300"/>
          <p14:tracePt t="12851" x="7408863" y="749300"/>
          <p14:tracePt t="12873" x="7280275" y="749300"/>
          <p14:tracePt t="12895" x="7189788" y="749300"/>
          <p14:tracePt t="12905" x="7161213" y="749300"/>
          <p14:tracePt t="12927" x="7088188" y="766763"/>
          <p14:tracePt t="12937" x="7070725" y="785813"/>
          <p14:tracePt t="12962" x="7015163" y="839788"/>
          <p14:tracePt t="12974" x="6997700" y="885825"/>
          <p14:tracePt t="13008" x="6951663" y="985838"/>
          <p14:tracePt t="13019" x="6951663" y="1014413"/>
          <p14:tracePt t="13040" x="6942138" y="1095375"/>
          <p14:tracePt t="13051" x="6942138" y="1114425"/>
          <p14:tracePt t="13067" x="6951663" y="1160463"/>
          <p14:tracePt t="13079" x="6969125" y="1196975"/>
          <p14:tracePt t="13099" x="6997700" y="1287463"/>
          <p14:tracePt t="13121" x="7061200" y="1406525"/>
          <p14:tracePt t="13131" x="7070725" y="1423988"/>
          <p14:tracePt t="13154" x="7124700" y="1497013"/>
          <p14:tracePt t="13176" x="7153275" y="1516063"/>
          <p14:tracePt t="13187" x="7189788" y="1543050"/>
          <p14:tracePt t="13209" x="7270750" y="1570038"/>
          <p14:tracePt t="13220" x="7289800" y="1570038"/>
          <p14:tracePt t="13243" x="7389813" y="1570038"/>
          <p14:tracePt t="13253" x="7408863" y="1570038"/>
          <p14:tracePt t="13265" x="7489825" y="1562100"/>
          <p14:tracePt t="13287" x="7572375" y="1552575"/>
          <p14:tracePt t="13298" x="7645400" y="1506538"/>
          <p14:tracePt t="13320" x="7691438" y="1470025"/>
          <p14:tracePt t="13331" x="7718425" y="1397000"/>
          <p14:tracePt t="13351" x="7727950" y="1333500"/>
          <p14:tracePt t="13374" x="7727950" y="1131888"/>
          <p14:tracePt t="13396" x="7727950" y="1041400"/>
          <p14:tracePt t="13412" x="7710488" y="949325"/>
          <p14:tracePt t="13433" x="7654925" y="885825"/>
          <p14:tracePt t="13454" x="7572375" y="830263"/>
          <p14:tracePt t="13455" x="7535863" y="812800"/>
          <p14:tracePt t="13487" x="7462838" y="803275"/>
          <p14:tracePt t="13510" x="7416800" y="793750"/>
          <p14:tracePt t="13522" x="7389813" y="793750"/>
          <p14:tracePt t="13544" x="7372350" y="785813"/>
          <p14:tracePt t="13566" x="7326313" y="785813"/>
          <p14:tracePt t="13567" x="7307263" y="785813"/>
          <p14:tracePt t="13598" x="7226300" y="812800"/>
          <p14:tracePt t="13609" x="7197725" y="839788"/>
          <p14:tracePt t="13630" x="7124700" y="912813"/>
          <p14:tracePt t="13651" x="7061200" y="958850"/>
          <p14:tracePt t="13679" x="7015163" y="1050925"/>
          <p14:tracePt t="13711" x="7007225" y="1141413"/>
          <p14:tracePt t="13743" x="7007225" y="1241425"/>
          <p14:tracePt t="13765" x="7007225" y="1277938"/>
          <p14:tracePt t="13786" x="7015163" y="1314450"/>
          <p14:tracePt t="13798" x="7034213" y="1333500"/>
          <p14:tracePt t="13820" x="7070725" y="1397000"/>
          <p14:tracePt t="13830" x="7097713" y="1416050"/>
          <p14:tracePt t="13852" x="7180263" y="1452563"/>
          <p14:tracePt t="13863" x="7189788" y="1460500"/>
          <p14:tracePt t="13876" x="7280275" y="1470025"/>
          <p14:tracePt t="13898" x="7353300" y="1497013"/>
          <p14:tracePt t="13909" x="7426325" y="1497013"/>
          <p14:tracePt t="13931" x="7535863" y="1470025"/>
          <p14:tracePt t="13941" x="7554913" y="1452563"/>
          <p14:tracePt t="13960" x="7608888" y="1406525"/>
          <p14:tracePt t="13965" x="7627938" y="1360488"/>
          <p14:tracePt t="13987" x="7637463" y="1287463"/>
          <p14:tracePt t="13998" x="7637463" y="1241425"/>
          <p14:tracePt t="14019" x="7637463" y="1131888"/>
          <p14:tracePt t="14040" x="7627938" y="1058863"/>
          <p14:tracePt t="14051" x="7572375" y="976313"/>
          <p14:tracePt t="14073" x="7518400" y="912813"/>
          <p14:tracePt t="14095" x="7426325" y="822325"/>
          <p14:tracePt t="14127" x="7343775" y="766763"/>
          <p14:tracePt t="14146" x="7326313" y="757238"/>
          <p14:tracePt t="14157" x="7307263" y="757238"/>
          <p14:tracePt t="14179" x="7270750" y="757238"/>
          <p14:tracePt t="14190" x="7253288" y="757238"/>
          <p14:tracePt t="14212" x="7207250" y="766763"/>
          <p14:tracePt t="14221" x="7189788" y="776288"/>
          <p14:tracePt t="14234" x="7170738" y="785813"/>
          <p14:tracePt t="14244" x="7124700" y="822325"/>
          <p14:tracePt t="14269" x="7061200" y="912813"/>
          <p14:tracePt t="14292" x="6978650" y="1031875"/>
          <p14:tracePt t="14301" x="6961188" y="1058863"/>
          <p14:tracePt t="14323" x="6942138" y="1131888"/>
          <p14:tracePt t="14333" x="6932613" y="1160463"/>
          <p14:tracePt t="14345" x="6932613" y="1187450"/>
          <p14:tracePt t="14355" x="6932613" y="1250950"/>
          <p14:tracePt t="14376" x="6932613" y="1306513"/>
          <p14:tracePt t="14386" x="6951663" y="1387475"/>
          <p14:tracePt t="14408" x="6969125" y="1423988"/>
          <p14:tracePt t="14429" x="7034213" y="1497013"/>
          <p14:tracePt t="14439" x="7051675" y="1516063"/>
          <p14:tracePt t="14461" x="7134225" y="1579563"/>
          <p14:tracePt t="14472" x="7153275" y="1579563"/>
          <p14:tracePt t="14484" x="7216775" y="1598613"/>
          <p14:tracePt t="14495" x="7289800" y="1606550"/>
          <p14:tracePt t="14515" x="7389813" y="1606550"/>
          <p14:tracePt t="14537" x="7481888" y="1589088"/>
          <p14:tracePt t="14547" x="7564438" y="1562100"/>
          <p14:tracePt t="14572" x="7618413" y="1525588"/>
          <p14:tracePt t="14582" x="7637463" y="1506538"/>
          <p14:tracePt t="14594" x="7637463" y="1497013"/>
          <p14:tracePt t="14604" x="7637463" y="1489075"/>
          <p14:tracePt t="14626" x="7637463" y="1479550"/>
          <p14:tracePt t="14751" x="7637463" y="1470025"/>
          <p14:tracePt t="14782" x="7627938" y="1470025"/>
          <p14:tracePt t="14803" x="7600950" y="1470025"/>
          <p14:tracePt t="14814" x="7591425" y="1470025"/>
          <p14:tracePt t="21093" x="7654925" y="1443038"/>
          <p14:tracePt t="21104" x="7654925" y="1433513"/>
          <p14:tracePt t="21115" x="7591425" y="1406525"/>
          <p14:tracePt t="21126" x="7526338" y="1406525"/>
          <p14:tracePt t="21127" x="7416800" y="1406525"/>
          <p14:tracePt t="21149" x="6942138" y="1552575"/>
          <p14:tracePt t="21171" x="6192838" y="1844675"/>
          <p14:tracePt t="21182" x="6092825" y="1881188"/>
          <p14:tracePt t="21260" x="6083300" y="1881188"/>
          <p14:tracePt t="21270" x="6065838" y="1881188"/>
          <p14:tracePt t="21271" x="6038850" y="1881188"/>
          <p14:tracePt t="21291" x="5910263" y="1935163"/>
          <p14:tracePt t="21314" x="5818188" y="1954213"/>
          <p14:tracePt t="21334" x="5645150" y="1973263"/>
          <p14:tracePt t="21344" x="5591175" y="1973263"/>
          <p14:tracePt t="21366" x="5535613" y="1981200"/>
          <p14:tracePt t="21377" x="5518150" y="1990725"/>
          <p14:tracePt t="21400" x="5489575" y="2017713"/>
          <p14:tracePt t="21421" x="5481638" y="2027238"/>
          <p14:tracePt t="21432" x="5472113" y="2036763"/>
          <p14:tracePt t="21482" x="5462588" y="2046288"/>
          <p14:tracePt t="21493" x="5453063" y="2054225"/>
          <p14:tracePt t="21559" x="5408613" y="2054225"/>
          <p14:tracePt t="21583" x="5343525" y="2017713"/>
          <p14:tracePt t="21594" x="5270500" y="1954213"/>
          <p14:tracePt t="21616" x="5187950" y="1881188"/>
          <p14:tracePt t="21626" x="5106988" y="1798638"/>
          <p14:tracePt t="21648" x="5033963" y="1716088"/>
          <p14:tracePt t="21659" x="4968875" y="1662113"/>
          <p14:tracePt t="21681" x="4905375" y="1606550"/>
          <p14:tracePt t="21702" x="4813300" y="1562100"/>
          <p14:tracePt t="21712" x="4795838" y="1562100"/>
          <p14:tracePt t="21723" x="4749800" y="1562100"/>
          <p14:tracePt t="21734" x="4722813" y="1552575"/>
          <p14:tracePt t="21756" x="4659313" y="1552575"/>
          <p14:tracePt t="21766" x="4630738" y="1552575"/>
          <p14:tracePt t="21787" x="4576763" y="1579563"/>
          <p14:tracePt t="21808" x="4521200" y="1616075"/>
          <p14:tracePt t="21819" x="4484688" y="1635125"/>
          <p14:tracePt t="21840" x="4440238" y="1662113"/>
          <p14:tracePt t="21850" x="4430713" y="1698625"/>
          <p14:tracePt t="21871" x="4430713" y="1744663"/>
          <p14:tracePt t="21881" x="4411663" y="1817688"/>
          <p14:tracePt t="21894" x="4411663" y="1881188"/>
          <p14:tracePt t="21910" x="4411663" y="1963738"/>
          <p14:tracePt t="21931" x="4430713" y="2063750"/>
          <p14:tracePt t="21952" x="4476750" y="2146300"/>
          <p14:tracePt t="21963" x="4530725" y="2209800"/>
          <p14:tracePt t="21975" x="4557713" y="2236788"/>
          <p14:tracePt t="22007" x="4613275" y="2282825"/>
          <p14:tracePt t="22039" x="4740275" y="2292350"/>
          <p14:tracePt t="22071" x="4832350" y="2292350"/>
          <p14:tracePt t="22092" x="4878388" y="2292350"/>
          <p14:tracePt t="22104" x="4905375" y="2292350"/>
          <p14:tracePt t="22127" x="4914900" y="2292350"/>
          <p14:tracePt t="22150" x="4960938" y="2265363"/>
          <p14:tracePt t="22160" x="4968875" y="2246313"/>
          <p14:tracePt t="22182" x="4978400" y="2182813"/>
          <p14:tracePt t="22204" x="4997450" y="2073275"/>
          <p14:tracePt t="22228" x="4997450" y="2017713"/>
          <p14:tracePt t="22233" x="4997450" y="1944688"/>
          <p14:tracePt t="22254" x="4997450" y="1898650"/>
          <p14:tracePt t="22265" x="4987925" y="1817688"/>
          <p14:tracePt t="22287" x="4968875" y="1781175"/>
          <p14:tracePt t="22298" x="4951413" y="1762125"/>
          <p14:tracePt t="22319" x="4932363" y="1752600"/>
          <p14:tracePt t="22340" x="4924425" y="1744663"/>
          <p14:tracePt t="22350" x="4914900" y="1744663"/>
          <p14:tracePt t="22371" x="4868863" y="1725613"/>
          <p14:tracePt t="22382" x="4822825" y="1716088"/>
          <p14:tracePt t="22395" x="4786313" y="1716088"/>
          <p14:tracePt t="22406" x="4749800" y="1716088"/>
          <p14:tracePt t="22427" x="4703763" y="1716088"/>
          <p14:tracePt t="22437" x="4695825" y="1716088"/>
          <p14:tracePt t="22459" x="4630738" y="1716088"/>
          <p14:tracePt t="22480" x="4594225" y="1735138"/>
          <p14:tracePt t="22490" x="4567238" y="1744663"/>
          <p14:tracePt t="22512" x="4540250" y="1781175"/>
          <p14:tracePt t="22522" x="4513263" y="1825625"/>
          <p14:tracePt t="22533" x="4513263" y="1835150"/>
          <p14:tracePt t="22544" x="4513263" y="1862138"/>
          <p14:tracePt t="22570" x="4503738" y="1944688"/>
          <p14:tracePt t="22591" x="4503738" y="1973263"/>
          <p14:tracePt t="22601" x="4503738" y="2000250"/>
          <p14:tracePt t="22622" x="4540250" y="2036763"/>
          <p14:tracePt t="22633" x="4594225" y="2073275"/>
          <p14:tracePt t="22663" x="4640263" y="2100263"/>
          <p14:tracePt t="22674" x="4649788" y="2100263"/>
          <p14:tracePt t="22685" x="4686300" y="2109788"/>
          <p14:tracePt t="22709" x="4713288" y="2119313"/>
          <p14:tracePt t="22729" x="4749800" y="2119313"/>
          <p14:tracePt t="22761" x="4795838" y="2119313"/>
          <p14:tracePt t="22792" x="4832350" y="2119313"/>
          <p14:tracePt t="22802" x="4841875" y="2119313"/>
          <p14:tracePt t="22813" x="4868863" y="2100263"/>
          <p14:tracePt t="22824" x="4887913" y="2082800"/>
          <p14:tracePt t="22846" x="4924425" y="2036763"/>
          <p14:tracePt t="22868" x="4932363" y="2000250"/>
          <p14:tracePt t="22879" x="4932363" y="1973263"/>
          <p14:tracePt t="22902" x="4951413" y="1917700"/>
          <p14:tracePt t="22907" x="4951413" y="1890713"/>
          <p14:tracePt t="22929" x="4951413" y="1825625"/>
          <p14:tracePt t="22939" x="4951413" y="1798638"/>
          <p14:tracePt t="22961" x="4941888" y="1762125"/>
          <p14:tracePt t="22982" x="4914900" y="1735138"/>
          <p14:tracePt t="22993" x="4895850" y="1716088"/>
          <p14:tracePt t="23005" x="4868863" y="1679575"/>
          <p14:tracePt t="23017" x="4841875" y="1662113"/>
          <p14:tracePt t="23040" x="4813300" y="1643063"/>
          <p14:tracePt t="23050" x="4786313" y="1643063"/>
          <p14:tracePt t="23072" x="4776788" y="1643063"/>
          <p14:tracePt t="23083" x="4749800" y="1643063"/>
          <p14:tracePt t="23094" x="4732338" y="1643063"/>
          <p14:tracePt t="23116" x="4695825" y="1643063"/>
          <p14:tracePt t="23128" x="4676775" y="1662113"/>
          <p14:tracePt t="23150" x="4622800" y="1689100"/>
          <p14:tracePt t="23161" x="4586288" y="1725613"/>
          <p14:tracePt t="23174" x="4586288" y="1735138"/>
          <p14:tracePt t="23184" x="4549775" y="1762125"/>
          <p14:tracePt t="23206" x="4521200" y="1808163"/>
          <p14:tracePt t="23217" x="4513263" y="1825625"/>
          <p14:tracePt t="23245" x="4503738" y="1898650"/>
          <p14:tracePt t="23261" x="4484688" y="1927225"/>
          <p14:tracePt t="23272" x="4484688" y="1954213"/>
          <p14:tracePt t="23293" x="4503738" y="2017713"/>
          <p14:tracePt t="23317" x="4557713" y="2100263"/>
          <p14:tracePt t="23327" x="4594225" y="2136775"/>
          <p14:tracePt t="23348" x="4659313" y="2173288"/>
          <p14:tracePt t="23348" x="4703763" y="2209800"/>
          <p14:tracePt t="23370" x="4822825" y="2236788"/>
          <p14:tracePt t="23401" x="4932363" y="2255838"/>
          <p14:tracePt t="23433" x="4987925" y="2255838"/>
          <p14:tracePt t="23454" x="5005388" y="2255838"/>
          <p14:tracePt t="23466" x="5014913" y="2255838"/>
          <p14:tracePt t="23506" x="5024438" y="2255838"/>
          <p14:tracePt t="23846" x="5005388" y="2255838"/>
          <p14:tracePt t="23858" x="4997450" y="2255838"/>
          <p14:tracePt t="23878" x="4968875" y="2255838"/>
          <p14:tracePt t="23902" x="4941888" y="2255838"/>
          <p14:tracePt t="23907" x="4932363" y="2255838"/>
          <p14:tracePt t="23929" x="4924425" y="2255838"/>
          <p14:tracePt t="23941" x="4914900" y="2255838"/>
          <p14:tracePt t="24550" x="4905375" y="2255838"/>
          <p14:tracePt t="24769" x="4868863" y="2236788"/>
          <p14:tracePt t="24800" x="4859338" y="2228850"/>
          <p14:tracePt t="24823" x="4851400" y="2228850"/>
          <p14:tracePt t="24844" x="4841875" y="2228850"/>
          <p14:tracePt t="24853" x="4832350" y="2228850"/>
          <p14:tracePt t="24887" x="4813300" y="2219325"/>
          <p14:tracePt t="24925" x="4805363" y="2209800"/>
          <p14:tracePt t="24935" x="4786313" y="2209800"/>
          <p14:tracePt t="24956" x="4776788" y="2200275"/>
          <p14:tracePt t="25376" x="4795838" y="2200275"/>
          <p14:tracePt t="25385" x="4805363" y="2200275"/>
          <p14:tracePt t="25406" x="4813300" y="2200275"/>
          <p14:tracePt t="25437" x="4851400" y="2200275"/>
          <p14:tracePt t="25459" x="4868863" y="2200275"/>
          <p14:tracePt t="25470" x="4887913" y="2200275"/>
          <p14:tracePt t="25492" x="4905375" y="2200275"/>
          <p14:tracePt t="25503" x="4914900" y="2200275"/>
          <p14:tracePt t="25515" x="4924425" y="2200275"/>
          <p14:tracePt t="25527" x="4932363" y="2200275"/>
          <p14:tracePt t="25548" x="4941888" y="2200275"/>
          <p14:tracePt t="25554" x="4951413" y="2200275"/>
          <p14:tracePt t="25577" x="4968875" y="2173288"/>
          <p14:tracePt t="25598" x="4987925" y="2100263"/>
          <p14:tracePt t="25609" x="4987925" y="2073275"/>
          <p14:tracePt t="25630" x="4951413" y="1973263"/>
          <p14:tracePt t="25641" x="4941888" y="1935163"/>
          <p14:tracePt t="25664" x="4851400" y="1825625"/>
          <p14:tracePt t="25686" x="4768850" y="1752600"/>
          <p14:tracePt t="25709" x="4594225" y="1643063"/>
          <p14:tracePt t="25733" x="4484688" y="1589088"/>
          <p14:tracePt t="25744" x="4321175" y="1525588"/>
          <p14:tracePt t="25766" x="4129088" y="1470025"/>
          <p14:tracePt t="25776" x="3890963" y="1423988"/>
          <p14:tracePt t="25799" x="3644900" y="1379538"/>
          <p14:tracePt t="25810" x="3398838" y="1350963"/>
          <p14:tracePt t="25832" x="3151188" y="1323975"/>
          <p14:tracePt t="25843" x="2905125" y="1296988"/>
          <p14:tracePt t="25854" x="2695575" y="1277938"/>
          <p14:tracePt t="25876" x="2540000" y="1270000"/>
          <p14:tracePt t="25887" x="2384425" y="1270000"/>
          <p14:tracePt t="25905" x="2255838" y="1270000"/>
          <p14:tracePt t="25917" x="2100263" y="1270000"/>
          <p14:tracePt t="25938" x="1946275" y="1270000"/>
          <p14:tracePt t="25948" x="1873250" y="1270000"/>
          <p14:tracePt t="25948" x="1817688" y="1270000"/>
          <p14:tracePt t="25971" x="1681163" y="1270000"/>
          <p14:tracePt t="25992" x="1562100" y="1270000"/>
          <p14:tracePt t="26002" x="1425575" y="1270000"/>
          <p14:tracePt t="26014" x="1323975" y="1270000"/>
          <p14:tracePt t="26048" x="1123950" y="1306513"/>
          <p14:tracePt t="26058" x="1087438" y="1306513"/>
          <p14:tracePt t="26080" x="1031875" y="1306513"/>
          <p14:tracePt t="26103" x="1022350" y="1306513"/>
          <p14:tracePt t="26218" x="1068388" y="1306513"/>
          <p14:tracePt t="26235" x="1123950" y="1343025"/>
          <p14:tracePt t="26246" x="1177925" y="1343025"/>
          <p14:tracePt t="26268" x="1260475" y="1350963"/>
          <p14:tracePt t="26268" x="1306513" y="1350963"/>
          <p14:tracePt t="26300" x="1543050" y="1350963"/>
          <p14:tracePt t="26310" x="1654175" y="1350963"/>
          <p14:tracePt t="26330" x="2082800" y="1350963"/>
          <p14:tracePt t="26341" x="2255838" y="1350963"/>
          <p14:tracePt t="26362" x="2686050" y="1379538"/>
          <p14:tracePt t="26373" x="2813050" y="1379538"/>
          <p14:tracePt t="26385" x="3060700" y="1379538"/>
          <p14:tracePt t="26406" x="3289300" y="1379538"/>
          <p14:tracePt t="26417" x="3471863" y="1379538"/>
          <p14:tracePt t="26439" x="3625850" y="1379538"/>
          <p14:tracePt t="26449" x="3763963" y="1379538"/>
          <p14:tracePt t="26469" x="3873500" y="1379538"/>
          <p14:tracePt t="26491" x="4037013" y="1379538"/>
          <p14:tracePt t="26501" x="4073525" y="1379538"/>
          <p14:tracePt t="26522" x="4202113" y="1379538"/>
          <p14:tracePt t="26533" x="4229100" y="1379538"/>
          <p14:tracePt t="26546" x="4248150" y="1379538"/>
          <p14:tracePt t="26563" x="4256088" y="1379538"/>
          <p14:tracePt t="27003" x="4265613" y="1387475"/>
          <p14:tracePt t="29222" x="4292600" y="1397000"/>
          <p14:tracePt t="29232" x="4357688" y="1406525"/>
          <p14:tracePt t="29244" x="4411663" y="1423988"/>
          <p14:tracePt t="29260" x="4567238" y="1433513"/>
          <p14:tracePt t="29282" x="4630738" y="1433513"/>
          <p14:tracePt t="29451" x="4649788" y="1443038"/>
          <p14:tracePt t="29462" x="4695825" y="1470025"/>
          <p14:tracePt t="29474" x="4722813" y="1489075"/>
          <p14:tracePt t="29496" x="4859338" y="1570038"/>
          <p14:tracePt t="29506" x="4905375" y="1598613"/>
          <p14:tracePt t="29528" x="5187950" y="1698625"/>
          <p14:tracePt t="29540" x="5408613" y="1771650"/>
          <p14:tracePt t="29556" x="5581650" y="1825625"/>
          <p14:tracePt t="29567" x="5645150" y="1835150"/>
          <p14:tracePt t="29589" x="5737225" y="1862138"/>
          <p14:tracePt t="29612" x="5754688" y="1862138"/>
          <p14:tracePt t="29622" x="5764213" y="1862138"/>
          <p14:tracePt t="29725" x="5773738" y="1862138"/>
          <p14:tracePt t="30570" x="5781675" y="1862138"/>
          <p14:tracePt t="31121" x="5791200" y="1862138"/>
          <p14:tracePt t="31131" x="5818188" y="1844675"/>
          <p14:tracePt t="31151" x="5937250" y="1789113"/>
          <p14:tracePt t="31173" x="6102350" y="1716088"/>
          <p14:tracePt t="31201" x="6457950" y="1635125"/>
          <p14:tracePt t="31213" x="6540500" y="1625600"/>
          <p14:tracePt t="31224" x="6577013" y="1616075"/>
          <p14:tracePt t="31233" x="6640513" y="1598613"/>
          <p14:tracePt t="31254" x="6677025" y="1579563"/>
          <p14:tracePt t="31264" x="6705600" y="1570038"/>
          <p14:tracePt t="31284" x="6732588" y="1562100"/>
          <p14:tracePt t="31304" x="6769100" y="1543050"/>
          <p14:tracePt t="31314" x="6796088" y="1525588"/>
          <p14:tracePt t="31334" x="6832600" y="1497013"/>
          <p14:tracePt t="31345" x="6869113" y="1479550"/>
          <p14:tracePt t="31365" x="6905625" y="1460500"/>
          <p14:tracePt t="31376" x="6951663" y="1443038"/>
          <p14:tracePt t="31396" x="7007225" y="1406525"/>
          <p14:tracePt t="31406" x="7034213" y="1387475"/>
          <p14:tracePt t="31407" x="7061200" y="1379538"/>
          <p14:tracePt t="31427" x="7116763" y="1360488"/>
          <p14:tracePt t="31447" x="7161213" y="1343025"/>
          <p14:tracePt t="31464" x="7180263" y="1333500"/>
          <p14:tracePt t="31476" x="7189788" y="1323975"/>
          <p14:tracePt t="31567" x="7189788" y="1343025"/>
          <p14:tracePt t="31587" x="7189788" y="1370013"/>
          <p14:tracePt t="31597" x="7189788" y="1397000"/>
          <p14:tracePt t="31617" x="7170738" y="1460500"/>
          <p14:tracePt t="31627" x="7161213" y="1489075"/>
          <p14:tracePt t="31648" x="7153275" y="1533525"/>
          <p14:tracePt t="31683" x="7143750" y="1589088"/>
          <p14:tracePt t="31693" x="7124700" y="1606550"/>
          <p14:tracePt t="31704" x="7124700" y="1616075"/>
          <p14:tracePt t="31726" x="7107238" y="1671638"/>
          <p14:tracePt t="31727" x="7088188" y="1698625"/>
          <p14:tracePt t="31763" x="7015163" y="1771650"/>
          <p14:tracePt t="31793" x="6951663" y="1854200"/>
          <p14:tracePt t="31815" x="6924675" y="1881188"/>
          <p14:tracePt t="31837" x="6896100" y="1908175"/>
          <p14:tracePt t="31867" x="6888163" y="1917700"/>
          <p14:tracePt t="31898" x="6888163" y="1927225"/>
          <p14:tracePt t="31908" x="6878638" y="1935163"/>
          <p14:tracePt t="31929" x="6842125" y="1990725"/>
          <p14:tracePt t="31950" x="6805613" y="2082800"/>
          <p14:tracePt t="31951" x="6796088" y="2109788"/>
          <p14:tracePt t="31981" x="6713538" y="2319338"/>
          <p14:tracePt t="31991" x="6677025" y="2401888"/>
          <p14:tracePt t="32012" x="6513513" y="2638425"/>
          <p14:tracePt t="32022" x="6457950" y="2703513"/>
          <p14:tracePt t="32033" x="6384925" y="2803525"/>
          <p14:tracePt t="32045" x="6367463" y="2820988"/>
          <p14:tracePt t="32064" x="6265863" y="2894013"/>
          <p14:tracePt t="32084" x="6257925" y="2903538"/>
          <p14:tracePt t="32095" x="6238875" y="2922588"/>
          <p14:tracePt t="32125" x="6229350" y="2922588"/>
          <p14:tracePt t="32183" x="6192838" y="2940050"/>
          <p14:tracePt t="32204" x="6184900" y="2940050"/>
          <p14:tracePt t="32225" x="6175375" y="2949575"/>
          <p14:tracePt t="36017" x="6129338" y="2930525"/>
          <p14:tracePt t="36027" x="6092825" y="2886075"/>
          <p14:tracePt t="36048" x="6056313" y="2867025"/>
          <p14:tracePt t="36060" x="5992813" y="2830513"/>
          <p14:tracePt t="36082" x="5883275" y="2747963"/>
          <p14:tracePt t="36092" x="5745163" y="2611438"/>
          <p14:tracePt t="36113" x="5618163" y="2484438"/>
          <p14:tracePt t="36124" x="5481638" y="2346325"/>
          <p14:tracePt t="36135" x="5408613" y="2265363"/>
          <p14:tracePt t="36156" x="5180013" y="1973263"/>
          <p14:tracePt t="36168" x="5106988" y="1881188"/>
          <p14:tracePt t="36188" x="4968875" y="1698625"/>
          <p14:tracePt t="36218" x="4932363" y="1662113"/>
          <p14:tracePt t="36235" x="4914900" y="1625600"/>
          <p14:tracePt t="36247" x="4895850" y="1606550"/>
          <p14:tracePt t="36268" x="4859338" y="1562100"/>
          <p14:tracePt t="36278" x="4841875" y="1533525"/>
          <p14:tracePt t="36299" x="4805363" y="1489075"/>
          <p14:tracePt t="36309" x="4786313" y="1479550"/>
          <p14:tracePt t="36330" x="4722813" y="1423988"/>
          <p14:tracePt t="36361" x="4659313" y="1416050"/>
          <p14:tracePt t="36383" x="4640263" y="1416050"/>
          <p14:tracePt t="36403" x="4613275" y="1416050"/>
          <p14:tracePt t="36414" x="4576763" y="1452563"/>
          <p14:tracePt t="36435" x="4513263" y="1497013"/>
          <p14:tracePt t="36445" x="4430713" y="1598613"/>
          <p14:tracePt t="36466" x="4384675" y="1671638"/>
          <p14:tracePt t="36476" x="4348163" y="1752600"/>
          <p14:tracePt t="36498" x="4338638" y="1798638"/>
          <p14:tracePt t="36519" x="4330700" y="1862138"/>
          <p14:tracePt t="36529" x="4330700" y="1881188"/>
          <p14:tracePt t="36551" x="4330700" y="1927225"/>
          <p14:tracePt t="36557" x="4330700" y="1935163"/>
          <p14:tracePt t="36577" x="4330700" y="1963738"/>
          <p14:tracePt t="36587" x="4330700" y="2009775"/>
          <p14:tracePt t="36609" x="4338638" y="2046288"/>
          <p14:tracePt t="36630" x="4403725" y="2119313"/>
          <p14:tracePt t="36640" x="4411663" y="2136775"/>
          <p14:tracePt t="36662" x="4448175" y="2163763"/>
          <p14:tracePt t="36671" x="4467225" y="2182813"/>
          <p14:tracePt t="36692" x="4513263" y="2192338"/>
          <p14:tracePt t="36702" x="4576763" y="2200275"/>
          <p14:tracePt t="36722" x="4649788" y="2200275"/>
          <p14:tracePt t="36733" x="4703763" y="2200275"/>
          <p14:tracePt t="36745" x="4776788" y="2200275"/>
          <p14:tracePt t="36765" x="4859338" y="2163763"/>
          <p14:tracePt t="36776" x="4878388" y="2163763"/>
          <p14:tracePt t="36797" x="4932363" y="2127250"/>
          <p14:tracePt t="36807" x="4960938" y="2109788"/>
          <p14:tracePt t="36829" x="5005388" y="2063750"/>
          <p14:tracePt t="36840" x="5014913" y="2036763"/>
          <p14:tracePt t="36860" x="5041900" y="1927225"/>
          <p14:tracePt t="36871" x="5041900" y="1898650"/>
          <p14:tracePt t="36883" x="5041900" y="1844675"/>
          <p14:tracePt t="36904" x="5041900" y="1725613"/>
          <p14:tracePt t="36920" x="5005388" y="1679575"/>
          <p14:tracePt t="36934" x="4987925" y="1652588"/>
          <p14:tracePt t="36945" x="4987925" y="1643063"/>
          <p14:tracePt t="36968" x="4968875" y="1635125"/>
          <p14:tracePt t="36999" x="4941888" y="1635125"/>
          <p14:tracePt t="37022" x="4905375" y="1635125"/>
          <p14:tracePt t="37033" x="4868863" y="1643063"/>
          <p14:tracePt t="37054" x="4832350" y="1662113"/>
          <p14:tracePt t="37077" x="4768850" y="1698625"/>
          <p14:tracePt t="37087" x="4749800" y="1716088"/>
          <p14:tracePt t="37110" x="4676775" y="1752600"/>
          <p14:tracePt t="37121" x="4649788" y="1781175"/>
          <p14:tracePt t="37142" x="4603750" y="1808163"/>
          <p14:tracePt t="37153" x="4594225" y="1817688"/>
          <p14:tracePt t="37165" x="4586288" y="1825625"/>
          <p14:tracePt t="37186" x="4576763" y="1825625"/>
          <p14:tracePt t="37198" x="4567238" y="1835150"/>
          <p14:tracePt t="37218" x="4557713" y="1854200"/>
          <p14:tracePt t="37250" x="4557713" y="1862138"/>
          <p14:tracePt t="37756" x="4503738" y="1898650"/>
          <p14:tracePt t="37778" x="4430713" y="1944688"/>
          <p14:tracePt t="37800" x="4275138" y="2036763"/>
          <p14:tracePt t="37810" x="4175125" y="2082800"/>
          <p14:tracePt t="37832" x="3773488" y="2200275"/>
          <p14:tracePt t="37843" x="3617913" y="2246313"/>
          <p14:tracePt t="37854" x="3325813" y="2319338"/>
          <p14:tracePt t="37865" x="3178175" y="2365375"/>
          <p14:tracePt t="37886" x="2805113" y="2484438"/>
          <p14:tracePt t="37897" x="2722563" y="2511425"/>
          <p14:tracePt t="37914" x="2566988" y="2565400"/>
          <p14:tracePt t="37935" x="2420938" y="2630488"/>
          <p14:tracePt t="37947" x="2393950" y="2638425"/>
          <p14:tracePt t="37970" x="2374900" y="2647950"/>
          <p14:tracePt t="38000" x="2357438" y="2657475"/>
          <p14:tracePt t="38011" x="2320925" y="2657475"/>
          <p14:tracePt t="38033" x="2274888" y="2684463"/>
          <p14:tracePt t="38055" x="2165350" y="2711450"/>
          <p14:tracePt t="38078" x="2019300" y="2767013"/>
          <p14:tracePt t="38088" x="1982788" y="2776538"/>
          <p14:tracePt t="38111" x="1863725" y="2820988"/>
          <p14:tracePt t="38121" x="1800225" y="2840038"/>
          <p14:tracePt t="38143" x="1698625" y="2867025"/>
          <p14:tracePt t="38165" x="1654175" y="2876550"/>
          <p14:tracePt t="38187" x="1552575" y="2903538"/>
          <p14:tracePt t="38218" x="1498600" y="2922588"/>
          <p14:tracePt t="38250" x="1470025" y="2930525"/>
          <p14:tracePt t="38415" x="1498600" y="2930525"/>
          <p14:tracePt t="38426" x="1516063" y="2930525"/>
          <p14:tracePt t="38447" x="1562100" y="2930525"/>
          <p14:tracePt t="38468" x="1662113" y="2930525"/>
          <p14:tracePt t="38479" x="1735138" y="2930525"/>
          <p14:tracePt t="38500" x="1890713" y="2930525"/>
          <p14:tracePt t="38511" x="2109788" y="2930525"/>
          <p14:tracePt t="38533" x="2357438" y="2930525"/>
          <p14:tracePt t="38560" x="2849563" y="2959100"/>
          <p14:tracePt t="38581" x="3068638" y="2959100"/>
          <p14:tracePt t="38591" x="3297238" y="2959100"/>
          <p14:tracePt t="38614" x="3479800" y="2959100"/>
          <p14:tracePt t="38634" x="3708400" y="2959100"/>
          <p14:tracePt t="38634" x="3773488" y="2959100"/>
          <p14:tracePt t="38667" x="3956050" y="2959100"/>
          <p14:tracePt t="38698" x="4056063" y="2959100"/>
          <p14:tracePt t="38721" x="4175125" y="2959100"/>
          <p14:tracePt t="38732" x="4284663" y="2959100"/>
          <p14:tracePt t="38744" x="4357688" y="2959100"/>
          <p14:tracePt t="38754" x="4440238" y="2959100"/>
          <p14:tracePt t="38777" x="4613275" y="2959100"/>
          <p14:tracePt t="38787" x="4649788" y="2959100"/>
          <p14:tracePt t="38808" x="4759325" y="2986088"/>
          <p14:tracePt t="38818" x="4768850" y="2986088"/>
          <p14:tracePt t="39031" x="4749800" y="2986088"/>
          <p14:tracePt t="39041" x="4703763" y="2986088"/>
          <p14:tracePt t="39062" x="4640263" y="2986088"/>
          <p14:tracePt t="39072" x="4586288" y="2986088"/>
          <p14:tracePt t="39085" x="4513263" y="2986088"/>
          <p14:tracePt t="39105" x="4457700" y="2986088"/>
          <p14:tracePt t="39115" x="4440238" y="2986088"/>
          <p14:tracePt t="39136" x="4403725" y="2986088"/>
          <p14:tracePt t="39147" x="4394200" y="2986088"/>
          <p14:tracePt t="39291" x="4384675" y="2986088"/>
          <p14:tracePt t="39672" x="4403725" y="2986088"/>
          <p14:tracePt t="39682" x="4421188" y="2986088"/>
          <p14:tracePt t="39694" x="4457700" y="2986088"/>
          <p14:tracePt t="39704" x="4530725" y="2995613"/>
          <p14:tracePt t="39726" x="4613275" y="2995613"/>
          <p14:tracePt t="39746" x="4713288" y="3005138"/>
          <p14:tracePt t="39757" x="4732338" y="3005138"/>
          <p14:tracePt t="39779" x="4813300" y="3022600"/>
          <p14:tracePt t="39790" x="4822825" y="3022600"/>
          <p14:tracePt t="39812" x="4887913" y="3032125"/>
          <p14:tracePt t="39822" x="4905375" y="3032125"/>
          <p14:tracePt t="39834" x="4978400" y="3041650"/>
          <p14:tracePt t="39845" x="5060950" y="3059113"/>
          <p14:tracePt t="39866" x="5143500" y="3059113"/>
          <p14:tracePt t="39887" x="5197475" y="3059113"/>
          <p14:tracePt t="39898" x="5253038" y="3059113"/>
          <p14:tracePt t="39914" x="5307013" y="3059113"/>
          <p14:tracePt t="39926" x="5362575" y="3059113"/>
          <p14:tracePt t="39947" x="5399088" y="3059113"/>
          <p14:tracePt t="39958" x="5445125" y="3068638"/>
          <p14:tracePt t="39980" x="5481638" y="3078163"/>
          <p14:tracePt t="39988" x="5526088" y="3078163"/>
          <p14:tracePt t="40009" x="5554663" y="3078163"/>
          <p14:tracePt t="40031" x="5591175" y="3078163"/>
          <p14:tracePt t="40042" x="5618163" y="3078163"/>
          <p14:tracePt t="40054" x="5627688" y="3078163"/>
          <p14:tracePt t="40065" x="5635625" y="3078163"/>
          <p14:tracePt t="40137" x="5645150" y="3078163"/>
          <p14:tracePt t="40236" x="5635625" y="3078163"/>
          <p14:tracePt t="40258" x="5554663" y="3078163"/>
          <p14:tracePt t="40279" x="5445125" y="3068638"/>
          <p14:tracePt t="40289" x="5408613" y="3059113"/>
          <p14:tracePt t="40310" x="5307013" y="3059113"/>
          <p14:tracePt t="40341" x="5187950" y="3032125"/>
          <p14:tracePt t="40373" x="5014913" y="3032125"/>
          <p14:tracePt t="40393" x="4932363" y="3022600"/>
          <p14:tracePt t="40415" x="4868863" y="3022600"/>
          <p14:tracePt t="40426" x="4795838" y="2995613"/>
          <p14:tracePt t="40447" x="4740275" y="2995613"/>
          <p14:tracePt t="40458" x="4640263" y="2995613"/>
          <p14:tracePt t="40480" x="4567238" y="2995613"/>
          <p14:tracePt t="40490" x="4503738" y="2995613"/>
          <p14:tracePt t="40506" x="4467225" y="2995613"/>
          <p14:tracePt t="40528" x="4448175" y="2995613"/>
          <p14:tracePt t="40539" x="4440238" y="2995613"/>
          <p14:tracePt t="40593" x="4411663" y="2995613"/>
          <p14:tracePt t="41449" x="4403725" y="2986088"/>
          <p14:tracePt t="41520" x="4411663" y="2976563"/>
          <p14:tracePt t="41542" x="4457700" y="2968625"/>
          <p14:tracePt t="41568" x="4649788" y="2968625"/>
          <p14:tracePt t="41589" x="4859338" y="2968625"/>
          <p14:tracePt t="41600" x="5106988" y="2968625"/>
          <p14:tracePt t="41620" x="5326063" y="2968625"/>
          <p14:tracePt t="41632" x="5499100" y="2968625"/>
          <p14:tracePt t="41644" x="5572125" y="2968625"/>
          <p14:tracePt t="41654" x="5618163" y="2968625"/>
          <p14:tracePt t="41676" x="5718175" y="2968625"/>
          <p14:tracePt t="41697" x="5754688" y="2968625"/>
          <p14:tracePt t="41728" x="5773738" y="2968625"/>
          <p14:tracePt t="69651" x="5700713" y="2976563"/>
          <p14:tracePt t="69672" x="5435600" y="3059113"/>
          <p14:tracePt t="69682" x="5353050" y="3086100"/>
          <p14:tracePt t="69695" x="5260975" y="3114675"/>
          <p14:tracePt t="69704" x="5114925" y="3168650"/>
          <p14:tracePt t="69726" x="4914900" y="3251200"/>
          <p14:tracePt t="69736" x="4676775" y="3324225"/>
          <p14:tracePt t="69759" x="4448175" y="3397250"/>
          <p14:tracePt t="69783" x="3983038" y="3516313"/>
          <p14:tracePt t="69804" x="3781425" y="3570288"/>
          <p14:tracePt t="69815" x="3654425" y="3625850"/>
          <p14:tracePt t="69836" x="3544888" y="3670300"/>
          <p14:tracePt t="69848" x="3479800" y="3706813"/>
          <p14:tracePt t="69869" x="3406775" y="3735388"/>
          <p14:tracePt t="69879" x="3316288" y="3771900"/>
          <p14:tracePt t="69902" x="3206750" y="3808413"/>
          <p14:tracePt t="69916" x="3114675" y="3871913"/>
          <p14:tracePt t="69927" x="2951163" y="3917950"/>
          <p14:tracePt t="69948" x="2776538" y="3990975"/>
          <p14:tracePt t="69959" x="2576513" y="4027488"/>
          <p14:tracePt t="69981" x="2457450" y="4073525"/>
          <p14:tracePt t="69992" x="2430463" y="4073525"/>
          <p14:tracePt t="70012" x="2411413" y="4081463"/>
          <p14:tracePt t="70033" x="2630488" y="4173538"/>
          <p14:tracePt t="70055" x="2740025" y="4200525"/>
          <p14:tracePt t="70339" x="2832100" y="4164013"/>
          <p14:tracePt t="70368" x="2841625" y="4164013"/>
          <p14:tracePt t="70409" x="2841625" y="4146550"/>
          <p14:tracePt t="70433" x="2795588" y="4100513"/>
          <p14:tracePt t="70443" x="2759075" y="4090988"/>
          <p14:tracePt t="70454" x="2657475" y="4064000"/>
          <p14:tracePt t="70476" x="2503488" y="4027488"/>
          <p14:tracePt t="70486" x="2301875" y="3981450"/>
          <p14:tracePt t="70513" x="2046288" y="3944938"/>
          <p14:tracePt t="70535" x="1917700" y="3944938"/>
          <p14:tracePt t="70556" x="1844675" y="3935413"/>
          <p14:tracePt t="70567" x="1763713" y="3935413"/>
          <p14:tracePt t="70587" x="1690688" y="3935413"/>
          <p14:tracePt t="70598" x="1608138" y="3935413"/>
          <p14:tracePt t="70620" x="1489075" y="3908425"/>
          <p14:tracePt t="70630" x="1370013" y="3908425"/>
          <p14:tracePt t="70651" x="1270000" y="3889375"/>
          <p14:tracePt t="70662" x="1187450" y="3871913"/>
          <p14:tracePt t="70682" x="1114425" y="3862388"/>
          <p14:tracePt t="70693" x="1041400" y="3852863"/>
          <p14:tracePt t="70723" x="1004888" y="3844925"/>
          <p14:tracePt t="70733" x="995363" y="3844925"/>
          <p14:tracePt t="70754" x="985838" y="3844925"/>
          <p14:tracePt t="70785" x="958850" y="3825875"/>
          <p14:tracePt t="70795" x="941388" y="3816350"/>
          <p14:tracePt t="70822" x="885825" y="3779838"/>
          <p14:tracePt t="70843" x="849313" y="3771900"/>
          <p14:tracePt t="70864" x="839788" y="3762375"/>
          <p14:tracePt t="71049" x="868363" y="3762375"/>
          <p14:tracePt t="71072" x="876300" y="3762375"/>
          <p14:tracePt t="71083" x="904875" y="3762375"/>
          <p14:tracePt t="71095" x="931863" y="3762375"/>
          <p14:tracePt t="71116" x="977900" y="3762375"/>
          <p14:tracePt t="71127" x="1022350" y="3762375"/>
          <p14:tracePt t="71151" x="1058863" y="3762375"/>
          <p14:tracePt t="71159" x="1087438" y="3762375"/>
          <p14:tracePt t="71175" x="1133475" y="3725863"/>
          <p14:tracePt t="71207" x="1160463" y="3706813"/>
          <p14:tracePt t="71228" x="1169988" y="3679825"/>
          <p14:tracePt t="71239" x="1177925" y="3643313"/>
          <p14:tracePt t="71260" x="1177925" y="3606800"/>
          <p14:tracePt t="71270" x="1177925" y="3560763"/>
          <p14:tracePt t="71292" x="1177925" y="3533775"/>
          <p14:tracePt t="71314" x="1169988" y="3497263"/>
          <p14:tracePt t="71314" x="1169988" y="3487738"/>
          <p14:tracePt t="71335" x="1141413" y="3433763"/>
          <p14:tracePt t="71366" x="1104900" y="3370263"/>
          <p14:tracePt t="71397" x="1068388" y="3333750"/>
          <p14:tracePt t="71407" x="1058863" y="3324225"/>
          <p14:tracePt t="71428" x="1041400" y="3324225"/>
          <p14:tracePt t="71438" x="1022350" y="3324225"/>
          <p14:tracePt t="71459" x="995363" y="3324225"/>
          <p14:tracePt t="71481" x="968375" y="3324225"/>
          <p14:tracePt t="71492" x="949325" y="3324225"/>
          <p14:tracePt t="71506" x="931863" y="3324225"/>
          <p14:tracePt t="71518" x="912813" y="3341688"/>
          <p14:tracePt t="71539" x="895350" y="3387725"/>
          <p14:tracePt t="71550" x="885825" y="3414713"/>
          <p14:tracePt t="71571" x="876300" y="3479800"/>
          <p14:tracePt t="71581" x="868363" y="3516313"/>
          <p14:tracePt t="71602" x="868363" y="3552825"/>
          <p14:tracePt t="71612" x="868363" y="3570288"/>
          <p14:tracePt t="71624" x="868363" y="3579813"/>
          <p14:tracePt t="71645" x="876300" y="3597275"/>
          <p14:tracePt t="71655" x="885825" y="3625850"/>
          <p14:tracePt t="71676" x="895350" y="3662363"/>
          <p14:tracePt t="71687" x="904875" y="3679825"/>
          <p14:tracePt t="71709" x="912813" y="3706813"/>
          <p14:tracePt t="71731" x="949325" y="3725863"/>
          <p14:tracePt t="71741" x="958850" y="3735388"/>
          <p14:tracePt t="71762" x="985838" y="3779838"/>
          <p14:tracePt t="71783" x="1022350" y="3816350"/>
          <p14:tracePt t="71794" x="1041400" y="3835400"/>
          <p14:tracePt t="71820" x="1077913" y="3871913"/>
          <p14:tracePt t="71831" x="1087438" y="3881438"/>
          <p14:tracePt t="71872" x="1104900" y="3881438"/>
          <p14:tracePt t="71881" x="1114425" y="3881438"/>
          <p14:tracePt t="71901" x="1123950" y="3881438"/>
          <p14:tracePt t="71912" x="1169988" y="3852863"/>
          <p14:tracePt t="71925" x="1177925" y="3852863"/>
          <p14:tracePt t="71935" x="1196975" y="3835400"/>
          <p14:tracePt t="71956" x="1233488" y="3789363"/>
          <p14:tracePt t="71966" x="1243013" y="3762375"/>
          <p14:tracePt t="71988" x="1270000" y="3689350"/>
          <p14:tracePt t="72008" x="1279525" y="3633788"/>
          <p14:tracePt t="72018" x="1279525" y="3616325"/>
          <p14:tracePt t="72040" x="1279525" y="3570288"/>
          <p14:tracePt t="72050" x="1279525" y="3543300"/>
          <p14:tracePt t="72073" x="1243013" y="3479800"/>
          <p14:tracePt t="72095" x="1214438" y="3443288"/>
          <p14:tracePt t="72115" x="1177925" y="3406775"/>
          <p14:tracePt t="72127" x="1160463" y="3397250"/>
          <p14:tracePt t="72147" x="1096963" y="3360738"/>
          <p14:tracePt t="72158" x="1077913" y="3351213"/>
          <p14:tracePt t="72175" x="1041400" y="3351213"/>
          <p14:tracePt t="72185" x="995363" y="3351213"/>
          <p14:tracePt t="72207" x="949325" y="3351213"/>
          <p14:tracePt t="72217" x="912813" y="3351213"/>
          <p14:tracePt t="72238" x="876300" y="3378200"/>
          <p14:tracePt t="72258" x="776288" y="3424238"/>
          <p14:tracePt t="72268" x="766763" y="3433763"/>
          <p14:tracePt t="72289" x="730250" y="3460750"/>
          <p14:tracePt t="72299" x="703263" y="3497263"/>
          <p14:tracePt t="72320" x="666750" y="3533775"/>
          <p14:tracePt t="72330" x="649288" y="3570288"/>
          <p14:tracePt t="72351" x="612775" y="3625850"/>
          <p14:tracePt t="72362" x="612775" y="3643313"/>
          <p14:tracePt t="72373" x="612775" y="3652838"/>
          <p14:tracePt t="72395" x="603250" y="3670300"/>
          <p14:tracePt t="72404" x="603250" y="3689350"/>
          <p14:tracePt t="72426" x="603250" y="3725863"/>
          <p14:tracePt t="72436" x="603250" y="3743325"/>
          <p14:tracePt t="72458" x="620713" y="3779838"/>
          <p14:tracePt t="72468" x="639763" y="3779838"/>
          <p14:tracePt t="72489" x="722313" y="3816350"/>
          <p14:tracePt t="72505" x="776288" y="3825875"/>
          <p14:tracePt t="72516" x="812800" y="3825875"/>
          <p14:tracePt t="72536" x="858838" y="3835400"/>
          <p14:tracePt t="72546" x="868363" y="3844925"/>
          <p14:tracePt t="72569" x="904875" y="3844925"/>
          <p14:tracePt t="72579" x="922338" y="3844925"/>
          <p14:tracePt t="72600" x="985838" y="3844925"/>
          <p14:tracePt t="72632" x="1041400" y="3825875"/>
          <p14:tracePt t="72632" x="1050925" y="3825875"/>
          <p14:tracePt t="72653" x="1077913" y="3798888"/>
          <p14:tracePt t="72675" x="1087438" y="3789363"/>
          <p14:tracePt t="72686" x="1096963" y="3779838"/>
          <p14:tracePt t="72901" x="1104900" y="3771900"/>
          <p14:tracePt t="72954" x="1123950" y="3771900"/>
          <p14:tracePt t="72964" x="1160463" y="3771900"/>
          <p14:tracePt t="72985" x="1279525" y="3779838"/>
          <p14:tracePt t="72996" x="1343025" y="3798888"/>
          <p14:tracePt t="73017" x="1552575" y="3825875"/>
          <p14:tracePt t="73039" x="1671638" y="3835400"/>
          <p14:tracePt t="73049" x="1744663" y="3844925"/>
          <p14:tracePt t="73070" x="1790700" y="3844925"/>
          <p14:tracePt t="73082" x="1808163" y="3844925"/>
          <p14:tracePt t="73094" x="1817688" y="3844925"/>
          <p14:tracePt t="73127" x="1863725" y="3844925"/>
          <p14:tracePt t="73138" x="1881188" y="3844925"/>
          <p14:tracePt t="73156" x="1917700" y="3844925"/>
          <p14:tracePt t="73157" x="1936750" y="3844925"/>
          <p14:tracePt t="73178" x="2009775" y="3844925"/>
          <p14:tracePt t="73188" x="2027238" y="3844925"/>
          <p14:tracePt t="73212" x="2092325" y="3844925"/>
          <p14:tracePt t="73233" x="2146300" y="3825875"/>
          <p14:tracePt t="73243" x="2182813" y="3816350"/>
          <p14:tracePt t="73264" x="2219325" y="3816350"/>
          <p14:tracePt t="73284" x="2265363" y="3798888"/>
          <p14:tracePt t="73294" x="2274888" y="3798888"/>
          <p14:tracePt t="73315" x="2311400" y="3789363"/>
          <p14:tracePt t="73326" x="2357438" y="3779838"/>
          <p14:tracePt t="73347" x="2384425" y="3779838"/>
          <p14:tracePt t="73357" x="2438400" y="3771900"/>
          <p14:tracePt t="73378" x="2474913" y="3762375"/>
          <p14:tracePt t="73388" x="2530475" y="3752850"/>
          <p14:tracePt t="73410" x="2576513" y="3752850"/>
          <p14:tracePt t="73431" x="2613025" y="3735388"/>
          <p14:tracePt t="73467" x="2630488" y="3735388"/>
          <p14:tracePt t="73487" x="2640013" y="3735388"/>
          <p14:tracePt t="73498" x="2649538" y="3735388"/>
          <p14:tracePt t="73519" x="2676525" y="3725863"/>
          <p14:tracePt t="73551" x="2686050" y="3716338"/>
          <p14:tracePt t="73602" x="2695575" y="3716338"/>
          <p14:tracePt t="73611" x="2703513" y="3706813"/>
          <p14:tracePt t="73661" x="2713038" y="3652838"/>
          <p14:tracePt t="73682" x="2713038" y="3643313"/>
          <p14:tracePt t="73703" x="2713038" y="3606800"/>
          <p14:tracePt t="73714" x="2713038" y="3589338"/>
          <p14:tracePt t="73736" x="2713038" y="3552825"/>
          <p14:tracePt t="73763" x="2713038" y="3533775"/>
          <p14:tracePt t="73773" x="2722563" y="3506788"/>
          <p14:tracePt t="73793" x="2722563" y="3479800"/>
          <p14:tracePt t="73814" x="2722563" y="3424238"/>
          <p14:tracePt t="73825" x="2722563" y="3406775"/>
          <p14:tracePt t="73847" x="2722563" y="3341688"/>
          <p14:tracePt t="73857" x="2722563" y="3324225"/>
          <p14:tracePt t="73878" x="2703513" y="3268663"/>
          <p14:tracePt t="73889" x="2703513" y="3260725"/>
          <p14:tracePt t="73911" x="2667000" y="3205163"/>
          <p14:tracePt t="73920" x="2657475" y="3195638"/>
          <p14:tracePt t="73942" x="2649538" y="3168650"/>
          <p14:tracePt t="73953" x="2649538" y="3159125"/>
          <p14:tracePt t="73965" x="2640013" y="3132138"/>
          <p14:tracePt t="73988" x="2613025" y="3114675"/>
          <p14:tracePt t="73988" x="2603500" y="3105150"/>
          <p14:tracePt t="74019" x="2584450" y="3105150"/>
          <p14:tracePt t="74030" x="2566988" y="3105150"/>
          <p14:tracePt t="74051" x="2547938" y="3095625"/>
          <p14:tracePt t="74064" x="2511425" y="3095625"/>
          <p14:tracePt t="74075" x="2484438" y="3095625"/>
          <p14:tracePt t="74095" x="2457450" y="3095625"/>
          <p14:tracePt t="74105" x="2420938" y="3095625"/>
          <p14:tracePt t="74127" x="2401888" y="3095625"/>
          <p14:tracePt t="74136" x="2393950" y="3095625"/>
          <p14:tracePt t="74158" x="2357438" y="3095625"/>
          <p14:tracePt t="74167" x="2338388" y="3105150"/>
          <p14:tracePt t="74188" x="2301875" y="3122613"/>
          <p14:tracePt t="74210" x="2284413" y="3122613"/>
          <p14:tracePt t="74220" x="2238375" y="3151188"/>
          <p14:tracePt t="74242" x="2211388" y="3159125"/>
          <p14:tracePt t="74263" x="2174875" y="3187700"/>
          <p14:tracePt t="74273" x="2165350" y="3195638"/>
          <p14:tracePt t="74293" x="2146300" y="3205163"/>
          <p14:tracePt t="74303" x="2119313" y="3232150"/>
          <p14:tracePt t="74324" x="2092325" y="3260725"/>
          <p14:tracePt t="74345" x="2082800" y="3278188"/>
          <p14:tracePt t="74355" x="2082800" y="3297238"/>
          <p14:tracePt t="74376" x="2082800" y="3324225"/>
          <p14:tracePt t="74385" x="2082800" y="3333750"/>
          <p14:tracePt t="74412" x="2082800" y="3360738"/>
          <p14:tracePt t="74433" x="2082800" y="3387725"/>
          <p14:tracePt t="74454" x="2082800" y="3406775"/>
          <p14:tracePt t="74454" x="2082800" y="3424238"/>
          <p14:tracePt t="74464" x="2082800" y="3433763"/>
          <p14:tracePt t="74484" x="2082800" y="3451225"/>
          <p14:tracePt t="74495" x="2082800" y="3460750"/>
          <p14:tracePt t="74516" x="2082800" y="3470275"/>
          <p14:tracePt t="74548" x="2092325" y="3497263"/>
          <p14:tracePt t="74599" x="2092325" y="3506788"/>
          <p14:tracePt t="74689" x="2100263" y="3516313"/>
          <p14:tracePt t="74714" x="2128838" y="3516313"/>
          <p14:tracePt t="74735" x="2155825" y="3516313"/>
          <p14:tracePt t="74746" x="2182813" y="3524250"/>
          <p14:tracePt t="74768" x="2211388" y="3524250"/>
          <p14:tracePt t="74779" x="2274888" y="3533775"/>
          <p14:tracePt t="74800" x="2292350" y="3533775"/>
          <p14:tracePt t="74810" x="2347913" y="3533775"/>
          <p14:tracePt t="74831" x="2374900" y="3533775"/>
          <p14:tracePt t="74842" x="2420938" y="3533775"/>
          <p14:tracePt t="74854" x="2430463" y="3533775"/>
          <p14:tracePt t="74877" x="2474913" y="3533775"/>
          <p14:tracePt t="74887" x="2493963" y="3533775"/>
          <p14:tracePt t="74910" x="2576513" y="3533775"/>
          <p14:tracePt t="74920" x="2593975" y="3533775"/>
          <p14:tracePt t="74944" x="2640013" y="3524250"/>
          <p14:tracePt t="74967" x="2667000" y="3524250"/>
          <p14:tracePt t="74989" x="2703513" y="3524250"/>
          <p14:tracePt t="75000" x="2713038" y="3524250"/>
          <p14:tracePt t="75017" x="2722563" y="3524250"/>
          <p14:tracePt t="75028" x="2732088" y="3524250"/>
          <p14:tracePt t="75051" x="2786063" y="3524250"/>
          <p14:tracePt t="75062" x="2795588" y="3524250"/>
          <p14:tracePt t="75073" x="2813050" y="3516313"/>
          <p14:tracePt t="75084" x="2841625" y="3506788"/>
          <p14:tracePt t="75127" x="2841625" y="3497263"/>
          <p14:tracePt t="75160" x="2849563" y="3487738"/>
          <p14:tracePt t="75193" x="2859088" y="3460750"/>
          <p14:tracePt t="75216" x="2859088" y="3443288"/>
          <p14:tracePt t="75238" x="2859088" y="3424238"/>
          <p14:tracePt t="75249" x="2859088" y="3406775"/>
          <p14:tracePt t="75271" x="2859088" y="3360738"/>
          <p14:tracePt t="75281" x="2849563" y="3341688"/>
          <p14:tracePt t="75293" x="2841625" y="3314700"/>
          <p14:tracePt t="75309" x="2841625" y="3287713"/>
          <p14:tracePt t="75330" x="2832100" y="3278188"/>
          <p14:tracePt t="75341" x="2822575" y="3260725"/>
          <p14:tracePt t="75363" x="2813050" y="3232150"/>
          <p14:tracePt t="75373" x="2813050" y="3205163"/>
          <p14:tracePt t="75384" x="2805113" y="3195638"/>
          <p14:tracePt t="75406" x="2795588" y="3151188"/>
          <p14:tracePt t="75417" x="2786063" y="3151188"/>
          <p14:tracePt t="75437" x="2776538" y="3132138"/>
          <p14:tracePt t="75448" x="2768600" y="3122613"/>
          <p14:tracePt t="75478" x="2759075" y="3105150"/>
          <p14:tracePt t="75500" x="2732088" y="3068638"/>
          <p14:tracePt t="75603" x="2713038" y="3068638"/>
          <p14:tracePt t="75626" x="2657475" y="3068638"/>
          <p14:tracePt t="75636" x="2613025" y="3068638"/>
          <p14:tracePt t="75654" x="2576513" y="3068638"/>
          <p14:tracePt t="75665" x="2530475" y="3068638"/>
          <p14:tracePt t="75687" x="2457450" y="3068638"/>
          <p14:tracePt t="75697" x="2420938" y="3068638"/>
          <p14:tracePt t="75719" x="2411413" y="3068638"/>
          <p14:tracePt t="75729" x="2384425" y="3068638"/>
          <p14:tracePt t="75750" x="2357438" y="3068638"/>
          <p14:tracePt t="75772" x="2328863" y="3068638"/>
          <p14:tracePt t="75772" x="2320925" y="3068638"/>
          <p14:tracePt t="75794" x="2311400" y="3068638"/>
          <p14:tracePt t="75805" x="2301875" y="3068638"/>
          <p14:tracePt t="75835" x="2292350" y="3068638"/>
          <p14:tracePt t="75868" x="2284413" y="3068638"/>
          <p14:tracePt t="75890" x="2274888" y="3068638"/>
          <p14:tracePt t="75911" x="2265363" y="3068638"/>
          <p14:tracePt t="75921" x="2247900" y="3068638"/>
          <p14:tracePt t="75969" x="2211388" y="3068638"/>
          <p14:tracePt t="76001" x="2201863" y="3068638"/>
          <p14:tracePt t="76013" x="2192338" y="3068638"/>
          <p14:tracePt t="76024" x="2182813" y="3068638"/>
          <p14:tracePt t="76046" x="2174875" y="3068638"/>
          <p14:tracePt t="76057" x="2165350" y="3078163"/>
          <p14:tracePt t="76078" x="2155825" y="3086100"/>
          <p14:tracePt t="76088" x="2146300" y="3086100"/>
          <p14:tracePt t="76110" x="2136775" y="3095625"/>
          <p14:tracePt t="76120" x="2128838" y="3105150"/>
          <p14:tracePt t="76162" x="2109788" y="3132138"/>
          <p14:tracePt t="76184" x="2109788" y="3151188"/>
          <p14:tracePt t="76195" x="2109788" y="3159125"/>
          <p14:tracePt t="76216" x="2092325" y="3224213"/>
          <p14:tracePt t="76227" x="2092325" y="3232150"/>
          <p14:tracePt t="76248" x="2092325" y="3278188"/>
          <p14:tracePt t="76253" x="2092325" y="3287713"/>
          <p14:tracePt t="76274" x="2092325" y="3314700"/>
          <p14:tracePt t="76294" x="2092325" y="3324225"/>
          <p14:tracePt t="76305" x="2092325" y="3351213"/>
          <p14:tracePt t="76327" x="2100263" y="3378200"/>
          <p14:tracePt t="76336" x="2100263" y="3387725"/>
          <p14:tracePt t="76360" x="2100263" y="3397250"/>
          <p14:tracePt t="76392" x="2100263" y="3406775"/>
          <p14:tracePt t="76463" x="2100263" y="3424238"/>
          <p14:tracePt t="76474" x="2119313" y="3443288"/>
          <p14:tracePt t="76496" x="2155825" y="3460750"/>
          <p14:tracePt t="76507" x="2165350" y="3470275"/>
          <p14:tracePt t="76528" x="2255838" y="3516313"/>
          <p14:tracePt t="76549" x="2311400" y="3552825"/>
          <p14:tracePt t="76555" x="2347913" y="3560763"/>
          <p14:tracePt t="76577" x="2438400" y="3570288"/>
          <p14:tracePt t="76588" x="2520950" y="3570288"/>
          <p14:tracePt t="76611" x="2566988" y="3560763"/>
          <p14:tracePt t="76621" x="2603500" y="3552825"/>
          <p14:tracePt t="76643" x="2640013" y="3552825"/>
          <p14:tracePt t="76664" x="2667000" y="3533775"/>
          <p14:tracePt t="76686" x="2722563" y="3516313"/>
          <p14:tracePt t="76697" x="2732088" y="3516313"/>
          <p14:tracePt t="76717" x="2749550" y="3506788"/>
          <p14:tracePt t="76747" x="2776538" y="3506788"/>
          <p14:tracePt t="76778" x="2786063" y="3506788"/>
          <p14:tracePt t="76973" x="2795588" y="3506788"/>
          <p14:tracePt t="76994" x="2795588" y="3533775"/>
          <p14:tracePt t="77005" x="2805113" y="3579813"/>
          <p14:tracePt t="77027" x="2805113" y="3597275"/>
          <p14:tracePt t="77037" x="2805113" y="3606800"/>
          <p14:tracePt t="77078" x="2805113" y="3625850"/>
          <p14:tracePt t="77110" x="2805113" y="3633788"/>
          <p14:tracePt t="77252" x="2795588" y="3616325"/>
          <p14:tracePt t="77279" x="2713038" y="3589338"/>
          <p14:tracePt t="77313" x="2649538" y="3570288"/>
          <p14:tracePt t="77323" x="2640013" y="3570288"/>
          <p14:tracePt t="77333" x="2613025" y="3570288"/>
          <p14:tracePt t="77354" x="2566988" y="3570288"/>
          <p14:tracePt t="77365" x="2547938" y="3570288"/>
          <p14:tracePt t="77385" x="2511425" y="3560763"/>
          <p14:tracePt t="77396" x="2474913" y="3560763"/>
          <p14:tracePt t="77416" x="2430463" y="3560763"/>
          <p14:tracePt t="77427" x="2384425" y="3560763"/>
          <p14:tracePt t="77447" x="2347913" y="3560763"/>
          <p14:tracePt t="77468" x="2274888" y="3560763"/>
          <p14:tracePt t="77479" x="2265363" y="3560763"/>
          <p14:tracePt t="77500" x="2228850" y="3570288"/>
          <p14:tracePt t="77511" x="2211388" y="3579813"/>
          <p14:tracePt t="77532" x="2155825" y="3579813"/>
          <p14:tracePt t="77543" x="2146300" y="3579813"/>
          <p14:tracePt t="77559" x="2128838" y="3589338"/>
          <p14:tracePt t="77641" x="2119313" y="3589338"/>
          <p14:tracePt t="77651" x="2109788" y="3597275"/>
          <p14:tracePt t="77672" x="2082800" y="3606800"/>
          <p14:tracePt t="77694" x="2055813" y="3633788"/>
          <p14:tracePt t="77714" x="2046288" y="3643313"/>
          <p14:tracePt t="77725" x="2046288" y="3662363"/>
          <p14:tracePt t="77747" x="2046288" y="3679825"/>
          <p14:tracePt t="77758" x="2046288" y="3706813"/>
          <p14:tracePt t="77779" x="2046288" y="3725863"/>
          <p14:tracePt t="77788" x="2046288" y="3735388"/>
          <p14:tracePt t="77810" x="2046288" y="3762375"/>
          <p14:tracePt t="77820" x="2046288" y="3771900"/>
          <p14:tracePt t="77843" x="2046288" y="3789363"/>
          <p14:tracePt t="77866" x="2046288" y="3808413"/>
          <p14:tracePt t="77888" x="2046288" y="3816350"/>
          <p14:tracePt t="77899" x="2046288" y="3825875"/>
          <p14:tracePt t="77917" x="2055813" y="3844925"/>
          <p14:tracePt t="77928" x="2055813" y="3852863"/>
          <p14:tracePt t="77948" x="2082800" y="3881438"/>
          <p14:tracePt t="77970" x="2100263" y="3898900"/>
          <p14:tracePt t="77980" x="2109788" y="3917950"/>
          <p14:tracePt t="78001" x="2119313" y="3944938"/>
          <p14:tracePt t="78032" x="2146300" y="3971925"/>
          <p14:tracePt t="78063" x="2165350" y="3990975"/>
          <p14:tracePt t="78084" x="2174875" y="4000500"/>
          <p14:tracePt t="78106" x="2211388" y="4008438"/>
          <p14:tracePt t="78116" x="2238375" y="4008438"/>
          <p14:tracePt t="78139" x="2328863" y="4008438"/>
          <p14:tracePt t="78148" x="2357438" y="4008438"/>
          <p14:tracePt t="78169" x="2384425" y="4008438"/>
          <p14:tracePt t="78170" x="2401888" y="4008438"/>
          <p14:tracePt t="78180" x="2420938" y="4008438"/>
          <p14:tracePt t="78202" x="2466975" y="4008438"/>
          <p14:tracePt t="78223" x="2493963" y="4008438"/>
          <p14:tracePt t="78244" x="2540000" y="4008438"/>
          <p14:tracePt t="78281" x="2584450" y="4008438"/>
          <p14:tracePt t="78303" x="2603500" y="4008438"/>
          <p14:tracePt t="78314" x="2613025" y="4008438"/>
          <p14:tracePt t="78334" x="2630488" y="4000500"/>
          <p14:tracePt t="78355" x="2657475" y="3990975"/>
          <p14:tracePt t="78387" x="2667000" y="3990975"/>
          <p14:tracePt t="78397" x="2686050" y="3981450"/>
          <p14:tracePt t="78398" x="2695575" y="3981450"/>
          <p14:tracePt t="78448" x="2703513" y="3971925"/>
          <p14:tracePt t="78458" x="2713038" y="3963988"/>
          <p14:tracePt t="78479" x="2722563" y="3917950"/>
          <p14:tracePt t="78501" x="2732088" y="3881438"/>
          <p14:tracePt t="78511" x="2732088" y="3825875"/>
          <p14:tracePt t="78523" x="2732088" y="3798888"/>
          <p14:tracePt t="78533" x="2732088" y="3779838"/>
          <p14:tracePt t="78559" x="2732088" y="3689350"/>
          <p14:tracePt t="78570" x="2732088" y="3670300"/>
          <p14:tracePt t="78582" x="2732088" y="3662363"/>
          <p14:tracePt t="78592" x="2732088" y="3652838"/>
          <p14:tracePt t="78614" x="2732088" y="3633788"/>
          <p14:tracePt t="78635" x="2732088" y="3616325"/>
          <p14:tracePt t="78646" x="2722563" y="3589338"/>
          <p14:tracePt t="78668" x="2713038" y="3579813"/>
          <p14:tracePt t="78700" x="2703513" y="3552825"/>
          <p14:tracePt t="78784" x="2695575" y="3543300"/>
          <p14:tracePt t="78804" x="2686050" y="3533775"/>
          <p14:tracePt t="78815" x="2667000" y="3516313"/>
          <p14:tracePt t="78835" x="2657475" y="3506788"/>
          <p14:tracePt t="78845" x="2649538" y="3506788"/>
          <p14:tracePt t="78867" x="2603500" y="3506788"/>
          <p14:tracePt t="78887" x="2547938" y="3506788"/>
          <p14:tracePt t="78898" x="2484438" y="3506788"/>
          <p14:tracePt t="78914" x="2430463" y="3506788"/>
          <p14:tracePt t="78925" x="2384425" y="3506788"/>
          <p14:tracePt t="78946" x="2255838" y="3524250"/>
          <p14:tracePt t="78957" x="2219325" y="3524250"/>
          <p14:tracePt t="78978" x="2082800" y="3533775"/>
          <p14:tracePt t="79008" x="2036763" y="3533775"/>
          <p14:tracePt t="79029" x="2027238" y="3533775"/>
          <p14:tracePt t="79039" x="2009775" y="3543300"/>
          <p14:tracePt t="79061" x="2000250" y="3543300"/>
          <p14:tracePt t="79174" x="2000250" y="3552825"/>
          <p14:tracePt t="79196" x="1990725" y="3606800"/>
          <p14:tracePt t="79209" x="1990725" y="3625850"/>
          <p14:tracePt t="79225" x="1990725" y="3662363"/>
          <p14:tracePt t="79235" x="1990725" y="3706813"/>
          <p14:tracePt t="79260" x="1990725" y="3771900"/>
          <p14:tracePt t="79283" x="2009775" y="3816350"/>
          <p14:tracePt t="79304" x="2019300" y="3844925"/>
          <p14:tracePt t="79314" x="2027238" y="3881438"/>
          <p14:tracePt t="79336" x="2055813" y="3908425"/>
          <p14:tracePt t="79346" x="2055813" y="3917950"/>
          <p14:tracePt t="79368" x="2063750" y="3927475"/>
          <p14:tracePt t="79379" x="2073275" y="3927475"/>
          <p14:tracePt t="79422" x="2082800" y="3935413"/>
          <p14:tracePt t="79443" x="2092325" y="3944938"/>
          <p14:tracePt t="79453" x="2100263" y="3954463"/>
          <p14:tracePt t="79476" x="2136775" y="3971925"/>
          <p14:tracePt t="79485" x="2174875" y="3971925"/>
          <p14:tracePt t="79503" x="2228850" y="3981450"/>
          <p14:tracePt t="79525" x="2320925" y="4000500"/>
          <p14:tracePt t="79535" x="2338388" y="4000500"/>
          <p14:tracePt t="79556" x="2411413" y="4008438"/>
          <p14:tracePt t="79586" x="2447925" y="4008438"/>
          <p14:tracePt t="79616" x="2466975" y="4008438"/>
          <p14:tracePt t="79628" x="2474913" y="4008438"/>
          <p14:tracePt t="79650" x="2493963" y="4008438"/>
          <p14:tracePt t="79672" x="2540000" y="4008438"/>
          <p14:tracePt t="79682" x="2593975" y="3990975"/>
          <p14:tracePt t="79694" x="2620963" y="3981450"/>
          <p14:tracePt t="79704" x="2620963" y="3971925"/>
          <p14:tracePt t="79726" x="2686050" y="3954463"/>
          <p14:tracePt t="79737" x="2703513" y="3944938"/>
          <p14:tracePt t="79759" x="2732088" y="3927475"/>
          <p14:tracePt t="79769" x="2749550" y="3917950"/>
          <p14:tracePt t="79792" x="2759075" y="3908425"/>
          <p14:tracePt t="79869" x="2768600" y="3881438"/>
          <p14:tracePt t="79879" x="2768600" y="3862388"/>
          <p14:tracePt t="79900" x="2768600" y="3816350"/>
          <p14:tracePt t="79921" x="2768600" y="3706813"/>
          <p14:tracePt t="79932" x="2759075" y="3689350"/>
          <p14:tracePt t="79943" x="2759075" y="3679825"/>
          <p14:tracePt t="79953" x="2749550" y="3670300"/>
          <p14:tracePt t="79975" x="2740025" y="3643313"/>
          <p14:tracePt t="80337" x="2732088" y="3633788"/>
          <p14:tracePt t="80368" x="2813050" y="3570288"/>
          <p14:tracePt t="80378" x="2859088" y="3524250"/>
          <p14:tracePt t="80399" x="2951163" y="3406775"/>
          <p14:tracePt t="80410" x="2978150" y="3351213"/>
          <p14:tracePt t="80431" x="2987675" y="3278188"/>
          <p14:tracePt t="80452" x="2987675" y="3260725"/>
          <p14:tracePt t="80479" x="2987675" y="3241675"/>
          <p14:tracePt t="80649" x="2987675" y="3278188"/>
          <p14:tracePt t="80660" x="2987675" y="3341688"/>
          <p14:tracePt t="80681" x="2987675" y="3414713"/>
          <p14:tracePt t="80703" x="2987675" y="3506788"/>
          <p14:tracePt t="80724" x="2987675" y="3579813"/>
          <p14:tracePt t="80735" x="2987675" y="3606800"/>
          <p14:tracePt t="80762" x="2987675" y="3679825"/>
          <p14:tracePt t="80772" x="2987675" y="3706813"/>
          <p14:tracePt t="80783" x="2987675" y="3725863"/>
          <p14:tracePt t="80795" x="2987675" y="3743325"/>
          <p14:tracePt t="80816" x="2987675" y="3798888"/>
          <p14:tracePt t="80837" x="2987675" y="3835400"/>
          <p14:tracePt t="80848" x="2987675" y="3852863"/>
          <p14:tracePt t="80870" x="2987675" y="3889375"/>
          <p14:tracePt t="80881" x="2987675" y="3908425"/>
          <p14:tracePt t="80893" x="2987675" y="3917950"/>
          <p14:tracePt t="80903" x="2987675" y="3935413"/>
          <p14:tracePt t="80925" x="2987675" y="3944938"/>
          <p14:tracePt t="80958" x="2987675" y="3954463"/>
          <p14:tracePt t="80978" x="2995613" y="3981450"/>
          <p14:tracePt t="81011" x="3068638" y="4000500"/>
          <p14:tracePt t="81042" x="3214688" y="4017963"/>
          <p14:tracePt t="81069" x="3333750" y="4037013"/>
          <p14:tracePt t="81091" x="3489325" y="4037013"/>
          <p14:tracePt t="81113" x="3608388" y="4037013"/>
          <p14:tracePt t="81124" x="3744913" y="4037013"/>
          <p14:tracePt t="81146" x="3827463" y="4044950"/>
          <p14:tracePt t="81157" x="3910013" y="4044950"/>
          <p14:tracePt t="81177" x="3956050" y="4044950"/>
          <p14:tracePt t="81187" x="4046538" y="4044950"/>
          <p14:tracePt t="81210" x="4092575" y="4044950"/>
          <p14:tracePt t="81232" x="4219575" y="4044950"/>
          <p14:tracePt t="81254" x="4321175" y="4044950"/>
          <p14:tracePt t="81264" x="4348163" y="4044950"/>
          <p14:tracePt t="81286" x="4484688" y="4017963"/>
          <p14:tracePt t="81297" x="4513263" y="4017963"/>
          <p14:tracePt t="81317" x="4603750" y="4017963"/>
          <p14:tracePt t="81328" x="4630738" y="4017963"/>
          <p14:tracePt t="81350" x="4686300" y="4000500"/>
          <p14:tracePt t="81371" x="4695825" y="4000500"/>
          <p14:tracePt t="81382" x="4732338" y="3990975"/>
          <p14:tracePt t="81393" x="4740275" y="3990975"/>
          <p14:tracePt t="81409" x="4749800" y="3990975"/>
          <p14:tracePt t="81432" x="4795838" y="3981450"/>
          <p14:tracePt t="81454" x="4841875" y="3971925"/>
          <p14:tracePt t="81476" x="4868863" y="3963988"/>
          <p14:tracePt t="81487" x="4887913" y="3963988"/>
          <p14:tracePt t="81509" x="4924425" y="3944938"/>
          <p14:tracePt t="81518" x="4932363" y="3944938"/>
          <p14:tracePt t="81541" x="4968875" y="3927475"/>
          <p14:tracePt t="81552" x="4987925" y="3917950"/>
          <p14:tracePt t="81566" x="5005388" y="3908425"/>
          <p14:tracePt t="81597" x="5033963" y="3898900"/>
          <p14:tracePt t="81618" x="5060950" y="3835400"/>
          <p14:tracePt t="81650" x="5087938" y="3771900"/>
          <p14:tracePt t="81655" x="5087938" y="3725863"/>
          <p14:tracePt t="81675" x="5097463" y="3662363"/>
          <p14:tracePt t="81685" x="5097463" y="3597275"/>
          <p14:tracePt t="81705" x="5106988" y="3552825"/>
          <p14:tracePt t="81716" x="5106988" y="3506788"/>
          <p14:tracePt t="81739" x="5106988" y="3451225"/>
          <p14:tracePt t="81760" x="5106988" y="3370263"/>
          <p14:tracePt t="81770" x="5106988" y="3351213"/>
          <p14:tracePt t="81792" x="5106988" y="3305175"/>
          <p14:tracePt t="81801" x="5106988" y="3287713"/>
          <p14:tracePt t="81813" x="5097463" y="3268663"/>
          <p14:tracePt t="81844" x="5097463" y="3195638"/>
          <p14:tracePt t="81866" x="5087938" y="3168650"/>
          <p14:tracePt t="81877" x="5078413" y="3141663"/>
          <p14:tracePt t="81899" x="5070475" y="3122613"/>
          <p14:tracePt t="81910" x="5070475" y="3114675"/>
          <p14:tracePt t="81932" x="5060950" y="3095625"/>
          <p14:tracePt t="81964" x="5051425" y="3078163"/>
          <p14:tracePt t="82004" x="5024438" y="3068638"/>
          <p14:tracePt t="82034" x="5014913" y="3068638"/>
          <p14:tracePt t="82045" x="4997450" y="3068638"/>
          <p14:tracePt t="82066" x="4941888" y="3068638"/>
          <p14:tracePt t="82076" x="4924425" y="3068638"/>
          <p14:tracePt t="82098" x="4832350" y="3068638"/>
          <p14:tracePt t="82108" x="4805363" y="3068638"/>
          <p14:tracePt t="82130" x="4676775" y="3068638"/>
          <p14:tracePt t="82151" x="4521200" y="3068638"/>
          <p14:tracePt t="82161" x="4467225" y="3068638"/>
          <p14:tracePt t="82172" x="4440238" y="3068638"/>
          <p14:tracePt t="82183" x="4357688" y="3068638"/>
          <p14:tracePt t="82202" x="4275138" y="3068638"/>
          <p14:tracePt t="82213" x="4192588" y="3068638"/>
          <p14:tracePt t="82234" x="4129088" y="3068638"/>
          <p14:tracePt t="82261" x="4019550" y="3068638"/>
          <p14:tracePt t="82283" x="3963988" y="3068638"/>
          <p14:tracePt t="82295" x="3910013" y="3068638"/>
          <p14:tracePt t="82316" x="3836988" y="3068638"/>
          <p14:tracePt t="82326" x="3754438" y="3068638"/>
          <p14:tracePt t="82348" x="3681413" y="3068638"/>
          <p14:tracePt t="82357" x="3608388" y="3068638"/>
          <p14:tracePt t="82378" x="3552825" y="3068638"/>
          <p14:tracePt t="82400" x="3452813" y="3068638"/>
          <p14:tracePt t="82410" x="3416300" y="3068638"/>
          <p14:tracePt t="82432" x="3333750" y="3068638"/>
          <p14:tracePt t="82454" x="3243263" y="3068638"/>
          <p14:tracePt t="82465" x="3206750" y="3068638"/>
          <p14:tracePt t="82486" x="3141663" y="3068638"/>
          <p14:tracePt t="82496" x="3124200" y="3068638"/>
          <p14:tracePt t="82516" x="3097213" y="3068638"/>
          <p14:tracePt t="82538" x="3078163" y="3068638"/>
          <p14:tracePt t="82549" x="3060700" y="3068638"/>
          <p14:tracePt t="82565" x="3041650" y="3078163"/>
          <p14:tracePt t="82628" x="3032125" y="3078163"/>
          <p14:tracePt t="82648" x="3024188" y="3078163"/>
          <p14:tracePt t="82659" x="3005138" y="3078163"/>
          <p14:tracePt t="82680" x="2995613" y="3078163"/>
          <p14:tracePt t="82732" x="2987675" y="3086100"/>
          <p14:tracePt t="82813" x="2987675" y="3114675"/>
          <p14:tracePt t="82824" x="2987675" y="3132138"/>
          <p14:tracePt t="82844" x="2987675" y="3195638"/>
          <p14:tracePt t="82854" x="2987675" y="3232150"/>
          <p14:tracePt t="82877" x="2987675" y="3278188"/>
          <p14:tracePt t="82887" x="2995613" y="3324225"/>
          <p14:tracePt t="82909" x="3014663" y="3387725"/>
          <p14:tracePt t="82925" x="3024188" y="3433763"/>
          <p14:tracePt t="82936" x="3041650" y="3497263"/>
          <p14:tracePt t="82959" x="3041650" y="3516313"/>
          <p14:tracePt t="82969" x="3051175" y="3552825"/>
          <p14:tracePt t="82990" x="3068638" y="3579813"/>
          <p14:tracePt t="83001" x="3078163" y="3597275"/>
          <p14:tracePt t="83021" x="3097213" y="3633788"/>
          <p14:tracePt t="83043" x="3097213" y="3679825"/>
          <p14:tracePt t="83065" x="3124200" y="3716338"/>
          <p14:tracePt t="83075" x="3124200" y="3725863"/>
          <p14:tracePt t="83098" x="3133725" y="3752850"/>
          <p14:tracePt t="83108" x="3133725" y="3779838"/>
          <p14:tracePt t="83129" x="3133725" y="3816350"/>
          <p14:tracePt t="83140" x="3133725" y="3844925"/>
          <p14:tracePt t="83161" x="3133725" y="3871913"/>
          <p14:tracePt t="83182" x="3133725" y="3889375"/>
          <p14:tracePt t="83203" x="3133725" y="3898900"/>
          <p14:tracePt t="83235" x="3133725" y="3908425"/>
          <p14:tracePt t="83272" x="3141663" y="3935413"/>
          <p14:tracePt t="83374" x="3160713" y="3954463"/>
          <p14:tracePt t="83385" x="3170238" y="3954463"/>
          <p14:tracePt t="83407" x="3214688" y="3963988"/>
          <p14:tracePt t="83428" x="3260725" y="3981450"/>
          <p14:tracePt t="83438" x="3279775" y="3981450"/>
          <p14:tracePt t="83460" x="3343275" y="3981450"/>
          <p14:tracePt t="83471" x="3370263" y="3981450"/>
          <p14:tracePt t="83483" x="3406775" y="3990975"/>
          <p14:tracePt t="83494" x="3452813" y="3990975"/>
          <p14:tracePt t="83515" x="3498850" y="3990975"/>
          <p14:tracePt t="83526" x="3562350" y="3990975"/>
          <p14:tracePt t="83546" x="3625850" y="3990975"/>
          <p14:tracePt t="83563" x="3717925" y="3981450"/>
          <p14:tracePt t="83575" x="3827463" y="3971925"/>
          <p14:tracePt t="83597" x="3910013" y="3971925"/>
          <p14:tracePt t="83608" x="4010025" y="3971925"/>
          <p14:tracePt t="83630" x="4092575" y="3971925"/>
          <p14:tracePt t="83641" x="4175125" y="3971925"/>
          <p14:tracePt t="83663" x="4238625" y="3971925"/>
          <p14:tracePt t="83683" x="4348163" y="3971925"/>
          <p14:tracePt t="83705" x="4467225" y="3971925"/>
          <p14:tracePt t="83717" x="4494213" y="3971925"/>
          <p14:tracePt t="83738" x="4603750" y="3971925"/>
          <p14:tracePt t="83749" x="4622800" y="3971925"/>
          <p14:tracePt t="83769" x="4686300" y="3971925"/>
          <p14:tracePt t="83780" x="4695825" y="3971925"/>
          <p14:tracePt t="83801" x="4732338" y="3971925"/>
          <p14:tracePt t="83822" x="4749800" y="3971925"/>
          <p14:tracePt t="83832" x="4759325" y="3971925"/>
          <p14:tracePt t="83844" x="4768850" y="3971925"/>
          <p14:tracePt t="83854" x="4776788" y="3971925"/>
          <p14:tracePt t="83878" x="4822825" y="3971925"/>
          <p14:tracePt t="83911" x="4859338" y="3963988"/>
          <p14:tracePt t="83926" x="4868863" y="3954463"/>
          <p14:tracePt t="83941" x="4878388" y="3954463"/>
          <p14:tracePt t="83983" x="4887913" y="3954463"/>
          <p14:tracePt t="84081" x="4895850" y="3944938"/>
          <p14:tracePt t="84102" x="4914900" y="3927475"/>
          <p14:tracePt t="84125" x="4924425" y="3898900"/>
          <p14:tracePt t="84134" x="4924425" y="3871913"/>
          <p14:tracePt t="84155" x="4932363" y="3862388"/>
          <p14:tracePt t="84166" x="4932363" y="3835400"/>
          <p14:tracePt t="84186" x="4941888" y="3808413"/>
          <p14:tracePt t="84208" x="4941888" y="3779838"/>
          <p14:tracePt t="84217" x="4941888" y="3743325"/>
          <p14:tracePt t="84239" x="4941888" y="3689350"/>
          <p14:tracePt t="84249" x="4941888" y="3625850"/>
          <p14:tracePt t="84266" x="4941888" y="3570288"/>
          <p14:tracePt t="84278" x="4941888" y="3506788"/>
          <p14:tracePt t="84299" x="4941888" y="3470275"/>
          <p14:tracePt t="84309" x="4941888" y="3451225"/>
          <p14:tracePt t="84331" x="4941888" y="3378200"/>
          <p14:tracePt t="84353" x="4941888" y="3341688"/>
          <p14:tracePt t="84354" x="4941888" y="3333750"/>
          <p14:tracePt t="84375" x="4932363" y="3241675"/>
          <p14:tracePt t="84409" x="4924425" y="3178175"/>
          <p14:tracePt t="84420" x="4924425" y="3168650"/>
          <p14:tracePt t="84442" x="4924425" y="3122613"/>
          <p14:tracePt t="84471" x="4924425" y="3114675"/>
          <p14:tracePt t="84523" x="4914900" y="3105150"/>
          <p14:tracePt t="84599" x="4887913" y="3095625"/>
          <p14:tracePt t="84630" x="4868863" y="3095625"/>
          <p14:tracePt t="84661" x="4832350" y="3095625"/>
          <p14:tracePt t="84683" x="4795838" y="3095625"/>
          <p14:tracePt t="84692" x="4776788" y="3095625"/>
          <p14:tracePt t="84714" x="4676775" y="3095625"/>
          <p14:tracePt t="84735" x="4586288" y="3095625"/>
          <p14:tracePt t="84745" x="4503738" y="3095625"/>
          <p14:tracePt t="84768" x="4403725" y="3095625"/>
          <p14:tracePt t="84778" x="4302125" y="3095625"/>
          <p14:tracePt t="84799" x="4219575" y="3095625"/>
          <p14:tracePt t="84809" x="4119563" y="3105150"/>
          <p14:tracePt t="84831" x="4019550" y="3105150"/>
          <p14:tracePt t="84842" x="3937000" y="3105150"/>
          <p14:tracePt t="84853" x="3883025" y="3105150"/>
          <p14:tracePt t="84875" x="3671888" y="3105150"/>
          <p14:tracePt t="84886" x="3589338" y="3105150"/>
          <p14:tracePt t="84902" x="3471863" y="3105150"/>
          <p14:tracePt t="84913" x="3435350" y="3105150"/>
          <p14:tracePt t="84934" x="3362325" y="3105150"/>
          <p14:tracePt t="84966" x="3352800" y="3105150"/>
          <p14:tracePt t="84997" x="3343275" y="3105150"/>
          <p14:tracePt t="85020" x="3333750" y="3105150"/>
          <p14:tracePt t="85195" x="3325813" y="3122613"/>
          <p14:tracePt t="85215" x="3343275" y="3159125"/>
          <p14:tracePt t="85226" x="3362325" y="3205163"/>
          <p14:tracePt t="85244" x="3398838" y="3278188"/>
          <p14:tracePt t="85266" x="3425825" y="3341688"/>
          <p14:tracePt t="85277" x="3443288" y="3397250"/>
          <p14:tracePt t="85300" x="3489325" y="3487738"/>
          <p14:tracePt t="85310" x="3498850" y="3533775"/>
          <p14:tracePt t="85331" x="3516313" y="3597275"/>
          <p14:tracePt t="85342" x="3552825" y="3679825"/>
          <p14:tracePt t="85353" x="3589338" y="3762375"/>
          <p14:tracePt t="85377" x="3635375" y="3835400"/>
          <p14:tracePt t="85387" x="3654425" y="3889375"/>
          <p14:tracePt t="85407" x="3671888" y="3935413"/>
          <p14:tracePt t="85419" x="3681413" y="3971925"/>
          <p14:tracePt t="85442" x="3690938" y="4000500"/>
          <p14:tracePt t="85452" x="3698875" y="4008438"/>
          <p14:tracePt t="85465" x="3708400" y="4017963"/>
          <p14:tracePt t="85476" x="3708400" y="4027488"/>
          <p14:tracePt t="85499" x="3717925" y="4044950"/>
          <p14:tracePt t="85531" x="3727450" y="4064000"/>
          <p14:tracePt t="85553" x="3735388" y="4073525"/>
          <p14:tracePt t="85579" x="3781425" y="4081463"/>
          <p14:tracePt t="85588" x="3810000" y="4081463"/>
          <p14:tracePt t="85610" x="3927475" y="4081463"/>
          <p14:tracePt t="85621" x="3956050" y="4081463"/>
          <p14:tracePt t="85633" x="4000500" y="4081463"/>
          <p14:tracePt t="85655" x="4156075" y="4081463"/>
          <p14:tracePt t="85666" x="4211638" y="4081463"/>
          <p14:tracePt t="85687" x="4338638" y="4081463"/>
          <p14:tracePt t="85697" x="4367213" y="4081463"/>
          <p14:tracePt t="85717" x="4421188" y="4081463"/>
          <p14:tracePt t="85728" x="4440238" y="4081463"/>
          <p14:tracePt t="85748" x="4484688" y="4081463"/>
          <p14:tracePt t="85769" x="4521200" y="4081463"/>
          <p14:tracePt t="85800" x="4576763" y="4081463"/>
          <p14:tracePt t="85831" x="4622800" y="4073525"/>
          <p14:tracePt t="85841" x="4640263" y="4073525"/>
          <p14:tracePt t="85853" x="4686300" y="4064000"/>
          <p14:tracePt t="85864" x="4695825" y="4064000"/>
          <p14:tracePt t="85884" x="4713288" y="4054475"/>
          <p14:tracePt t="85922" x="4732338" y="4054475"/>
          <p14:tracePt t="85933" x="4740275" y="4054475"/>
          <p14:tracePt t="85944" x="4759325" y="4054475"/>
          <p14:tracePt t="85966" x="4768850" y="4044950"/>
          <p14:tracePt t="85977" x="4776788" y="4044950"/>
          <p14:tracePt t="86107" x="4776788" y="4037013"/>
          <p14:tracePt t="86606" x="4841875" y="4037013"/>
          <p14:tracePt t="86616" x="4878388" y="4027488"/>
          <p14:tracePt t="86637" x="4951413" y="4027488"/>
          <p14:tracePt t="86647" x="5033963" y="4027488"/>
          <p14:tracePt t="86669" x="5114925" y="4027488"/>
          <p14:tracePt t="86690" x="5260975" y="4008438"/>
          <p14:tracePt t="86721" x="5326063" y="4000500"/>
          <p14:tracePt t="86731" x="5334000" y="4000500"/>
          <p14:tracePt t="86743" x="5343525" y="4000500"/>
          <p14:tracePt t="87584" x="5307013" y="3990975"/>
          <p14:tracePt t="87606" x="5260975" y="3981450"/>
          <p14:tracePt t="87616" x="5216525" y="3954463"/>
          <p14:tracePt t="87637" x="5151438" y="3944938"/>
          <p14:tracePt t="87648" x="5114925" y="3927475"/>
          <p14:tracePt t="87670" x="5087938" y="3917950"/>
          <p14:tracePt t="87680" x="5070475" y="3898900"/>
          <p14:tracePt t="87712" x="5051425" y="3889375"/>
          <p14:tracePt t="87723" x="5041900" y="3881438"/>
          <p14:tracePt t="87745" x="5041900" y="3871913"/>
          <p14:tracePt t="87757" x="5033963" y="3852863"/>
          <p14:tracePt t="87778" x="5033963" y="3844925"/>
          <p14:tracePt t="87787" x="5024438" y="3825875"/>
          <p14:tracePt t="87788" x="5024438" y="3816350"/>
          <p14:tracePt t="87841" x="5024438" y="3798888"/>
          <p14:tracePt t="87863" x="5024438" y="3771900"/>
          <p14:tracePt t="87885" x="5024438" y="3735388"/>
          <p14:tracePt t="87945" x="5024438" y="3725863"/>
          <p14:tracePt t="88111" x="5024438" y="3716338"/>
          <p14:tracePt t="88211" x="5041900" y="3725863"/>
          <p14:tracePt t="88232" x="5078413" y="3743325"/>
          <p14:tracePt t="88243" x="5097463" y="3762375"/>
          <p14:tracePt t="88260" x="5133975" y="3798888"/>
          <p14:tracePt t="88281" x="5180013" y="3844925"/>
          <p14:tracePt t="88292" x="5187950" y="3852863"/>
          <p14:tracePt t="88312" x="5260975" y="3898900"/>
          <p14:tracePt t="88333" x="5334000" y="3935413"/>
          <p14:tracePt t="88344" x="5353050" y="3935413"/>
          <p14:tracePt t="88365" x="5416550" y="3971925"/>
          <p14:tracePt t="88385" x="5453063" y="3981450"/>
          <p14:tracePt t="88396" x="5462588" y="3981450"/>
          <p14:tracePt t="88415" x="5499100" y="3990975"/>
          <p14:tracePt t="88425" x="5508625" y="3990975"/>
          <p14:tracePt t="88446" x="5591175" y="4000500"/>
          <p14:tracePt t="88457" x="5618163" y="4017963"/>
          <p14:tracePt t="88478" x="5745163" y="4027488"/>
          <p14:tracePt t="88499" x="5818188" y="4044950"/>
          <p14:tracePt t="88510" x="5956300" y="4054475"/>
          <p14:tracePt t="88532" x="6165850" y="4054475"/>
          <p14:tracePt t="88558" x="6559550" y="4054475"/>
          <p14:tracePt t="88568" x="6659563" y="4054475"/>
          <p14:tracePt t="88583" x="6732588" y="4054475"/>
          <p14:tracePt t="88594" x="6888163" y="4054475"/>
          <p14:tracePt t="88615" x="6997700" y="4054475"/>
          <p14:tracePt t="88616" x="7043738" y="4054475"/>
          <p14:tracePt t="88637" x="7170738" y="4037013"/>
          <p14:tracePt t="88670" x="7299325" y="3971925"/>
          <p14:tracePt t="88681" x="7316788" y="3971925"/>
          <p14:tracePt t="88693" x="7326313" y="3963988"/>
          <p14:tracePt t="88704" x="7343775" y="3944938"/>
          <p14:tracePt t="88726" x="7372350" y="3935413"/>
          <p14:tracePt t="88759" x="7380288" y="3927475"/>
          <p14:tracePt t="88783" x="7416800" y="3889375"/>
          <p14:tracePt t="88804" x="7435850" y="3881438"/>
          <p14:tracePt t="88815" x="7453313" y="3852863"/>
          <p14:tracePt t="88836" x="7481888" y="3825875"/>
          <p14:tracePt t="88846" x="7518400" y="3789363"/>
          <p14:tracePt t="88868" x="7535863" y="3762375"/>
          <p14:tracePt t="88889" x="7564438" y="3743325"/>
          <p14:tracePt t="88900" x="7572375" y="3735388"/>
          <p14:tracePt t="88917" x="7581900" y="3725863"/>
          <p14:tracePt t="88927" x="7608888" y="3716338"/>
          <p14:tracePt t="88948" x="7637463" y="3698875"/>
          <p14:tracePt t="89197" x="7673975" y="3725863"/>
          <p14:tracePt t="89198" x="7681913" y="3735388"/>
          <p14:tracePt t="89228" x="7710488" y="3762375"/>
          <p14:tracePt t="89233" x="7718425" y="3779838"/>
          <p14:tracePt t="89255" x="7747000" y="3808413"/>
          <p14:tracePt t="89277" x="7764463" y="3816350"/>
          <p14:tracePt t="89287" x="7773988" y="3816350"/>
          <p14:tracePt t="89308" x="7820025" y="3852863"/>
          <p14:tracePt t="89318" x="7827963" y="3852863"/>
          <p14:tracePt t="89337" x="7837488" y="3852863"/>
          <p14:tracePt t="89347" x="7847013" y="3862388"/>
          <p14:tracePt t="89368" x="7856538" y="3871913"/>
          <p14:tracePt t="89447" x="7864475" y="3871913"/>
          <p14:tracePt t="89769" x="7874000" y="3871913"/>
          <p14:tracePt t="89790" x="7900988" y="3852863"/>
          <p14:tracePt t="89811" x="7947025" y="3816350"/>
          <p14:tracePt t="89821" x="7956550" y="3798888"/>
          <p14:tracePt t="89834" x="8002588" y="3771900"/>
          <p14:tracePt t="89844" x="8010525" y="3762375"/>
          <p14:tracePt t="89865" x="8029575" y="3743325"/>
          <p14:tracePt t="89876" x="8039100" y="3725863"/>
          <p14:tracePt t="89897" x="8075613" y="3698875"/>
          <p14:tracePt t="89908" x="8085138" y="3698875"/>
          <p14:tracePt t="89924" x="8102600" y="3679825"/>
          <p14:tracePt t="89946" x="8166100" y="3633788"/>
          <p14:tracePt t="89955" x="8185150" y="3625850"/>
          <p14:tracePt t="89978" x="8239125" y="3579813"/>
          <p14:tracePt t="89988" x="8275638" y="3560763"/>
          <p14:tracePt t="90010" x="8348663" y="3516313"/>
          <p14:tracePt t="90020" x="8377238" y="3497263"/>
          <p14:tracePt t="90042" x="8431213" y="3460750"/>
          <p14:tracePt t="90062" x="8458200" y="3451225"/>
          <p14:tracePt t="90084" x="8523288" y="3414713"/>
          <p14:tracePt t="90094" x="8540750" y="3406775"/>
          <p14:tracePt t="90116" x="8596313" y="3378200"/>
          <p14:tracePt t="90126" x="8623300" y="3360738"/>
          <p14:tracePt t="90148" x="8678863" y="3341688"/>
          <p14:tracePt t="90158" x="8715375" y="3333750"/>
          <p14:tracePt t="90179" x="8769350" y="3314700"/>
          <p14:tracePt t="90201" x="8805863" y="3314700"/>
          <p14:tracePt t="90297" x="8815388" y="3314700"/>
          <p14:tracePt t="90338" x="8851900" y="3324225"/>
          <p14:tracePt t="90349" x="8861425" y="3333750"/>
          <p14:tracePt t="90371" x="8878888" y="3370263"/>
          <p14:tracePt t="90412" x="8878888" y="3378200"/>
          <p14:tracePt t="90432" x="8878888" y="3397250"/>
          <p14:tracePt t="90444" x="8878888" y="3433763"/>
          <p14:tracePt t="90456" x="8815388" y="3470275"/>
          <p14:tracePt t="90477" x="8696325" y="3497263"/>
          <p14:tracePt t="90487" x="8604250" y="3524250"/>
          <p14:tracePt t="90509" x="8486775" y="3552825"/>
          <p14:tracePt t="90519" x="8367713" y="3570288"/>
          <p14:tracePt t="90541" x="8294688" y="3570288"/>
          <p14:tracePt t="90552" x="8221663" y="3570288"/>
          <p14:tracePt t="90568" x="8194675" y="3570288"/>
          <p14:tracePt t="90589" x="8166100" y="3570288"/>
          <p14:tracePt t="90599" x="8158163" y="3560763"/>
          <p14:tracePt t="90619" x="8148638" y="3552825"/>
          <p14:tracePt t="90630" x="8129588" y="3543300"/>
          <p14:tracePt t="90650" x="8112125" y="3533775"/>
          <p14:tracePt t="90660" x="8112125" y="3524250"/>
          <p14:tracePt t="90681" x="8102600" y="3516313"/>
          <p14:tracePt t="90692" x="8102600" y="3487738"/>
          <p14:tracePt t="90703" x="8102600" y="3479800"/>
          <p14:tracePt t="90726" x="8102600" y="3406775"/>
          <p14:tracePt t="90736" x="8139113" y="3370263"/>
          <p14:tracePt t="90759" x="8202613" y="3287713"/>
          <p14:tracePt t="90769" x="8231188" y="3268663"/>
          <p14:tracePt t="90791" x="8275638" y="3232150"/>
          <p14:tracePt t="90792" x="8312150" y="3224213"/>
          <p14:tracePt t="90814" x="8404225" y="3168650"/>
          <p14:tracePt t="90835" x="8513763" y="3151188"/>
          <p14:tracePt t="90847" x="8613775" y="3122613"/>
          <p14:tracePt t="90868" x="8705850" y="3122613"/>
          <p14:tracePt t="90879" x="8732838" y="3122613"/>
          <p14:tracePt t="90899" x="8759825" y="3122613"/>
          <p14:tracePt t="90900" x="8778875" y="3122613"/>
          <p14:tracePt t="90911" x="8788400" y="3122613"/>
          <p14:tracePt t="90930" x="8815388" y="3122613"/>
          <p14:tracePt t="90941" x="8824913" y="3122613"/>
          <p14:tracePt t="90961" x="8832850" y="3122613"/>
          <p14:tracePt t="90983" x="8851900" y="3122613"/>
          <p14:tracePt t="91004" x="8869363" y="3132138"/>
          <p14:tracePt t="91016" x="8878888" y="3151188"/>
          <p14:tracePt t="91035" x="8897938" y="3168650"/>
          <p14:tracePt t="91046" x="8905875" y="3178175"/>
          <p14:tracePt t="91067" x="8924925" y="3241675"/>
          <p14:tracePt t="91077" x="8951913" y="3268663"/>
          <p14:tracePt t="91099" x="8951913" y="3305175"/>
          <p14:tracePt t="91120" x="8951913" y="3324225"/>
          <p14:tracePt t="91131" x="8951913" y="3351213"/>
          <p14:tracePt t="91143" x="8951913" y="3370263"/>
          <p14:tracePt t="91154" x="8951913" y="3378200"/>
          <p14:tracePt t="91175" x="8951913" y="3387725"/>
          <p14:tracePt t="91208" x="8942388" y="3397250"/>
          <p14:tracePt t="91468" x="8934450" y="3406775"/>
          <p14:tracePt t="91490" x="8934450" y="3414713"/>
          <p14:tracePt t="91512" x="8934450" y="3433763"/>
          <p14:tracePt t="91534" x="8934450" y="3460750"/>
          <p14:tracePt t="91570" x="8934450" y="3470275"/>
          <p14:tracePt t="91818" x="8961438" y="3497263"/>
          <p14:tracePt t="91862" x="8970963" y="3524250"/>
          <p14:tracePt t="91873" x="8988425" y="3560763"/>
          <p14:tracePt t="91895" x="8988425" y="3589338"/>
          <p14:tracePt t="91912" x="8988425" y="3616325"/>
          <p14:tracePt t="91923" x="8997950" y="3625850"/>
          <p14:tracePt t="91934" x="8997950" y="3633788"/>
          <p14:tracePt t="91956" x="8997950" y="3643313"/>
          <p14:tracePt t="91966" x="8997950" y="3652838"/>
          <p14:tracePt t="91988" x="8997950" y="3679825"/>
          <p14:tracePt t="92011" x="8997950" y="3706813"/>
          <p14:tracePt t="92021" x="8997950" y="3735388"/>
          <p14:tracePt t="92033" x="8997950" y="3762375"/>
          <p14:tracePt t="92043" x="8997950" y="3771900"/>
          <p14:tracePt t="92064" x="8978900" y="3808413"/>
          <p14:tracePt t="92075" x="8970963" y="3816350"/>
          <p14:tracePt t="92096" x="8970963" y="3844925"/>
          <p14:tracePt t="92127" x="8951913" y="3871913"/>
          <p14:tracePt t="92148" x="8951913" y="3898900"/>
          <p14:tracePt t="92158" x="8942388" y="3908425"/>
          <p14:tracePt t="92178" x="8924925" y="3917950"/>
          <p14:tracePt t="92210" x="8905875" y="3935413"/>
          <p14:tracePt t="92233" x="8897938" y="3944938"/>
          <p14:tracePt t="92249" x="8888413" y="3963988"/>
          <p14:tracePt t="92270" x="8869363" y="3963988"/>
          <p14:tracePt t="92292" x="8824913" y="3971925"/>
          <p14:tracePt t="92302" x="8815388" y="3971925"/>
          <p14:tracePt t="92315" x="8796338" y="3971925"/>
          <p14:tracePt t="92326" x="8751888" y="3971925"/>
          <p14:tracePt t="92348" x="8686800" y="3971925"/>
          <p14:tracePt t="92358" x="8632825" y="3971925"/>
          <p14:tracePt t="92379" x="8567738" y="3971925"/>
          <p14:tracePt t="92399" x="8513763" y="3963988"/>
          <p14:tracePt t="92410" x="8486775" y="3954463"/>
          <p14:tracePt t="92432" x="8458200" y="3935413"/>
          <p14:tracePt t="92462" x="8431213" y="3935413"/>
          <p14:tracePt t="92483" x="8421688" y="3927475"/>
          <p14:tracePt t="92494" x="8413750" y="3917950"/>
          <p14:tracePt t="92515" x="8404225" y="3898900"/>
          <p14:tracePt t="92535" x="8404225" y="3889375"/>
          <p14:tracePt t="92546" x="8377238" y="3862388"/>
          <p14:tracePt t="92581" x="8367713" y="3852863"/>
          <p14:tracePt t="92592" x="8358188" y="3844925"/>
          <p14:tracePt t="92622" x="8358188" y="3825875"/>
          <p14:tracePt t="92633" x="8358188" y="3808413"/>
          <p14:tracePt t="92653" x="8358188" y="3779838"/>
          <p14:tracePt t="92676" x="8358188" y="3743325"/>
          <p14:tracePt t="92708" x="8377238" y="3679825"/>
          <p14:tracePt t="92718" x="8377238" y="3670300"/>
          <p14:tracePt t="92741" x="8404225" y="3643313"/>
          <p14:tracePt t="92751" x="8413750" y="3633788"/>
          <p14:tracePt t="92763" x="8421688" y="3625850"/>
          <p14:tracePt t="92784" x="8440738" y="3606800"/>
          <p14:tracePt t="92816" x="8467725" y="3589338"/>
          <p14:tracePt t="92826" x="8477250" y="3579813"/>
          <p14:tracePt t="92849" x="8504238" y="3579813"/>
          <p14:tracePt t="92859" x="8513763" y="3570288"/>
          <p14:tracePt t="92879" x="8567738" y="3560763"/>
          <p14:tracePt t="92889" x="8586788" y="3560763"/>
          <p14:tracePt t="92906" x="8632825" y="3560763"/>
          <p14:tracePt t="92926" x="8705850" y="3560763"/>
          <p14:tracePt t="92937" x="8732838" y="3560763"/>
          <p14:tracePt t="92959" x="8805863" y="3560763"/>
          <p14:tracePt t="92970" x="8815388" y="3560763"/>
          <p14:tracePt t="92992" x="8851900" y="3560763"/>
          <p14:tracePt t="93002" x="8869363" y="3560763"/>
          <p14:tracePt t="93014" x="8888413" y="3570288"/>
          <p14:tracePt t="93025" x="8897938" y="3579813"/>
          <p14:tracePt t="93026" x="8915400" y="3589338"/>
          <p14:tracePt t="93048" x="8942388" y="3597275"/>
          <p14:tracePt t="93069" x="8951913" y="3606800"/>
          <p14:tracePt t="93080" x="8961438" y="3616325"/>
          <p14:tracePt t="93101" x="8970963" y="3625850"/>
          <p14:tracePt t="93112" x="8978900" y="3633788"/>
          <p14:tracePt t="93124" x="8988425" y="3643313"/>
          <p14:tracePt t="93134" x="8988425" y="3652838"/>
          <p14:tracePt t="93156" x="8997950" y="3689350"/>
          <p14:tracePt t="93178" x="9007475" y="3716338"/>
          <p14:tracePt t="93189" x="9007475" y="3725863"/>
          <p14:tracePt t="93211" x="8997950" y="3771900"/>
          <p14:tracePt t="93223" x="8978900" y="3798888"/>
          <p14:tracePt t="93239" x="8970963" y="3825875"/>
          <p14:tracePt t="93250" x="8951913" y="3844925"/>
          <p14:tracePt t="93282" x="8934450" y="3862388"/>
          <p14:tracePt t="93315" x="8878888" y="3898900"/>
          <p14:tracePt t="93326" x="8869363" y="3898900"/>
          <p14:tracePt t="93348" x="8815388" y="3927475"/>
          <p14:tracePt t="93358" x="8788400" y="3935413"/>
          <p14:tracePt t="93380" x="8742363" y="3954463"/>
          <p14:tracePt t="93410" x="8632825" y="3954463"/>
          <p14:tracePt t="93433" x="8586788" y="3954463"/>
          <p14:tracePt t="93454" x="8504238" y="3954463"/>
          <p14:tracePt t="93464" x="8494713" y="3954463"/>
          <p14:tracePt t="93484" x="8458200" y="3954463"/>
          <p14:tracePt t="93495" x="8440738" y="3954463"/>
          <p14:tracePt t="93526" x="8431213" y="3954463"/>
          <p14:tracePt t="93549" x="8413750" y="3944938"/>
          <p14:tracePt t="93748" x="8404225" y="3935413"/>
          <p14:tracePt t="93938" x="8404225" y="3927475"/>
          <p14:tracePt t="94438" x="8394700" y="3927475"/>
          <p14:tracePt t="113296" x="8385175" y="3927475"/>
          <p14:tracePt t="113312" x="8377238" y="3927475"/>
          <p14:tracePt t="113323" x="8358188" y="3927475"/>
          <p14:tracePt t="113345" x="8304213" y="3927475"/>
          <p14:tracePt t="113356" x="8285163" y="3927475"/>
          <p14:tracePt t="113376" x="8202613" y="3927475"/>
          <p14:tracePt t="113386" x="8175625" y="3927475"/>
          <p14:tracePt t="113409" x="8039100" y="3927475"/>
          <p14:tracePt t="113419" x="7983538" y="3927475"/>
          <p14:tracePt t="113442" x="7754938" y="3935413"/>
          <p14:tracePt t="113462" x="7581900" y="3935413"/>
          <p14:tracePt t="113483" x="7380288" y="3935413"/>
          <p14:tracePt t="113493" x="7153275" y="3935413"/>
          <p14:tracePt t="113515" x="6942138" y="3935413"/>
          <p14:tracePt t="113526" x="6750050" y="3908425"/>
          <p14:tracePt t="113548" x="6523038" y="3889375"/>
          <p14:tracePt t="113559" x="6257925" y="3871913"/>
          <p14:tracePt t="113579" x="6002338" y="3871913"/>
          <p14:tracePt t="113602" x="5462588" y="3871913"/>
          <p14:tracePt t="113625" x="5233988" y="3871913"/>
          <p14:tracePt t="113636" x="5041900" y="3871913"/>
          <p14:tracePt t="113653" x="4878388" y="3871913"/>
          <p14:tracePt t="113664" x="4795838" y="3871913"/>
          <p14:tracePt t="113687" x="4567238" y="3871913"/>
          <p14:tracePt t="113709" x="4440238" y="3871913"/>
          <p14:tracePt t="113719" x="4284663" y="3871913"/>
          <p14:tracePt t="113742" x="4056063" y="3881438"/>
          <p14:tracePt t="113766" x="3817938" y="3908425"/>
          <p14:tracePt t="113777" x="3744913" y="3908425"/>
          <p14:tracePt t="113777" x="3681413" y="3908425"/>
          <p14:tracePt t="113798" x="3552825" y="3908425"/>
          <p14:tracePt t="113808" x="3489325" y="3908425"/>
          <p14:tracePt t="113831" x="3352800" y="3917950"/>
          <p14:tracePt t="113842" x="3279775" y="3917950"/>
          <p14:tracePt t="113863" x="3214688" y="3927475"/>
          <p14:tracePt t="113874" x="3178175" y="3927475"/>
          <p14:tracePt t="113906" x="3105150" y="3889375"/>
          <p14:tracePt t="113936" x="3032125" y="3852863"/>
          <p14:tracePt t="113948" x="3014663" y="3825875"/>
          <p14:tracePt t="113965" x="2978150" y="3789363"/>
          <p14:tracePt t="113965" x="2959100" y="3771900"/>
          <p14:tracePt t="113988" x="2878138" y="3689350"/>
          <p14:tracePt t="113998" x="2849563" y="3670300"/>
          <p14:tracePt t="114020" x="2795588" y="3597275"/>
          <p14:tracePt t="114029" x="2759075" y="3552825"/>
          <p14:tracePt t="114051" x="2732088" y="3524250"/>
          <p14:tracePt t="114082" x="2686050" y="3479800"/>
          <p14:tracePt t="114092" x="2676525" y="3470275"/>
          <p14:tracePt t="114104" x="2667000" y="3460750"/>
          <p14:tracePt t="114136" x="2657475" y="3451225"/>
          <p14:tracePt t="114157" x="2657475" y="3443288"/>
          <p14:tracePt t="114167" x="2649538" y="3443288"/>
          <p14:tracePt t="114200" x="2649538" y="3424238"/>
          <p14:tracePt t="114220" x="2649538" y="3414713"/>
          <p14:tracePt t="114242" x="2649538" y="3387725"/>
          <p14:tracePt t="114277" x="2649538" y="3378200"/>
          <p14:tracePt t="114380" x="2649538" y="3387725"/>
          <p14:tracePt t="114392" x="2649538" y="3443288"/>
          <p14:tracePt t="114403" x="2649538" y="3460750"/>
          <p14:tracePt t="114414" x="2649538" y="3497263"/>
          <p14:tracePt t="114435" x="2695575" y="3643313"/>
          <p14:tracePt t="114445" x="2713038" y="3689350"/>
          <p14:tracePt t="114465" x="2776538" y="3844925"/>
          <p14:tracePt t="114486" x="2859088" y="4073525"/>
          <p14:tracePt t="114497" x="2895600" y="4154488"/>
          <p14:tracePt t="114517" x="2995613" y="4446588"/>
          <p14:tracePt t="114528" x="3005138" y="4548188"/>
          <p14:tracePt t="114549" x="3060700" y="4803775"/>
          <p14:tracePt t="114577" x="3114675" y="5040313"/>
          <p14:tracePt t="114587" x="3141663" y="5122863"/>
          <p14:tracePt t="114610" x="3197225" y="5305425"/>
          <p14:tracePt t="114632" x="3214688" y="5424488"/>
          <p14:tracePt t="114653" x="3233738" y="5461000"/>
          <p14:tracePt t="114663" x="3243263" y="5487988"/>
          <p14:tracePt t="114714" x="3252788" y="5497513"/>
          <p14:tracePt t="114746" x="3279775" y="5478463"/>
          <p14:tracePt t="114767" x="3316288" y="5387975"/>
          <p14:tracePt t="114778" x="3362325" y="5314950"/>
          <p14:tracePt t="114798" x="3479800" y="5113338"/>
          <p14:tracePt t="114809" x="3581400" y="4876800"/>
          <p14:tracePt t="114830" x="3717925" y="4611688"/>
          <p14:tracePt t="114841" x="3863975" y="4319588"/>
          <p14:tracePt t="114862" x="4000500" y="4044950"/>
          <p14:tracePt t="114872" x="4110038" y="3844925"/>
          <p14:tracePt t="114884" x="4211638" y="3698875"/>
          <p14:tracePt t="114911" x="4265613" y="3625850"/>
          <p14:tracePt t="114911" x="4284663" y="3579813"/>
          <p14:tracePt t="114933" x="4338638" y="3524250"/>
          <p14:tracePt t="115075" x="4348163" y="3570288"/>
          <p14:tracePt t="115085" x="4330700" y="3616325"/>
          <p14:tracePt t="115108" x="4284663" y="3816350"/>
          <p14:tracePt t="115141" x="4265613" y="4127500"/>
          <p14:tracePt t="115162" x="4265613" y="4319588"/>
          <p14:tracePt t="115184" x="4265613" y="4621213"/>
          <p14:tracePt t="115194" x="4265613" y="4730750"/>
          <p14:tracePt t="115216" x="4284663" y="5022850"/>
          <p14:tracePt t="115227" x="4311650" y="5105400"/>
          <p14:tracePt t="115244" x="4330700" y="5186363"/>
          <p14:tracePt t="115267" x="4348163" y="5259388"/>
          <p14:tracePt t="115267" x="4357688" y="5259388"/>
          <p14:tracePt t="115299" x="4375150" y="5268913"/>
          <p14:tracePt t="115331" x="4440238" y="5232400"/>
          <p14:tracePt t="115342" x="4476750" y="5214938"/>
          <p14:tracePt t="115354" x="4586288" y="5122863"/>
          <p14:tracePt t="115365" x="4795838" y="4930775"/>
          <p14:tracePt t="115388" x="5005388" y="4684713"/>
          <p14:tracePt t="115409" x="5408613" y="4237038"/>
          <p14:tracePt t="115420" x="5535613" y="4100513"/>
          <p14:tracePt t="115433" x="5745163" y="3898900"/>
          <p14:tracePt t="115444" x="5910263" y="3771900"/>
          <p14:tracePt t="115466" x="6002338" y="3698875"/>
          <p14:tracePt t="115477" x="6038850" y="3662363"/>
          <p14:tracePt t="115500" x="6046788" y="3662363"/>
          <p14:tracePt t="115552" x="6056313" y="3662363"/>
          <p14:tracePt t="115578" x="6083300" y="3789363"/>
          <p14:tracePt t="115589" x="6111875" y="3927475"/>
          <p14:tracePt t="115610" x="6156325" y="4117975"/>
          <p14:tracePt t="115620" x="6184900" y="4237038"/>
          <p14:tracePt t="115641" x="6229350" y="4592638"/>
          <p14:tracePt t="115652" x="6257925" y="4730750"/>
          <p14:tracePt t="115663" x="6284913" y="4848225"/>
          <p14:tracePt t="115691" x="6384925" y="5332413"/>
          <p14:tracePt t="115702" x="6411913" y="5507038"/>
          <p14:tracePt t="115713" x="6440488" y="5570538"/>
          <p14:tracePt t="115724" x="6448425" y="5607050"/>
          <p14:tracePt t="115746" x="6477000" y="5680075"/>
          <p14:tracePt t="115757" x="6477000" y="5689600"/>
          <p14:tracePt t="115778" x="6477000" y="5707063"/>
          <p14:tracePt t="115810" x="6486525" y="5707063"/>
          <p14:tracePt t="115831" x="6586538" y="5643563"/>
          <p14:tracePt t="115842" x="6623050" y="5580063"/>
          <p14:tracePt t="115852" x="6696075" y="5478463"/>
          <p14:tracePt t="115864" x="6896100" y="5132388"/>
          <p14:tracePt t="115885" x="7170738" y="4621213"/>
          <p14:tracePt t="115895" x="7372350" y="4246563"/>
          <p14:tracePt t="115917" x="7526338" y="4008438"/>
          <p14:tracePt t="115932" x="7618413" y="3871913"/>
          <p14:tracePt t="115944" x="7645400" y="3835400"/>
          <p14:tracePt t="115965" x="7664450" y="3808413"/>
          <p14:tracePt t="116056" x="7664450" y="3852863"/>
          <p14:tracePt t="116075" x="7664450" y="3954463"/>
          <p14:tracePt t="116086" x="7681913" y="4154488"/>
          <p14:tracePt t="116108" x="7691438" y="4438650"/>
          <p14:tracePt t="116118" x="7710488" y="4738688"/>
          <p14:tracePt t="116140" x="7754938" y="4986338"/>
          <p14:tracePt t="116150" x="7783513" y="5159375"/>
          <p14:tracePt t="116170" x="7800975" y="5314950"/>
          <p14:tracePt t="116182" x="7820025" y="5424488"/>
          <p14:tracePt t="116194" x="7820025" y="5461000"/>
          <p14:tracePt t="116216" x="7827963" y="5507038"/>
          <p14:tracePt t="116227" x="7827963" y="5514975"/>
          <p14:tracePt t="117199" x="7810500" y="5514975"/>
          <p14:tracePt t="117221" x="7710488" y="5461000"/>
          <p14:tracePt t="117232" x="7681913" y="5451475"/>
          <p14:tracePt t="117244" x="7591425" y="5405438"/>
          <p14:tracePt t="117260" x="7499350" y="5360988"/>
          <p14:tracePt t="117282" x="7408863" y="5351463"/>
          <p14:tracePt t="117304" x="7253288" y="5305425"/>
          <p14:tracePt t="117336" x="7189788" y="5295900"/>
          <p14:tracePt t="117358" x="7180263" y="5295900"/>
          <p14:tracePt t="117392" x="7153275" y="5287963"/>
          <p14:tracePt t="117412" x="7143750" y="5287963"/>
          <p14:tracePt t="117422" x="7124700" y="5287963"/>
          <p14:tracePt t="117444" x="7061200" y="5278438"/>
          <p14:tracePt t="117455" x="7043738" y="5278438"/>
          <p14:tracePt t="117476" x="6905625" y="5268913"/>
          <p14:tracePt t="117497" x="6732588" y="5241925"/>
          <p14:tracePt t="117508" x="6623050" y="5241925"/>
          <p14:tracePt t="117529" x="6284913" y="5241925"/>
          <p14:tracePt t="117540" x="6148388" y="5241925"/>
          <p14:tracePt t="117556" x="5910263" y="5241925"/>
          <p14:tracePt t="117567" x="5791200" y="5241925"/>
          <p14:tracePt t="117589" x="5581650" y="5241925"/>
          <p14:tracePt t="117610" x="5526088" y="5232400"/>
          <p14:tracePt t="117620" x="5518150" y="5232400"/>
          <p14:tracePt t="117664" x="5508625" y="5232400"/>
          <p14:tracePt t="117675" x="5499100" y="5232400"/>
          <p14:tracePt t="117726" x="5489575" y="5232400"/>
          <p14:tracePt t="117982" x="5453063" y="5232400"/>
          <p14:tracePt t="117992" x="5408613" y="5232400"/>
          <p14:tracePt t="118026" x="5253038" y="5232400"/>
          <p14:tracePt t="118036" x="5207000" y="5232400"/>
          <p14:tracePt t="118058" x="5051425" y="5232400"/>
          <p14:tracePt t="118068" x="5014913" y="5232400"/>
          <p14:tracePt t="118090" x="4895850" y="5232400"/>
          <p14:tracePt t="118101" x="4868863" y="5232400"/>
          <p14:tracePt t="118113" x="4832350" y="5232400"/>
          <p14:tracePt t="118134" x="4703763" y="5195888"/>
          <p14:tracePt t="118145" x="4659313" y="5186363"/>
          <p14:tracePt t="118166" x="4521200" y="5159375"/>
          <p14:tracePt t="118176" x="4457700" y="5132388"/>
          <p14:tracePt t="118199" x="4238625" y="5049838"/>
          <p14:tracePt t="118209" x="4175125" y="5022850"/>
          <p14:tracePt t="118225" x="4083050" y="4976813"/>
          <p14:tracePt t="118242" x="3992563" y="4930775"/>
          <p14:tracePt t="118253" x="3900488" y="4884738"/>
          <p14:tracePt t="118276" x="3727450" y="4821238"/>
          <p14:tracePt t="118286" x="3662363" y="4803775"/>
          <p14:tracePt t="118308" x="3571875" y="4767263"/>
          <p14:tracePt t="118318" x="3462338" y="4721225"/>
          <p14:tracePt t="118332" x="3370263" y="4675188"/>
          <p14:tracePt t="118343" x="3306763" y="4648200"/>
          <p14:tracePt t="118364" x="3151188" y="4556125"/>
          <p14:tracePt t="118385" x="3051175" y="4511675"/>
          <p14:tracePt t="118396" x="2959100" y="4465638"/>
          <p14:tracePt t="118418" x="2868613" y="4419600"/>
          <p14:tracePt t="118428" x="2805113" y="4383088"/>
          <p14:tracePt t="118449" x="2722563" y="4319588"/>
          <p14:tracePt t="118460" x="2686050" y="4292600"/>
          <p14:tracePt t="118481" x="2649538" y="4246563"/>
          <p14:tracePt t="118493" x="2613025" y="4210050"/>
          <p14:tracePt t="118504" x="2576513" y="4173538"/>
          <p14:tracePt t="118525" x="2530475" y="4110038"/>
          <p14:tracePt t="118534" x="2520950" y="4100513"/>
          <p14:tracePt t="118561" x="2474913" y="4017963"/>
          <p14:tracePt t="118571" x="2457450" y="3963988"/>
          <p14:tracePt t="118582" x="2447925" y="3935413"/>
          <p14:tracePt t="118594" x="2438400" y="3917950"/>
          <p14:tracePt t="118614" x="2430463" y="3871913"/>
          <p14:tracePt t="118625" x="2430463" y="3852863"/>
          <p14:tracePt t="118647" x="2420938" y="3808413"/>
          <p14:tracePt t="118667" x="2420938" y="3725863"/>
          <p14:tracePt t="118678" x="2420938" y="3689350"/>
          <p14:tracePt t="118699" x="2420938" y="3652838"/>
          <p14:tracePt t="118710" x="2420938" y="3633788"/>
          <p14:tracePt t="118732" x="2420938" y="3560763"/>
          <p14:tracePt t="118753" x="2420938" y="3516313"/>
          <p14:tracePt t="118775" x="2420938" y="3424238"/>
          <p14:tracePt t="118785" x="2420938" y="3397250"/>
          <p14:tracePt t="118809" x="2474913" y="3324225"/>
          <p14:tracePt t="118818" x="2484438" y="3305175"/>
          <p14:tracePt t="118841" x="2530475" y="3260725"/>
          <p14:tracePt t="118851" x="2576513" y="3232150"/>
          <p14:tracePt t="118865" x="2620963" y="3224213"/>
          <p14:tracePt t="118875" x="2676525" y="3205163"/>
          <p14:tracePt t="118896" x="2713038" y="3205163"/>
          <p14:tracePt t="118955" x="2722563" y="3205163"/>
          <p14:tracePt t="118976" x="2732088" y="3205163"/>
          <p14:tracePt t="119130" x="2713038" y="3205163"/>
          <p14:tracePt t="119151" x="2686050" y="3205163"/>
          <p14:tracePt t="119162" x="2649538" y="3178175"/>
          <p14:tracePt t="119174" x="2630488" y="3178175"/>
          <p14:tracePt t="119196" x="2547938" y="3168650"/>
          <p14:tracePt t="119208" x="2520950" y="3168650"/>
          <p14:tracePt t="119225" x="2466975" y="3168650"/>
          <p14:tracePt t="119260" x="2393950" y="3168650"/>
          <p14:tracePt t="119270" x="2374900" y="3168650"/>
          <p14:tracePt t="119292" x="2320925" y="3178175"/>
          <p14:tracePt t="119303" x="2292350" y="3187700"/>
          <p14:tracePt t="119314" x="2284413" y="3195638"/>
          <p14:tracePt t="119337" x="2219325" y="3205163"/>
          <p14:tracePt t="119347" x="2201863" y="3214688"/>
          <p14:tracePt t="119369" x="2136775" y="3251200"/>
          <p14:tracePt t="119399" x="2100263" y="3268663"/>
          <p14:tracePt t="119410" x="2082800" y="3278188"/>
          <p14:tracePt t="119431" x="2063750" y="3287713"/>
          <p14:tracePt t="119452" x="2046288" y="3297238"/>
          <p14:tracePt t="119475" x="2046288" y="3314700"/>
          <p14:tracePt t="119484" x="2036763" y="3324225"/>
          <p14:tracePt t="119512" x="2036763" y="3360738"/>
          <p14:tracePt t="119534" x="2036763" y="3370263"/>
          <p14:tracePt t="119557" x="2036763" y="3397250"/>
          <p14:tracePt t="119567" x="2036763" y="3406775"/>
          <p14:tracePt t="119598" x="2036763" y="3424238"/>
          <p14:tracePt t="119631" x="2036763" y="3433763"/>
          <p14:tracePt t="119643" x="2063750" y="3443288"/>
          <p14:tracePt t="119653" x="2073275" y="3443288"/>
          <p14:tracePt t="119676" x="2100263" y="3443288"/>
          <p14:tracePt t="119697" x="2136775" y="3451225"/>
          <p14:tracePt t="119708" x="2174875" y="3460750"/>
          <p14:tracePt t="119738" x="2182813" y="3460750"/>
          <p14:tracePt t="119760" x="2211388" y="3460750"/>
          <p14:tracePt t="119771" x="2228850" y="3460750"/>
          <p14:tracePt t="119792" x="2255838" y="3460750"/>
          <p14:tracePt t="119839" x="2284413" y="3460750"/>
          <p14:tracePt t="119850" x="2292350" y="3460750"/>
          <p14:tracePt t="119872" x="2357438" y="3460750"/>
          <p14:tracePt t="119895" x="2420938" y="3460750"/>
          <p14:tracePt t="119906" x="2466975" y="3487738"/>
          <p14:tracePt t="119929" x="2530475" y="3487738"/>
          <p14:tracePt t="119951" x="2620963" y="3487738"/>
          <p14:tracePt t="119962" x="2649538" y="3487738"/>
          <p14:tracePt t="119974" x="2686050" y="3487738"/>
          <p14:tracePt t="119984" x="2722563" y="3487738"/>
          <p14:tracePt t="120005" x="2759075" y="3487738"/>
          <p14:tracePt t="120016" x="2768600" y="3479800"/>
          <p14:tracePt t="120038" x="2786063" y="3470275"/>
          <p14:tracePt t="120049" x="2805113" y="3451225"/>
          <p14:tracePt t="120072" x="2841625" y="3424238"/>
          <p14:tracePt t="120082" x="2859088" y="3406775"/>
          <p14:tracePt t="120094" x="2868613" y="3378200"/>
          <p14:tracePt t="120114" x="2878138" y="3360738"/>
          <p14:tracePt t="120125" x="2878138" y="3333750"/>
          <p14:tracePt t="120146" x="2878138" y="3305175"/>
          <p14:tracePt t="120159" x="2868613" y="3278188"/>
          <p14:tracePt t="120174" x="2849563" y="3251200"/>
          <p14:tracePt t="120184" x="2841625" y="3241675"/>
          <p14:tracePt t="120205" x="2776538" y="3205163"/>
          <p14:tracePt t="120227" x="2686050" y="3178175"/>
          <p14:tracePt t="120237" x="2593975" y="3141663"/>
          <p14:tracePt t="120259" x="2520950" y="3132138"/>
          <p14:tracePt t="120269" x="2474913" y="3114675"/>
          <p14:tracePt t="120291" x="2438400" y="3114675"/>
          <p14:tracePt t="120301" x="2401888" y="3114675"/>
          <p14:tracePt t="120312" x="2393950" y="3114675"/>
          <p14:tracePt t="120333" x="2338388" y="3114675"/>
          <p14:tracePt t="120344" x="2311400" y="3141663"/>
          <p14:tracePt t="120366" x="2247900" y="3168650"/>
          <p14:tracePt t="120376" x="2219325" y="3187700"/>
          <p14:tracePt t="120398" x="2182813" y="3232150"/>
          <p14:tracePt t="120409" x="2174875" y="3251200"/>
          <p14:tracePt t="120430" x="2155825" y="3287713"/>
          <p14:tracePt t="120440" x="2155825" y="3305175"/>
          <p14:tracePt t="120456" x="2136775" y="3324225"/>
          <p14:tracePt t="120478" x="2136775" y="3333750"/>
          <p14:tracePt t="120539" x="2136775" y="3341688"/>
          <p14:tracePt t="120569" x="2136775" y="3351213"/>
          <p14:tracePt t="120600" x="2146300" y="3351213"/>
          <p14:tracePt t="120622" x="2174875" y="3360738"/>
          <p14:tracePt t="120642" x="2211388" y="3378200"/>
          <p14:tracePt t="120655" x="2255838" y="3397250"/>
          <p14:tracePt t="120680" x="2320925" y="3406775"/>
          <p14:tracePt t="120690" x="2328863" y="3406775"/>
          <p14:tracePt t="120711" x="2357438" y="3406775"/>
          <p14:tracePt t="120733" x="2393950" y="3414713"/>
          <p14:tracePt t="120758" x="2401888" y="3424238"/>
          <p14:tracePt t="120768" x="2411413" y="3424238"/>
          <p14:tracePt t="120799" x="2420938" y="3424238"/>
          <p14:tracePt t="120820" x="2430463" y="3433763"/>
          <p14:tracePt t="120831" x="2438400" y="3433763"/>
          <p14:tracePt t="120862" x="2466975" y="3433763"/>
          <p14:tracePt t="120874" x="2493963" y="3433763"/>
          <p14:tracePt t="120895" x="2557463" y="3433763"/>
          <p14:tracePt t="120906" x="2593975" y="3433763"/>
          <p14:tracePt t="120928" x="2703513" y="3443288"/>
          <p14:tracePt t="120939" x="2740025" y="3443288"/>
          <p14:tracePt t="120939" x="2795588" y="3443288"/>
          <p14:tracePt t="120963" x="2868613" y="3443288"/>
          <p14:tracePt t="120984" x="3124200" y="3443288"/>
          <p14:tracePt t="121005" x="3462338" y="3443288"/>
          <p14:tracePt t="121015" x="3571875" y="3443288"/>
          <p14:tracePt t="121037" x="3854450" y="3443288"/>
          <p14:tracePt t="121065" x="4000500" y="3443288"/>
          <p14:tracePt t="121076" x="4046538" y="3443288"/>
          <p14:tracePt t="121097" x="4156075" y="3424238"/>
          <p14:tracePt t="121118" x="4219575" y="3406775"/>
          <p14:tracePt t="121128" x="4248150" y="3397250"/>
          <p14:tracePt t="121149" x="4311650" y="3378200"/>
          <p14:tracePt t="121159" x="4330700" y="3378200"/>
          <p14:tracePt t="121181" x="4430713" y="3370263"/>
          <p14:tracePt t="121191" x="4484688" y="3360738"/>
          <p14:tracePt t="121203" x="4530725" y="3360738"/>
          <p14:tracePt t="121213" x="4613275" y="3360738"/>
          <p14:tracePt t="121236" x="4649788" y="3360738"/>
          <p14:tracePt t="121257" x="4659313" y="3360738"/>
          <p14:tracePt t="121427" x="4613275" y="3360738"/>
          <p14:tracePt t="121437" x="4594225" y="3360738"/>
          <p14:tracePt t="121460" x="4521200" y="3378200"/>
          <p14:tracePt t="121471" x="4448175" y="3378200"/>
          <p14:tracePt t="121492" x="4375150" y="3378200"/>
          <p14:tracePt t="121503" x="4284663" y="3378200"/>
          <p14:tracePt t="121515" x="4219575" y="3378200"/>
          <p14:tracePt t="121538" x="3973513" y="3378200"/>
          <p14:tracePt t="121548" x="3900488" y="3378200"/>
          <p14:tracePt t="121569" x="3617913" y="3378200"/>
          <p14:tracePt t="121580" x="3544888" y="3378200"/>
          <p14:tracePt t="121592" x="3462338" y="3378200"/>
          <p14:tracePt t="121602" x="3316288" y="3378200"/>
          <p14:tracePt t="121625" x="3160713" y="3378200"/>
          <p14:tracePt t="121625" x="3105150" y="3378200"/>
          <p14:tracePt t="121647" x="3005138" y="3397250"/>
          <p14:tracePt t="121658" x="2987675" y="3397250"/>
          <p14:tracePt t="121680" x="2978150" y="3397250"/>
          <p14:tracePt t="121766" x="2987675" y="3424238"/>
          <p14:tracePt t="121787" x="3087688" y="3524250"/>
          <p14:tracePt t="121798" x="3105150" y="3560763"/>
          <p14:tracePt t="121820" x="3252788" y="3752850"/>
          <p14:tracePt t="121830" x="3325813" y="3862388"/>
          <p14:tracePt t="121842" x="3443288" y="4100513"/>
          <p14:tracePt t="121853" x="3489325" y="4200525"/>
          <p14:tracePt t="121875" x="3552825" y="4438650"/>
          <p14:tracePt t="121899" x="3589338" y="4602163"/>
          <p14:tracePt t="121910" x="3598863" y="4621213"/>
          <p14:tracePt t="121931" x="3608388" y="4711700"/>
          <p14:tracePt t="121942" x="3608388" y="4730750"/>
          <p14:tracePt t="121955" x="3608388" y="4803775"/>
          <p14:tracePt t="121966" x="3608388" y="4876800"/>
          <p14:tracePt t="121987" x="3608388" y="4930775"/>
          <p14:tracePt t="121997" x="3608388" y="4959350"/>
          <p14:tracePt t="122014" x="3608388" y="4986338"/>
          <p14:tracePt t="122034" x="3608388" y="5013325"/>
          <p14:tracePt t="122046" x="3608388" y="5022850"/>
          <p14:tracePt t="122066" x="3608388" y="5032375"/>
          <p14:tracePt t="122266" x="3589338" y="5022850"/>
          <p14:tracePt t="122287" x="3581400" y="4940300"/>
          <p14:tracePt t="122298" x="3571875" y="4922838"/>
          <p14:tracePt t="122314" x="3552825" y="4857750"/>
          <p14:tracePt t="122325" x="3552825" y="4840288"/>
          <p14:tracePt t="122347" x="3535363" y="4784725"/>
          <p14:tracePt t="122357" x="3525838" y="4767263"/>
          <p14:tracePt t="122378" x="3508375" y="4730750"/>
          <p14:tracePt t="122411" x="3498850" y="4711700"/>
          <p14:tracePt t="122462" x="3498850" y="4702175"/>
          <p14:tracePt t="122733" x="3489325" y="4702175"/>
          <p14:tracePt t="122744" x="3489325" y="4748213"/>
          <p14:tracePt t="122764" x="3489325" y="4784725"/>
          <p14:tracePt t="122775" x="3489325" y="4821238"/>
          <p14:tracePt t="122797" x="3489325" y="4857750"/>
          <p14:tracePt t="122817" x="3489325" y="4940300"/>
          <p14:tracePt t="122828" x="3489325" y="4967288"/>
          <p14:tracePt t="122849" x="3489325" y="5032375"/>
          <p14:tracePt t="122859" x="3498850" y="5086350"/>
          <p14:tracePt t="122881" x="3516313" y="5159375"/>
          <p14:tracePt t="122892" x="3516313" y="5205413"/>
          <p14:tracePt t="122913" x="3516313" y="5251450"/>
          <p14:tracePt t="122934" x="3516313" y="5324475"/>
          <p14:tracePt t="122959" x="3516313" y="5360988"/>
          <p14:tracePt t="122964" x="3516313" y="5368925"/>
          <p14:tracePt t="123161" x="3516313" y="5232400"/>
          <p14:tracePt t="123191" x="3498850" y="5132388"/>
          <p14:tracePt t="123212" x="3498850" y="5032375"/>
          <p14:tracePt t="123234" x="3498850" y="4976813"/>
          <p14:tracePt t="123245" x="3489325" y="4959350"/>
          <p14:tracePt t="123271" x="3489325" y="4857750"/>
          <p14:tracePt t="123301" x="3489325" y="4811713"/>
          <p14:tracePt t="123322" x="3489325" y="4794250"/>
          <p14:tracePt t="123375" x="3489325" y="4784725"/>
          <p14:tracePt t="123547" x="3489325" y="4803775"/>
          <p14:tracePt t="123575" x="3489325" y="4876800"/>
          <p14:tracePt t="123596" x="3498850" y="4995863"/>
          <p14:tracePt t="123607" x="3508375" y="5059363"/>
          <p14:tracePt t="123628" x="3516313" y="5132388"/>
          <p14:tracePt t="123639" x="3525838" y="5149850"/>
          <p14:tracePt t="123660" x="3525838" y="5241925"/>
          <p14:tracePt t="123670" x="3525838" y="5268913"/>
          <p14:tracePt t="123693" x="3535363" y="5314950"/>
          <p14:tracePt t="123714" x="3544888" y="5332413"/>
          <p14:tracePt t="123736" x="3544888" y="5341938"/>
          <p14:tracePt t="123768" x="3544888" y="5360988"/>
          <p14:tracePt t="123780" x="3552825" y="5368925"/>
          <p14:tracePt t="125684" x="3544888" y="5368925"/>
          <p14:tracePt t="125971" x="3535363" y="5341938"/>
          <p14:tracePt t="125981" x="3535363" y="5324475"/>
          <p14:tracePt t="125993" x="3535363" y="5314950"/>
          <p14:tracePt t="126003" x="3535363" y="5287963"/>
          <p14:tracePt t="126024" x="3535363" y="5251450"/>
          <p14:tracePt t="126034" x="3535363" y="5232400"/>
          <p14:tracePt t="126055" x="3535363" y="5159375"/>
          <p14:tracePt t="126076" x="3535363" y="5105400"/>
          <p14:tracePt t="126086" x="3535363" y="5076825"/>
          <p14:tracePt t="126107" x="3535363" y="5040313"/>
          <p14:tracePt t="126117" x="3535363" y="4986338"/>
          <p14:tracePt t="126138" x="3535363" y="4940300"/>
          <p14:tracePt t="126147" x="3535363" y="4894263"/>
          <p14:tracePt t="126169" x="3535363" y="4848225"/>
          <p14:tracePt t="126190" x="3525838" y="4840288"/>
          <p14:tracePt t="126200" x="3525838" y="4821238"/>
          <p14:tracePt t="126221" x="3525838" y="4811713"/>
          <p14:tracePt t="126245" x="3525838" y="4794250"/>
          <p14:tracePt t="126361" x="3525838" y="4784725"/>
          <p14:tracePt t="126412" x="3525838" y="4775200"/>
          <p14:tracePt t="126445" x="3525838" y="4767263"/>
          <p14:tracePt t="126465" x="3516313" y="4748213"/>
          <p14:tracePt t="126476" x="3516313" y="4738688"/>
          <p14:tracePt t="126592" x="3508375" y="4730750"/>
          <p14:tracePt t="126635" x="3508375" y="4738688"/>
          <p14:tracePt t="126645" x="3508375" y="4784725"/>
          <p14:tracePt t="126667" x="3508375" y="4840288"/>
          <p14:tracePt t="126678" x="3508375" y="4876800"/>
          <p14:tracePt t="126699" x="3508375" y="4913313"/>
          <p14:tracePt t="126721" x="3508375" y="4976813"/>
          <p14:tracePt t="126732" x="3508375" y="4995863"/>
          <p14:tracePt t="126743" x="3525838" y="5022850"/>
          <p14:tracePt t="126753" x="3525838" y="5040313"/>
          <p14:tracePt t="126775" x="3525838" y="5095875"/>
          <p14:tracePt t="126786" x="3525838" y="5105400"/>
          <p14:tracePt t="126808" x="3525838" y="5149850"/>
          <p14:tracePt t="126819" x="3525838" y="5168900"/>
          <p14:tracePt t="126839" x="3525838" y="5195888"/>
          <p14:tracePt t="126860" x="3525838" y="5222875"/>
          <p14:tracePt t="126870" x="3525838" y="5241925"/>
          <p14:tracePt t="126893" x="3535363" y="5268913"/>
          <p14:tracePt t="127091" x="3544888" y="5241925"/>
          <p14:tracePt t="127112" x="3535363" y="5122863"/>
          <p14:tracePt t="127133" x="3508375" y="5003800"/>
          <p14:tracePt t="127143" x="3508375" y="4903788"/>
          <p14:tracePt t="127165" x="3508375" y="4830763"/>
          <p14:tracePt t="127176" x="3508375" y="4757738"/>
          <p14:tracePt t="127197" x="3508375" y="4711700"/>
          <p14:tracePt t="127208" x="3508375" y="4675188"/>
          <p14:tracePt t="127229" x="3508375" y="4648200"/>
          <p14:tracePt t="127252" x="3508375" y="4629150"/>
          <p14:tracePt t="127584" x="3508375" y="4657725"/>
          <p14:tracePt t="127594" x="3508375" y="4665663"/>
          <p14:tracePt t="127615" x="3508375" y="4730750"/>
          <p14:tracePt t="127637" x="3508375" y="4767263"/>
          <p14:tracePt t="127648" x="3516313" y="4803775"/>
          <p14:tracePt t="127669" x="3525838" y="4848225"/>
          <p14:tracePt t="127680" x="3535363" y="4894263"/>
          <p14:tracePt t="127700" x="3535363" y="4930775"/>
          <p14:tracePt t="127711" x="3562350" y="4986338"/>
          <p14:tracePt t="127723" x="3562350" y="5003800"/>
          <p14:tracePt t="127745" x="3562350" y="5049838"/>
          <p14:tracePt t="127755" x="3562350" y="5068888"/>
          <p14:tracePt t="127776" x="3562350" y="5105400"/>
          <p14:tracePt t="127809" x="3562350" y="5141913"/>
          <p14:tracePt t="127818" x="3562350" y="5149850"/>
          <p14:tracePt t="127842" x="3562350" y="5168900"/>
          <p14:tracePt t="128506" x="3571875" y="5178425"/>
          <p14:tracePt t="128528" x="3589338" y="5195888"/>
          <p14:tracePt t="128539" x="3617913" y="5241925"/>
          <p14:tracePt t="128560" x="3635375" y="5268913"/>
          <p14:tracePt t="128571" x="3681413" y="5295900"/>
          <p14:tracePt t="128582" x="3698875" y="5314950"/>
          <p14:tracePt t="128593" x="3717925" y="5314950"/>
          <p14:tracePt t="128615" x="3846513" y="5332413"/>
          <p14:tracePt t="128615" x="3873500" y="5341938"/>
          <p14:tracePt t="128647" x="4019550" y="5368925"/>
          <p14:tracePt t="128647" x="4073525" y="5368925"/>
          <p14:tracePt t="128668" x="4211638" y="5368925"/>
          <p14:tracePt t="128678" x="4284663" y="5368925"/>
          <p14:tracePt t="128699" x="4476750" y="5295900"/>
          <p14:tracePt t="128709" x="4540250" y="5259388"/>
          <p14:tracePt t="128731" x="4749800" y="5068888"/>
          <p14:tracePt t="128742" x="4813300" y="5003800"/>
          <p14:tracePt t="128754" x="4887913" y="4913313"/>
          <p14:tracePt t="128765" x="5033963" y="4711700"/>
          <p14:tracePt t="128786" x="5151438" y="4475163"/>
          <p14:tracePt t="128802" x="5260975" y="4237038"/>
          <p14:tracePt t="128813" x="5334000" y="4000500"/>
          <p14:tracePt t="128834" x="5343525" y="3789363"/>
          <p14:tracePt t="128844" x="5343525" y="3633788"/>
          <p14:tracePt t="128866" x="5343525" y="3524250"/>
          <p14:tracePt t="128877" x="5343525" y="3451225"/>
          <p14:tracePt t="128899" x="5343525" y="3360738"/>
          <p14:tracePt t="128921" x="5316538" y="3324225"/>
          <p14:tracePt t="128932" x="5307013" y="3305175"/>
          <p14:tracePt t="128944" x="5289550" y="3297238"/>
          <p14:tracePt t="128955" x="5260975" y="3268663"/>
          <p14:tracePt t="128978" x="5233988" y="3241675"/>
          <p14:tracePt t="128989" x="5197475" y="3214688"/>
          <p14:tracePt t="129010" x="5160963" y="3187700"/>
          <p14:tracePt t="129020" x="5097463" y="3159125"/>
          <p14:tracePt t="129034" x="5051425" y="3141663"/>
          <p14:tracePt t="129055" x="4968875" y="3114675"/>
          <p14:tracePt t="129066" x="4878388" y="3114675"/>
          <p14:tracePt t="129088" x="4795838" y="3114675"/>
          <p14:tracePt t="129099" x="4732338" y="3114675"/>
          <p14:tracePt t="129120" x="4713288" y="3114675"/>
          <p14:tracePt t="129131" x="4703763" y="3114675"/>
          <p14:tracePt t="129142" x="4695825" y="3114675"/>
          <p14:tracePt t="129338" x="4686300" y="3114675"/>
          <p14:tracePt t="129349" x="4667250" y="3132138"/>
          <p14:tracePt t="129371" x="4630738" y="3178175"/>
          <p14:tracePt t="129382" x="4630738" y="3187700"/>
          <p14:tracePt t="129403" x="4622800" y="3205163"/>
          <p14:tracePt t="129958" x="4622800" y="3214688"/>
          <p14:tracePt t="129979" x="4594225" y="3260725"/>
          <p14:tracePt t="129990" x="4567238" y="3287713"/>
          <p14:tracePt t="130012" x="4549775" y="3305175"/>
          <p14:tracePt t="130034" x="4549775" y="3387725"/>
          <p14:tracePt t="130064" x="4776788" y="3487738"/>
          <p14:tracePt t="130509" x="4786313" y="3487738"/>
          <p14:tracePt t="130519" x="4795838" y="3479800"/>
          <p14:tracePt t="130541" x="4776788" y="3451225"/>
          <p14:tracePt t="130594" x="4749800" y="3424238"/>
          <p14:tracePt t="130615" x="4713288" y="3406775"/>
          <p14:tracePt t="130626" x="4695825" y="3406775"/>
          <p14:tracePt t="130646" x="4667250" y="3387725"/>
          <p14:tracePt t="130752" x="4667250" y="3378200"/>
          <p14:tracePt t="131257" x="4667250" y="3397250"/>
          <p14:tracePt t="131267" x="4640263" y="3424238"/>
          <p14:tracePt t="131292" x="4640263" y="3460750"/>
          <p14:tracePt t="131318" x="4603750" y="3579813"/>
          <p14:tracePt t="131329" x="4603750" y="3616325"/>
          <p14:tracePt t="131342" x="4594225" y="3652838"/>
          <p14:tracePt t="131352" x="4576763" y="3743325"/>
          <p14:tracePt t="131374" x="4567238" y="3789363"/>
          <p14:tracePt t="131398" x="4540250" y="3852863"/>
          <p14:tracePt t="131408" x="4540250" y="3862388"/>
          <p14:tracePt t="131431" x="4530725" y="3871913"/>
          <p14:tracePt t="131443" x="4521200" y="3881438"/>
          <p14:tracePt t="131628" x="4521200" y="3889375"/>
          <p14:tracePt t="131651" x="4549775" y="3954463"/>
          <p14:tracePt t="131678" x="4603750" y="4027488"/>
          <p14:tracePt t="131689" x="4676775" y="4146550"/>
          <p14:tracePt t="131711" x="4776788" y="4283075"/>
          <p14:tracePt t="131732" x="4841875" y="4410075"/>
          <p14:tracePt t="131743" x="4859338" y="4456113"/>
          <p14:tracePt t="131765" x="4987925" y="4602163"/>
          <p14:tracePt t="131787" x="5060950" y="4711700"/>
          <p14:tracePt t="131798" x="5143500" y="4830763"/>
          <p14:tracePt t="131820" x="5170488" y="4867275"/>
          <p14:tracePt t="131831" x="5207000" y="4922838"/>
          <p14:tracePt t="131843" x="5224463" y="4940300"/>
          <p14:tracePt t="131853" x="5224463" y="4949825"/>
          <p14:tracePt t="131875" x="5260975" y="4976813"/>
          <p14:tracePt t="131908" x="5297488" y="4986338"/>
          <p14:tracePt t="131931" x="5307013" y="4986338"/>
          <p14:tracePt t="131960" x="5426075" y="4930775"/>
          <p14:tracePt t="131987" x="5554663" y="4748213"/>
          <p14:tracePt t="131999" x="5608638" y="4629150"/>
          <p14:tracePt t="132020" x="5854700" y="4100513"/>
          <p14:tracePt t="132040" x="5937250" y="3871913"/>
          <p14:tracePt t="132051" x="5983288" y="3771900"/>
          <p14:tracePt t="132051" x="6010275" y="3670300"/>
          <p14:tracePt t="132066" x="6029325" y="3589338"/>
          <p14:tracePt t="132076" x="6038850" y="3533775"/>
          <p14:tracePt t="132097" x="6065838" y="3443288"/>
          <p14:tracePt t="132108" x="6075363" y="3433763"/>
          <p14:tracePt t="132177" x="6138863" y="3460750"/>
          <p14:tracePt t="132187" x="6192838" y="3516313"/>
          <p14:tracePt t="132208" x="6330950" y="3679825"/>
          <p14:tracePt t="132218" x="6367463" y="3743325"/>
          <p14:tracePt t="132240" x="6540500" y="4017963"/>
          <p14:tracePt t="132250" x="6613525" y="4117975"/>
          <p14:tracePt t="132266" x="6759575" y="4310063"/>
          <p14:tracePt t="132278" x="6888163" y="4475163"/>
          <p14:tracePt t="132299" x="7024688" y="4629150"/>
          <p14:tracePt t="132321" x="7180263" y="4784725"/>
          <p14:tracePt t="132331" x="7234238" y="4821238"/>
          <p14:tracePt t="132343" x="7243763" y="4821238"/>
          <p14:tracePt t="132353" x="7270750" y="4821238"/>
          <p14:tracePt t="132375" x="7353300" y="4821238"/>
          <p14:tracePt t="132384" x="7380288" y="4821238"/>
          <p14:tracePt t="132405" x="7581900" y="4694238"/>
          <p14:tracePt t="132426" x="7800975" y="4538663"/>
          <p14:tracePt t="132436" x="8047038" y="4373563"/>
          <p14:tracePt t="132457" x="8285163" y="4237038"/>
          <p14:tracePt t="132467" x="8431213" y="4154488"/>
          <p14:tracePt t="132488" x="8458200" y="4154488"/>
          <p14:tracePt t="132519" x="8467725" y="4154488"/>
          <p14:tracePt t="132530" x="8477250" y="4164013"/>
          <p14:tracePt t="132550" x="8494713" y="4273550"/>
          <p14:tracePt t="132566" x="8523288" y="4365625"/>
          <p14:tracePt t="132577" x="8540750" y="4410075"/>
          <p14:tracePt t="132598" x="8596313" y="4556125"/>
          <p14:tracePt t="132608" x="8613775" y="4611688"/>
          <p14:tracePt t="132631" x="8623300" y="4702175"/>
          <p14:tracePt t="132642" x="8632825" y="4738688"/>
          <p14:tracePt t="132654" x="8632825" y="4767263"/>
          <p14:tracePt t="132664" x="8632825" y="4803775"/>
          <p14:tracePt t="132688" x="8642350" y="4867275"/>
          <p14:tracePt t="132709" x="8642350" y="4903788"/>
          <p14:tracePt t="132740" x="8642350" y="4913313"/>
          <p14:tracePt t="133079" x="8659813" y="4857750"/>
          <p14:tracePt t="133100" x="8686800" y="4811713"/>
          <p14:tracePt t="133110" x="8696325" y="4775200"/>
          <p14:tracePt t="133131" x="8696325" y="4767263"/>
          <p14:tracePt t="133298" x="8686800" y="4767263"/>
          <p14:tracePt t="133330" x="8623300" y="4775200"/>
          <p14:tracePt t="133350" x="8504238" y="4811713"/>
          <p14:tracePt t="133381" x="8312150" y="4857750"/>
          <p14:tracePt t="133403" x="8194675" y="4876800"/>
          <p14:tracePt t="133414" x="8093075" y="4884738"/>
          <p14:tracePt t="133435" x="8010525" y="4894263"/>
          <p14:tracePt t="133445" x="7929563" y="4903788"/>
          <p14:tracePt t="133467" x="7827963" y="4930775"/>
          <p14:tracePt t="133488" x="7773988" y="4949825"/>
          <p14:tracePt t="133498" x="7737475" y="4959350"/>
          <p14:tracePt t="133520" x="7710488" y="4959350"/>
          <p14:tracePt t="133529" x="7681913" y="4959350"/>
          <p14:tracePt t="133606" x="7673975" y="4967288"/>
          <p14:tracePt t="133829" x="7664450" y="4967288"/>
          <p14:tracePt t="133852" x="7637463" y="4959350"/>
          <p14:tracePt t="133875" x="7581900" y="4913313"/>
          <p14:tracePt t="133886" x="7564438" y="4894263"/>
          <p14:tracePt t="133908" x="7526338" y="4794250"/>
          <p14:tracePt t="133924" x="7518400" y="4748213"/>
          <p14:tracePt t="133938" x="7518400" y="4711700"/>
          <p14:tracePt t="133949" x="7518400" y="4702175"/>
          <p14:tracePt t="133969" x="7554913" y="4629150"/>
          <p14:tracePt t="133992" x="7637463" y="4584700"/>
          <p14:tracePt t="134016" x="7700963" y="4556125"/>
          <p14:tracePt t="134026" x="7764463" y="4529138"/>
          <p14:tracePt t="134048" x="7783513" y="4519613"/>
          <p14:tracePt t="134059" x="7810500" y="4519613"/>
          <p14:tracePt t="134079" x="7837488" y="4519613"/>
          <p14:tracePt t="134089" x="7893050" y="4519613"/>
          <p14:tracePt t="134110" x="7956550" y="4519613"/>
          <p14:tracePt t="134131" x="8085138" y="4511675"/>
          <p14:tracePt t="134141" x="8112125" y="4511675"/>
          <p14:tracePt t="134161" x="8185150" y="4502150"/>
          <p14:tracePt t="134161" x="8212138" y="4502150"/>
          <p14:tracePt t="134182" x="8285163" y="4492625"/>
          <p14:tracePt t="134213" x="8321675" y="4465638"/>
          <p14:tracePt t="134244" x="8340725" y="4419600"/>
          <p14:tracePt t="134269" x="8340725" y="4365625"/>
          <p14:tracePt t="134280" x="8340725" y="4319588"/>
          <p14:tracePt t="134292" x="8340725" y="4310063"/>
          <p14:tracePt t="134312" x="8239125" y="4256088"/>
          <p14:tracePt t="134333" x="8121650" y="4237038"/>
          <p14:tracePt t="134354" x="8039100" y="4237038"/>
          <p14:tracePt t="134375" x="7664450" y="4237038"/>
          <p14:tracePt t="134409" x="7243763" y="4237038"/>
          <p14:tracePt t="134419" x="7153275" y="4237038"/>
          <p14:tracePt t="134442" x="6888163" y="4237038"/>
          <p14:tracePt t="134462" x="6732588" y="4237038"/>
          <p14:tracePt t="134472" x="6567488" y="4237038"/>
          <p14:tracePt t="134495" x="6394450" y="4237038"/>
          <p14:tracePt t="134516" x="6148388" y="4227513"/>
          <p14:tracePt t="134526" x="6046788" y="4210050"/>
          <p14:tracePt t="134547" x="5781675" y="4210050"/>
          <p14:tracePt t="134552" x="5691188" y="4210050"/>
          <p14:tracePt t="134574" x="5481638" y="4210050"/>
          <p14:tracePt t="134585" x="5280025" y="4210050"/>
          <p14:tracePt t="134607" x="5097463" y="4183063"/>
          <p14:tracePt t="134617" x="5041900" y="4173538"/>
          <p14:tracePt t="134638" x="5033963" y="4173538"/>
          <p14:tracePt t="134690" x="5014913" y="4173538"/>
          <p14:tracePt t="134700" x="5005388" y="4173538"/>
          <p14:tracePt t="134712" x="4987925" y="4183063"/>
          <p14:tracePt t="134745" x="4968875" y="4219575"/>
          <p14:tracePt t="134766" x="4951413" y="4237038"/>
          <p14:tracePt t="134776" x="4941888" y="4283075"/>
          <p14:tracePt t="134798" x="4924425" y="4329113"/>
          <p14:tracePt t="134808" x="4924425" y="4383088"/>
          <p14:tracePt t="134830" x="4905375" y="4456113"/>
          <p14:tracePt t="134841" x="4905375" y="4529138"/>
          <p14:tracePt t="134862" x="4905375" y="4629150"/>
          <p14:tracePt t="134884" x="4905375" y="4757738"/>
          <p14:tracePt t="134911" x="4905375" y="4884738"/>
          <p14:tracePt t="134921" x="4905375" y="4967288"/>
          <p14:tracePt t="134932" x="4905375" y="5013325"/>
          <p14:tracePt t="134943" x="4905375" y="5049838"/>
          <p14:tracePt t="134964" x="4914900" y="5168900"/>
          <p14:tracePt t="134975" x="4914900" y="5214938"/>
          <p14:tracePt t="134996" x="4924425" y="5324475"/>
          <p14:tracePt t="135006" x="4932363" y="5360988"/>
          <p14:tracePt t="135028" x="4951413" y="5497513"/>
          <p14:tracePt t="135049" x="4978400" y="5616575"/>
          <p14:tracePt t="135060" x="4987925" y="5661025"/>
          <p14:tracePt t="135082" x="5014913" y="5743575"/>
          <p14:tracePt t="135103" x="5024438" y="5770563"/>
          <p14:tracePt t="135114" x="5033963" y="5799138"/>
          <p14:tracePt t="135136" x="5041900" y="5853113"/>
          <p14:tracePt t="135157" x="5060950" y="5908675"/>
          <p14:tracePt t="135168" x="5060950" y="5926138"/>
          <p14:tracePt t="135182" x="5070475" y="5962650"/>
          <p14:tracePt t="135193" x="5070475" y="5972175"/>
          <p14:tracePt t="135216" x="5078413" y="5981700"/>
          <p14:tracePt t="135226" x="5087938" y="6008688"/>
          <p14:tracePt t="135243" x="5087938" y="6018213"/>
          <p14:tracePt t="135258" x="5114925" y="6045200"/>
          <p14:tracePt t="135278" x="5124450" y="6054725"/>
          <p14:tracePt t="135300" x="5151438" y="6081713"/>
          <p14:tracePt t="135310" x="5170488" y="6091238"/>
          <p14:tracePt t="135332" x="5280025" y="6127750"/>
          <p14:tracePt t="135353" x="5380038" y="6145213"/>
          <p14:tracePt t="135364" x="5445125" y="6145213"/>
          <p14:tracePt t="135385" x="5599113" y="6154738"/>
          <p14:tracePt t="135396" x="5645150" y="6154738"/>
          <p14:tracePt t="135417" x="5773738" y="6173788"/>
          <p14:tracePt t="135437" x="5854700" y="6173788"/>
          <p14:tracePt t="135448" x="5937250" y="6173788"/>
          <p14:tracePt t="135468" x="6038850" y="6173788"/>
          <p14:tracePt t="135479" x="6092825" y="6173788"/>
          <p14:tracePt t="135479" x="6148388" y="6173788"/>
          <p14:tracePt t="135500" x="6302375" y="6173788"/>
          <p14:tracePt t="135510" x="6394450" y="6173788"/>
          <p14:tracePt t="135531" x="6677025" y="6173788"/>
          <p14:tracePt t="135542" x="6778625" y="6173788"/>
          <p14:tracePt t="135553" x="6851650" y="6173788"/>
          <p14:tracePt t="135581" x="7097713" y="6173788"/>
          <p14:tracePt t="135591" x="7161213" y="6173788"/>
          <p14:tracePt t="135591" x="7216775" y="6173788"/>
          <p14:tracePt t="135613" x="7289800" y="6173788"/>
          <p14:tracePt t="135632" x="7353300" y="6173788"/>
          <p14:tracePt t="135643" x="7380288" y="6173788"/>
          <p14:tracePt t="135664" x="7408863" y="6173788"/>
          <p14:tracePt t="135685" x="7462838" y="6154738"/>
          <p14:tracePt t="135696" x="7481888" y="6145213"/>
          <p14:tracePt t="135716" x="7564438" y="6118225"/>
          <p14:tracePt t="135726" x="7591425" y="6118225"/>
          <p14:tracePt t="135747" x="7710488" y="6081713"/>
          <p14:tracePt t="135758" x="7754938" y="6081713"/>
          <p14:tracePt t="135779" x="7827963" y="6054725"/>
          <p14:tracePt t="135789" x="7900988" y="6045200"/>
          <p14:tracePt t="135809" x="7966075" y="6045200"/>
          <p14:tracePt t="135830" x="8029575" y="6027738"/>
          <p14:tracePt t="135839" x="8047038" y="6027738"/>
          <p14:tracePt t="135861" x="8121650" y="5999163"/>
          <p14:tracePt t="135882" x="8212138" y="5972175"/>
          <p14:tracePt t="135913" x="8285163" y="5962650"/>
          <p14:tracePt t="135934" x="8321675" y="5935663"/>
          <p14:tracePt t="135945" x="8331200" y="5935663"/>
          <p14:tracePt t="135945" x="8348663" y="5926138"/>
          <p14:tracePt t="135966" x="8377238" y="5918200"/>
          <p14:tracePt t="135977" x="8404225" y="5899150"/>
          <p14:tracePt t="135997" x="8450263" y="5853113"/>
          <p14:tracePt t="136008" x="8467725" y="5826125"/>
          <p14:tracePt t="136028" x="8567738" y="5707063"/>
          <p14:tracePt t="136038" x="8604250" y="5634038"/>
          <p14:tracePt t="136058" x="8650288" y="5470525"/>
          <p14:tracePt t="136080" x="8659813" y="5405438"/>
          <p14:tracePt t="136089" x="8669338" y="5324475"/>
          <p14:tracePt t="136110" x="8669338" y="5186363"/>
          <p14:tracePt t="136120" x="8669338" y="5113338"/>
          <p14:tracePt t="136132" x="8669338" y="5059363"/>
          <p14:tracePt t="136142" x="8669338" y="4848225"/>
          <p14:tracePt t="136164" x="8669338" y="4657725"/>
          <p14:tracePt t="136174" x="8669338" y="4511675"/>
          <p14:tracePt t="136195" x="8669338" y="4410075"/>
          <p14:tracePt t="136215" x="8623300" y="4273550"/>
          <p14:tracePt t="136226" x="8604250" y="4246563"/>
          <p14:tracePt t="136248" x="8577263" y="4183063"/>
          <p14:tracePt t="136253" x="8567738" y="4173538"/>
          <p14:tracePt t="136275" x="8540750" y="4154488"/>
          <p14:tracePt t="136285" x="8523288" y="4146550"/>
          <p14:tracePt t="136310" x="8494713" y="4117975"/>
          <p14:tracePt t="136332" x="8440738" y="4100513"/>
          <p14:tracePt t="136354" x="8367713" y="4090988"/>
          <p14:tracePt t="136365" x="8294688" y="4090988"/>
          <p14:tracePt t="136386" x="8175625" y="4090988"/>
          <p14:tracePt t="136397" x="8093075" y="4090988"/>
          <p14:tracePt t="136418" x="7937500" y="4073525"/>
          <p14:tracePt t="136430" x="7783513" y="4073525"/>
          <p14:tracePt t="136450" x="7600950" y="4064000"/>
          <p14:tracePt t="136472" x="7353300" y="4064000"/>
          <p14:tracePt t="136493" x="7088188" y="4064000"/>
          <p14:tracePt t="136503" x="6988175" y="4044950"/>
          <p14:tracePt t="136525" x="6669088" y="4044950"/>
          <p14:tracePt t="136536" x="6550025" y="4037013"/>
          <p14:tracePt t="136552" x="6330950" y="4037013"/>
          <p14:tracePt t="136564" x="6211888" y="4017963"/>
          <p14:tracePt t="136585" x="5837238" y="4017963"/>
          <p14:tracePt t="136607" x="5700713" y="4017963"/>
          <p14:tracePt t="136617" x="5591175" y="4017963"/>
          <p14:tracePt t="136639" x="5472113" y="4017963"/>
          <p14:tracePt t="136650" x="5370513" y="4017963"/>
          <p14:tracePt t="136662" x="5326063" y="4017963"/>
          <p14:tracePt t="136672" x="5289550" y="4017963"/>
          <p14:tracePt t="136693" x="5216525" y="4017963"/>
          <p14:tracePt t="136693" x="5160963" y="4017963"/>
          <p14:tracePt t="136716" x="5041900" y="4017963"/>
          <p14:tracePt t="136726" x="5005388" y="4017963"/>
          <p14:tracePt t="136749" x="4960938" y="4017963"/>
          <p14:tracePt t="136760" x="4941888" y="4017963"/>
          <p14:tracePt t="136780" x="4924425" y="4017963"/>
          <p14:tracePt t="136791" x="4914900" y="4017963"/>
          <p14:tracePt t="136812" x="4887913" y="4017963"/>
          <p14:tracePt t="136833" x="4878388" y="4017963"/>
          <p14:tracePt t="136853" x="4859338" y="4017963"/>
          <p14:tracePt t="137109" x="4859338" y="4037013"/>
          <p14:tracePt t="137120" x="4859338" y="4064000"/>
          <p14:tracePt t="137142" x="4859338" y="4191000"/>
          <p14:tracePt t="137163" x="4878388" y="4283075"/>
          <p14:tracePt t="137193" x="4878388" y="4392613"/>
          <p14:tracePt t="137224" x="4914900" y="4502150"/>
          <p14:tracePt t="137245" x="4924425" y="4602163"/>
          <p14:tracePt t="137260" x="4924425" y="4675188"/>
          <p14:tracePt t="137282" x="4924425" y="4757738"/>
          <p14:tracePt t="137303" x="4932363" y="4867275"/>
          <p14:tracePt t="137315" x="4932363" y="4903788"/>
          <p14:tracePt t="137336" x="4932363" y="5040313"/>
          <p14:tracePt t="137346" x="4932363" y="5122863"/>
          <p14:tracePt t="137367" x="4932363" y="5314950"/>
          <p14:tracePt t="137387" x="4914900" y="5507038"/>
          <p14:tracePt t="137418" x="4914900" y="5653088"/>
          <p14:tracePt t="137429" x="4914900" y="5689600"/>
          <p14:tracePt t="137450" x="4914900" y="5807075"/>
          <p14:tracePt t="137460" x="4905375" y="5835650"/>
          <p14:tracePt t="137481" x="4895850" y="5881688"/>
          <p14:tracePt t="137502" x="4895850" y="5918200"/>
          <p14:tracePt t="137533" x="4895850" y="5926138"/>
          <p14:tracePt t="137788" x="4905375" y="5935663"/>
          <p14:tracePt t="137810" x="4978400" y="5935663"/>
          <p14:tracePt t="137819" x="5070475" y="5935663"/>
          <p14:tracePt t="137841" x="5160963" y="5935663"/>
          <p14:tracePt t="137864" x="5445125" y="5935663"/>
          <p14:tracePt t="137888" x="5854700" y="5935663"/>
          <p14:tracePt t="137898" x="6002338" y="5935663"/>
          <p14:tracePt t="137914" x="6338888" y="5935663"/>
          <p14:tracePt t="137924" x="6503988" y="5935663"/>
          <p14:tracePt t="137946" x="6915150" y="5935663"/>
          <p14:tracePt t="137957" x="7024688" y="5935663"/>
          <p14:tracePt t="137979" x="7389813" y="5935663"/>
          <p14:tracePt t="138011" x="7581900" y="5935663"/>
          <p14:tracePt t="138011" x="7637463" y="5935663"/>
          <p14:tracePt t="138033" x="7773988" y="5935663"/>
          <p14:tracePt t="138054" x="7856538" y="5935663"/>
          <p14:tracePt t="138066" x="7937500" y="5935663"/>
          <p14:tracePt t="138087" x="8010525" y="5935663"/>
          <p14:tracePt t="138097" x="8066088" y="5935663"/>
          <p14:tracePt t="138119" x="8158163" y="5935663"/>
          <p14:tracePt t="138130" x="8185150" y="5935663"/>
          <p14:tracePt t="138151" x="8239125" y="5935663"/>
          <p14:tracePt t="138238" x="8258175" y="5926138"/>
          <p14:tracePt t="138258" x="8267700" y="5926138"/>
          <p14:tracePt t="138279" x="8304213" y="5899150"/>
          <p14:tracePt t="138289" x="8321675" y="5881688"/>
          <p14:tracePt t="138310" x="8331200" y="5872163"/>
          <p14:tracePt t="138321" x="8340725" y="5862638"/>
          <p14:tracePt t="138332" x="8348663" y="5853113"/>
          <p14:tracePt t="138363" x="8377238" y="5807075"/>
          <p14:tracePt t="138373" x="8385175" y="5789613"/>
          <p14:tracePt t="138394" x="8431213" y="5643563"/>
          <p14:tracePt t="138415" x="8477250" y="5441950"/>
          <p14:tracePt t="138425" x="8486775" y="5341938"/>
          <p14:tracePt t="138447" x="8531225" y="4967288"/>
          <p14:tracePt t="138458" x="8531225" y="4830763"/>
          <p14:tracePt t="138479" x="8531225" y="4456113"/>
          <p14:tracePt t="138490" x="8531225" y="4346575"/>
          <p14:tracePt t="138506" x="8523288" y="4173538"/>
          <p14:tracePt t="138517" x="8513763" y="4110038"/>
          <p14:tracePt t="138537" x="8494713" y="4017963"/>
          <p14:tracePt t="138558" x="8467725" y="3963988"/>
          <p14:tracePt t="138568" x="8467725" y="3954463"/>
          <p14:tracePt t="138590" x="8440738" y="3898900"/>
          <p14:tracePt t="138600" x="8440738" y="3889375"/>
          <p14:tracePt t="138621" x="8421688" y="3871913"/>
          <p14:tracePt t="138643" x="8404225" y="3852863"/>
          <p14:tracePt t="138665" x="8367713" y="3816350"/>
          <p14:tracePt t="138695" x="8312150" y="3808413"/>
          <p14:tracePt t="138705" x="8294688" y="3808413"/>
          <p14:tracePt t="138726" x="8231188" y="3808413"/>
          <p14:tracePt t="138736" x="8158163" y="3808413"/>
          <p14:tracePt t="138758" x="8093075" y="3808413"/>
          <p14:tracePt t="138768" x="7956550" y="3808413"/>
          <p14:tracePt t="138789" x="7800975" y="3808413"/>
          <p14:tracePt t="138804" x="7654925" y="3808413"/>
          <p14:tracePt t="138816" x="7499350" y="3808413"/>
          <p14:tracePt t="138838" x="7343775" y="3808413"/>
          <p14:tracePt t="138848" x="7161213" y="3808413"/>
          <p14:tracePt t="138869" x="6969125" y="3808413"/>
          <p14:tracePt t="138880" x="6759575" y="3808413"/>
          <p14:tracePt t="138900" x="6577013" y="3808413"/>
          <p14:tracePt t="138911" x="6348413" y="3808413"/>
          <p14:tracePt t="138924" x="6238875" y="3808413"/>
          <p14:tracePt t="138946" x="5846763" y="3808413"/>
          <p14:tracePt t="138956" x="5718175" y="3808413"/>
          <p14:tracePt t="138977" x="5326063" y="3808413"/>
          <p14:tracePt t="138988" x="5207000" y="3808413"/>
          <p14:tracePt t="139009" x="4997450" y="3808413"/>
          <p14:tracePt t="139019" x="4987925" y="3808413"/>
          <p14:tracePt t="139042" x="4978400" y="3808413"/>
          <p14:tracePt t="139143" x="4960938" y="3808413"/>
          <p14:tracePt t="139158" x="4941888" y="3825875"/>
          <p14:tracePt t="139180" x="4895850" y="3908425"/>
          <p14:tracePt t="139201" x="4878388" y="4027488"/>
          <p14:tracePt t="139212" x="4868863" y="4081463"/>
          <p14:tracePt t="139222" x="4868863" y="4137025"/>
          <p14:tracePt t="139233" x="4868863" y="4292600"/>
          <p14:tracePt t="139254" x="4868863" y="4456113"/>
          <p14:tracePt t="139264" x="4868863" y="4648200"/>
          <p14:tracePt t="139285" x="4868863" y="4876800"/>
          <p14:tracePt t="139295" x="4868863" y="5076825"/>
          <p14:tracePt t="139315" x="4868863" y="5268913"/>
          <p14:tracePt t="139338" x="4868863" y="5478463"/>
          <p14:tracePt t="139348" x="4868863" y="5534025"/>
          <p14:tracePt t="139370" x="4868863" y="5588000"/>
          <p14:tracePt t="139381" x="4868863" y="5597525"/>
          <p14:tracePt t="139392" x="4868863" y="5634038"/>
          <p14:tracePt t="139405" x="4868863" y="5653088"/>
          <p14:tracePt t="139405" x="4868863" y="5661025"/>
          <p14:tracePt t="139431" x="4868863" y="5680075"/>
          <p14:tracePt t="139442" x="4868863" y="5689600"/>
          <p14:tracePt t="139453" x="4868863" y="5707063"/>
          <p14:tracePt t="139480" x="4868863" y="5734050"/>
          <p14:tracePt t="139490" x="4878388" y="5762625"/>
          <p14:tracePt t="139510" x="4878388" y="5780088"/>
          <p14:tracePt t="139520" x="4887913" y="5807075"/>
          <p14:tracePt t="139532" x="4887913" y="5826125"/>
          <p14:tracePt t="139543" x="4895850" y="5835650"/>
          <p14:tracePt t="139566" x="4905375" y="5872163"/>
          <p14:tracePt t="139599" x="4914900" y="5872163"/>
          <p14:tracePt t="139631" x="4924425" y="5881688"/>
          <p14:tracePt t="139682" x="4932363" y="5899150"/>
          <p14:tracePt t="139787" x="4941888" y="5899150"/>
          <p14:tracePt t="139816" x="4987925" y="5862638"/>
          <p14:tracePt t="139838" x="5051425" y="5726113"/>
          <p14:tracePt t="139869" x="5114925" y="5588000"/>
          <p14:tracePt t="139899" x="5133975" y="5543550"/>
          <p14:tracePt t="139909" x="5143500" y="5543550"/>
          <p14:tracePt t="139931" x="5160963" y="5497513"/>
          <p14:tracePt t="139942" x="5170488" y="5487988"/>
          <p14:tracePt t="139954" x="5180013" y="5451475"/>
          <p14:tracePt t="139977" x="5187950" y="5414963"/>
          <p14:tracePt t="139977" x="5197475" y="5397500"/>
          <p14:tracePt t="139988" x="5207000" y="5378450"/>
          <p14:tracePt t="140009" x="5224463" y="5324475"/>
          <p14:tracePt t="140019" x="5224463" y="5314950"/>
          <p14:tracePt t="140032" x="5233988" y="5278438"/>
          <p14:tracePt t="140043" x="5233988" y="5268913"/>
          <p14:tracePt t="140071" x="5260975" y="5205413"/>
          <p14:tracePt t="140093" x="5280025" y="5149850"/>
          <p14:tracePt t="140319" x="5297488" y="5132388"/>
          <p14:tracePt t="140329" x="5307013" y="5122863"/>
          <p14:tracePt t="140350" x="5380038" y="5076825"/>
          <p14:tracePt t="140372" x="5445125" y="5032375"/>
          <p14:tracePt t="140394" x="5499100" y="5003800"/>
          <p14:tracePt t="140410" x="5545138" y="4967288"/>
          <p14:tracePt t="140422" x="5591175" y="4940300"/>
          <p14:tracePt t="140433" x="5627688" y="4922838"/>
          <p14:tracePt t="140455" x="5664200" y="4884738"/>
          <p14:tracePt t="140466" x="5681663" y="4867275"/>
          <p14:tracePt t="140486" x="5691188" y="4848225"/>
          <p14:tracePt t="140509" x="5700713" y="4840288"/>
          <p14:tracePt t="140621" x="5708650" y="4840288"/>
          <p14:tracePt t="140642" x="5737225" y="4840288"/>
          <p14:tracePt t="140652" x="5773738" y="4848225"/>
          <p14:tracePt t="140681" x="5900738" y="4903788"/>
          <p14:tracePt t="140691" x="5992813" y="4930775"/>
          <p14:tracePt t="140703" x="6092825" y="4976813"/>
          <p14:tracePt t="140719" x="6238875" y="5032375"/>
          <p14:tracePt t="140741" x="6421438" y="5086350"/>
          <p14:tracePt t="140752" x="6596063" y="5141913"/>
          <p14:tracePt t="140765" x="6713538" y="5168900"/>
          <p14:tracePt t="140787" x="6997700" y="5251450"/>
          <p14:tracePt t="140797" x="7070725" y="5268913"/>
          <p14:tracePt t="140818" x="7226300" y="5305425"/>
          <p14:tracePt t="140829" x="7262813" y="5314950"/>
          <p14:tracePt t="140851" x="7353300" y="5314950"/>
          <p14:tracePt t="140862" x="7372350" y="5314950"/>
          <p14:tracePt t="140873" x="7416800" y="5314950"/>
          <p14:tracePt t="140896" x="7545388" y="5314950"/>
          <p14:tracePt t="140928" x="7572375" y="5305425"/>
          <p14:tracePt t="140960" x="7618413" y="5295900"/>
          <p14:tracePt t="140983" x="7654925" y="5251450"/>
          <p14:tracePt t="141011" x="7754938" y="5168900"/>
          <p14:tracePt t="141021" x="7800975" y="5132388"/>
          <p14:tracePt t="141032" x="7827963" y="5113338"/>
          <p14:tracePt t="141043" x="7874000" y="5086350"/>
          <p14:tracePt t="141064" x="7910513" y="5059363"/>
          <p14:tracePt t="141075" x="7920038" y="5049838"/>
          <p14:tracePt t="141359" x="7929563" y="5049838"/>
          <p14:tracePt t="141380" x="7956550" y="5022850"/>
          <p14:tracePt t="141392" x="7993063" y="4995863"/>
          <p14:tracePt t="141403" x="8002588" y="4986338"/>
          <p14:tracePt t="141426" x="8020050" y="4959350"/>
          <p14:tracePt t="141436" x="8029575" y="4959350"/>
          <p14:tracePt t="141459" x="8047038" y="4940300"/>
          <p14:tracePt t="141470" x="8056563" y="4930775"/>
          <p14:tracePt t="141492" x="8066088" y="4922838"/>
          <p14:tracePt t="141514" x="8075613" y="4894263"/>
          <p14:tracePt t="141536" x="8085138" y="4884738"/>
          <p14:tracePt t="141567" x="8102600" y="4848225"/>
          <p14:tracePt t="141599" x="8112125" y="4840288"/>
          <p14:tracePt t="141861" x="8121650" y="4840288"/>
          <p14:tracePt t="141882" x="8129588" y="4876800"/>
          <p14:tracePt t="141903" x="8148638" y="4922838"/>
          <p14:tracePt t="141925" x="8158163" y="4995863"/>
          <p14:tracePt t="141935" x="8158163" y="5013325"/>
          <p14:tracePt t="141952" x="8166100" y="5076825"/>
          <p14:tracePt t="141964" x="8166100" y="5086350"/>
          <p14:tracePt t="141985" x="8166100" y="5141913"/>
          <p14:tracePt t="142018" x="8166100" y="5168900"/>
          <p14:tracePt t="142049" x="8166100" y="5186363"/>
          <p14:tracePt t="142072" x="8166100" y="5195888"/>
          <p14:tracePt t="142297" x="8166100" y="5205413"/>
          <p14:tracePt t="142390" x="8139113" y="5205413"/>
          <p14:tracePt t="142411" x="8102600" y="5205413"/>
          <p14:tracePt t="142433" x="8029575" y="5186363"/>
          <p14:tracePt t="142457" x="7983538" y="5186363"/>
          <p14:tracePt t="142467" x="7910513" y="5186363"/>
          <p14:tracePt t="142488" x="7810500" y="5186363"/>
          <p14:tracePt t="142499" x="7681913" y="5186363"/>
          <p14:tracePt t="142520" x="7472363" y="5186363"/>
          <p14:tracePt t="142531" x="7189788" y="5214938"/>
          <p14:tracePt t="142542" x="7024688" y="5232400"/>
          <p14:tracePt t="142568" x="6513513" y="5295900"/>
          <p14:tracePt t="142580" x="6175375" y="5324475"/>
          <p14:tracePt t="142600" x="5910263" y="5368925"/>
          <p14:tracePt t="142611" x="5681663" y="5414963"/>
          <p14:tracePt t="142622" x="5599113" y="5424488"/>
          <p14:tracePt t="142632" x="5518150" y="5451475"/>
          <p14:tracePt t="142655" x="5399088" y="5497513"/>
          <p14:tracePt t="142665" x="5380038" y="5507038"/>
          <p14:tracePt t="142686" x="5334000" y="5534025"/>
          <p14:tracePt t="142709" x="5307013" y="5551488"/>
          <p14:tracePt t="142741" x="5297488" y="5561013"/>
          <p14:tracePt t="142764" x="5289550" y="5561013"/>
          <p14:tracePt t="142989" x="5326063" y="5588000"/>
          <p14:tracePt t="143001" x="5334000" y="5597525"/>
          <p14:tracePt t="143013" x="5380038" y="5616575"/>
          <p14:tracePt t="143024" x="5399088" y="5624513"/>
          <p14:tracePt t="143045" x="5472113" y="5661025"/>
          <p14:tracePt t="143055" x="5489575" y="5661025"/>
          <p14:tracePt t="143078" x="5518150" y="5670550"/>
          <p14:tracePt t="143099" x="5526088" y="5670550"/>
          <p14:tracePt t="191795" x="5535613" y="5680075"/>
          <p14:tracePt t="191829" x="5526088" y="5743575"/>
          <p14:tracePt t="191849" x="5489575" y="5826125"/>
          <p14:tracePt t="191880" x="5426075" y="5991225"/>
          <p14:tracePt t="191880" x="5380038" y="6108700"/>
          <p14:tracePt t="191902" x="5243513" y="6437313"/>
          <p14:tracePt t="191913" x="5041900" y="68484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544032" y="381000"/>
                <a:ext cx="8218967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spcBef>
                    <a:spcPts val="0"/>
                  </a:spcBef>
                </a:pPr>
                <a:r>
                  <a:rPr lang="sr-Latn-RS" sz="2800" dirty="0">
                    <a:solidFill>
                      <a:srgbClr val="0070C0"/>
                    </a:solidFill>
                    <a:latin typeface="Cambria" pitchFamily="18" charset="0"/>
                  </a:rPr>
                  <a:t>Pokazatelji kvaliteta fita:</a:t>
                </a:r>
              </a:p>
              <a:p>
                <a:pPr algn="l">
                  <a:spcBef>
                    <a:spcPts val="0"/>
                  </a:spcBef>
                </a:pPr>
                <a:r>
                  <a:rPr lang="sr-Latn-RS" sz="2800" b="1" dirty="0">
                    <a:solidFill>
                      <a:srgbClr val="0070C0"/>
                    </a:solidFill>
                    <a:latin typeface="Cambria" pitchFamily="18" charset="0"/>
                  </a:rPr>
                  <a:t>korigovani koeficijent determinacije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acc>
                      </m:e>
                      <m:sup>
                        <m:r>
                          <a:rPr lang="sr-Latn-RS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2800" b="1" dirty="0">
                  <a:solidFill>
                    <a:srgbClr val="0070C0"/>
                  </a:solidFill>
                  <a:latin typeface="Cambria" pitchFamily="18" charset="0"/>
                </a:endParaRPr>
              </a:p>
            </p:txBody>
          </p:sp>
        </mc:Choice>
        <mc:Fallback xmlns="">
          <p:sp>
            <p:nvSpPr>
              <p:cNvPr id="2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32" y="381000"/>
                <a:ext cx="8218967" cy="1143000"/>
              </a:xfrm>
              <a:prstGeom prst="rect">
                <a:avLst/>
              </a:prstGeom>
              <a:blipFill>
                <a:blip r:embed="rId5"/>
                <a:stretch>
                  <a:fillRect l="-1484" b="-6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5C2D708-08D5-403E-A915-5216DE20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18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30EE9C-3AE8-4A32-B656-E1094D067CC5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86A8A96-D6B7-46E3-955A-ABF617245D4E}"/>
                  </a:ext>
                </a:extLst>
              </p:cNvPr>
              <p:cNvSpPr/>
              <p:nvPr/>
            </p:nvSpPr>
            <p:spPr>
              <a:xfrm>
                <a:off x="680484" y="1676400"/>
                <a:ext cx="8008086" cy="41120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sr-Latn-RS" sz="2000" dirty="0"/>
                  <a:t> raste prilikom uvođenja dodatnih parametara u funkc. zavisnost;</a:t>
                </a:r>
              </a:p>
              <a:p>
                <a:pPr marL="342900" indent="-3429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Korigovanjem se dobija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p>
                        <m:r>
                          <a:rPr lang="sr-Latn-R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sr-Latn-R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eng.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Adjusted Coefficient of Determination</a:t>
                </a:r>
                <a:r>
                  <a:rPr lang="sr-Latn-RS" sz="20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acc>
                        </m:e>
                        <m: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0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0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20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d>
                        <m:d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sr-Latn-RS" sz="2000" b="1" dirty="0">
                  <a:solidFill>
                    <a:srgbClr val="0070C0"/>
                  </a:solidFill>
                </a:endParaRPr>
              </a:p>
              <a:p>
                <a:pPr marL="712788" indent="-350838" algn="just">
                  <a:lnSpc>
                    <a:spcPct val="107000"/>
                  </a:lnSpc>
                  <a:spcAft>
                    <a:spcPts val="8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  <a:tabLst>
                    <a:tab pos="712788" algn="l"/>
                  </a:tabLst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je broj parametara zavisnosti ne uključujući konstantni faktor </a:t>
                </a:r>
              </a:p>
              <a:p>
                <a:pPr marL="712788" indent="-350838" algn="just">
                  <a:lnSpc>
                    <a:spcPct val="107000"/>
                  </a:lnSpc>
                  <a:spcAft>
                    <a:spcPts val="8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  <a:tabLst>
                    <a:tab pos="712788" algn="l"/>
                  </a:tabLst>
                </a:pP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za linearnu zavisnost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sr-Latn-RS" sz="2000" b="1" dirty="0">
                  <a:solidFill>
                    <a:srgbClr val="0070C0"/>
                  </a:solidFill>
                </a:endParaRPr>
              </a:p>
              <a:p>
                <a:pPr marL="342900" indent="-3429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  <a:tabLst>
                    <a:tab pos="712788" algn="l"/>
                  </a:tabLst>
                </a:pPr>
                <a:r>
                  <a:rPr lang="sr-Latn-RS" sz="2000" dirty="0"/>
                  <a:t>Jedan od osnovnih parametara prilikom obrade podataka u Originu: </a:t>
                </a:r>
                <a:br>
                  <a:rPr lang="sr-Latn-RS" sz="2000" dirty="0"/>
                </a:br>
                <a:r>
                  <a:rPr lang="sr-Latn-RS" sz="2000" i="1" dirty="0"/>
                  <a:t>Adj. R-Square</a:t>
                </a:r>
                <a:endParaRPr lang="en-US" sz="2400" b="1" dirty="0">
                  <a:solidFill>
                    <a:srgbClr val="0070C0"/>
                  </a:solidFill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endParaRPr lang="sr-Latn-RS" sz="20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endParaRPr lang="sr-Latn-RS" sz="20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86A8A96-D6B7-46E3-955A-ABF617245D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84" y="1676400"/>
                <a:ext cx="8008086" cy="4112088"/>
              </a:xfrm>
              <a:prstGeom prst="rect">
                <a:avLst/>
              </a:prstGeom>
              <a:blipFill>
                <a:blip r:embed="rId6"/>
                <a:stretch>
                  <a:fillRect l="-685" t="-444" r="-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18D45733-0525-4CA4-B41F-45255B6E3A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9" t="10000" r="12819" b="54340"/>
          <a:stretch/>
        </p:blipFill>
        <p:spPr>
          <a:xfrm>
            <a:off x="3962400" y="4857533"/>
            <a:ext cx="4667110" cy="17417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777BD52-D8EA-428F-AB9F-B9886F3451C1}"/>
              </a:ext>
            </a:extLst>
          </p:cNvPr>
          <p:cNvSpPr/>
          <p:nvPr/>
        </p:nvSpPr>
        <p:spPr>
          <a:xfrm>
            <a:off x="4267200" y="5105400"/>
            <a:ext cx="1905000" cy="3048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7F6805-215C-4FD1-8405-14F2182368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65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579"/>
    </mc:Choice>
    <mc:Fallback>
      <p:transition spd="slow" advTm="105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  <p:bldP spid="44" grpId="0" animBg="1"/>
    </p:bldLst>
  </p:timing>
  <p:extLst>
    <p:ext uri="{3A86A75C-4F4B-4683-9AE1-C65F6400EC91}">
      <p14:laserTraceLst xmlns:p14="http://schemas.microsoft.com/office/powerpoint/2010/main">
        <p14:tracePtLst>
          <p14:tracePt t="500" x="26988" y="2027238"/>
          <p14:tracePt t="40045" x="73025" y="2501900"/>
          <p14:tracePt t="40058" x="128588" y="2547938"/>
          <p14:tracePt t="40058" x="155575" y="2584450"/>
          <p14:tracePt t="40071" x="209550" y="2630488"/>
          <p14:tracePt t="40095" x="365125" y="2747963"/>
          <p14:tracePt t="40107" x="411163" y="2767013"/>
          <p14:tracePt t="40120" x="493713" y="2813050"/>
          <p14:tracePt t="40143" x="922338" y="2959100"/>
          <p14:tracePt t="40156" x="1058863" y="2986088"/>
          <p14:tracePt t="40167" x="1233488" y="3013075"/>
          <p14:tracePt t="40179" x="1571625" y="3095625"/>
          <p14:tracePt t="40204" x="2027238" y="3195638"/>
          <p14:tracePt t="40215" x="2165350" y="3214688"/>
          <p14:tracePt t="40227" x="2357438" y="3268663"/>
          <p14:tracePt t="40250" x="2520950" y="3324225"/>
          <p14:tracePt t="40250" x="2603500" y="3333750"/>
          <p14:tracePt t="40262" x="2676525" y="3360738"/>
          <p14:tracePt t="40286" x="3005138" y="3433763"/>
          <p14:tracePt t="40310" x="3343275" y="3506788"/>
          <p14:tracePt t="40321" x="3589338" y="3533775"/>
          <p14:tracePt t="40344" x="3873500" y="3570288"/>
          <p14:tracePt t="40356" x="4192588" y="3597275"/>
          <p14:tracePt t="40369" x="4494213" y="3625850"/>
          <p14:tracePt t="40393" x="4795838" y="3652838"/>
          <p14:tracePt t="40406" x="5106988" y="3689350"/>
          <p14:tracePt t="40419" x="5408613" y="3716338"/>
          <p14:tracePt t="40431" x="5672138" y="3743325"/>
          <p14:tracePt t="40453" x="5900738" y="3743325"/>
          <p14:tracePt t="40465" x="6092825" y="3743325"/>
          <p14:tracePt t="40477" x="6184900" y="3743325"/>
          <p14:tracePt t="40502" x="6513513" y="3725863"/>
          <p14:tracePt t="40513" x="6686550" y="3670300"/>
          <p14:tracePt t="40527" x="6786563" y="3616325"/>
          <p14:tracePt t="40539" x="6823075" y="3589338"/>
          <p14:tracePt t="40563" x="6859588" y="3479800"/>
          <p14:tracePt t="40592" x="6896100" y="3360738"/>
          <p14:tracePt t="40605" x="6896100" y="3314700"/>
          <p14:tracePt t="40616" x="6896100" y="3287713"/>
          <p14:tracePt t="40640" x="6851650" y="3141663"/>
          <p14:tracePt t="40652" x="6842125" y="3095625"/>
          <p14:tracePt t="40675" x="6759575" y="2968625"/>
          <p14:tracePt t="40698" x="6640513" y="2840038"/>
          <p14:tracePt t="40710" x="6586538" y="2784475"/>
          <p14:tracePt t="40733" x="6477000" y="2711450"/>
          <p14:tracePt t="40745" x="6421438" y="2684463"/>
          <p14:tracePt t="40757" x="6357938" y="2657475"/>
          <p14:tracePt t="40781" x="6192838" y="2620963"/>
          <p14:tracePt t="40794" x="6129338" y="2611438"/>
          <p14:tracePt t="40794" x="6075363" y="2593975"/>
          <p14:tracePt t="40806" x="6010275" y="2565400"/>
          <p14:tracePt t="40818" x="5883275" y="2547938"/>
          <p14:tracePt t="40842" x="5700713" y="2511425"/>
          <p14:tracePt t="40854" x="5645150" y="2492375"/>
          <p14:tracePt t="40867" x="5508625" y="2492375"/>
          <p14:tracePt t="40895" x="5180013" y="2484438"/>
          <p14:tracePt t="40918" x="5033963" y="2474913"/>
          <p14:tracePt t="40931" x="4878388" y="2455863"/>
          <p14:tracePt t="40948" x="4713288" y="2428875"/>
          <p14:tracePt t="40961" x="4613275" y="2428875"/>
          <p14:tracePt t="40987" x="4484688" y="2428875"/>
          <p14:tracePt t="41010" x="4284663" y="2419350"/>
          <p14:tracePt t="41034" x="4156075" y="2419350"/>
          <p14:tracePt t="41045" x="3983038" y="2419350"/>
          <p14:tracePt t="41059" x="3800475" y="2419350"/>
          <p14:tracePt t="41071" x="3698875" y="2419350"/>
          <p14:tracePt t="41097" x="3398838" y="2419350"/>
          <p14:tracePt t="41123" x="3078163" y="2419350"/>
          <p14:tracePt t="41146" x="2959100" y="2419350"/>
          <p14:tracePt t="41171" x="2795588" y="2419350"/>
          <p14:tracePt t="41183" x="2759075" y="2419350"/>
          <p14:tracePt t="41196" x="2722563" y="2419350"/>
          <p14:tracePt t="41208" x="2657475" y="2419350"/>
          <p14:tracePt t="41227" x="2593975" y="2428875"/>
          <p14:tracePt t="41240" x="2547938" y="2438400"/>
          <p14:tracePt t="41264" x="2503488" y="2474913"/>
          <p14:tracePt t="41276" x="2466975" y="2511425"/>
          <p14:tracePt t="41288" x="2457450" y="2511425"/>
          <p14:tracePt t="41313" x="2401888" y="2574925"/>
          <p14:tracePt t="41324" x="2401888" y="2584450"/>
          <p14:tracePt t="41349" x="2374900" y="2647950"/>
          <p14:tracePt t="41373" x="2374900" y="2703513"/>
          <p14:tracePt t="41384" x="2374900" y="2720975"/>
          <p14:tracePt t="41398" x="2374900" y="2776538"/>
          <p14:tracePt t="41423" x="2374900" y="2840038"/>
          <p14:tracePt t="41435" x="2384425" y="2867025"/>
          <p14:tracePt t="41449" x="2401888" y="2913063"/>
          <p14:tracePt t="41461" x="2438400" y="2949575"/>
          <p14:tracePt t="41485" x="2503488" y="3022600"/>
          <p14:tracePt t="41508" x="2540000" y="3059113"/>
          <p14:tracePt t="41533" x="2584450" y="3086100"/>
          <p14:tracePt t="41544" x="2603500" y="3105150"/>
          <p14:tracePt t="41557" x="2630488" y="3122613"/>
          <p14:tracePt t="41574" x="2695575" y="3151188"/>
          <p14:tracePt t="41586" x="2786063" y="3195638"/>
          <p14:tracePt t="41598" x="2841625" y="3205163"/>
          <p14:tracePt t="41616" x="2905125" y="3232150"/>
          <p14:tracePt t="41628" x="2959100" y="3241675"/>
          <p14:tracePt t="41628" x="3041650" y="3241675"/>
          <p14:tracePt t="41653" x="3252788" y="3251200"/>
          <p14:tracePt t="41677" x="3452813" y="3278188"/>
          <p14:tracePt t="41701" x="3662363" y="3278188"/>
          <p14:tracePt t="41714" x="3827463" y="3278188"/>
          <p14:tracePt t="41727" x="3927475" y="3278188"/>
          <p14:tracePt t="41739" x="4037013" y="3278188"/>
          <p14:tracePt t="41764" x="4576763" y="3297238"/>
          <p14:tracePt t="41776" x="4732338" y="3297238"/>
          <p14:tracePt t="41788" x="5014913" y="3305175"/>
          <p14:tracePt t="41812" x="5426075" y="3324225"/>
          <p14:tracePt t="41825" x="5700713" y="3324225"/>
          <p14:tracePt t="41838" x="5837238" y="3324225"/>
          <p14:tracePt t="41849" x="5965825" y="3324225"/>
          <p14:tracePt t="41867" x="6229350" y="3314700"/>
          <p14:tracePt t="41881" x="6384925" y="3297238"/>
          <p14:tracePt t="41904" x="6567488" y="3241675"/>
          <p14:tracePt t="41930" x="6632575" y="3214688"/>
          <p14:tracePt t="41955" x="6723063" y="3178175"/>
          <p14:tracePt t="41978" x="6750050" y="3151188"/>
          <p14:tracePt t="41990" x="6778625" y="3105150"/>
          <p14:tracePt t="42015" x="6805613" y="3041650"/>
          <p14:tracePt t="42039" x="6805613" y="2968625"/>
          <p14:tracePt t="42063" x="6805613" y="2886075"/>
          <p14:tracePt t="42074" x="6805613" y="2867025"/>
          <p14:tracePt t="42086" x="6796088" y="2813050"/>
          <p14:tracePt t="42098" x="6750050" y="2757488"/>
          <p14:tracePt t="42124" x="6640513" y="2674938"/>
          <p14:tracePt t="42147" x="6503988" y="2611438"/>
          <p14:tracePt t="42159" x="6457950" y="2601913"/>
          <p14:tracePt t="42183" x="6221413" y="2538413"/>
          <p14:tracePt t="42196" x="6029325" y="2511425"/>
          <p14:tracePt t="42208" x="5837238" y="2484438"/>
          <p14:tracePt t="42227" x="5645150" y="2465388"/>
          <p14:tracePt t="42242" x="5472113" y="2455863"/>
          <p14:tracePt t="42265" x="5280025" y="2455863"/>
          <p14:tracePt t="42290" x="4905375" y="2455863"/>
          <p14:tracePt t="42315" x="4695825" y="2455863"/>
          <p14:tracePt t="42340" x="4357688" y="2455863"/>
          <p14:tracePt t="42352" x="4284663" y="2455863"/>
          <p14:tracePt t="42352" x="4202113" y="2455863"/>
          <p14:tracePt t="42376" x="4019550" y="2455863"/>
          <p14:tracePt t="42400" x="3690938" y="2455863"/>
          <p14:tracePt t="42400" x="3562350" y="2474913"/>
          <p14:tracePt t="42413" x="3425825" y="2484438"/>
          <p14:tracePt t="42427" x="3316288" y="2484438"/>
          <p14:tracePt t="42450" x="2995613" y="2511425"/>
          <p14:tracePt t="42462" x="2895600" y="2528888"/>
          <p14:tracePt t="42462" x="2813050" y="2538413"/>
          <p14:tracePt t="42476" x="2740025" y="2557463"/>
          <p14:tracePt t="42487" x="2620963" y="2584450"/>
          <p14:tracePt t="42511" x="2466975" y="2630488"/>
          <p14:tracePt t="42524" x="2420938" y="2638425"/>
          <p14:tracePt t="42535" x="2393950" y="2657475"/>
          <p14:tracePt t="42546" x="2347913" y="2684463"/>
          <p14:tracePt t="42576" x="2301875" y="2730500"/>
          <p14:tracePt t="42587" x="2284413" y="2747963"/>
          <p14:tracePt t="42600" x="2265363" y="2803525"/>
          <p14:tracePt t="42624" x="2228850" y="2903538"/>
          <p14:tracePt t="42636" x="2219325" y="2949575"/>
          <p14:tracePt t="42648" x="2219325" y="3022600"/>
          <p14:tracePt t="42659" x="2219325" y="3095625"/>
          <p14:tracePt t="42684" x="2219325" y="3141663"/>
          <p14:tracePt t="42695" x="2219325" y="3187700"/>
          <p14:tracePt t="42708" x="2255838" y="3268663"/>
          <p14:tracePt t="42731" x="2284413" y="3333750"/>
          <p14:tracePt t="42743" x="2328863" y="3378200"/>
          <p14:tracePt t="42756" x="2384425" y="3479800"/>
          <p14:tracePt t="42767" x="2430463" y="3524250"/>
          <p14:tracePt t="42791" x="2540000" y="3606800"/>
          <p14:tracePt t="42802" x="2620963" y="3633788"/>
          <p14:tracePt t="42826" x="2703513" y="3670300"/>
          <p14:tracePt t="42838" x="2795588" y="3698875"/>
          <p14:tracePt t="42852" x="2886075" y="3725863"/>
          <p14:tracePt t="42870" x="2968625" y="3735388"/>
          <p14:tracePt t="42881" x="2995613" y="3735388"/>
          <p14:tracePt t="42899" x="3151188" y="3743325"/>
          <p14:tracePt t="42912" x="3214688" y="3743325"/>
          <p14:tracePt t="42937" x="3343275" y="3762375"/>
          <p14:tracePt t="42962" x="3690938" y="3789363"/>
          <p14:tracePt t="42976" x="3800475" y="3789363"/>
          <p14:tracePt t="42988" x="3900488" y="3798888"/>
          <p14:tracePt t="43013" x="4275138" y="3816350"/>
          <p14:tracePt t="43024" x="4375150" y="3816350"/>
          <p14:tracePt t="43036" x="4484688" y="3816350"/>
          <p14:tracePt t="43047" x="4695825" y="3816350"/>
          <p14:tracePt t="43072" x="5014913" y="3816350"/>
          <p14:tracePt t="43096" x="5370513" y="3816350"/>
          <p14:tracePt t="43121" x="5781675" y="3789363"/>
          <p14:tracePt t="43132" x="5910263" y="3789363"/>
          <p14:tracePt t="43145" x="6175375" y="3762375"/>
          <p14:tracePt t="43157" x="6403975" y="3735388"/>
          <p14:tracePt t="43181" x="6640513" y="3689350"/>
          <p14:tracePt t="43194" x="6796088" y="3662363"/>
          <p14:tracePt t="43208" x="6924675" y="3616325"/>
          <p14:tracePt t="43225" x="6969125" y="3606800"/>
          <p14:tracePt t="43239" x="7024688" y="3543300"/>
          <p14:tracePt t="43262" x="7080250" y="3460750"/>
          <p14:tracePt t="43275" x="7088188" y="3443288"/>
          <p14:tracePt t="43288" x="7116763" y="3324225"/>
          <p14:tracePt t="43300" x="7124700" y="3260725"/>
          <p14:tracePt t="43326" x="7134225" y="3195638"/>
          <p14:tracePt t="43326" x="7143750" y="3168650"/>
          <p14:tracePt t="43350" x="7143750" y="3068638"/>
          <p14:tracePt t="43375" x="7134225" y="2959100"/>
          <p14:tracePt t="43400" x="7080250" y="2830513"/>
          <p14:tracePt t="43411" x="7015163" y="2757488"/>
          <p14:tracePt t="43436" x="6932613" y="2703513"/>
          <p14:tracePt t="43459" x="6759575" y="2593975"/>
          <p14:tracePt t="43483" x="6632575" y="2557463"/>
          <p14:tracePt t="43495" x="6477000" y="2501900"/>
          <p14:tracePt t="43507" x="6221413" y="2455863"/>
          <p14:tracePt t="43543" x="5664200" y="2411413"/>
          <p14:tracePt t="43555" x="5343525" y="2382838"/>
          <p14:tracePt t="43572" x="5041900" y="2365375"/>
          <p14:tracePt t="43584" x="4905375" y="2365375"/>
          <p14:tracePt t="43597" x="4776788" y="2365375"/>
          <p14:tracePt t="43621" x="4311650" y="2365375"/>
          <p14:tracePt t="43633" x="4211638" y="2365375"/>
          <p14:tracePt t="43646" x="4138613" y="2365375"/>
          <p14:tracePt t="43658" x="4019550" y="2365375"/>
          <p14:tracePt t="43683" x="3817938" y="2401888"/>
          <p14:tracePt t="43695" x="3754438" y="2419350"/>
          <p14:tracePt t="43707" x="3717925" y="2428875"/>
          <p14:tracePt t="43719" x="3571875" y="2484438"/>
          <p14:tracePt t="43743" x="3325813" y="2547938"/>
          <p14:tracePt t="43755" x="3252788" y="2574925"/>
          <p14:tracePt t="43768" x="3105150" y="2611438"/>
          <p14:tracePt t="43791" x="2959100" y="2657475"/>
          <p14:tracePt t="43803" x="2922588" y="2667000"/>
          <p14:tracePt t="43816" x="2895600" y="2674938"/>
          <p14:tracePt t="43828" x="2868613" y="2693988"/>
          <p14:tracePt t="43851" x="2832100" y="2730500"/>
          <p14:tracePt t="43869" x="2805113" y="2740025"/>
          <p14:tracePt t="43881" x="2776538" y="2784475"/>
          <p14:tracePt t="43906" x="2749550" y="2840038"/>
          <p14:tracePt t="43930" x="2732088" y="2903538"/>
          <p14:tracePt t="43942" x="2732088" y="2940050"/>
          <p14:tracePt t="43966" x="2722563" y="2986088"/>
          <p14:tracePt t="43988" x="2703513" y="3086100"/>
          <p14:tracePt t="44012" x="2703513" y="3141663"/>
          <p14:tracePt t="44024" x="2703513" y="3195638"/>
          <p14:tracePt t="44037" x="2713038" y="3232150"/>
          <p14:tracePt t="44049" x="2722563" y="3251200"/>
          <p14:tracePt t="44075" x="2759075" y="3305175"/>
          <p14:tracePt t="44100" x="2859088" y="3397250"/>
          <p14:tracePt t="44125" x="2922588" y="3414713"/>
          <p14:tracePt t="44149" x="3087688" y="3487738"/>
          <p14:tracePt t="44161" x="3114675" y="3487738"/>
          <p14:tracePt t="44185" x="3252788" y="3524250"/>
          <p14:tracePt t="44208" x="3370263" y="3533775"/>
          <p14:tracePt t="44221" x="3562350" y="3543300"/>
          <p14:tracePt t="44239" x="3754438" y="3560763"/>
          <p14:tracePt t="44261" x="4238625" y="3560763"/>
          <p14:tracePt t="44273" x="4394200" y="3560763"/>
          <p14:tracePt t="44296" x="4805363" y="3560763"/>
          <p14:tracePt t="44319" x="5041900" y="3560763"/>
          <p14:tracePt t="44331" x="5233988" y="3560763"/>
          <p14:tracePt t="44355" x="5334000" y="3560763"/>
          <p14:tracePt t="44683" x="5343525" y="3560763"/>
          <p14:tracePt t="44694" x="5343525" y="3524250"/>
          <p14:tracePt t="44707" x="5343525" y="3516313"/>
          <p14:tracePt t="44720" x="5343525" y="3479800"/>
          <p14:tracePt t="44746" x="5343525" y="3387725"/>
          <p14:tracePt t="44770" x="5343525" y="3305175"/>
          <p14:tracePt t="44796" x="5343525" y="3241675"/>
          <p14:tracePt t="44821" x="5353050" y="3178175"/>
          <p14:tracePt t="44833" x="5353050" y="3159125"/>
          <p14:tracePt t="44846" x="5353050" y="3141663"/>
          <p14:tracePt t="44858" x="5353050" y="3105150"/>
          <p14:tracePt t="44876" x="5353050" y="3086100"/>
          <p14:tracePt t="44888" x="5353050" y="3022600"/>
          <p14:tracePt t="44912" x="5343525" y="2959100"/>
          <p14:tracePt t="44936" x="5316538" y="2867025"/>
          <p14:tracePt t="44961" x="5297488" y="2784475"/>
          <p14:tracePt t="44975" x="5289550" y="2767013"/>
          <p14:tracePt t="44988" x="5280025" y="2730500"/>
          <p14:tracePt t="44999" x="5270500" y="2703513"/>
          <p14:tracePt t="45025" x="5253038" y="2674938"/>
          <p14:tracePt t="45047" x="5243513" y="2667000"/>
          <p14:tracePt t="45072" x="5233988" y="2638425"/>
          <p14:tracePt t="45083" x="5233988" y="2630488"/>
          <p14:tracePt t="45096" x="5216525" y="2601913"/>
          <p14:tracePt t="45132" x="5187950" y="2593975"/>
          <p14:tracePt t="45144" x="5160963" y="2593975"/>
          <p14:tracePt t="45157" x="5143500" y="2584450"/>
          <p14:tracePt t="45180" x="5106988" y="2584450"/>
          <p14:tracePt t="45191" x="5070475" y="2574925"/>
          <p14:tracePt t="45216" x="5024438" y="2574925"/>
          <p14:tracePt t="45216" x="4978400" y="2574925"/>
          <p14:tracePt t="45237" x="4868863" y="2574925"/>
          <p14:tracePt t="45270" x="4667250" y="2574925"/>
          <p14:tracePt t="45282" x="4640263" y="2574925"/>
          <p14:tracePt t="45306" x="4567238" y="2574925"/>
          <p14:tracePt t="45317" x="4530725" y="2574925"/>
          <p14:tracePt t="45329" x="4521200" y="2574925"/>
          <p14:tracePt t="45353" x="4448175" y="2574925"/>
          <p14:tracePt t="45364" x="4430713" y="2574925"/>
          <p14:tracePt t="45376" x="4375150" y="2574925"/>
          <p14:tracePt t="45388" x="4357688" y="2574925"/>
          <p14:tracePt t="45411" x="4275138" y="2574925"/>
          <p14:tracePt t="45435" x="4183063" y="2574925"/>
          <p14:tracePt t="45458" x="4110038" y="2574925"/>
          <p14:tracePt t="45470" x="4102100" y="2574925"/>
          <p14:tracePt t="45492" x="4046538" y="2574925"/>
          <p14:tracePt t="45503" x="4037013" y="2574925"/>
          <p14:tracePt t="45515" x="4029075" y="2574925"/>
          <p14:tracePt t="45609" x="4019550" y="2574925"/>
          <p14:tracePt t="45655" x="4010025" y="2584450"/>
          <p14:tracePt t="45666" x="4010025" y="2601913"/>
          <p14:tracePt t="45691" x="4010025" y="2620963"/>
          <p14:tracePt t="45715" x="4010025" y="2657475"/>
          <p14:tracePt t="45740" x="4010025" y="2720975"/>
          <p14:tracePt t="45751" x="4010025" y="2757488"/>
          <p14:tracePt t="45776" x="4010025" y="2803525"/>
          <p14:tracePt t="45799" x="4046538" y="2930525"/>
          <p14:tracePt t="45822" x="4046538" y="2976563"/>
          <p14:tracePt t="45833" x="4073525" y="3041650"/>
          <p14:tracePt t="45846" x="4073525" y="3086100"/>
          <p14:tracePt t="45858" x="4083050" y="3086100"/>
          <p14:tracePt t="45876" x="4102100" y="3151188"/>
          <p14:tracePt t="45888" x="4102100" y="3159125"/>
          <p14:tracePt t="45912" x="4129088" y="3232150"/>
          <p14:tracePt t="45936" x="4138613" y="3251200"/>
          <p14:tracePt t="45960" x="4156075" y="3297238"/>
          <p14:tracePt t="45972" x="4165600" y="3314700"/>
          <p14:tracePt t="45996" x="4175125" y="3341688"/>
          <p14:tracePt t="46019" x="4183063" y="3370263"/>
          <p14:tracePt t="46031" x="4192588" y="3387725"/>
          <p14:tracePt t="46047" x="4192588" y="3397250"/>
          <p14:tracePt t="46083" x="4202113" y="3406775"/>
          <p14:tracePt t="46164" x="4211638" y="3414713"/>
          <p14:tracePt t="46189" x="4219575" y="3424238"/>
          <p14:tracePt t="46214" x="4256088" y="3424238"/>
          <p14:tracePt t="46247" x="4330700" y="3424238"/>
          <p14:tracePt t="46270" x="4394200" y="3424238"/>
          <p14:tracePt t="46282" x="4440238" y="3424238"/>
          <p14:tracePt t="46306" x="4467225" y="3424238"/>
          <p14:tracePt t="46306" x="4494213" y="3424238"/>
          <p14:tracePt t="46329" x="4521200" y="3424238"/>
          <p14:tracePt t="46354" x="4549775" y="3424238"/>
          <p14:tracePt t="46366" x="4576763" y="3424238"/>
          <p14:tracePt t="46380" x="4613275" y="3424238"/>
          <p14:tracePt t="46393" x="4649788" y="3406775"/>
          <p14:tracePt t="46405" x="4676775" y="3406775"/>
          <p14:tracePt t="46416" x="4722813" y="3397250"/>
          <p14:tracePt t="46441" x="4813300" y="3397250"/>
          <p14:tracePt t="46454" x="4832350" y="3397250"/>
          <p14:tracePt t="46466" x="4851400" y="3397250"/>
          <p14:tracePt t="46490" x="4924425" y="3378200"/>
          <p14:tracePt t="46503" x="4960938" y="3370263"/>
          <p14:tracePt t="46526" x="4968875" y="3370263"/>
          <p14:tracePt t="46549" x="5005388" y="3370263"/>
          <p14:tracePt t="46579" x="5041900" y="3360738"/>
          <p14:tracePt t="46602" x="5070475" y="3341688"/>
          <p14:tracePt t="46614" x="5097463" y="3341688"/>
          <p14:tracePt t="46663" x="5124450" y="3333750"/>
          <p14:tracePt t="46675" x="5133975" y="3333750"/>
          <p14:tracePt t="46698" x="5151438" y="3324225"/>
          <p14:tracePt t="46721" x="5160963" y="3314700"/>
          <p14:tracePt t="46746" x="5180013" y="3297238"/>
          <p14:tracePt t="46771" x="5216525" y="3251200"/>
          <p14:tracePt t="46782" x="5224463" y="3232150"/>
          <p14:tracePt t="46796" x="5233988" y="3224213"/>
          <p14:tracePt t="46807" x="5253038" y="3187700"/>
          <p14:tracePt t="46831" x="5253038" y="3159125"/>
          <p14:tracePt t="46843" x="5260975" y="3105150"/>
          <p14:tracePt t="46856" x="5260975" y="3068638"/>
          <p14:tracePt t="46885" x="5270500" y="2986088"/>
          <p14:tracePt t="46909" x="5270500" y="2922588"/>
          <p14:tracePt t="46921" x="5270500" y="2894013"/>
          <p14:tracePt t="46944" x="5270500" y="2857500"/>
          <p14:tracePt t="46957" x="5270500" y="2820988"/>
          <p14:tracePt t="46970" x="5270500" y="2784475"/>
          <p14:tracePt t="46993" x="5260975" y="2747963"/>
          <p14:tracePt t="47005" x="5243513" y="2693988"/>
          <p14:tracePt t="47018" x="5224463" y="2647950"/>
          <p14:tracePt t="47030" x="5216525" y="2630488"/>
          <p14:tracePt t="47054" x="5180013" y="2574925"/>
          <p14:tracePt t="47066" x="5143500" y="2520950"/>
          <p14:tracePt t="47079" x="5124450" y="2492375"/>
          <p14:tracePt t="47091" x="5114925" y="2484438"/>
          <p14:tracePt t="47116" x="5051425" y="2419350"/>
          <p14:tracePt t="47128" x="5033963" y="2411413"/>
          <p14:tracePt t="47141" x="5005388" y="2401888"/>
          <p14:tracePt t="47164" x="4941888" y="2392363"/>
          <p14:tracePt t="47191" x="4905375" y="2382838"/>
          <p14:tracePt t="47202" x="4895850" y="2382838"/>
          <p14:tracePt t="47220" x="4859338" y="2382838"/>
          <p14:tracePt t="47220" x="4832350" y="2382838"/>
          <p14:tracePt t="47232" x="4813300" y="2382838"/>
          <p14:tracePt t="47246" x="4749800" y="2382838"/>
          <p14:tracePt t="47270" x="4640263" y="2382838"/>
          <p14:tracePt t="47281" x="4594225" y="2382838"/>
          <p14:tracePt t="47306" x="4484688" y="2419350"/>
          <p14:tracePt t="47330" x="4448175" y="2419350"/>
          <p14:tracePt t="47342" x="4403725" y="2419350"/>
          <p14:tracePt t="47365" x="4330700" y="2428875"/>
          <p14:tracePt t="47377" x="4302125" y="2438400"/>
          <p14:tracePt t="47391" x="4275138" y="2447925"/>
          <p14:tracePt t="47414" x="4238625" y="2447925"/>
          <p14:tracePt t="47425" x="4238625" y="2455863"/>
          <p14:tracePt t="47437" x="4211638" y="2465388"/>
          <p14:tracePt t="47449" x="4183063" y="2474913"/>
          <p14:tracePt t="47473" x="4156075" y="2492375"/>
          <p14:tracePt t="47484" x="4129088" y="2501900"/>
          <p14:tracePt t="47497" x="4092575" y="2520950"/>
          <p14:tracePt t="47522" x="4046538" y="2557463"/>
          <p14:tracePt t="47533" x="4019550" y="2565400"/>
          <p14:tracePt t="47546" x="3992563" y="2593975"/>
          <p14:tracePt t="47558" x="3973513" y="2601913"/>
          <p14:tracePt t="47575" x="3956050" y="2611438"/>
          <p14:tracePt t="47587" x="3946525" y="2611438"/>
          <p14:tracePt t="47612" x="3927475" y="2647950"/>
          <p14:tracePt t="47623" x="3919538" y="2657475"/>
          <p14:tracePt t="47635" x="3919538" y="2667000"/>
          <p14:tracePt t="47659" x="3919538" y="2747963"/>
          <p14:tracePt t="47671" x="3919538" y="2784475"/>
          <p14:tracePt t="47695" x="3919538" y="2867025"/>
          <p14:tracePt t="47720" x="3919538" y="3013075"/>
          <p14:tracePt t="47755" x="3927475" y="3141663"/>
          <p14:tracePt t="47765" x="3937000" y="3159125"/>
          <p14:tracePt t="47778" x="3946525" y="3195638"/>
          <p14:tracePt t="47802" x="3963988" y="3241675"/>
          <p14:tracePt t="47814" x="3983038" y="3287713"/>
          <p14:tracePt t="47827" x="3983038" y="3297238"/>
          <p14:tracePt t="47839" x="4010025" y="3333750"/>
          <p14:tracePt t="47863" x="4046538" y="3360738"/>
          <p14:tracePt t="47868" x="4073525" y="3378200"/>
          <p14:tracePt t="47892" x="4146550" y="3414713"/>
          <p14:tracePt t="47916" x="4256088" y="3443288"/>
          <p14:tracePt t="47941" x="4384675" y="3451225"/>
          <p14:tracePt t="47952" x="4448175" y="3451225"/>
          <p14:tracePt t="47965" x="4557713" y="3451225"/>
          <p14:tracePt t="47978" x="4659313" y="3451225"/>
          <p14:tracePt t="48003" x="4740275" y="3451225"/>
          <p14:tracePt t="48015" x="4786313" y="3451225"/>
          <p14:tracePt t="48028" x="4851400" y="3443288"/>
          <p14:tracePt t="48054" x="4914900" y="3406775"/>
          <p14:tracePt t="48066" x="4924425" y="3406775"/>
          <p14:tracePt t="48081" x="4987925" y="3360738"/>
          <p14:tracePt t="48094" x="5024438" y="3324225"/>
          <p14:tracePt t="48106" x="5070475" y="3268663"/>
          <p14:tracePt t="48118" x="5097463" y="3241675"/>
          <p14:tracePt t="48142" x="5143500" y="3168650"/>
          <p14:tracePt t="48155" x="5170488" y="3132138"/>
          <p14:tracePt t="48168" x="5180013" y="3114675"/>
          <p14:tracePt t="48193" x="5187950" y="3105150"/>
          <p14:tracePt t="48206" x="5197475" y="3086100"/>
          <p14:tracePt t="48236" x="5216525" y="3049588"/>
          <p14:tracePt t="48248" x="5216525" y="3032125"/>
          <p14:tracePt t="48264" x="5224463" y="3005138"/>
          <p14:tracePt t="48299" x="5224463" y="2959100"/>
          <p14:tracePt t="48311" x="5224463" y="2930525"/>
          <p14:tracePt t="48336" x="5224463" y="2876550"/>
          <p14:tracePt t="48360" x="5224463" y="2830513"/>
          <p14:tracePt t="48371" x="5224463" y="2820988"/>
          <p14:tracePt t="48396" x="5224463" y="2813050"/>
          <p14:tracePt t="48422" x="5224463" y="2794000"/>
          <p14:tracePt t="48447" x="5224463" y="2776538"/>
          <p14:tracePt t="48470" x="5224463" y="2747963"/>
          <p14:tracePt t="48482" x="5224463" y="2740025"/>
          <p14:tracePt t="48507" x="5224463" y="2711450"/>
          <p14:tracePt t="48531" x="5224463" y="2703513"/>
          <p14:tracePt t="48556" x="5224463" y="2667000"/>
          <p14:tracePt t="48583" x="5216525" y="2647950"/>
          <p14:tracePt t="48608" x="5216525" y="2630488"/>
          <p14:tracePt t="48812" x="5243513" y="2630488"/>
          <p14:tracePt t="48836" x="5253038" y="2630488"/>
          <p14:tracePt t="51563" x="5224463" y="2647950"/>
          <p14:tracePt t="51592" x="5151438" y="2703513"/>
          <p14:tracePt t="51604" x="5151438" y="2711450"/>
          <p14:tracePt t="51616" x="5106988" y="2730500"/>
          <p14:tracePt t="51628" x="5070475" y="2747963"/>
          <p14:tracePt t="51654" x="4987925" y="2776538"/>
          <p14:tracePt t="51666" x="4960938" y="2784475"/>
          <p14:tracePt t="51679" x="4895850" y="2803525"/>
          <p14:tracePt t="51703" x="4805363" y="2813050"/>
          <p14:tracePt t="51715" x="4768850" y="2820988"/>
          <p14:tracePt t="51729" x="4659313" y="2830513"/>
          <p14:tracePt t="51741" x="4557713" y="2867025"/>
          <p14:tracePt t="51764" x="4384675" y="2894013"/>
          <p14:tracePt t="51776" x="4175125" y="2913063"/>
          <p14:tracePt t="51788" x="3963988" y="2913063"/>
          <p14:tracePt t="51812" x="3617913" y="2959100"/>
          <p14:tracePt t="51825" x="3508375" y="2959100"/>
          <p14:tracePt t="51838" x="3316288" y="2986088"/>
          <p14:tracePt t="51849" x="3160713" y="3005138"/>
          <p14:tracePt t="51868" x="2995613" y="3032125"/>
          <p14:tracePt t="51881" x="2878138" y="3049588"/>
          <p14:tracePt t="51904" x="2805113" y="3068638"/>
          <p14:tracePt t="51916" x="2732088" y="3086100"/>
          <p14:tracePt t="51929" x="2686050" y="3105150"/>
          <p14:tracePt t="51953" x="2620963" y="3132138"/>
          <p14:tracePt t="51964" x="2547938" y="3159125"/>
          <p14:tracePt t="51980" x="2457450" y="3205163"/>
          <p14:tracePt t="51992" x="2411413" y="3232150"/>
          <p14:tracePt t="51992" x="2374900" y="3251200"/>
          <p14:tracePt t="52005" x="2338388" y="3260725"/>
          <p14:tracePt t="52018" x="2284413" y="3297238"/>
          <p14:tracePt t="52042" x="2073275" y="3387725"/>
          <p14:tracePt t="52055" x="2036763" y="3397250"/>
          <p14:tracePt t="52068" x="1973263" y="3424238"/>
          <p14:tracePt t="52094" x="1900238" y="3443288"/>
          <p14:tracePt t="52106" x="1844675" y="3460750"/>
          <p14:tracePt t="52117" x="1827213" y="3460750"/>
          <p14:tracePt t="52129" x="1808163" y="3479800"/>
          <p14:tracePt t="52153" x="1735138" y="3533775"/>
          <p14:tracePt t="52175" x="1698625" y="3560763"/>
          <p14:tracePt t="52200" x="1644650" y="3597275"/>
          <p14:tracePt t="52213" x="1635125" y="3606800"/>
          <p14:tracePt t="52265" x="1608138" y="3616325"/>
          <p14:tracePt t="52290" x="1579563" y="3625850"/>
          <p14:tracePt t="52302" x="1579563" y="3633788"/>
          <p14:tracePt t="52326" x="1552575" y="3643313"/>
          <p14:tracePt t="52352" x="1543050" y="3643313"/>
          <p14:tracePt t="52365" x="1535113" y="3652838"/>
          <p14:tracePt t="52378" x="1525588" y="3652838"/>
          <p14:tracePt t="52406" x="1516063" y="3662363"/>
          <p14:tracePt t="52868" x="1506538" y="3662363"/>
          <p14:tracePt t="52879" x="1498600" y="3662363"/>
          <p14:tracePt t="52904" x="1433513" y="3679825"/>
          <p14:tracePt t="52916" x="1360488" y="3679825"/>
          <p14:tracePt t="52929" x="1323975" y="3679825"/>
          <p14:tracePt t="52942" x="1250950" y="3679825"/>
          <p14:tracePt t="52955" x="1233488" y="3679825"/>
          <p14:tracePt t="52980" x="1160463" y="3679825"/>
          <p14:tracePt t="52993" x="1150938" y="3679825"/>
          <p14:tracePt t="53017" x="1133475" y="3679825"/>
          <p14:tracePt t="53040" x="1123950" y="3679825"/>
          <p14:tracePt t="73689" x="1169988" y="3762375"/>
          <p14:tracePt t="73712" x="1360488" y="3990975"/>
          <p14:tracePt t="73724" x="1425575" y="4044950"/>
          <p14:tracePt t="73737" x="1579563" y="4154488"/>
          <p14:tracePt t="73759" x="1744663" y="4237038"/>
          <p14:tracePt t="73760" x="1808163" y="4273550"/>
          <p14:tracePt t="73772" x="1873250" y="4300538"/>
          <p14:tracePt t="73795" x="2027238" y="4373563"/>
          <p14:tracePt t="73819" x="2092325" y="4392613"/>
          <p14:tracePt t="73830" x="2119313" y="4410075"/>
          <p14:tracePt t="73855" x="2165350" y="4438650"/>
          <p14:tracePt t="73882" x="2292350" y="4519613"/>
          <p14:tracePt t="73906" x="2466975" y="4621213"/>
          <p14:tracePt t="73930" x="2749550" y="4748213"/>
          <p14:tracePt t="73943" x="2941638" y="4803775"/>
          <p14:tracePt t="73956" x="3160713" y="4867275"/>
          <p14:tracePt t="73968" x="3260725" y="4894263"/>
          <p14:tracePt t="73991" x="3443288" y="4930775"/>
          <p14:tracePt t="74003" x="3462338" y="4940300"/>
          <p14:tracePt t="74004" x="3471863" y="4940300"/>
          <p14:tracePt t="74016" x="3479800" y="4940300"/>
          <p14:tracePt t="74042" x="3516313" y="4976813"/>
          <p14:tracePt t="74053" x="3535363" y="4986338"/>
          <p14:tracePt t="74065" x="3552825" y="5003800"/>
          <p14:tracePt t="74078" x="3571875" y="5003800"/>
          <p14:tracePt t="74102" x="3744913" y="5022850"/>
          <p14:tracePt t="74114" x="3790950" y="5022850"/>
          <p14:tracePt t="74127" x="3836988" y="5022850"/>
          <p14:tracePt t="74438" x="3836988" y="5003800"/>
          <p14:tracePt t="74462" x="3846513" y="5003800"/>
          <p14:tracePt t="74474" x="3854450" y="4995863"/>
          <p14:tracePt t="74606" x="3854450" y="5003800"/>
          <p14:tracePt t="74630" x="3873500" y="5068888"/>
          <p14:tracePt t="74643" x="3883025" y="5076825"/>
          <p14:tracePt t="74655" x="3910013" y="5105400"/>
          <p14:tracePt t="74679" x="4065588" y="5222875"/>
          <p14:tracePt t="74690" x="4129088" y="5241925"/>
          <p14:tracePt t="74715" x="4211638" y="5287963"/>
          <p14:tracePt t="74739" x="4265613" y="5314950"/>
          <p14:tracePt t="74751" x="4284663" y="5324475"/>
          <p14:tracePt t="74775" x="4292600" y="5332413"/>
          <p14:tracePt t="74928" x="4302125" y="5341938"/>
          <p14:tracePt t="74963" x="4302125" y="5351463"/>
          <p14:tracePt t="74975" x="4302125" y="5360988"/>
          <p14:tracePt t="74988" x="4302125" y="5368925"/>
          <p14:tracePt t="75024" x="4302125" y="5387975"/>
          <p14:tracePt t="75050" x="4302125" y="5397500"/>
          <p14:tracePt t="75074" x="4302125" y="5405438"/>
          <p14:tracePt t="75302" x="4311650" y="5405438"/>
          <p14:tracePt t="75350" x="4321175" y="5405438"/>
          <p14:tracePt t="75384" x="4338638" y="5405438"/>
          <p14:tracePt t="75419" x="4348163" y="5397500"/>
          <p14:tracePt t="75605" x="4357688" y="5397500"/>
          <p14:tracePt t="75661" x="4367213" y="5397500"/>
          <p14:tracePt t="75797" x="4375150" y="5397500"/>
          <p14:tracePt t="75891" x="4384675" y="5397500"/>
          <p14:tracePt t="76053" x="4403725" y="5397500"/>
          <p14:tracePt t="76066" x="4411663" y="5397500"/>
          <p14:tracePt t="76079" x="4421188" y="5397500"/>
          <p14:tracePt t="76103" x="4476750" y="5397500"/>
          <p14:tracePt t="76116" x="4484688" y="5397500"/>
          <p14:tracePt t="76129" x="4494213" y="5397500"/>
          <p14:tracePt t="76141" x="4503738" y="5397500"/>
          <p14:tracePt t="76165" x="4513263" y="5397500"/>
          <p14:tracePt t="76190" x="4521200" y="5397500"/>
          <p14:tracePt t="76220" x="4530725" y="5397500"/>
          <p14:tracePt t="76243" x="4549775" y="5397500"/>
          <p14:tracePt t="76268" x="4567238" y="5397500"/>
          <p14:tracePt t="76279" x="4586288" y="5397500"/>
          <p14:tracePt t="76304" x="4603750" y="5397500"/>
          <p14:tracePt t="76315" x="4622800" y="5397500"/>
          <p14:tracePt t="76328" x="4640263" y="5397500"/>
          <p14:tracePt t="76340" x="4649788" y="5397500"/>
          <p14:tracePt t="76364" x="4659313" y="5397500"/>
          <p14:tracePt t="76410" x="4667250" y="5397500"/>
          <p14:tracePt t="76666" x="4686300" y="5387975"/>
          <p14:tracePt t="76692" x="4805363" y="5378450"/>
          <p14:tracePt t="76705" x="4841875" y="5378450"/>
          <p14:tracePt t="76717" x="4960938" y="5378450"/>
          <p14:tracePt t="76728" x="5078413" y="5378450"/>
          <p14:tracePt t="76751" x="5143500" y="5378450"/>
          <p14:tracePt t="76777" x="5233988" y="5378450"/>
          <p14:tracePt t="76799" x="5253038" y="5378450"/>
          <p14:tracePt t="76811" x="5260975" y="5378450"/>
          <p14:tracePt t="76836" x="5270500" y="5378450"/>
          <p14:tracePt t="76969" x="5280025" y="5378450"/>
          <p14:tracePt t="77016" x="5289550" y="5378450"/>
          <p14:tracePt t="77028" x="5297488" y="5378450"/>
          <p14:tracePt t="77064" x="5307013" y="5378450"/>
          <p14:tracePt t="77089" x="5316538" y="5387975"/>
          <p14:tracePt t="77124" x="5326063" y="5387975"/>
          <p14:tracePt t="77408" x="5316538" y="5387975"/>
          <p14:tracePt t="77421" x="5289550" y="5387975"/>
          <p14:tracePt t="77447" x="5243513" y="5387975"/>
          <p14:tracePt t="77470" x="5180013" y="5387975"/>
          <p14:tracePt t="77482" x="5170488" y="5387975"/>
          <p14:tracePt t="77496" x="5124450" y="5387975"/>
          <p14:tracePt t="77507" x="5078413" y="5387975"/>
          <p14:tracePt t="77533" x="5024438" y="5387975"/>
          <p14:tracePt t="77545" x="5014913" y="5387975"/>
          <p14:tracePt t="77558" x="4978400" y="5397500"/>
          <p14:tracePt t="77575" x="4924425" y="5397500"/>
          <p14:tracePt t="77587" x="4859338" y="5405438"/>
          <p14:tracePt t="77610" x="4813300" y="5405438"/>
          <p14:tracePt t="77623" x="4749800" y="5405438"/>
          <p14:tracePt t="77635" x="4732338" y="5405438"/>
          <p14:tracePt t="77660" x="4722813" y="5405438"/>
          <p14:tracePt t="77673" x="4713288" y="5405438"/>
          <p14:tracePt t="77696" x="4676775" y="5405438"/>
          <p14:tracePt t="77732" x="4667250" y="5405438"/>
          <p14:tracePt t="77756" x="4649788" y="5405438"/>
          <p14:tracePt t="77779" x="4613275" y="5405438"/>
          <p14:tracePt t="77802" x="4594225" y="5405438"/>
          <p14:tracePt t="77813" x="4557713" y="5405438"/>
          <p14:tracePt t="77825" x="4549775" y="5405438"/>
          <p14:tracePt t="77837" x="4530725" y="5405438"/>
          <p14:tracePt t="77859" x="4521200" y="5405438"/>
          <p14:tracePt t="78050" x="4667250" y="5405438"/>
          <p14:tracePt t="78061" x="4703763" y="5405438"/>
          <p14:tracePt t="78085" x="4905375" y="5405438"/>
          <p14:tracePt t="78109" x="5170488" y="5405438"/>
          <p14:tracePt t="78122" x="5253038" y="5405438"/>
          <p14:tracePt t="78135" x="5343525" y="5405438"/>
          <p14:tracePt t="78146" x="5380038" y="5405438"/>
          <p14:tracePt t="78194" x="5389563" y="5405438"/>
          <p14:tracePt t="78293" x="5343525" y="5414963"/>
          <p14:tracePt t="78305" x="5289550" y="5414963"/>
          <p14:tracePt t="78329" x="5143500" y="5414963"/>
          <p14:tracePt t="78341" x="4951413" y="5414963"/>
          <p14:tracePt t="78364" x="4768850" y="5414963"/>
          <p14:tracePt t="78376" x="4594225" y="5414963"/>
          <p14:tracePt t="78388" x="4457700" y="5414963"/>
          <p14:tracePt t="78399" x="4403725" y="5414963"/>
          <p14:tracePt t="78425" x="4384675" y="5414963"/>
          <p14:tracePt t="78527" x="4457700" y="5414963"/>
          <p14:tracePt t="78539" x="4484688" y="5414963"/>
          <p14:tracePt t="78563" x="4878388" y="5414963"/>
          <p14:tracePt t="78579" x="5180013" y="5414963"/>
          <p14:tracePt t="78592" x="5326063" y="5414963"/>
          <p14:tracePt t="78605" x="5472113" y="5414963"/>
          <p14:tracePt t="78618" x="5681663" y="5414963"/>
          <p14:tracePt t="78643" x="5818188" y="5414963"/>
          <p14:tracePt t="78736" x="5827713" y="5414963"/>
          <p14:tracePt t="78746" x="5810250" y="5414963"/>
          <p14:tracePt t="78759" x="5691188" y="5414963"/>
          <p14:tracePt t="78782" x="5260975" y="5414963"/>
          <p14:tracePt t="78794" x="5097463" y="5414963"/>
          <p14:tracePt t="78807" x="4722813" y="5414963"/>
          <p14:tracePt t="78830" x="4275138" y="5414963"/>
          <p14:tracePt t="78843" x="4183063" y="5414963"/>
          <p14:tracePt t="78856" x="4175125" y="5414963"/>
          <p14:tracePt t="78919" x="4211638" y="5414963"/>
          <p14:tracePt t="78930" x="4321175" y="5414963"/>
          <p14:tracePt t="78953" x="4421188" y="5414963"/>
          <p14:tracePt t="78977" x="4868863" y="5414963"/>
          <p14:tracePt t="79001" x="5389563" y="5414963"/>
          <p14:tracePt t="79013" x="5681663" y="5414963"/>
          <p14:tracePt t="79026" x="5891213" y="5414963"/>
          <p14:tracePt t="79061" x="5910263" y="5414963"/>
          <p14:tracePt t="79119" x="5883275" y="5414963"/>
          <p14:tracePt t="79143" x="5700713" y="5414963"/>
          <p14:tracePt t="79155" x="5399088" y="5414963"/>
          <p14:tracePt t="79168" x="5216525" y="5414963"/>
          <p14:tracePt t="79180" x="5014913" y="5414963"/>
          <p14:tracePt t="79205" x="4248150" y="5368925"/>
          <p14:tracePt t="79223" x="4129088" y="5351463"/>
          <p14:tracePt t="79305" x="4192588" y="5351463"/>
          <p14:tracePt t="79317" x="4302125" y="5351463"/>
          <p14:tracePt t="79342" x="4822825" y="5351463"/>
          <p14:tracePt t="79355" x="5024438" y="5351463"/>
          <p14:tracePt t="79366" x="5453063" y="5351463"/>
          <p14:tracePt t="79391" x="5973763" y="5351463"/>
          <p14:tracePt t="79403" x="6092825" y="5351463"/>
          <p14:tracePt t="79416" x="6102350" y="5351463"/>
          <p14:tracePt t="79485" x="6029325" y="5351463"/>
          <p14:tracePt t="79496" x="5883275" y="5351463"/>
          <p14:tracePt t="79509" x="5618163" y="5351463"/>
          <p14:tracePt t="79531" x="5253038" y="5351463"/>
          <p14:tracePt t="79545" x="4759325" y="5351463"/>
          <p14:tracePt t="79558" x="4348163" y="5351463"/>
          <p14:tracePt t="79575" x="4083050" y="5351463"/>
          <p14:tracePt t="79587" x="4056063" y="5351463"/>
          <p14:tracePt t="79635" x="4129088" y="5351463"/>
          <p14:tracePt t="79646" x="4146550" y="5332413"/>
          <p14:tracePt t="79670" x="4275138" y="5241925"/>
          <p14:tracePt t="79681" x="4302125" y="5214938"/>
          <p14:tracePt t="79696" x="4367213" y="5113338"/>
          <p14:tracePt t="79709" x="4403725" y="5068888"/>
          <p14:tracePt t="79710" x="4430713" y="5032375"/>
          <p14:tracePt t="79734" x="4549775" y="4738688"/>
          <p14:tracePt t="79746" x="4640263" y="4492625"/>
          <p14:tracePt t="79759" x="4686300" y="4337050"/>
          <p14:tracePt t="79783" x="4713288" y="3835400"/>
          <p14:tracePt t="79795" x="4713288" y="3679825"/>
          <p14:tracePt t="79796" x="4749800" y="3552825"/>
          <p14:tracePt t="79809" x="4776788" y="3414713"/>
          <p14:tracePt t="79820" x="4805363" y="3297238"/>
          <p14:tracePt t="79844" x="4887913" y="2976563"/>
          <p14:tracePt t="79874" x="4859338" y="2757488"/>
          <p14:tracePt t="79887" x="4832350" y="2693988"/>
          <p14:tracePt t="79899" x="4776788" y="2630488"/>
          <p14:tracePt t="79923" x="4703763" y="2565400"/>
          <p14:tracePt t="79935" x="4667250" y="2547938"/>
          <p14:tracePt t="79947" x="4622800" y="2492375"/>
          <p14:tracePt t="79960" x="4530725" y="2438400"/>
          <p14:tracePt t="79985" x="4440238" y="2374900"/>
          <p14:tracePt t="79996" x="4394200" y="2338388"/>
          <p14:tracePt t="80009" x="4321175" y="2282825"/>
          <p14:tracePt t="80032" x="4265613" y="2155825"/>
          <p14:tracePt t="80045" x="4202113" y="2109788"/>
          <p14:tracePt t="80058" x="4129088" y="2027238"/>
          <p14:tracePt t="80071" x="4083050" y="1981200"/>
          <p14:tracePt t="80095" x="4046538" y="1935163"/>
          <p14:tracePt t="80121" x="4010025" y="1908175"/>
          <p14:tracePt t="80144" x="4000500" y="1908175"/>
          <p14:tracePt t="80172" x="3992563" y="1917700"/>
          <p14:tracePt t="80184" x="3983038" y="1963738"/>
          <p14:tracePt t="80197" x="3983038" y="2017713"/>
          <p14:tracePt t="80210" x="3983038" y="2046288"/>
          <p14:tracePt t="80227" x="3983038" y="2119313"/>
          <p14:tracePt t="80240" x="3983038" y="2173288"/>
          <p14:tracePt t="80263" x="4019550" y="2292350"/>
          <p14:tracePt t="80285" x="4029075" y="2346325"/>
          <p14:tracePt t="80310" x="4073525" y="2419350"/>
          <p14:tracePt t="80346" x="4083050" y="2428875"/>
          <p14:tracePt t="80370" x="4092575" y="2438400"/>
          <p14:tracePt t="80393" x="4110038" y="2438400"/>
          <p14:tracePt t="80404" x="4156075" y="2438400"/>
          <p14:tracePt t="80428" x="4211638" y="2438400"/>
          <p14:tracePt t="80452" x="4384675" y="2447925"/>
          <p14:tracePt t="80464" x="4448175" y="2465388"/>
          <p14:tracePt t="80476" x="4476750" y="2474913"/>
          <p14:tracePt t="80487" x="4557713" y="2474913"/>
          <p14:tracePt t="80511" x="4676775" y="2484438"/>
          <p14:tracePt t="80534" x="5041900" y="2511425"/>
          <p14:tracePt t="80546" x="5143500" y="2520950"/>
          <p14:tracePt t="80558" x="5253038" y="2538413"/>
          <p14:tracePt t="80575" x="5445125" y="2547938"/>
          <p14:tracePt t="80587" x="5654675" y="2584450"/>
          <p14:tracePt t="80598" x="5864225" y="2593975"/>
          <p14:tracePt t="80623" x="6056313" y="2611438"/>
          <p14:tracePt t="80634" x="6248400" y="2620963"/>
          <p14:tracePt t="80645" x="6403975" y="2638425"/>
          <p14:tracePt t="80669" x="6586538" y="2638425"/>
          <p14:tracePt t="80680" x="6796088" y="2638425"/>
          <p14:tracePt t="80704" x="7097713" y="2638425"/>
          <p14:tracePt t="80715" x="7189788" y="2638425"/>
          <p14:tracePt t="80729" x="7362825" y="2638425"/>
          <p14:tracePt t="80741" x="7518400" y="2638425"/>
          <p14:tracePt t="80764" x="7700963" y="2638425"/>
          <p14:tracePt t="80777" x="7837488" y="2638425"/>
          <p14:tracePt t="80790" x="7956550" y="2638425"/>
          <p14:tracePt t="80813" x="8056563" y="2638425"/>
          <p14:tracePt t="80826" x="8121650" y="2638425"/>
          <p14:tracePt t="80838" x="8212138" y="2630488"/>
          <p14:tracePt t="80850" x="8231188" y="2630488"/>
          <p14:tracePt t="80869" x="8358188" y="2630488"/>
          <p14:tracePt t="80880" x="8385175" y="2620963"/>
          <p14:tracePt t="80906" x="8467725" y="2601913"/>
          <p14:tracePt t="80918" x="8504238" y="2593975"/>
          <p14:tracePt t="80930" x="8513763" y="2593975"/>
          <p14:tracePt t="80955" x="8550275" y="2565400"/>
          <p14:tracePt t="80979" x="8577263" y="2520950"/>
          <p14:tracePt t="80992" x="8596313" y="2501900"/>
          <p14:tracePt t="80992" x="8604250" y="2455863"/>
          <p14:tracePt t="81006" x="8613775" y="2428875"/>
          <p14:tracePt t="81017" x="8613775" y="2382838"/>
          <p14:tracePt t="81041" x="8613775" y="2328863"/>
          <p14:tracePt t="81065" x="8604250" y="2292350"/>
          <p14:tracePt t="81091" x="8577263" y="2246313"/>
          <p14:tracePt t="81102" x="8567738" y="2246313"/>
          <p14:tracePt t="81125" x="8531225" y="2192338"/>
          <p14:tracePt t="81149" x="8504238" y="2182813"/>
          <p14:tracePt t="81174" x="8450263" y="2163763"/>
          <p14:tracePt t="81199" x="8413750" y="2163763"/>
          <p14:tracePt t="81212" x="8367713" y="2163763"/>
          <p14:tracePt t="81229" x="8294688" y="2163763"/>
          <p14:tracePt t="81241" x="8221663" y="2163763"/>
          <p14:tracePt t="81265" x="8121650" y="2163763"/>
          <p14:tracePt t="81290" x="7893050" y="2163763"/>
          <p14:tracePt t="81313" x="7673975" y="2163763"/>
          <p14:tracePt t="81326" x="7389813" y="2163763"/>
          <p14:tracePt t="81338" x="7034213" y="2163763"/>
          <p14:tracePt t="81348" x="6851650" y="2163763"/>
          <p14:tracePt t="81372" x="6330950" y="2163763"/>
          <p14:tracePt t="81383" x="5992813" y="2163763"/>
          <p14:tracePt t="81396" x="5846763" y="2163763"/>
          <p14:tracePt t="81408" x="5718175" y="2163763"/>
          <p14:tracePt t="81431" x="5280025" y="2163763"/>
          <p14:tracePt t="81455" x="5133975" y="2163763"/>
          <p14:tracePt t="81478" x="4895850" y="2163763"/>
          <p14:tracePt t="81490" x="4859338" y="2163763"/>
          <p14:tracePt t="81513" x="4749800" y="2163763"/>
          <p14:tracePt t="81525" x="4713288" y="2163763"/>
          <p14:tracePt t="81538" x="4667250" y="2163763"/>
          <p14:tracePt t="81563" x="4586288" y="2163763"/>
          <p14:tracePt t="81591" x="4540250" y="2163763"/>
          <p14:tracePt t="81602" x="4530725" y="2163763"/>
          <p14:tracePt t="81627" x="4513263" y="2163763"/>
          <p14:tracePt t="81649" x="4484688" y="2163763"/>
          <p14:tracePt t="81660" x="4457700" y="2163763"/>
          <p14:tracePt t="81684" x="4448175" y="2163763"/>
          <p14:tracePt t="81762" x="4440238" y="2163763"/>
          <p14:tracePt t="81786" x="4430713" y="2163763"/>
          <p14:tracePt t="81798" x="4430713" y="2173288"/>
          <p14:tracePt t="81823" x="4411663" y="2182813"/>
          <p14:tracePt t="81835" x="4403725" y="2200275"/>
          <p14:tracePt t="81847" x="4394200" y="2228850"/>
          <p14:tracePt t="81866" x="4375150" y="2265363"/>
          <p14:tracePt t="81878" x="4375150" y="2292350"/>
          <p14:tracePt t="81902" x="4375150" y="2301875"/>
          <p14:tracePt t="81913" x="4375150" y="2328863"/>
          <p14:tracePt t="81925" x="4375150" y="2346325"/>
          <p14:tracePt t="81948" x="4375150" y="2392363"/>
          <p14:tracePt t="81961" x="4375150" y="2401888"/>
          <p14:tracePt t="81984" x="4375150" y="2411413"/>
          <p14:tracePt t="82276" x="4375150" y="2419350"/>
          <p14:tracePt t="82301" x="4394200" y="2419350"/>
          <p14:tracePt t="82315" x="4440238" y="2419350"/>
          <p14:tracePt t="82344" x="4476750" y="2419350"/>
          <p14:tracePt t="82540" x="4476750" y="2428875"/>
          <p14:tracePt t="82552" x="4513263" y="2438400"/>
          <p14:tracePt t="82564" x="4549775" y="2447925"/>
          <p14:tracePt t="82582" x="4659313" y="2447925"/>
          <p14:tracePt t="82595" x="4732338" y="2465388"/>
          <p14:tracePt t="82620" x="5033963" y="2465388"/>
          <p14:tracePt t="82631" x="5260975" y="2465388"/>
          <p14:tracePt t="82647" x="5489575" y="2474913"/>
          <p14:tracePt t="82659" x="5599113" y="2492375"/>
          <p14:tracePt t="82682" x="5900738" y="2492375"/>
          <p14:tracePt t="82695" x="6092825" y="2492375"/>
          <p14:tracePt t="82707" x="6184900" y="2492375"/>
          <p14:tracePt t="82731" x="6338888" y="2492375"/>
          <p14:tracePt t="82743" x="6375400" y="2492375"/>
          <p14:tracePt t="82938" x="6367463" y="2501900"/>
          <p14:tracePt t="82963" x="6284913" y="2501900"/>
          <p14:tracePt t="82974" x="6202363" y="2501900"/>
          <p14:tracePt t="82987" x="6029325" y="2501900"/>
          <p14:tracePt t="83010" x="5827713" y="2501900"/>
          <p14:tracePt t="83022" x="5599113" y="2501900"/>
          <p14:tracePt t="83045" x="5280025" y="2501900"/>
          <p14:tracePt t="83070" x="5014913" y="2501900"/>
          <p14:tracePt t="83082" x="4895850" y="2501900"/>
          <p14:tracePt t="83096" x="4813300" y="2501900"/>
          <p14:tracePt t="83120" x="4732338" y="2501900"/>
          <p14:tracePt t="83132" x="4695825" y="2501900"/>
          <p14:tracePt t="83145" x="4667250" y="2501900"/>
          <p14:tracePt t="83157" x="4640263" y="2501900"/>
          <p14:tracePt t="83182" x="4603750" y="2501900"/>
          <p14:tracePt t="83194" x="4576763" y="2501900"/>
          <p14:tracePt t="83207" x="4567238" y="2501900"/>
          <p14:tracePt t="83224" x="4549775" y="2501900"/>
          <p14:tracePt t="83258" x="4530725" y="2501900"/>
          <p14:tracePt t="83396" x="4540250" y="2501900"/>
          <p14:tracePt t="83409" x="4549775" y="2501900"/>
          <p14:tracePt t="83433" x="4703763" y="2501900"/>
          <p14:tracePt t="83444" x="4749800" y="2501900"/>
          <p14:tracePt t="83456" x="4776788" y="2501900"/>
          <p14:tracePt t="83470" x="4878388" y="2501900"/>
          <p14:tracePt t="83495" x="5143500" y="2511425"/>
          <p14:tracePt t="83508" x="5233988" y="2528888"/>
          <p14:tracePt t="83508" x="5334000" y="2538413"/>
          <p14:tracePt t="83520" x="5426075" y="2538413"/>
          <p14:tracePt t="83544" x="5664200" y="2557463"/>
          <p14:tracePt t="83574" x="5672138" y="2557463"/>
          <p14:tracePt t="83687" x="5654675" y="2557463"/>
          <p14:tracePt t="83711" x="5545138" y="2557463"/>
          <p14:tracePt t="83723" x="5445125" y="2557463"/>
          <p14:tracePt t="83737" x="5289550" y="2557463"/>
          <p14:tracePt t="83748" x="5216525" y="2557463"/>
          <p14:tracePt t="83774" x="5005388" y="2557463"/>
          <p14:tracePt t="83786" x="4951413" y="2557463"/>
          <p14:tracePt t="83799" x="4914900" y="2557463"/>
          <p14:tracePt t="83823" x="4895850" y="2557463"/>
          <p14:tracePt t="83989" x="4914900" y="2557463"/>
          <p14:tracePt t="84001" x="4924425" y="2557463"/>
          <p14:tracePt t="84015" x="4978400" y="2557463"/>
          <p14:tracePt t="84040" x="5160963" y="2557463"/>
          <p14:tracePt t="84053" x="5224463" y="2557463"/>
          <p14:tracePt t="84067" x="5280025" y="2557463"/>
          <p14:tracePt t="84079" x="5399088" y="2557463"/>
          <p14:tracePt t="84102" x="5445125" y="2557463"/>
          <p14:tracePt t="84238" x="5399088" y="2557463"/>
          <p14:tracePt t="84249" x="5343525" y="2574925"/>
          <p14:tracePt t="84275" x="5207000" y="2574925"/>
          <p14:tracePt t="84276" x="5151438" y="2574925"/>
          <p14:tracePt t="84287" x="5070475" y="2593975"/>
          <p14:tracePt t="84300" x="4895850" y="2601913"/>
          <p14:tracePt t="84325" x="4768850" y="2601913"/>
          <p14:tracePt t="84349" x="4603750" y="2601913"/>
          <p14:tracePt t="84360" x="4586288" y="2601913"/>
          <p14:tracePt t="84386" x="4576763" y="2601913"/>
          <p14:tracePt t="84523" x="4759325" y="2601913"/>
          <p14:tracePt t="84535" x="4851400" y="2601913"/>
          <p14:tracePt t="84547" x="4960938" y="2601913"/>
          <p14:tracePt t="84564" x="5260975" y="2601913"/>
          <p14:tracePt t="84576" x="5581650" y="2601913"/>
          <p14:tracePt t="84601" x="6002338" y="2601913"/>
          <p14:tracePt t="84612" x="6138863" y="2601913"/>
          <p14:tracePt t="84625" x="6338888" y="2601913"/>
          <p14:tracePt t="84637" x="6477000" y="2601913"/>
          <p14:tracePt t="84661" x="6530975" y="2601913"/>
          <p14:tracePt t="84685" x="6559550" y="2601913"/>
          <p14:tracePt t="84710" x="6596063" y="2601913"/>
          <p14:tracePt t="84720" x="6623050" y="2601913"/>
          <p14:tracePt t="84744" x="6686550" y="2601913"/>
          <p14:tracePt t="84768" x="6815138" y="2601913"/>
          <p14:tracePt t="84780" x="6869113" y="2601913"/>
          <p14:tracePt t="84804" x="6988175" y="2601913"/>
          <p14:tracePt t="84816" x="7153275" y="2601913"/>
          <p14:tracePt t="84828" x="7380288" y="2601913"/>
          <p14:tracePt t="84853" x="7591425" y="2601913"/>
          <p14:tracePt t="84865" x="7737475" y="2601913"/>
          <p14:tracePt t="84882" x="7837488" y="2601913"/>
          <p14:tracePt t="84894" x="7883525" y="2601913"/>
          <p14:tracePt t="84908" x="7920038" y="2601913"/>
          <p14:tracePt t="84920" x="7929563" y="2601913"/>
          <p14:tracePt t="84944" x="7966075" y="2601913"/>
          <p14:tracePt t="84956" x="7983538" y="2601913"/>
          <p14:tracePt t="84968" x="7993063" y="2601913"/>
          <p14:tracePt t="85177" x="8002588" y="2601913"/>
          <p14:tracePt t="85212" x="8056563" y="2784475"/>
          <p14:tracePt t="85242" x="8221663" y="3041650"/>
          <p14:tracePt t="85266" x="8377238" y="3241675"/>
          <p14:tracePt t="85279" x="8531225" y="3451225"/>
          <p14:tracePt t="85303" x="8742363" y="3743325"/>
          <p14:tracePt t="85315" x="8796338" y="3808413"/>
          <p14:tracePt t="85328" x="8878888" y="3944938"/>
          <p14:tracePt t="85351" x="8951913" y="4117975"/>
          <p14:tracePt t="85362" x="8951913" y="4154488"/>
          <p14:tracePt t="85375" x="8951913" y="4273550"/>
          <p14:tracePt t="85387" x="8951913" y="4392613"/>
          <p14:tracePt t="85410" x="8924925" y="4548188"/>
          <p14:tracePt t="85422" x="8888413" y="4702175"/>
          <p14:tracePt t="85435" x="8815388" y="4867275"/>
          <p14:tracePt t="85460" x="8759825" y="5032375"/>
          <p14:tracePt t="85472" x="8705850" y="5178425"/>
          <p14:tracePt t="85485" x="8642350" y="5305425"/>
          <p14:tracePt t="85497" x="8604250" y="5368925"/>
          <p14:tracePt t="85498" x="8567738" y="5434013"/>
          <p14:tracePt t="85525" x="8504238" y="5534025"/>
          <p14:tracePt t="85547" x="8348663" y="5726113"/>
          <p14:tracePt t="85559" x="8312150" y="5762625"/>
          <p14:tracePt t="85577" x="8212138" y="5843588"/>
          <p14:tracePt t="85598" x="8020050" y="5954713"/>
          <p14:tracePt t="85610" x="7874000" y="5999163"/>
          <p14:tracePt t="85634" x="7681913" y="6045200"/>
          <p14:tracePt t="85658" x="7143750" y="6164263"/>
          <p14:tracePt t="85671" x="6988175" y="6181725"/>
          <p14:tracePt t="85694" x="6669088" y="6237288"/>
          <p14:tracePt t="85718" x="6613525" y="6246813"/>
          <p14:tracePt t="85742" x="6604000" y="6246813"/>
          <p14:tracePt t="85836" x="6577013" y="6254750"/>
          <p14:tracePt t="85860" x="6523038" y="6264275"/>
          <p14:tracePt t="85876" x="6440488" y="6273800"/>
          <p14:tracePt t="85888" x="6321425" y="6300788"/>
          <p14:tracePt t="85911" x="6129338" y="6327775"/>
          <p14:tracePt t="85923" x="5919788" y="6327775"/>
          <p14:tracePt t="85935" x="5727700" y="6327775"/>
          <p14:tracePt t="85947" x="5654675" y="6327775"/>
          <p14:tracePt t="85972" x="5499100" y="6327775"/>
          <p14:tracePt t="85996" x="5472113" y="6327775"/>
          <p14:tracePt t="86748" x="5462588" y="6327775"/>
          <p14:tracePt t="86794" x="5462588" y="6319838"/>
          <p14:tracePt t="86806" x="5554663" y="6291263"/>
          <p14:tracePt t="86832" x="5727700" y="6218238"/>
          <p14:tracePt t="86845" x="5754688" y="6191250"/>
          <p14:tracePt t="86858" x="5837238" y="6145213"/>
          <p14:tracePt t="86875" x="5900738" y="6118225"/>
          <p14:tracePt t="86887" x="5992813" y="6064250"/>
          <p14:tracePt t="86912" x="6038850" y="6018213"/>
          <p14:tracePt t="86924" x="6056313" y="5991225"/>
          <p14:tracePt t="86937" x="6092825" y="5945188"/>
          <p14:tracePt t="86950" x="6111875" y="5899150"/>
          <p14:tracePt t="86975" x="6119813" y="5872163"/>
          <p14:tracePt t="86976" x="6138863" y="5853113"/>
          <p14:tracePt t="86999" x="6148388" y="5826125"/>
          <p14:tracePt t="87024" x="6156325" y="5789613"/>
          <p14:tracePt t="87048" x="6175375" y="5726113"/>
          <p14:tracePt t="87061" x="6175375" y="5697538"/>
          <p14:tracePt t="87085" x="6175375" y="5670550"/>
          <p14:tracePt t="87109" x="6175375" y="5597525"/>
          <p14:tracePt t="87121" x="6175375" y="5588000"/>
          <p14:tracePt t="87144" x="6175375" y="5534025"/>
          <p14:tracePt t="87156" x="6175375" y="5497513"/>
          <p14:tracePt t="87170" x="6175375" y="5487988"/>
          <p14:tracePt t="87194" x="6175375" y="5461000"/>
          <p14:tracePt t="87224" x="6175375" y="5441950"/>
          <p14:tracePt t="87247" x="6175375" y="5405438"/>
          <p14:tracePt t="87283" x="6165850" y="5397500"/>
          <p14:tracePt t="87307" x="6165850" y="5378450"/>
          <p14:tracePt t="87331" x="6156325" y="5360988"/>
          <p14:tracePt t="87357" x="6148388" y="5341938"/>
          <p14:tracePt t="87368" x="6138863" y="5341938"/>
          <p14:tracePt t="87393" x="6129338" y="5332413"/>
          <p14:tracePt t="87405" x="6102350" y="5305425"/>
          <p14:tracePt t="87418" x="6065838" y="5295900"/>
          <p14:tracePt t="87443" x="6002338" y="5287963"/>
          <p14:tracePt t="87454" x="5956300" y="5278438"/>
          <p14:tracePt t="87466" x="5900738" y="5268913"/>
          <p14:tracePt t="87478" x="5810250" y="5268913"/>
          <p14:tracePt t="87501" x="5727700" y="5268913"/>
          <p14:tracePt t="87513" x="5627688" y="5268913"/>
          <p14:tracePt t="87526" x="5508625" y="5251450"/>
          <p14:tracePt t="87549" x="5408613" y="5251450"/>
          <p14:tracePt t="87561" x="5353050" y="5241925"/>
          <p14:tracePt t="87579" x="5307013" y="5241925"/>
          <p14:tracePt t="87590" x="5289550" y="5241925"/>
          <p14:tracePt t="87614" x="5280025" y="5241925"/>
          <p14:tracePt t="87637" x="5270500" y="5241925"/>
          <p14:tracePt t="87672" x="5260975" y="5241925"/>
          <p14:tracePt t="87719" x="5253038" y="5241925"/>
          <p14:tracePt t="87731" x="5253038" y="5251450"/>
          <p14:tracePt t="87755" x="5253038" y="5278438"/>
          <p14:tracePt t="87781" x="5270500" y="5324475"/>
          <p14:tracePt t="87805" x="5370513" y="5378450"/>
          <p14:tracePt t="87829" x="5508625" y="5414963"/>
          <p14:tracePt t="87841" x="5545138" y="5414963"/>
          <p14:tracePt t="87842" x="5591175" y="5434013"/>
          <p14:tracePt t="87856" x="5608638" y="5434013"/>
          <p14:tracePt t="87873" x="5681663" y="5434013"/>
          <p14:tracePt t="87885" x="5754688" y="5434013"/>
          <p14:tracePt t="87897" x="5810250" y="5434013"/>
          <p14:tracePt t="87921" x="5873750" y="5434013"/>
          <p14:tracePt t="87922" x="5900738" y="5434013"/>
          <p14:tracePt t="87946" x="5973763" y="5414963"/>
          <p14:tracePt t="87970" x="6002338" y="5414963"/>
          <p14:tracePt t="87982" x="6029325" y="5397500"/>
          <p14:tracePt t="87995" x="6056313" y="5387975"/>
          <p14:tracePt t="88007" x="6075363" y="5387975"/>
          <p14:tracePt t="88030" x="6111875" y="5368925"/>
          <p14:tracePt t="88043" x="6119813" y="5368925"/>
          <p14:tracePt t="88056" x="6129338" y="5360988"/>
          <p14:tracePt t="88082" x="6156325" y="5341938"/>
          <p14:tracePt t="88107" x="6165850" y="5332413"/>
          <p14:tracePt t="88118" x="6175375" y="5314950"/>
          <p14:tracePt t="88143" x="6184900" y="5305425"/>
          <p14:tracePt t="88154" x="6184900" y="5287963"/>
          <p14:tracePt t="88167" x="6184900" y="5268913"/>
          <p14:tracePt t="88194" x="6184900" y="5241925"/>
          <p14:tracePt t="88206" x="6184900" y="5232400"/>
          <p14:tracePt t="88223" x="6184900" y="5222875"/>
          <p14:tracePt t="88228" x="6175375" y="5214938"/>
          <p14:tracePt t="88253" x="6138863" y="5178425"/>
          <p14:tracePt t="88264" x="6102350" y="5168900"/>
          <p14:tracePt t="88278" x="6029325" y="5159375"/>
          <p14:tracePt t="88312" x="5854700" y="5141913"/>
          <p14:tracePt t="88325" x="5827713" y="5141913"/>
          <p14:tracePt t="88337" x="5781675" y="5122863"/>
          <p14:tracePt t="88361" x="5691188" y="5113338"/>
          <p14:tracePt t="88373" x="5654675" y="5105400"/>
          <p14:tracePt t="88385" x="5627688" y="5105400"/>
          <p14:tracePt t="88386" x="5599113" y="5105400"/>
          <p14:tracePt t="88398" x="5572125" y="5105400"/>
          <p14:tracePt t="88421" x="5489575" y="5105400"/>
          <p14:tracePt t="88432" x="5462588" y="5105400"/>
          <p14:tracePt t="88446" x="5408613" y="5105400"/>
          <p14:tracePt t="88470" x="5326063" y="5105400"/>
          <p14:tracePt t="88482" x="5307013" y="5105400"/>
          <p14:tracePt t="88494" x="5289550" y="5105400"/>
          <p14:tracePt t="88506" x="5260975" y="5105400"/>
          <p14:tracePt t="88529" x="5243513" y="5113338"/>
          <p14:tracePt t="88564" x="5207000" y="5159375"/>
          <p14:tracePt t="88580" x="5187950" y="5195888"/>
          <p14:tracePt t="88593" x="5187950" y="5205413"/>
          <p14:tracePt t="88617" x="5187950" y="5241925"/>
          <p14:tracePt t="88640" x="5187950" y="5287963"/>
          <p14:tracePt t="88652" x="5233988" y="5341938"/>
          <p14:tracePt t="88675" x="5353050" y="5397500"/>
          <p14:tracePt t="88699" x="5489575" y="5441950"/>
          <p14:tracePt t="88724" x="5672138" y="5470525"/>
          <p14:tracePt t="88748" x="5827713" y="5470525"/>
          <p14:tracePt t="88760" x="5873750" y="5470525"/>
          <p14:tracePt t="88784" x="5937250" y="5470525"/>
          <p14:tracePt t="88808" x="6046788" y="5461000"/>
          <p14:tracePt t="88820" x="6065838" y="5461000"/>
          <p14:tracePt t="88845" x="6148388" y="5424488"/>
          <p14:tracePt t="88857" x="6184900" y="5414963"/>
          <p14:tracePt t="88874" x="6221413" y="5397500"/>
          <p14:tracePt t="88885" x="6229350" y="5387975"/>
          <p14:tracePt t="88897" x="6248400" y="5368925"/>
          <p14:tracePt t="88921" x="6284913" y="5341938"/>
          <p14:tracePt t="88933" x="6302375" y="5324475"/>
          <p14:tracePt t="88946" x="6302375" y="5314950"/>
          <p14:tracePt t="88969" x="6302375" y="5241925"/>
          <p14:tracePt t="88981" x="6302375" y="5232400"/>
          <p14:tracePt t="88995" x="6302375" y="5222875"/>
          <p14:tracePt t="89007" x="6302375" y="5195888"/>
          <p14:tracePt t="89032" x="6284913" y="5159375"/>
          <p14:tracePt t="89044" x="6248400" y="5141913"/>
          <p14:tracePt t="89056" x="6238875" y="5132388"/>
          <p14:tracePt t="89068" x="6184900" y="5122863"/>
          <p14:tracePt t="89092" x="6065838" y="5095875"/>
          <p14:tracePt t="89115" x="5937250" y="5095875"/>
          <p14:tracePt t="89138" x="5883275" y="5095875"/>
          <p14:tracePt t="89149" x="5818188" y="5095875"/>
          <p14:tracePt t="89174" x="5764213" y="5095875"/>
          <p14:tracePt t="89198" x="5691188" y="5095875"/>
          <p14:tracePt t="89209" x="5645150" y="5095875"/>
          <p14:tracePt t="89227" x="5608638" y="5095875"/>
          <p14:tracePt t="89250" x="5591175" y="5105400"/>
          <p14:tracePt t="89261" x="5572125" y="5113338"/>
          <p14:tracePt t="89287" x="5545138" y="5141913"/>
          <p14:tracePt t="89288" x="5545138" y="5159375"/>
          <p14:tracePt t="89315" x="5526088" y="5205413"/>
          <p14:tracePt t="89316" x="5526088" y="5222875"/>
          <p14:tracePt t="89349" x="5526088" y="5314950"/>
          <p14:tracePt t="89349" x="5526088" y="5332413"/>
          <p14:tracePt t="89382" x="5599113" y="5424488"/>
          <p14:tracePt t="89383" x="5618163" y="5434013"/>
          <p14:tracePt t="89415" x="5737225" y="5497513"/>
          <p14:tracePt t="89416" x="5837238" y="5514975"/>
          <p14:tracePt t="89449" x="5956300" y="5543550"/>
          <p14:tracePt t="89450" x="5983288" y="5551488"/>
          <p14:tracePt t="89478" x="6056313" y="5551488"/>
          <p14:tracePt t="89495" x="6065838" y="5551488"/>
          <p14:tracePt t="89499" x="6075363" y="5551488"/>
          <p14:tracePt t="89532" x="6129338" y="5551488"/>
          <p14:tracePt t="89533" x="6156325" y="5551488"/>
          <p14:tracePt t="89566" x="6221413" y="5551488"/>
          <p14:tracePt t="89599" x="6257925" y="5551488"/>
          <p14:tracePt t="89632" x="6265863" y="5551488"/>
          <p14:tracePt t="89665" x="6330950" y="5551488"/>
          <p14:tracePt t="89699" x="6367463" y="5551488"/>
          <p14:tracePt t="89732" x="6394450" y="5524500"/>
          <p14:tracePt t="89765" x="6403975" y="5487988"/>
          <p14:tracePt t="89766" x="6403975" y="5470525"/>
          <p14:tracePt t="89799" x="6411913" y="5424488"/>
          <p14:tracePt t="89799" x="6411913" y="5405438"/>
          <p14:tracePt t="89812" x="6411913" y="5368925"/>
          <p14:tracePt t="89827" x="6411913" y="5360988"/>
          <p14:tracePt t="89839" x="6411913" y="5324475"/>
          <p14:tracePt t="89852" x="6403975" y="5287963"/>
          <p14:tracePt t="89869" x="6375400" y="5259388"/>
          <p14:tracePt t="89893" x="6311900" y="5205413"/>
          <p14:tracePt t="89905" x="6302375" y="5195888"/>
          <p14:tracePt t="89916" x="6238875" y="5178425"/>
          <p14:tracePt t="89928" x="6165850" y="5168900"/>
          <p14:tracePt t="89951" x="6111875" y="5141913"/>
          <p14:tracePt t="89963" x="6019800" y="5141913"/>
          <p14:tracePt t="89975" x="6002338" y="5132388"/>
          <p14:tracePt t="89986" x="5965825" y="5132388"/>
          <p14:tracePt t="90011" x="5791200" y="5122863"/>
          <p14:tracePt t="90034" x="5718175" y="5122863"/>
          <p14:tracePt t="90059" x="5535613" y="5122863"/>
          <p14:tracePt t="90071" x="5481638" y="5122863"/>
          <p14:tracePt t="90096" x="5380038" y="5122863"/>
          <p14:tracePt t="90121" x="5362575" y="5122863"/>
          <p14:tracePt t="90146" x="5334000" y="5132388"/>
          <p14:tracePt t="90171" x="5297488" y="5205413"/>
          <p14:tracePt t="90183" x="5289550" y="5222875"/>
          <p14:tracePt t="90184" x="5289550" y="5232400"/>
          <p14:tracePt t="90197" x="5289550" y="5259388"/>
          <p14:tracePt t="90210" x="5289550" y="5268913"/>
          <p14:tracePt t="90227" x="5289550" y="5314950"/>
          <p14:tracePt t="90238" x="5307013" y="5351463"/>
          <p14:tracePt t="90262" x="5370513" y="5414963"/>
          <p14:tracePt t="90284" x="5508625" y="5470525"/>
          <p14:tracePt t="90307" x="5599113" y="5487988"/>
          <p14:tracePt t="90319" x="5718175" y="5497513"/>
          <p14:tracePt t="90343" x="5873750" y="5497513"/>
          <p14:tracePt t="90355" x="5891213" y="5497513"/>
          <p14:tracePt t="90367" x="5937250" y="5497513"/>
          <p14:tracePt t="90379" x="5965825" y="5497513"/>
          <p14:tracePt t="90402" x="6010275" y="5497513"/>
          <p14:tracePt t="90425" x="6065838" y="5497513"/>
          <p14:tracePt t="90448" x="6129338" y="5478463"/>
          <p14:tracePt t="90460" x="6165850" y="5461000"/>
          <p14:tracePt t="90483" x="6184900" y="5441950"/>
          <p14:tracePt t="90494" x="6211888" y="5434013"/>
          <p14:tracePt t="90506" x="6238875" y="5405438"/>
          <p14:tracePt t="90530" x="6238875" y="5368925"/>
          <p14:tracePt t="90542" x="6238875" y="5332413"/>
          <p14:tracePt t="90555" x="6238875" y="5287963"/>
          <p14:tracePt t="90572" x="6238875" y="5232400"/>
          <p14:tracePt t="90596" x="6192838" y="5186363"/>
          <p14:tracePt t="90619" x="6029325" y="5141913"/>
          <p14:tracePt t="90630" x="6002338" y="5122863"/>
          <p14:tracePt t="90654" x="5873750" y="5122863"/>
          <p14:tracePt t="90665" x="5854700" y="5122863"/>
          <p14:tracePt t="90679" x="5810250" y="5122863"/>
          <p14:tracePt t="90703" x="5691188" y="5122863"/>
          <p14:tracePt t="90714" x="5645150" y="5122863"/>
          <p14:tracePt t="90726" x="5608638" y="5122863"/>
          <p14:tracePt t="90739" x="5562600" y="5122863"/>
          <p14:tracePt t="90763" x="5435600" y="5168900"/>
          <p14:tracePt t="90775" x="5416550" y="5178425"/>
          <p14:tracePt t="90789" x="5408613" y="5178425"/>
          <p14:tracePt t="90812" x="5334000" y="5205413"/>
          <p14:tracePt t="90824" x="5316538" y="5222875"/>
          <p14:tracePt t="90838" x="5289550" y="5251450"/>
          <p14:tracePt t="90849" x="5289550" y="5259388"/>
          <p14:tracePt t="90867" x="5280025" y="5287963"/>
          <p14:tracePt t="90880" x="5280025" y="5314950"/>
          <p14:tracePt t="90905" x="5280025" y="5378450"/>
          <p14:tracePt t="90917" x="5280025" y="5405438"/>
          <p14:tracePt t="90930" x="5326063" y="5451475"/>
          <p14:tracePt t="90955" x="5526088" y="5534025"/>
          <p14:tracePt t="90990" x="5708650" y="5561013"/>
          <p14:tracePt t="91015" x="5937250" y="5561013"/>
          <p14:tracePt t="91039" x="6056313" y="5561013"/>
          <p14:tracePt t="91063" x="6102350" y="5534025"/>
          <p14:tracePt t="91076" x="6129338" y="5507038"/>
          <p14:tracePt t="91090" x="6175375" y="5451475"/>
          <p14:tracePt t="91101" x="6192838" y="5397500"/>
          <p14:tracePt t="91126" x="6192838" y="5251450"/>
          <p14:tracePt t="91151" x="6192838" y="5149850"/>
          <p14:tracePt t="91163" x="6192838" y="5076825"/>
          <p14:tracePt t="91175" x="6175375" y="5032375"/>
          <p14:tracePt t="91201" x="6083300" y="4949825"/>
          <p14:tracePt t="91213" x="5992813" y="4913313"/>
          <p14:tracePt t="91227" x="5919788" y="4913313"/>
          <p14:tracePt t="91239" x="5883275" y="4913313"/>
          <p14:tracePt t="91262" x="5691188" y="4913313"/>
          <p14:tracePt t="91275" x="5535613" y="4913313"/>
          <p14:tracePt t="91287" x="5462588" y="4913313"/>
          <p14:tracePt t="91311" x="5270500" y="4913313"/>
          <p14:tracePt t="91323" x="5180013" y="4922838"/>
          <p14:tracePt t="91335" x="5160963" y="4922838"/>
          <p14:tracePt t="91348" x="5133975" y="4930775"/>
          <p14:tracePt t="91375" x="5070475" y="4986338"/>
          <p14:tracePt t="91398" x="5033963" y="5013325"/>
          <p14:tracePt t="91410" x="5033963" y="5040313"/>
          <p14:tracePt t="91434" x="5033963" y="5149850"/>
          <p14:tracePt t="91457" x="5051425" y="5232400"/>
          <p14:tracePt t="91480" x="5170488" y="5360988"/>
          <p14:tracePt t="91492" x="5233988" y="5414963"/>
          <p14:tracePt t="91514" x="5489575" y="5524500"/>
          <p14:tracePt t="91537" x="5708650" y="5597525"/>
          <p14:tracePt t="91547" x="5883275" y="5624513"/>
          <p14:tracePt t="91565" x="5992813" y="5653088"/>
          <p14:tracePt t="91599" x="6002338" y="5653088"/>
          <p14:tracePt t="92069" x="6010275" y="5661025"/>
          <p14:tracePt t="94545" x="6046788" y="5661025"/>
          <p14:tracePt t="94574" x="6202363" y="5670550"/>
          <p14:tracePt t="94599" x="6559550" y="5670550"/>
          <p14:tracePt t="94610" x="6823075" y="5670550"/>
          <p14:tracePt t="94634" x="6997700" y="5670550"/>
          <p14:tracePt t="94659" x="7070725" y="5670550"/>
          <p14:tracePt t="94774" x="7080250" y="5670550"/>
          <p14:tracePt t="94785" x="7088188" y="5661025"/>
          <p14:tracePt t="94820" x="7197725" y="5624513"/>
          <p14:tracePt t="94831" x="7226300" y="5616575"/>
          <p14:tracePt t="94847" x="7316788" y="5597525"/>
          <p14:tracePt t="94859" x="7380288" y="5588000"/>
          <p14:tracePt t="94876" x="7481888" y="5561013"/>
          <p14:tracePt t="94889" x="7591425" y="5524500"/>
          <p14:tracePt t="94913" x="7727950" y="5470525"/>
          <p14:tracePt t="94925" x="7754938" y="5461000"/>
          <p14:tracePt t="94936" x="7800975" y="5441950"/>
          <p14:tracePt t="94961" x="7847013" y="5424488"/>
          <p14:tracePt t="94973" x="7856538" y="5424488"/>
          <p14:tracePt t="94974" x="7874000" y="5414963"/>
          <p14:tracePt t="94987" x="7883525" y="5414963"/>
          <p14:tracePt t="94998" x="7920038" y="5414963"/>
          <p14:tracePt t="95022" x="7947025" y="5397500"/>
          <p14:tracePt t="95034" x="7956550" y="5387975"/>
          <p14:tracePt t="95047" x="7983538" y="5387975"/>
          <p14:tracePt t="95058" x="8039100" y="5368925"/>
          <p14:tracePt t="95083" x="8066088" y="5360988"/>
          <p14:tracePt t="95095" x="8093075" y="5360988"/>
          <p14:tracePt t="95108" x="8121650" y="5351463"/>
          <p14:tracePt t="95131" x="8148638" y="5341938"/>
          <p14:tracePt t="95143" x="8158163" y="5332413"/>
          <p14:tracePt t="95240" x="8166100" y="5324475"/>
          <p14:tracePt t="95251" x="8185150" y="5305425"/>
          <p14:tracePt t="95265" x="8194675" y="5295900"/>
          <p14:tracePt t="95278" x="8202613" y="5287963"/>
          <p14:tracePt t="95302" x="8212138" y="5251450"/>
          <p14:tracePt t="95314" x="8231188" y="5232400"/>
          <p14:tracePt t="95326" x="8231188" y="5222875"/>
          <p14:tracePt t="95350" x="8231188" y="5205413"/>
          <p14:tracePt t="95362" x="8231188" y="5195888"/>
          <p14:tracePt t="95408" x="8231188" y="5186363"/>
          <p14:tracePt t="95557" x="8231188" y="5178425"/>
          <p14:tracePt t="95575" x="8221663" y="5178425"/>
          <p14:tracePt t="95599" x="8175625" y="5178425"/>
          <p14:tracePt t="95610" x="8139113" y="5186363"/>
          <p14:tracePt t="95634" x="8085138" y="5222875"/>
          <p14:tracePt t="95658" x="8066088" y="5232400"/>
          <p14:tracePt t="95669" x="8047038" y="5241925"/>
          <p14:tracePt t="95693" x="8020050" y="5251450"/>
          <p14:tracePt t="95705" x="7993063" y="5278438"/>
          <p14:tracePt t="95717" x="7947025" y="5305425"/>
          <p14:tracePt t="95743" x="7900988" y="5341938"/>
          <p14:tracePt t="95754" x="7883525" y="5360988"/>
          <p14:tracePt t="95766" x="7827963" y="5397500"/>
          <p14:tracePt t="95779" x="7791450" y="5434013"/>
          <p14:tracePt t="95803" x="7754938" y="5470525"/>
          <p14:tracePt t="95815" x="7710488" y="5507038"/>
          <p14:tracePt t="95828" x="7627938" y="5561013"/>
          <p14:tracePt t="95839" x="7591425" y="5588000"/>
          <p14:tracePt t="95863" x="7499350" y="5670550"/>
          <p14:tracePt t="95880" x="7445375" y="5726113"/>
          <p14:tracePt t="95893" x="7362825" y="5807075"/>
          <p14:tracePt t="95916" x="7299325" y="5862638"/>
          <p14:tracePt t="95940" x="7234238" y="5926138"/>
          <p14:tracePt t="95952" x="7226300" y="5935663"/>
          <p14:tracePt t="95966" x="7189788" y="5972175"/>
          <p14:tracePt t="95990" x="7134225" y="6035675"/>
          <p14:tracePt t="96003" x="7097713" y="6072188"/>
          <p14:tracePt t="96026" x="7061200" y="6127750"/>
          <p14:tracePt t="96051" x="6988175" y="6200775"/>
          <p14:tracePt t="96063" x="6978650" y="6210300"/>
          <p14:tracePt t="96078" x="6942138" y="6246813"/>
          <p14:tracePt t="96090" x="6932613" y="6254750"/>
          <p14:tracePt t="96115" x="6869113" y="6310313"/>
          <p14:tracePt t="96127" x="6859588" y="6319838"/>
          <p14:tracePt t="96139" x="6842125" y="6337300"/>
          <p14:tracePt t="96164" x="6805613" y="6373813"/>
          <p14:tracePt t="96190" x="6786563" y="6383338"/>
          <p14:tracePt t="96202" x="6769100" y="6400800"/>
          <p14:tracePt t="96214" x="6759575" y="6400800"/>
          <p14:tracePt t="96228" x="6742113" y="6410325"/>
          <p14:tracePt t="96252" x="6713538" y="6437313"/>
          <p14:tracePt t="96276" x="6640513" y="6473825"/>
          <p14:tracePt t="96301" x="6623050" y="6492875"/>
          <p14:tracePt t="96314" x="6604000" y="6502400"/>
          <p14:tracePt t="96338" x="6596063" y="6502400"/>
          <p14:tracePt t="96362" x="6586538" y="6510338"/>
          <p14:tracePt t="96375" x="6577013" y="6519863"/>
          <p14:tracePt t="97032" x="6586538" y="6519863"/>
          <p14:tracePt t="97056" x="6613525" y="6502400"/>
          <p14:tracePt t="97080" x="6650038" y="6456363"/>
          <p14:tracePt t="97092" x="6686550" y="6429375"/>
          <p14:tracePt t="97106" x="6742113" y="6373813"/>
          <p14:tracePt t="97117" x="6786563" y="6319838"/>
          <p14:tracePt t="97140" x="6888163" y="6218238"/>
          <p14:tracePt t="97165" x="7051675" y="5991225"/>
          <p14:tracePt t="97191" x="7161213" y="5872163"/>
          <p14:tracePt t="97204" x="7243763" y="5770563"/>
          <p14:tracePt t="97216" x="7299325" y="5734050"/>
          <p14:tracePt t="97225" x="7335838" y="5697538"/>
          <p14:tracePt t="97253" x="7389813" y="5653088"/>
          <p14:tracePt t="97266" x="7416800" y="5624513"/>
          <p14:tracePt t="97278" x="7453313" y="5597525"/>
          <p14:tracePt t="97300" x="7472363" y="5580063"/>
          <p14:tracePt t="97312" x="7508875" y="5561013"/>
          <p14:tracePt t="97325" x="7545388" y="5524500"/>
          <p14:tracePt t="97338" x="7572375" y="5507038"/>
          <p14:tracePt t="97361" x="7673975" y="5441950"/>
          <p14:tracePt t="97373" x="7747000" y="5378450"/>
          <p14:tracePt t="97386" x="7800975" y="5341938"/>
          <p14:tracePt t="97397" x="7837488" y="5324475"/>
          <p14:tracePt t="97420" x="7920038" y="5268913"/>
          <p14:tracePt t="97442" x="7966075" y="5232400"/>
          <p14:tracePt t="97454" x="7993063" y="5222875"/>
          <p14:tracePt t="97466" x="7993063" y="5214938"/>
          <p14:tracePt t="97478" x="8010525" y="5205413"/>
          <p14:tracePt t="97501" x="8085138" y="5178425"/>
          <p14:tracePt t="97513" x="8112125" y="5159375"/>
          <p14:tracePt t="97526" x="8112125" y="5149850"/>
          <p14:tracePt t="97549" x="8166100" y="5122863"/>
          <p14:tracePt t="97560" x="8185150" y="5113338"/>
          <p14:tracePt t="97577" x="8202613" y="5105400"/>
          <p14:tracePt t="97612" x="8221663" y="5105400"/>
          <p14:tracePt t="97779" x="8194675" y="5122863"/>
          <p14:tracePt t="97790" x="8139113" y="5159375"/>
          <p14:tracePt t="97814" x="8066088" y="5205413"/>
          <p14:tracePt t="97825" x="7983538" y="5287963"/>
          <p14:tracePt t="97840" x="7893050" y="5341938"/>
          <p14:tracePt t="97863" x="7810500" y="5387975"/>
          <p14:tracePt t="97869" x="7773988" y="5424488"/>
          <p14:tracePt t="97893" x="7710488" y="5478463"/>
          <p14:tracePt t="97904" x="7637463" y="5534025"/>
          <p14:tracePt t="97917" x="7608888" y="5570538"/>
          <p14:tracePt t="97941" x="7489825" y="5670550"/>
          <p14:tracePt t="97953" x="7426325" y="5753100"/>
          <p14:tracePt t="97966" x="7343775" y="5816600"/>
          <p14:tracePt t="98002" x="7189788" y="5972175"/>
          <p14:tracePt t="98013" x="7170738" y="5999163"/>
          <p14:tracePt t="98026" x="7116763" y="6064250"/>
          <p14:tracePt t="98038" x="7061200" y="6118225"/>
          <p14:tracePt t="98062" x="6951663" y="6264275"/>
          <p14:tracePt t="98075" x="6932613" y="6291263"/>
          <p14:tracePt t="98088" x="6915150" y="6319838"/>
          <p14:tracePt t="98112" x="6805613" y="6446838"/>
          <p14:tracePt t="98123" x="6786563" y="6465888"/>
          <p14:tracePt t="98136" x="6750050" y="6510338"/>
          <p14:tracePt t="98148" x="6696075" y="6565900"/>
          <p14:tracePt t="98174" x="6604000" y="6675438"/>
          <p14:tracePt t="98187" x="6567488" y="6711950"/>
          <p14:tracePt t="98199" x="6559550" y="6729413"/>
          <p14:tracePt t="98217" x="6523038" y="6765925"/>
          <p14:tracePt t="98229" x="6494463" y="6784975"/>
          <p14:tracePt t="98252" x="6477000" y="6802438"/>
          <p14:tracePt t="98474" x="6486525" y="6794500"/>
          <p14:tracePt t="98486" x="6503988" y="6775450"/>
          <p14:tracePt t="98499" x="6523038" y="6757988"/>
          <p14:tracePt t="98511" x="6550025" y="6721475"/>
          <p14:tracePt t="98537" x="6586538" y="6675438"/>
          <p14:tracePt t="98560" x="6640513" y="6619875"/>
          <p14:tracePt t="98588" x="6669088" y="6583363"/>
          <p14:tracePt t="98611" x="6686550" y="6565900"/>
          <p14:tracePt t="98635" x="6696075" y="6556375"/>
          <p14:tracePt t="98670" x="6732588" y="6510338"/>
          <p14:tracePt t="98682" x="6750050" y="6502400"/>
          <p14:tracePt t="98696" x="6769100" y="6483350"/>
          <p14:tracePt t="98720" x="6842125" y="6419850"/>
          <p14:tracePt t="98732" x="6888163" y="6383338"/>
          <p14:tracePt t="98744" x="6915150" y="6356350"/>
          <p14:tracePt t="98757" x="6978650" y="6291263"/>
          <p14:tracePt t="98780" x="7051675" y="6218238"/>
          <p14:tracePt t="98793" x="7070725" y="6200775"/>
          <p14:tracePt t="98807" x="7124700" y="6137275"/>
          <p14:tracePt t="98818" x="7170738" y="6081713"/>
          <p14:tracePt t="98843" x="7262813" y="5972175"/>
          <p14:tracePt t="98854" x="7299325" y="5935663"/>
          <p14:tracePt t="98873" x="7399338" y="5835650"/>
          <p14:tracePt t="98885" x="7481888" y="5734050"/>
          <p14:tracePt t="98898" x="7572375" y="5643563"/>
          <p14:tracePt t="98923" x="7664450" y="5551488"/>
          <p14:tracePt t="98935" x="7681913" y="5524500"/>
          <p14:tracePt t="98949" x="7710488" y="5497513"/>
          <p14:tracePt t="98961" x="7727950" y="5478463"/>
          <p14:tracePt t="98985" x="7754938" y="5451475"/>
          <p14:tracePt t="98985" x="7773988" y="5434013"/>
          <p14:tracePt t="98997" x="7783513" y="5424488"/>
          <p14:tracePt t="99032" x="7783513" y="5414963"/>
          <p14:tracePt t="99057" x="7791450" y="5405438"/>
          <p14:tracePt t="99069" x="7800975" y="5397500"/>
          <p14:tracePt t="99236" x="7800975" y="5387975"/>
          <p14:tracePt t="99474" x="7791450" y="5387975"/>
          <p14:tracePt t="99498" x="7791450" y="5397500"/>
          <p14:tracePt t="99536" x="7773988" y="5414963"/>
          <p14:tracePt t="99585" x="7764463" y="5424488"/>
          <p14:tracePt t="99597" x="7754938" y="5434013"/>
          <p14:tracePt t="99622" x="7737475" y="5441950"/>
          <p14:tracePt t="99634" x="7718425" y="5451475"/>
          <p14:tracePt t="99672" x="7710488" y="5461000"/>
          <p14:tracePt t="99683" x="7700963" y="5470525"/>
          <p14:tracePt t="99696" x="7691438" y="5478463"/>
          <p14:tracePt t="99709" x="7681913" y="5487988"/>
          <p14:tracePt t="99732" x="7627938" y="5543550"/>
          <p14:tracePt t="99744" x="7591425" y="5580063"/>
          <p14:tracePt t="99757" x="7564438" y="5597525"/>
          <p14:tracePt t="99781" x="7489825" y="5670550"/>
          <p14:tracePt t="99793" x="7435850" y="5726113"/>
          <p14:tracePt t="99806" x="7389813" y="5762625"/>
          <p14:tracePt t="99818" x="7362825" y="5780088"/>
          <p14:tracePt t="99841" x="7197725" y="5918200"/>
          <p14:tracePt t="99852" x="7161213" y="5945188"/>
          <p14:tracePt t="99869" x="7061200" y="6035675"/>
          <p14:tracePt t="99892" x="6951663" y="6137275"/>
          <p14:tracePt t="99904" x="6888163" y="6200775"/>
          <p14:tracePt t="99916" x="6851650" y="6237288"/>
          <p14:tracePt t="99928" x="6823075" y="6264275"/>
          <p14:tracePt t="99951" x="6732588" y="6356350"/>
          <p14:tracePt t="99962" x="6713538" y="6373813"/>
          <p14:tracePt t="99975" x="6677025" y="6400800"/>
          <p14:tracePt t="99987" x="6640513" y="6437313"/>
          <p14:tracePt t="100012" x="6596063" y="6465888"/>
          <p14:tracePt t="100034" x="6559550" y="6492875"/>
          <p14:tracePt t="100058" x="6540500" y="6510338"/>
          <p14:tracePt t="100070" x="6530975" y="6519863"/>
          <p14:tracePt t="100093" x="6523038" y="6519863"/>
          <p14:tracePt t="100128" x="6513513" y="6546850"/>
          <p14:tracePt t="100151" x="6503988" y="6556375"/>
          <p14:tracePt t="100669" x="6523038" y="6556375"/>
          <p14:tracePt t="100669" x="6550025" y="6529388"/>
          <p14:tracePt t="100682" x="6577013" y="6510338"/>
          <p14:tracePt t="100696" x="6669088" y="6465888"/>
          <p14:tracePt t="100708" x="6750050" y="6373813"/>
          <p14:tracePt t="100731" x="6832600" y="6337300"/>
          <p14:tracePt t="100742" x="6859588" y="6310313"/>
          <p14:tracePt t="100755" x="6888163" y="6291263"/>
          <p14:tracePt t="100766" x="6905625" y="6283325"/>
          <p14:tracePt t="100790" x="6961188" y="6246813"/>
          <p14:tracePt t="100814" x="6997700" y="6218238"/>
          <p14:tracePt t="100826" x="7007225" y="6210300"/>
          <p14:tracePt t="100839" x="7043738" y="6181725"/>
          <p14:tracePt t="100851" x="7107238" y="6154738"/>
          <p14:tracePt t="100869" x="7134225" y="6127750"/>
          <p14:tracePt t="100881" x="7153275" y="6108700"/>
          <p14:tracePt t="100896" x="7189788" y="6081713"/>
          <p14:tracePt t="100908" x="7226300" y="6045200"/>
          <p14:tracePt t="100932" x="7316788" y="5962650"/>
          <p14:tracePt t="100956" x="7362825" y="5926138"/>
          <p14:tracePt t="100979" x="7453313" y="5843588"/>
          <p14:tracePt t="100992" x="7472363" y="5816600"/>
          <p14:tracePt t="101016" x="7554913" y="5762625"/>
          <p14:tracePt t="101040" x="7654925" y="5670550"/>
          <p14:tracePt t="101063" x="7764463" y="5588000"/>
          <p14:tracePt t="101076" x="7820025" y="5551488"/>
          <p14:tracePt t="101089" x="7837488" y="5534025"/>
          <p14:tracePt t="101089" x="7856538" y="5514975"/>
          <p14:tracePt t="101124" x="7966075" y="5441950"/>
          <p14:tracePt t="101148" x="8002588" y="5414963"/>
          <p14:tracePt t="101160" x="8029575" y="5387975"/>
          <p14:tracePt t="101185" x="8102600" y="5332413"/>
          <p14:tracePt t="101209" x="8129588" y="5305425"/>
          <p14:tracePt t="101226" x="8148638" y="5295900"/>
          <p14:tracePt t="101239" x="8175625" y="5268913"/>
          <p14:tracePt t="101264" x="8194675" y="5241925"/>
          <p14:tracePt t="101287" x="8202613" y="5232400"/>
          <p14:tracePt t="101299" x="8212138" y="5222875"/>
          <p14:tracePt t="101323" x="8221663" y="5222875"/>
          <p14:tracePt t="101335" x="8221663" y="5214938"/>
          <p14:tracePt t="101348" x="8231188" y="5205413"/>
          <p14:tracePt t="101371" x="8239125" y="5195888"/>
          <p14:tracePt t="101383" x="8239125" y="5186363"/>
          <p14:tracePt t="101550" x="8239125" y="5178425"/>
          <p14:tracePt t="101567" x="8194675" y="5195888"/>
          <p14:tracePt t="101592" x="8093075" y="5259388"/>
          <p14:tracePt t="101603" x="8002588" y="5332413"/>
          <p14:tracePt t="101616" x="7947025" y="5368925"/>
          <p14:tracePt t="101628" x="7929563" y="5378450"/>
          <p14:tracePt t="101652" x="7764463" y="5470525"/>
          <p14:tracePt t="101663" x="7727950" y="5497513"/>
          <p14:tracePt t="101676" x="7700963" y="5524500"/>
          <p14:tracePt t="101687" x="7618413" y="5580063"/>
          <p14:tracePt t="101711" x="7489825" y="5689600"/>
          <p14:tracePt t="101734" x="7399338" y="5762625"/>
          <p14:tracePt t="101758" x="7307263" y="5843588"/>
          <p14:tracePt t="101770" x="7280275" y="5881688"/>
          <p14:tracePt t="101793" x="7180263" y="5954713"/>
          <p14:tracePt t="101793" x="7116763" y="6008688"/>
          <p14:tracePt t="101817" x="7043738" y="6072188"/>
          <p14:tracePt t="101841" x="6932613" y="6191250"/>
          <p14:tracePt t="101852" x="6896100" y="6218238"/>
          <p14:tracePt t="101865" x="6842125" y="6283325"/>
          <p14:tracePt t="101883" x="6815138" y="6327775"/>
          <p14:tracePt t="101896" x="6786563" y="6364288"/>
          <p14:tracePt t="101909" x="6759575" y="6400800"/>
          <p14:tracePt t="101934" x="6732588" y="6429375"/>
          <p14:tracePt t="101945" x="6723063" y="6429375"/>
          <p14:tracePt t="101959" x="6705600" y="6456363"/>
          <p14:tracePt t="101984" x="6669088" y="6492875"/>
          <p14:tracePt t="102019" x="6669088" y="6502400"/>
          <p14:tracePt t="102042" x="6659563" y="6510338"/>
          <p14:tracePt t="102906" x="6650038" y="6510338"/>
          <p14:tracePt t="102929" x="6640513" y="6519863"/>
          <p14:tracePt t="103148" x="6640513" y="6529388"/>
          <p14:tracePt t="103161" x="6632575" y="6529388"/>
          <p14:tracePt t="103186" x="6623050" y="6546850"/>
          <p14:tracePt t="103295" x="6613525" y="6556375"/>
          <p14:tracePt t="103319" x="6523038" y="6619875"/>
          <p14:tracePt t="103331" x="6494463" y="6638925"/>
          <p14:tracePt t="103345" x="6367463" y="6675438"/>
          <p14:tracePt t="103357" x="6238875" y="6711950"/>
          <p14:tracePt t="103381" x="5307013" y="6811963"/>
          <p14:tracePt t="103664" x="392113" y="6838950"/>
          <p14:tracePt t="103712" x="384175" y="6838950"/>
          <p14:tracePt t="103861" x="374650" y="6838950"/>
          <p14:tracePt t="103958" x="355600" y="6838950"/>
          <p14:tracePt t="103970" x="347663" y="6838950"/>
          <p14:tracePt t="103995" x="292100" y="6838950"/>
          <p14:tracePt t="104019" x="192088" y="6811963"/>
          <p14:tracePt t="104031" x="128588" y="6802438"/>
          <p14:tracePt t="104047" x="26988" y="67849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03734" y="5394733"/>
            <a:ext cx="296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 </a:t>
            </a:r>
            <a:r>
              <a:rPr lang="sr-Latn-RS" sz="2000" dirty="0">
                <a:latin typeface="Cambria" panose="02040503050406030204" pitchFamily="18" charset="0"/>
              </a:rPr>
              <a:t> </a:t>
            </a:r>
            <a:endParaRPr lang="en-US" sz="2000" dirty="0"/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78060B00-8198-4837-8616-3D479C455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19</a:t>
            </a:fld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EFA902-5996-4AF8-A976-93343AD03504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D02497E-2A53-4A63-B100-0DE7FE75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sr-Latn-RS" sz="2800" b="1" dirty="0">
                <a:solidFill>
                  <a:srgbClr val="0070C0"/>
                </a:solidFill>
                <a:latin typeface="Cambria" pitchFamily="18" charset="0"/>
              </a:rPr>
              <a:t>MNK: slučaj linearne zavisnosti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208B07C-C5C9-4B91-B2BF-17CD9577D37F}"/>
                  </a:ext>
                </a:extLst>
              </p:cNvPr>
              <p:cNvSpPr/>
              <p:nvPr/>
            </p:nvSpPr>
            <p:spPr>
              <a:xfrm>
                <a:off x="448340" y="1616076"/>
                <a:ext cx="6400800" cy="2486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sr-Latn-RS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Otežinjeni</a:t>
                </a:r>
                <a:r>
                  <a:rPr lang="sr-Latn-RS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slučaj, težinski faktor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sr-Latn-R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sr-Latn-R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sr-Latn-R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sr-Latn-R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>
                            <m:r>
                              <a:rPr lang="sr-Latn-R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sr-Latn-RS" i="1" dirty="0"/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𝑆𝑆𝐸</m:t>
                      </m:r>
                      <m:r>
                        <a:rPr lang="sr-Latn-R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sr-Latn-R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Uslov za minimum </a:t>
                </a:r>
                <a14:m>
                  <m:oMath xmlns:m="http://schemas.openxmlformats.org/officeDocument/2006/math">
                    <m:r>
                      <a:rPr lang="sr-Latn-R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𝑆𝑆𝐸</m:t>
                    </m:r>
                  </m:oMath>
                </a14:m>
                <a:r>
                  <a:rPr lang="sr-Latn-R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r-Latn-R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r>
                                  <a:rPr lang="sr-Latn-RS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sr-Latn-R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𝑆𝑆𝐸</m:t>
                                </m:r>
                                <m:r>
                                  <a:rPr lang="sr-Latn-RS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sr-Latn-R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r>
                                  <a:rPr lang="sr-Latn-R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sr-Latn-R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sr-Latn-R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sr-Latn-R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r-Latn-R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r>
                                  <a:rPr lang="sr-Latn-RS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sr-Latn-R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𝑆𝑆𝐸</m:t>
                                </m:r>
                                <m:r>
                                  <a:rPr lang="sr-Latn-RS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sr-Latn-R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r>
                                  <a:rPr lang="sr-Latn-R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sr-Latn-R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sr-Latn-R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sr-Latn-RS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208B07C-C5C9-4B91-B2BF-17CD9577D3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40" y="1616076"/>
                <a:ext cx="6400800" cy="2486386"/>
              </a:xfrm>
              <a:prstGeom prst="rect">
                <a:avLst/>
              </a:prstGeom>
              <a:blipFill>
                <a:blip r:embed="rId5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FAE6CCA-A886-4B76-B7D8-FF2BFF86352A}"/>
                  </a:ext>
                </a:extLst>
              </p:cNvPr>
              <p:cNvSpPr/>
              <p:nvPr/>
            </p:nvSpPr>
            <p:spPr>
              <a:xfrm>
                <a:off x="414670" y="4015060"/>
                <a:ext cx="4572000" cy="3159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1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undOvr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b="1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nary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sr-Latn-RS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sr-Latn-RS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sr-Latn-RS" dirty="0"/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sr-Latn-R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acc>
                      <m:r>
                        <a:rPr lang="sr-Latn-R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sr-Latn-R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endParaRPr lang="en-US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FAE6CCA-A886-4B76-B7D8-FF2BFF863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70" y="4015060"/>
                <a:ext cx="4572000" cy="31594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7F28B523-645F-4515-917A-6AF578BB6AE3}"/>
              </a:ext>
            </a:extLst>
          </p:cNvPr>
          <p:cNvGrpSpPr/>
          <p:nvPr/>
        </p:nvGrpSpPr>
        <p:grpSpPr>
          <a:xfrm>
            <a:off x="5096540" y="3893914"/>
            <a:ext cx="3505200" cy="2818370"/>
            <a:chOff x="5096540" y="3893914"/>
            <a:chExt cx="3505200" cy="28183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EB8AF8-7504-4697-AB81-FF8E3A848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6540" y="3893914"/>
              <a:ext cx="3505200" cy="2818370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8A09A4-AA7D-4F6A-B151-D30A070F9A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400" y="5220000"/>
              <a:ext cx="114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993707F-4BE2-484B-99B8-53D9B2B73E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400" y="5029200"/>
              <a:ext cx="99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997A01-43BA-4FAC-B0B3-E41F8CC948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09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540"/>
    </mc:Choice>
    <mc:Fallback>
      <p:transition spd="slow" advTm="189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47537" x="119063" y="584200"/>
          <p14:tracePt t="47541" x="201613" y="611188"/>
          <p14:tracePt t="47553" x="265113" y="657225"/>
          <p14:tracePt t="47568" x="347663" y="693738"/>
          <p14:tracePt t="47570" x="428625" y="739775"/>
          <p14:tracePt t="47586" x="511175" y="776288"/>
          <p14:tracePt t="47586" x="593725" y="839788"/>
          <p14:tracePt t="47602" x="666750" y="885825"/>
          <p14:tracePt t="47603" x="749300" y="931863"/>
          <p14:tracePt t="47605" x="831850" y="968375"/>
          <p14:tracePt t="47618" x="931863" y="1014413"/>
          <p14:tracePt t="47635" x="1050925" y="1077913"/>
          <p14:tracePt t="47637" x="1343025" y="1196975"/>
          <p14:tracePt t="47652" x="1516063" y="1260475"/>
          <p14:tracePt t="47654" x="1708150" y="1323975"/>
          <p14:tracePt t="47668" x="1936750" y="1397000"/>
          <p14:tracePt t="47671" x="2211388" y="1470025"/>
          <p14:tracePt t="47685" x="2411413" y="1543050"/>
          <p14:tracePt t="47687" x="2640013" y="1606550"/>
          <p14:tracePt t="47702" x="2878138" y="1679575"/>
          <p14:tracePt t="47704" x="3141663" y="1762125"/>
          <p14:tracePt t="47718" x="3379788" y="1835150"/>
          <p14:tracePt t="47720" x="3617913" y="1927225"/>
          <p14:tracePt t="47735" x="3817938" y="1990725"/>
          <p14:tracePt t="47737" x="3992563" y="2073275"/>
          <p14:tracePt t="47751" x="4165600" y="2146300"/>
          <p14:tracePt t="47753" x="4321175" y="2209800"/>
          <p14:tracePt t="47768" x="4457700" y="2273300"/>
          <p14:tracePt t="47770" x="4594225" y="2346325"/>
          <p14:tracePt t="47784" x="4713288" y="2419350"/>
          <p14:tracePt t="47786" x="4851400" y="2484438"/>
          <p14:tracePt t="47801" x="4987925" y="2547938"/>
          <p14:tracePt t="47803" x="5106988" y="2620963"/>
          <p14:tracePt t="47818" x="5224463" y="2674938"/>
          <p14:tracePt t="47820" x="5343525" y="2720975"/>
          <p14:tracePt t="47834" x="5462588" y="2747963"/>
          <p14:tracePt t="47836" x="5572125" y="2767013"/>
          <p14:tracePt t="47851" x="5691188" y="2767013"/>
          <p14:tracePt t="47853" x="5781675" y="2767013"/>
          <p14:tracePt t="47868" x="5854700" y="2767013"/>
          <p14:tracePt t="47870" x="5919788" y="2767013"/>
          <p14:tracePt t="47884" x="5965825" y="2767013"/>
          <p14:tracePt t="47886" x="5983288" y="2757488"/>
          <p14:tracePt t="47901" x="5983288" y="2747963"/>
          <p14:tracePt t="47903" x="5992813" y="2730500"/>
          <p14:tracePt t="47918" x="5992813" y="2684463"/>
          <p14:tracePt t="47920" x="5992813" y="2647950"/>
          <p14:tracePt t="47934" x="5992813" y="2611438"/>
          <p14:tracePt t="47935" x="5946775" y="2557463"/>
          <p14:tracePt t="47937" x="5873750" y="2465388"/>
          <p14:tracePt t="47951" x="5810250" y="2401888"/>
          <p14:tracePt t="47953" x="5718175" y="2328863"/>
          <p14:tracePt t="47968" x="5618163" y="2255838"/>
          <p14:tracePt t="47970" x="5535613" y="2200275"/>
          <p14:tracePt t="47985" x="5426075" y="2136775"/>
          <p14:tracePt t="47987" x="5326063" y="2100263"/>
          <p14:tracePt t="48001" x="5207000" y="2036763"/>
          <p14:tracePt t="48003" x="5078413" y="1990725"/>
          <p14:tracePt t="48018" x="4960938" y="1944688"/>
          <p14:tracePt t="48020" x="4859338" y="1917700"/>
          <p14:tracePt t="48034" x="4722813" y="1871663"/>
          <p14:tracePt t="48035" x="4603750" y="1844675"/>
          <p14:tracePt t="48037" x="4494213" y="1817688"/>
          <p14:tracePt t="48051" x="4375150" y="1798638"/>
          <p14:tracePt t="48053" x="4275138" y="1771650"/>
          <p14:tracePt t="48068" x="4219575" y="1762125"/>
          <p14:tracePt t="48070" x="4175125" y="1762125"/>
          <p14:tracePt t="48085" x="4129088" y="1762125"/>
          <p14:tracePt t="48087" x="4092575" y="1752600"/>
          <p14:tracePt t="48104" x="4037013" y="1744663"/>
          <p14:tracePt t="48118" x="4010025" y="1744663"/>
          <p14:tracePt t="48120" x="3983038" y="1744663"/>
          <p14:tracePt t="48135" x="3946525" y="1725613"/>
          <p14:tracePt t="48136" x="3919538" y="1725613"/>
          <p14:tracePt t="48151" x="3890963" y="1725613"/>
          <p14:tracePt t="48153" x="3863975" y="1725613"/>
          <p14:tracePt t="48168" x="3827463" y="1725613"/>
          <p14:tracePt t="48170" x="3800475" y="1735138"/>
          <p14:tracePt t="48184" x="3763963" y="1752600"/>
          <p14:tracePt t="48186" x="3727450" y="1762125"/>
          <p14:tracePt t="48201" x="3708400" y="1771650"/>
          <p14:tracePt t="48203" x="3671888" y="1781175"/>
          <p14:tracePt t="48218" x="3662363" y="1781175"/>
          <p14:tracePt t="48220" x="3635375" y="1798638"/>
          <p14:tracePt t="48234" x="3608388" y="1825625"/>
          <p14:tracePt t="48236" x="3589338" y="1844675"/>
          <p14:tracePt t="48251" x="3581400" y="1871663"/>
          <p14:tracePt t="48254" x="3581400" y="1927225"/>
          <p14:tracePt t="48268" x="3581400" y="1990725"/>
          <p14:tracePt t="48270" x="3589338" y="2054225"/>
          <p14:tracePt t="48284" x="3617913" y="2109788"/>
          <p14:tracePt t="48286" x="3644900" y="2146300"/>
          <p14:tracePt t="48301" x="3671888" y="2173288"/>
          <p14:tracePt t="48303" x="3708400" y="2246313"/>
          <p14:tracePt t="48318" x="3744913" y="2273300"/>
          <p14:tracePt t="48320" x="3790950" y="2309813"/>
          <p14:tracePt t="48335" x="3836988" y="2338388"/>
          <p14:tracePt t="48335" x="3854450" y="2338388"/>
          <p14:tracePt t="48337" x="3919538" y="2346325"/>
          <p14:tracePt t="48351" x="3946525" y="2346325"/>
          <p14:tracePt t="48353" x="3983038" y="2346325"/>
          <p14:tracePt t="48368" x="4029075" y="2346325"/>
          <p14:tracePt t="48370" x="4073525" y="2346325"/>
          <p14:tracePt t="48385" x="4129088" y="2346325"/>
          <p14:tracePt t="48387" x="4183063" y="2346325"/>
          <p14:tracePt t="48401" x="4238625" y="2346325"/>
          <p14:tracePt t="48403" x="4302125" y="2355850"/>
          <p14:tracePt t="48418" x="4330700" y="2355850"/>
          <p14:tracePt t="48420" x="4367213" y="2355850"/>
          <p14:tracePt t="48434" x="4394200" y="2355850"/>
          <p14:tracePt t="48435" x="4440238" y="2355850"/>
          <p14:tracePt t="48451" x="4457700" y="2355850"/>
          <p14:tracePt t="48453" x="4494213" y="2355850"/>
          <p14:tracePt t="48468" x="4503738" y="2346325"/>
          <p14:tracePt t="48484" x="4513263" y="2338388"/>
          <p14:tracePt t="48486" x="4540250" y="2328863"/>
          <p14:tracePt t="48501" x="4557713" y="2309813"/>
          <p14:tracePt t="48503" x="4567238" y="2292350"/>
          <p14:tracePt t="48518" x="4586288" y="2273300"/>
          <p14:tracePt t="48520" x="4603750" y="2228850"/>
          <p14:tracePt t="48534" x="4613275" y="2209800"/>
          <p14:tracePt t="48536" x="4640263" y="2163763"/>
          <p14:tracePt t="48551" x="4667250" y="2127250"/>
          <p14:tracePt t="48553" x="4686300" y="2109788"/>
          <p14:tracePt t="48568" x="4686300" y="2090738"/>
          <p14:tracePt t="48570" x="4703763" y="2046288"/>
          <p14:tracePt t="48584" x="4703763" y="2017713"/>
          <p14:tracePt t="48586" x="4713288" y="1963738"/>
          <p14:tracePt t="48601" x="4722813" y="1917700"/>
          <p14:tracePt t="48603" x="4722813" y="1862138"/>
          <p14:tracePt t="48618" x="4722813" y="1798638"/>
          <p14:tracePt t="48620" x="4722813" y="1762125"/>
          <p14:tracePt t="48634" x="4722813" y="1735138"/>
          <p14:tracePt t="48636" x="4722813" y="1698625"/>
          <p14:tracePt t="48651" x="4703763" y="1671638"/>
          <p14:tracePt t="48653" x="4667250" y="1635125"/>
          <p14:tracePt t="48668" x="4630738" y="1589088"/>
          <p14:tracePt t="48670" x="4603750" y="1552575"/>
          <p14:tracePt t="48684" x="4567238" y="1525588"/>
          <p14:tracePt t="48686" x="4549775" y="1516063"/>
          <p14:tracePt t="48701" x="4503738" y="1489075"/>
          <p14:tracePt t="48703" x="4467225" y="1479550"/>
          <p14:tracePt t="48718" x="4403725" y="1470025"/>
          <p14:tracePt t="48720" x="4348163" y="1470025"/>
          <p14:tracePt t="48735" x="4284663" y="1443038"/>
          <p14:tracePt t="48735" x="4219575" y="1433513"/>
          <p14:tracePt t="48737" x="4175125" y="1416050"/>
          <p14:tracePt t="48751" x="4119563" y="1406525"/>
          <p14:tracePt t="48753" x="4073525" y="1406525"/>
          <p14:tracePt t="48768" x="4046538" y="1406525"/>
          <p14:tracePt t="48770" x="3992563" y="1406525"/>
          <p14:tracePt t="48784" x="3956050" y="1406525"/>
          <p14:tracePt t="48801" x="3900488" y="1423988"/>
          <p14:tracePt t="48802" x="3854450" y="1433513"/>
          <p14:tracePt t="48804" x="3810000" y="1470025"/>
          <p14:tracePt t="48818" x="3763963" y="1489075"/>
          <p14:tracePt t="48820" x="3690938" y="1543050"/>
          <p14:tracePt t="48835" x="3671888" y="1579563"/>
          <p14:tracePt t="48837" x="3654425" y="1625600"/>
          <p14:tracePt t="48851" x="3625850" y="1671638"/>
          <p14:tracePt t="48853" x="3617913" y="1725613"/>
          <p14:tracePt t="48868" x="3608388" y="1762125"/>
          <p14:tracePt t="48870" x="3589338" y="1817688"/>
          <p14:tracePt t="48884" x="3589338" y="1871663"/>
          <p14:tracePt t="48885" x="3589338" y="1954213"/>
          <p14:tracePt t="48887" x="3598863" y="2027238"/>
          <p14:tracePt t="48901" x="3608388" y="2109788"/>
          <p14:tracePt t="48903" x="3635375" y="2192338"/>
          <p14:tracePt t="48918" x="3681413" y="2292350"/>
          <p14:tracePt t="48920" x="3708400" y="2355850"/>
          <p14:tracePt t="48935" x="3744913" y="2419350"/>
          <p14:tracePt t="48937" x="3800475" y="2484438"/>
          <p14:tracePt t="48951" x="3846513" y="2538413"/>
          <p14:tracePt t="48953" x="3900488" y="2584450"/>
          <p14:tracePt t="48968" x="3963988" y="2630488"/>
          <p14:tracePt t="48970" x="4029075" y="2647950"/>
          <p14:tracePt t="48984" x="4110038" y="2693988"/>
          <p14:tracePt t="48986" x="4192588" y="2720975"/>
          <p14:tracePt t="49001" x="4256088" y="2730500"/>
          <p14:tracePt t="49003" x="4330700" y="2747963"/>
          <p14:tracePt t="49018" x="4411663" y="2747963"/>
          <p14:tracePt t="49020" x="4484688" y="2747963"/>
          <p14:tracePt t="49034" x="4557713" y="2747963"/>
          <p14:tracePt t="49036" x="4640263" y="2747963"/>
          <p14:tracePt t="49051" x="4695825" y="2747963"/>
          <p14:tracePt t="49053" x="4740275" y="2747963"/>
          <p14:tracePt t="49068" x="4776788" y="2747963"/>
          <p14:tracePt t="49070" x="4805363" y="2747963"/>
          <p14:tracePt t="49084" x="4841875" y="2730500"/>
          <p14:tracePt t="49086" x="4868863" y="2720975"/>
          <p14:tracePt t="49118" x="4914900" y="2693988"/>
          <p14:tracePt t="49118" x="4951413" y="2638425"/>
          <p14:tracePt t="49134" x="4968875" y="2611438"/>
          <p14:tracePt t="49135" x="4968875" y="2601913"/>
          <p14:tracePt t="49150" x="4987925" y="2574925"/>
          <p14:tracePt t="49151" x="4997450" y="2565400"/>
          <p14:tracePt t="49167" x="4997450" y="2557463"/>
          <p14:tracePt t="49184" x="5005388" y="2547938"/>
          <p14:tracePt t="49200" x="5005388" y="2538413"/>
          <p14:tracePt t="59123" x="5005388" y="2528888"/>
          <p14:tracePt t="59139" x="5005388" y="2492375"/>
          <p14:tracePt t="59143" x="5005388" y="2465388"/>
          <p14:tracePt t="59155" x="5005388" y="2428875"/>
          <p14:tracePt t="59168" x="5005388" y="2401888"/>
          <p14:tracePt t="59184" x="5005388" y="2382838"/>
          <p14:tracePt t="59185" x="4997450" y="2365375"/>
          <p14:tracePt t="59201" x="4987925" y="2346325"/>
          <p14:tracePt t="59202" x="4960938" y="2301875"/>
          <p14:tracePt t="59203" x="4941888" y="2255838"/>
          <p14:tracePt t="59218" x="4905375" y="2200275"/>
          <p14:tracePt t="59220" x="4851400" y="2155825"/>
          <p14:tracePt t="59235" x="4841875" y="2119313"/>
          <p14:tracePt t="59236" x="4795838" y="2073275"/>
          <p14:tracePt t="59251" x="4768850" y="2046288"/>
          <p14:tracePt t="59252" x="4732338" y="2017713"/>
          <p14:tracePt t="59268" x="4703763" y="2000250"/>
          <p14:tracePt t="59268" x="4659313" y="1963738"/>
          <p14:tracePt t="59271" x="4630738" y="1954213"/>
          <p14:tracePt t="59284" x="4613275" y="1935163"/>
          <p14:tracePt t="59301" x="4586288" y="1917700"/>
          <p14:tracePt t="59318" x="4521200" y="1871663"/>
          <p14:tracePt t="59319" x="4457700" y="1835150"/>
          <p14:tracePt t="59334" x="4411663" y="1798638"/>
          <p14:tracePt t="59335" x="4375150" y="1789113"/>
          <p14:tracePt t="59351" x="4348163" y="1762125"/>
          <p14:tracePt t="59351" x="4321175" y="1744663"/>
          <p14:tracePt t="59367" x="4292600" y="1725613"/>
          <p14:tracePt t="59368" x="4275138" y="1708150"/>
          <p14:tracePt t="59384" x="4248150" y="1698625"/>
          <p14:tracePt t="59385" x="4229100" y="1671638"/>
          <p14:tracePt t="59401" x="4202113" y="1662113"/>
          <p14:tracePt t="59401" x="4183063" y="1652588"/>
          <p14:tracePt t="59418" x="4165600" y="1643063"/>
          <p14:tracePt t="59418" x="4138613" y="1625600"/>
          <p14:tracePt t="59434" x="4129088" y="1616075"/>
          <p14:tracePt t="59435" x="4073525" y="1606550"/>
          <p14:tracePt t="59451" x="4019550" y="1598613"/>
          <p14:tracePt t="59468" x="4010025" y="1589088"/>
          <p14:tracePt t="59468" x="3983038" y="1589088"/>
          <p14:tracePt t="59484" x="3963988" y="1589088"/>
          <p14:tracePt t="59485" x="3937000" y="1589088"/>
          <p14:tracePt t="59501" x="3919538" y="1579563"/>
          <p14:tracePt t="59502" x="3900488" y="1579563"/>
          <p14:tracePt t="59518" x="3883025" y="1579563"/>
          <p14:tracePt t="59518" x="3873500" y="1579563"/>
          <p14:tracePt t="59534" x="3854450" y="1579563"/>
          <p14:tracePt t="59535" x="3846513" y="1579563"/>
          <p14:tracePt t="59551" x="3836988" y="1579563"/>
          <p14:tracePt t="59568" x="3817938" y="1579563"/>
          <p14:tracePt t="59568" x="3810000" y="1579563"/>
          <p14:tracePt t="59571" x="3790950" y="1579563"/>
          <p14:tracePt t="59584" x="3773488" y="1579563"/>
          <p14:tracePt t="59601" x="3763963" y="1579563"/>
          <p14:tracePt t="59601" x="3754438" y="1579563"/>
          <p14:tracePt t="59604" x="3735388" y="1598613"/>
          <p14:tracePt t="59618" x="3727450" y="1598613"/>
          <p14:tracePt t="59620" x="3708400" y="1606550"/>
          <p14:tracePt t="59634" x="3690938" y="1616075"/>
          <p14:tracePt t="59637" x="3671888" y="1635125"/>
          <p14:tracePt t="59651" x="3662363" y="1643063"/>
          <p14:tracePt t="59653" x="3654425" y="1652588"/>
          <p14:tracePt t="59668" x="3654425" y="1671638"/>
          <p14:tracePt t="59670" x="3654425" y="1689100"/>
          <p14:tracePt t="59684" x="3644900" y="1716088"/>
          <p14:tracePt t="59701" x="3644900" y="1744663"/>
          <p14:tracePt t="59702" x="3644900" y="1762125"/>
          <p14:tracePt t="59703" x="3644900" y="1771650"/>
          <p14:tracePt t="59718" x="3644900" y="1798638"/>
          <p14:tracePt t="59719" x="3644900" y="1817688"/>
          <p14:tracePt t="59734" x="3654425" y="1835150"/>
          <p14:tracePt t="59735" x="3662363" y="1854200"/>
          <p14:tracePt t="59751" x="3690938" y="1881188"/>
          <p14:tracePt t="59753" x="3708400" y="1917700"/>
          <p14:tracePt t="59768" x="3717925" y="1935163"/>
          <p14:tracePt t="59769" x="3735388" y="1981200"/>
          <p14:tracePt t="59784" x="3763963" y="2009775"/>
          <p14:tracePt t="59785" x="3781425" y="2027238"/>
          <p14:tracePt t="59801" x="3790950" y="2036763"/>
          <p14:tracePt t="59802" x="3810000" y="2054225"/>
          <p14:tracePt t="59818" x="3817938" y="2063750"/>
          <p14:tracePt t="59819" x="3836988" y="2082800"/>
          <p14:tracePt t="59834" x="3854450" y="2100263"/>
          <p14:tracePt t="59835" x="3873500" y="2119313"/>
          <p14:tracePt t="59851" x="3890963" y="2127250"/>
          <p14:tracePt t="59852" x="3900488" y="2136775"/>
          <p14:tracePt t="59868" x="3919538" y="2146300"/>
          <p14:tracePt t="59868" x="3927475" y="2155825"/>
          <p14:tracePt t="59884" x="3946525" y="2173288"/>
          <p14:tracePt t="59885" x="3963988" y="2173288"/>
          <p14:tracePt t="59901" x="3973513" y="2182813"/>
          <p14:tracePt t="59902" x="4000500" y="2200275"/>
          <p14:tracePt t="59918" x="4037013" y="2219325"/>
          <p14:tracePt t="59934" x="4037013" y="2228850"/>
          <p14:tracePt t="59935" x="4065588" y="2236788"/>
          <p14:tracePt t="59951" x="4102100" y="2246313"/>
          <p14:tracePt t="59952" x="4129088" y="2255838"/>
          <p14:tracePt t="59968" x="4156075" y="2255838"/>
          <p14:tracePt t="59969" x="4183063" y="2265363"/>
          <p14:tracePt t="59971" x="4219575" y="2273300"/>
          <p14:tracePt t="59984" x="4265613" y="2292350"/>
          <p14:tracePt t="60001" x="4284663" y="2292350"/>
          <p14:tracePt t="60003" x="4367213" y="2292350"/>
          <p14:tracePt t="60018" x="4411663" y="2292350"/>
          <p14:tracePt t="60020" x="4448175" y="2301875"/>
          <p14:tracePt t="60034" x="4513263" y="2301875"/>
          <p14:tracePt t="60037" x="4567238" y="2301875"/>
          <p14:tracePt t="60051" x="4613275" y="2301875"/>
          <p14:tracePt t="60053" x="4640263" y="2301875"/>
          <p14:tracePt t="60068" x="4667250" y="2301875"/>
          <p14:tracePt t="60069" x="4713288" y="2301875"/>
          <p14:tracePt t="60084" x="4740275" y="2301875"/>
          <p14:tracePt t="60085" x="4786313" y="2301875"/>
          <p14:tracePt t="60087" x="4822825" y="2301875"/>
          <p14:tracePt t="60104" x="4887913" y="2265363"/>
          <p14:tracePt t="60118" x="4932363" y="2246313"/>
          <p14:tracePt t="60120" x="4968875" y="2219325"/>
          <p14:tracePt t="60135" x="4997450" y="2209800"/>
          <p14:tracePt t="60136" x="5033963" y="2182813"/>
          <p14:tracePt t="60151" x="5041900" y="2173288"/>
          <p14:tracePt t="60153" x="5060950" y="2163763"/>
          <p14:tracePt t="60168" x="5070475" y="2146300"/>
          <p14:tracePt t="60169" x="5087938" y="2119313"/>
          <p14:tracePt t="60184" x="5097463" y="2100263"/>
          <p14:tracePt t="60186" x="5114925" y="2082800"/>
          <p14:tracePt t="60201" x="5114925" y="2063750"/>
          <p14:tracePt t="60203" x="5114925" y="2027238"/>
          <p14:tracePt t="60218" x="5114925" y="1990725"/>
          <p14:tracePt t="60220" x="5114925" y="1954213"/>
          <p14:tracePt t="60234" x="5114925" y="1908175"/>
          <p14:tracePt t="60236" x="5114925" y="1881188"/>
          <p14:tracePt t="60251" x="5114925" y="1825625"/>
          <p14:tracePt t="60253" x="5087938" y="1771650"/>
          <p14:tracePt t="60268" x="5070475" y="1744663"/>
          <p14:tracePt t="60270" x="5051425" y="1698625"/>
          <p14:tracePt t="60284" x="5014913" y="1652588"/>
          <p14:tracePt t="60286" x="4978400" y="1598613"/>
          <p14:tracePt t="60301" x="4924425" y="1552575"/>
          <p14:tracePt t="60303" x="4878388" y="1516063"/>
          <p14:tracePt t="60318" x="4841875" y="1479550"/>
          <p14:tracePt t="60320" x="4795838" y="1443038"/>
          <p14:tracePt t="60334" x="4749800" y="1423988"/>
          <p14:tracePt t="60336" x="4713288" y="1406525"/>
          <p14:tracePt t="60351" x="4667250" y="1379538"/>
          <p14:tracePt t="60353" x="4630738" y="1370013"/>
          <p14:tracePt t="60368" x="4586288" y="1343025"/>
          <p14:tracePt t="60368" x="4549775" y="1333500"/>
          <p14:tracePt t="60371" x="4503738" y="1323975"/>
          <p14:tracePt t="60384" x="4484688" y="1314450"/>
          <p14:tracePt t="60401" x="4430713" y="1306513"/>
          <p14:tracePt t="60402" x="4411663" y="1306513"/>
          <p14:tracePt t="60403" x="4367213" y="1306513"/>
          <p14:tracePt t="60418" x="4338638" y="1306513"/>
          <p14:tracePt t="60434" x="4330700" y="1296988"/>
          <p14:tracePt t="60435" x="4302125" y="1296988"/>
          <p14:tracePt t="60437" x="4275138" y="1296988"/>
          <p14:tracePt t="60451" x="4256088" y="1296988"/>
          <p14:tracePt t="60453" x="4238625" y="1296988"/>
          <p14:tracePt t="60468" x="4211638" y="1296988"/>
          <p14:tracePt t="60470" x="4192588" y="1296988"/>
          <p14:tracePt t="60484" x="4165600" y="1296988"/>
          <p14:tracePt t="60486" x="4129088" y="1296988"/>
          <p14:tracePt t="60501" x="4119563" y="1296988"/>
          <p14:tracePt t="60503" x="4110038" y="1296988"/>
          <p14:tracePt t="60518" x="4073525" y="1296988"/>
          <p14:tracePt t="60520" x="4056063" y="1296988"/>
          <p14:tracePt t="60534" x="4037013" y="1306513"/>
          <p14:tracePt t="60536" x="4010025" y="1314450"/>
          <p14:tracePt t="60537" x="3973513" y="1333500"/>
          <p14:tracePt t="60551" x="3956050" y="1333500"/>
          <p14:tracePt t="60552" x="3927475" y="1360488"/>
          <p14:tracePt t="60568" x="3900488" y="1370013"/>
          <p14:tracePt t="60569" x="3854450" y="1406525"/>
          <p14:tracePt t="60584" x="3836988" y="1406525"/>
          <p14:tracePt t="60585" x="3810000" y="1423988"/>
          <p14:tracePt t="60601" x="3763963" y="1460500"/>
          <p14:tracePt t="60602" x="3744913" y="1479550"/>
          <p14:tracePt t="60618" x="3727450" y="1489075"/>
          <p14:tracePt t="60618" x="3698875" y="1506538"/>
          <p14:tracePt t="60634" x="3671888" y="1525588"/>
          <p14:tracePt t="60635" x="3644900" y="1570038"/>
          <p14:tracePt t="60651" x="3635375" y="1598613"/>
          <p14:tracePt t="60652" x="3608388" y="1625600"/>
          <p14:tracePt t="60668" x="3598863" y="1643063"/>
          <p14:tracePt t="60668" x="3589338" y="1689100"/>
          <p14:tracePt t="60684" x="3581400" y="1716088"/>
          <p14:tracePt t="60685" x="3581400" y="1744663"/>
          <p14:tracePt t="60701" x="3581400" y="1789113"/>
          <p14:tracePt t="60702" x="3581400" y="1817688"/>
          <p14:tracePt t="60718" x="3581400" y="1835150"/>
          <p14:tracePt t="60718" x="3581400" y="1881188"/>
          <p14:tracePt t="60734" x="3581400" y="1908175"/>
          <p14:tracePt t="60735" x="3581400" y="1944688"/>
          <p14:tracePt t="60751" x="3589338" y="1973263"/>
          <p14:tracePt t="60752" x="3625850" y="2000250"/>
          <p14:tracePt t="60768" x="3662363" y="2054225"/>
          <p14:tracePt t="60768" x="3681413" y="2082800"/>
          <p14:tracePt t="60784" x="3717925" y="2119313"/>
          <p14:tracePt t="60785" x="3744913" y="2136775"/>
          <p14:tracePt t="60801" x="3754438" y="2146300"/>
          <p14:tracePt t="60802" x="3781425" y="2155825"/>
          <p14:tracePt t="60818" x="3800475" y="2173288"/>
          <p14:tracePt t="60818" x="3827463" y="2182813"/>
          <p14:tracePt t="60821" x="3854450" y="2192338"/>
          <p14:tracePt t="60834" x="3873500" y="2200275"/>
          <p14:tracePt t="60851" x="3900488" y="2200275"/>
          <p14:tracePt t="60852" x="3927475" y="2228850"/>
          <p14:tracePt t="60853" x="3963988" y="2236788"/>
          <p14:tracePt t="60868" x="3992563" y="2236788"/>
          <p14:tracePt t="60869" x="4037013" y="2236788"/>
          <p14:tracePt t="60884" x="4073525" y="2255838"/>
          <p14:tracePt t="60885" x="4119563" y="2255838"/>
          <p14:tracePt t="60901" x="4175125" y="2265363"/>
          <p14:tracePt t="60902" x="4219575" y="2265363"/>
          <p14:tracePt t="60918" x="4265613" y="2265363"/>
          <p14:tracePt t="60918" x="4292600" y="2282825"/>
          <p14:tracePt t="60934" x="4321175" y="2292350"/>
          <p14:tracePt t="60935" x="4375150" y="2292350"/>
          <p14:tracePt t="60937" x="4440238" y="2292350"/>
          <p14:tracePt t="60951" x="4476750" y="2292350"/>
          <p14:tracePt t="60953" x="4540250" y="2292350"/>
          <p14:tracePt t="60968" x="4576763" y="2292350"/>
          <p14:tracePt t="60970" x="4622800" y="2292350"/>
          <p14:tracePt t="60984" x="4659313" y="2292350"/>
          <p14:tracePt t="60986" x="4703763" y="2292350"/>
          <p14:tracePt t="61001" x="4732338" y="2273300"/>
          <p14:tracePt t="61003" x="4768850" y="2265363"/>
          <p14:tracePt t="61018" x="4776788" y="2265363"/>
          <p14:tracePt t="61020" x="4795838" y="2246313"/>
          <p14:tracePt t="61034" x="4813300" y="2236788"/>
          <p14:tracePt t="61036" x="4841875" y="2219325"/>
          <p14:tracePt t="61051" x="4859338" y="2200275"/>
          <p14:tracePt t="61053" x="4868863" y="2192338"/>
          <p14:tracePt t="61068" x="4895850" y="2163763"/>
          <p14:tracePt t="61070" x="4924425" y="2119313"/>
          <p14:tracePt t="61084" x="4941888" y="2100263"/>
          <p14:tracePt t="61086" x="4960938" y="2054225"/>
          <p14:tracePt t="61104" x="4987925" y="1990725"/>
          <p14:tracePt t="61118" x="4997450" y="1935163"/>
          <p14:tracePt t="61120" x="5005388" y="1898650"/>
          <p14:tracePt t="61134" x="5005388" y="1844675"/>
          <p14:tracePt t="61136" x="5005388" y="1808163"/>
          <p14:tracePt t="61151" x="5005388" y="1771650"/>
          <p14:tracePt t="61153" x="5005388" y="1744663"/>
          <p14:tracePt t="61168" x="5005388" y="1698625"/>
          <p14:tracePt t="61170" x="5005388" y="1662113"/>
          <p14:tracePt t="61184" x="4997450" y="1598613"/>
          <p14:tracePt t="61186" x="4968875" y="1552575"/>
          <p14:tracePt t="61201" x="4932363" y="1489075"/>
          <p14:tracePt t="61202" x="4895850" y="1433513"/>
          <p14:tracePt t="61218" x="4878388" y="1416050"/>
          <p14:tracePt t="61220" x="4841875" y="1406525"/>
          <p14:tracePt t="61234" x="4795838" y="1387475"/>
          <p14:tracePt t="61235" x="4768850" y="1379538"/>
          <p14:tracePt t="61237" x="4722813" y="1360488"/>
          <p14:tracePt t="61251" x="4695825" y="1350963"/>
          <p14:tracePt t="61253" x="4659313" y="1343025"/>
          <p14:tracePt t="61268" x="4640263" y="1333500"/>
          <p14:tracePt t="61270" x="4613275" y="1333500"/>
          <p14:tracePt t="61285" x="4594225" y="1333500"/>
          <p14:tracePt t="61287" x="4586288" y="1333500"/>
          <p14:tracePt t="61301" x="4567238" y="1333500"/>
          <p14:tracePt t="61303" x="4540250" y="1333500"/>
          <p14:tracePt t="61318" x="4530725" y="1333500"/>
          <p14:tracePt t="61320" x="4503738" y="1333500"/>
          <p14:tracePt t="61334" x="4476750" y="1333500"/>
          <p14:tracePt t="61335" x="4457700" y="1333500"/>
          <p14:tracePt t="61337" x="4448175" y="1333500"/>
          <p14:tracePt t="61351" x="4421188" y="1333500"/>
          <p14:tracePt t="61353" x="4394200" y="1333500"/>
          <p14:tracePt t="61368" x="4357688" y="1343025"/>
          <p14:tracePt t="61370" x="4330700" y="1350963"/>
          <p14:tracePt t="61384" x="4302125" y="1370013"/>
          <p14:tracePt t="61386" x="4265613" y="1379538"/>
          <p14:tracePt t="61401" x="4238625" y="1387475"/>
          <p14:tracePt t="61401" x="4192588" y="1406525"/>
          <p14:tracePt t="61418" x="4175125" y="1416050"/>
          <p14:tracePt t="61419" x="4156075" y="1423988"/>
          <p14:tracePt t="61434" x="4138613" y="1452563"/>
          <p14:tracePt t="61436" x="4102100" y="1460500"/>
          <p14:tracePt t="61451" x="4083050" y="1470025"/>
          <p14:tracePt t="61453" x="4073525" y="1479550"/>
          <p14:tracePt t="61468" x="4056063" y="1489075"/>
          <p14:tracePt t="61470" x="4037013" y="1506538"/>
          <p14:tracePt t="61484" x="4019550" y="1525588"/>
          <p14:tracePt t="61486" x="4000500" y="1543050"/>
          <p14:tracePt t="61501" x="3992563" y="1552575"/>
          <p14:tracePt t="61503" x="3973513" y="1570038"/>
          <p14:tracePt t="61518" x="3963988" y="1579563"/>
          <p14:tracePt t="61520" x="3946525" y="1606550"/>
          <p14:tracePt t="61534" x="3937000" y="1625600"/>
          <p14:tracePt t="61536" x="3919538" y="1643063"/>
          <p14:tracePt t="61551" x="3910013" y="1662113"/>
          <p14:tracePt t="61553" x="3900488" y="1708150"/>
          <p14:tracePt t="61568" x="3890963" y="1725613"/>
          <p14:tracePt t="61570" x="3883025" y="1735138"/>
          <p14:tracePt t="61584" x="3873500" y="1762125"/>
          <p14:tracePt t="61586" x="3863975" y="1771650"/>
          <p14:tracePt t="61601" x="3854450" y="1789113"/>
          <p14:tracePt t="61603" x="3854450" y="1808163"/>
          <p14:tracePt t="61618" x="3846513" y="1835150"/>
          <p14:tracePt t="61620" x="3846513" y="1844675"/>
          <p14:tracePt t="61634" x="3846513" y="1871663"/>
          <p14:tracePt t="61635" x="3836988" y="1898650"/>
          <p14:tracePt t="61637" x="3836988" y="1917700"/>
          <p14:tracePt t="61651" x="3836988" y="1944688"/>
          <p14:tracePt t="61653" x="3836988" y="1981200"/>
          <p14:tracePt t="61668" x="3836988" y="2000250"/>
          <p14:tracePt t="61670" x="3836988" y="2017713"/>
          <p14:tracePt t="61684" x="3836988" y="2046288"/>
          <p14:tracePt t="61686" x="3836988" y="2063750"/>
          <p14:tracePt t="61701" x="3836988" y="2109788"/>
          <p14:tracePt t="61703" x="3836988" y="2127250"/>
          <p14:tracePt t="61718" x="3846513" y="2155825"/>
          <p14:tracePt t="61720" x="3863975" y="2182813"/>
          <p14:tracePt t="61734" x="3890963" y="2219325"/>
          <p14:tracePt t="61751" x="3937000" y="2273300"/>
          <p14:tracePt t="61751" x="3973513" y="2301875"/>
          <p14:tracePt t="61753" x="3992563" y="2319338"/>
          <p14:tracePt t="61768" x="4010025" y="2328863"/>
          <p14:tracePt t="61770" x="4046538" y="2355850"/>
          <p14:tracePt t="61785" x="4073525" y="2374900"/>
          <p14:tracePt t="61786" x="4092575" y="2382838"/>
          <p14:tracePt t="61801" x="4110038" y="2392363"/>
          <p14:tracePt t="61802" x="4138613" y="2392363"/>
          <p14:tracePt t="61818" x="4175125" y="2401888"/>
          <p14:tracePt t="61818" x="4202113" y="2411413"/>
          <p14:tracePt t="61834" x="4219575" y="2411413"/>
          <p14:tracePt t="61835" x="4238625" y="2411413"/>
          <p14:tracePt t="61851" x="4256088" y="2411413"/>
          <p14:tracePt t="61852" x="4284663" y="2411413"/>
          <p14:tracePt t="61868" x="4292600" y="2411413"/>
          <p14:tracePt t="61868" x="4311650" y="2411413"/>
          <p14:tracePt t="61884" x="4338638" y="2411413"/>
          <p14:tracePt t="61885" x="4357688" y="2411413"/>
          <p14:tracePt t="61901" x="4394200" y="2411413"/>
          <p14:tracePt t="61901" x="4411663" y="2411413"/>
          <p14:tracePt t="61917" x="4430713" y="2411413"/>
          <p14:tracePt t="61918" x="4457700" y="2411413"/>
          <p14:tracePt t="61934" x="4484688" y="2411413"/>
          <p14:tracePt t="61935" x="4503738" y="2411413"/>
          <p14:tracePt t="61950" x="4513263" y="2411413"/>
          <p14:tracePt t="61950" x="4540250" y="2411413"/>
          <p14:tracePt t="61967" x="4557713" y="2411413"/>
          <p14:tracePt t="61968" x="4576763" y="2401888"/>
          <p14:tracePt t="61984" x="4586288" y="2392363"/>
          <p14:tracePt t="61984" x="4613275" y="2374900"/>
          <p14:tracePt t="62000" x="4630738" y="2365375"/>
          <p14:tracePt t="62001" x="4649788" y="2355850"/>
          <p14:tracePt t="62018" x="4667250" y="2338388"/>
          <p14:tracePt t="62018" x="4695825" y="2319338"/>
          <p14:tracePt t="62034" x="4722813" y="2301875"/>
          <p14:tracePt t="62035" x="4740275" y="2292350"/>
          <p14:tracePt t="62051" x="4759325" y="2273300"/>
          <p14:tracePt t="62051" x="4776788" y="2255838"/>
          <p14:tracePt t="62067" x="4805363" y="2228850"/>
          <p14:tracePt t="62068" x="4822825" y="2209800"/>
          <p14:tracePt t="62084" x="4841875" y="2200275"/>
          <p14:tracePt t="62085" x="4851400" y="2182813"/>
          <p14:tracePt t="62087" x="4887913" y="2127250"/>
          <p14:tracePt t="62104" x="4914900" y="2090738"/>
          <p14:tracePt t="62118" x="4941888" y="2046288"/>
          <p14:tracePt t="62121" x="4941888" y="2027238"/>
          <p14:tracePt t="62135" x="4951413" y="2000250"/>
          <p14:tracePt t="62137" x="4960938" y="1954213"/>
          <p14:tracePt t="62151" x="4960938" y="1917700"/>
          <p14:tracePt t="62153" x="4960938" y="1898650"/>
          <p14:tracePt t="62168" x="4960938" y="1854200"/>
          <p14:tracePt t="62170" x="4960938" y="1808163"/>
          <p14:tracePt t="62184" x="4960938" y="1798638"/>
          <p14:tracePt t="62185" x="4960938" y="1752600"/>
          <p14:tracePt t="62187" x="4960938" y="1708150"/>
          <p14:tracePt t="62201" x="4941888" y="1662113"/>
          <p14:tracePt t="62203" x="4905375" y="1616075"/>
          <p14:tracePt t="62218" x="4887913" y="1589088"/>
          <p14:tracePt t="62220" x="4859338" y="1552575"/>
          <p14:tracePt t="62234" x="4851400" y="1543050"/>
          <p14:tracePt t="62236" x="4822825" y="1516063"/>
          <p14:tracePt t="62251" x="4786313" y="1497013"/>
          <p14:tracePt t="62253" x="4768850" y="1489075"/>
          <p14:tracePt t="62267" x="4740275" y="1479550"/>
          <p14:tracePt t="62269" x="4703763" y="1470025"/>
          <p14:tracePt t="62284" x="4659313" y="1443038"/>
          <p14:tracePt t="62285" x="4649788" y="1443038"/>
          <p14:tracePt t="62301" x="4613275" y="1433513"/>
          <p14:tracePt t="62302" x="4576763" y="1433513"/>
          <p14:tracePt t="62318" x="4540250" y="1416050"/>
          <p14:tracePt t="62320" x="4494213" y="1406525"/>
          <p14:tracePt t="62334" x="4440238" y="1406525"/>
          <p14:tracePt t="62336" x="4411663" y="1406525"/>
          <p14:tracePt t="62351" x="4348163" y="1379538"/>
          <p14:tracePt t="62353" x="4321175" y="1370013"/>
          <p14:tracePt t="62368" x="4275138" y="1370013"/>
          <p14:tracePt t="62370" x="4219575" y="1360488"/>
          <p14:tracePt t="62384" x="4175125" y="1343025"/>
          <p14:tracePt t="62386" x="4146550" y="1343025"/>
          <p14:tracePt t="62401" x="4119563" y="1333500"/>
          <p14:tracePt t="62403" x="4073525" y="1333500"/>
          <p14:tracePt t="62418" x="4056063" y="1333500"/>
          <p14:tracePt t="62420" x="4029075" y="1333500"/>
          <p14:tracePt t="62434" x="3992563" y="1333500"/>
          <p14:tracePt t="62436" x="3973513" y="1343025"/>
          <p14:tracePt t="62451" x="3956050" y="1350963"/>
          <p14:tracePt t="62453" x="3927475" y="1350963"/>
          <p14:tracePt t="62468" x="3890963" y="1379538"/>
          <p14:tracePt t="62470" x="3863975" y="1406525"/>
          <p14:tracePt t="62484" x="3846513" y="1423988"/>
          <p14:tracePt t="62485" x="3827463" y="1452563"/>
          <p14:tracePt t="62487" x="3800475" y="1460500"/>
          <p14:tracePt t="62501" x="3754438" y="1506538"/>
          <p14:tracePt t="62503" x="3735388" y="1525588"/>
          <p14:tracePt t="62518" x="3727450" y="1543050"/>
          <p14:tracePt t="62520" x="3708400" y="1562100"/>
          <p14:tracePt t="62534" x="3698875" y="1579563"/>
          <p14:tracePt t="62537" x="3690938" y="1616075"/>
          <p14:tracePt t="62551" x="3690938" y="1643063"/>
          <p14:tracePt t="62568" x="3681413" y="1689100"/>
          <p14:tracePt t="62568" x="3681413" y="1725613"/>
          <p14:tracePt t="62584" x="3681413" y="1762125"/>
          <p14:tracePt t="62585" x="3681413" y="1781175"/>
          <p14:tracePt t="62601" x="3681413" y="1817688"/>
          <p14:tracePt t="62602" x="3690938" y="1835150"/>
          <p14:tracePt t="62605" x="3708400" y="1862138"/>
          <p14:tracePt t="62617" x="3727450" y="1898650"/>
          <p14:tracePt t="62619" x="3754438" y="1944688"/>
          <p14:tracePt t="62634" x="3773488" y="1963738"/>
          <p14:tracePt t="62635" x="3800475" y="1990725"/>
          <p14:tracePt t="62651" x="3836988" y="2027238"/>
          <p14:tracePt t="62652" x="3863975" y="2036763"/>
          <p14:tracePt t="62668" x="3910013" y="2073275"/>
          <p14:tracePt t="62668" x="3946525" y="2100263"/>
          <p14:tracePt t="62684" x="3992563" y="2136775"/>
          <p14:tracePt t="62685" x="4029075" y="2146300"/>
          <p14:tracePt t="62701" x="4056063" y="2173288"/>
          <p14:tracePt t="62702" x="4092575" y="2192338"/>
          <p14:tracePt t="62718" x="4146550" y="2228850"/>
          <p14:tracePt t="62718" x="4192588" y="2236788"/>
          <p14:tracePt t="62734" x="4256088" y="2265363"/>
          <p14:tracePt t="62735" x="4321175" y="2273300"/>
          <p14:tracePt t="62751" x="4348163" y="2282825"/>
          <p14:tracePt t="62752" x="4394200" y="2301875"/>
          <p14:tracePt t="62768" x="4448175" y="2309813"/>
          <p14:tracePt t="62768" x="4530725" y="2309813"/>
          <p14:tracePt t="62784" x="4586288" y="2319338"/>
          <p14:tracePt t="62785" x="4649788" y="2319338"/>
          <p14:tracePt t="62801" x="4703763" y="2319338"/>
          <p14:tracePt t="62801" x="4749800" y="2319338"/>
          <p14:tracePt t="62818" x="4786313" y="2319338"/>
          <p14:tracePt t="62818" x="4832350" y="2319338"/>
          <p14:tracePt t="62834" x="4868863" y="2319338"/>
          <p14:tracePt t="62835" x="4905375" y="2319338"/>
          <p14:tracePt t="62851" x="4924425" y="2301875"/>
          <p14:tracePt t="62852" x="4960938" y="2255838"/>
          <p14:tracePt t="62868" x="4968875" y="2246313"/>
          <p14:tracePt t="62869" x="4987925" y="2228850"/>
          <p14:tracePt t="62871" x="4987925" y="2219325"/>
          <p14:tracePt t="62903" x="4997450" y="2209800"/>
          <p14:tracePt t="63729" x="4997450" y="2200275"/>
          <p14:tracePt t="63893" x="4987925" y="2200275"/>
          <p14:tracePt t="63905" x="4960938" y="2209800"/>
          <p14:tracePt t="63909" x="4924425" y="2236788"/>
          <p14:tracePt t="63921" x="4895850" y="2255838"/>
          <p14:tracePt t="63934" x="4878388" y="2273300"/>
          <p14:tracePt t="63937" x="4832350" y="2309813"/>
          <p14:tracePt t="63951" x="4822825" y="2319338"/>
          <p14:tracePt t="63953" x="4822825" y="2328863"/>
          <p14:tracePt t="63968" x="4822825" y="2338388"/>
          <p14:tracePt t="63970" x="4822825" y="2346325"/>
          <p14:tracePt t="64297" x="4832350" y="2346325"/>
          <p14:tracePt t="64313" x="4859338" y="2346325"/>
          <p14:tracePt t="64317" x="4895850" y="2374900"/>
          <p14:tracePt t="64334" x="4878388" y="2374900"/>
          <p14:tracePt t="64351" x="4868863" y="2374900"/>
          <p14:tracePt t="64352" x="4851400" y="2374900"/>
          <p14:tracePt t="64368" x="4822825" y="2374900"/>
          <p14:tracePt t="64368" x="4805363" y="2374900"/>
          <p14:tracePt t="64384" x="4786313" y="2374900"/>
          <p14:tracePt t="64385" x="4749800" y="2374900"/>
          <p14:tracePt t="64401" x="4703763" y="2374900"/>
          <p14:tracePt t="64402" x="4695825" y="2374900"/>
          <p14:tracePt t="64418" x="4676775" y="2374900"/>
          <p14:tracePt t="64418" x="4659313" y="2374900"/>
          <p14:tracePt t="64434" x="4613275" y="2392363"/>
          <p14:tracePt t="64435" x="4549775" y="2419350"/>
          <p14:tracePt t="64451" x="4513263" y="2428875"/>
          <p14:tracePt t="64452" x="4448175" y="2447925"/>
          <p14:tracePt t="64468" x="4411663" y="2455863"/>
          <p14:tracePt t="64469" x="4357688" y="2465388"/>
          <p14:tracePt t="64484" x="4275138" y="2492375"/>
          <p14:tracePt t="64485" x="4192588" y="2520950"/>
          <p14:tracePt t="64501" x="4102100" y="2547938"/>
          <p14:tracePt t="64502" x="4000500" y="2574925"/>
          <p14:tracePt t="64518" x="3900488" y="2601913"/>
          <p14:tracePt t="64518" x="3800475" y="2630488"/>
          <p14:tracePt t="64521" x="3708400" y="2647950"/>
          <p14:tracePt t="64534" x="3625850" y="2657475"/>
          <p14:tracePt t="64551" x="3552825" y="2674938"/>
          <p14:tracePt t="64552" x="3471863" y="2684463"/>
          <p14:tracePt t="64553" x="3406775" y="2703513"/>
          <p14:tracePt t="64568" x="3352800" y="2703513"/>
          <p14:tracePt t="64569" x="3306763" y="2703513"/>
          <p14:tracePt t="64584" x="3270250" y="2711450"/>
          <p14:tracePt t="64585" x="3224213" y="2720975"/>
          <p14:tracePt t="64601" x="3206750" y="2720975"/>
          <p14:tracePt t="64602" x="3197225" y="2720975"/>
          <p14:tracePt t="64617" x="3187700" y="2720975"/>
          <p14:tracePt t="64618" x="3178175" y="2720975"/>
          <p14:tracePt t="64713" x="3170238" y="2720975"/>
          <p14:tracePt t="64729" x="3160713" y="2720975"/>
          <p14:tracePt t="64734" x="3151188" y="2720975"/>
          <p14:tracePt t="64751" x="3141663" y="2720975"/>
          <p14:tracePt t="64752" x="3124200" y="2720975"/>
          <p14:tracePt t="64767" x="3105150" y="2703513"/>
          <p14:tracePt t="64768" x="3087688" y="2684463"/>
          <p14:tracePt t="64784" x="3078163" y="2674938"/>
          <p14:tracePt t="64785" x="3051175" y="2657475"/>
          <p14:tracePt t="64801" x="3041650" y="2647950"/>
          <p14:tracePt t="64802" x="3032125" y="2638425"/>
          <p14:tracePt t="64818" x="3014663" y="2630488"/>
          <p14:tracePt t="64818" x="3005138" y="2620963"/>
          <p14:tracePt t="64834" x="2995613" y="2611438"/>
          <p14:tracePt t="64835" x="2995613" y="2601913"/>
          <p14:tracePt t="64851" x="2987675" y="2593975"/>
          <p14:tracePt t="64852" x="2987675" y="2584450"/>
          <p14:tracePt t="64868" x="2987675" y="2565400"/>
          <p14:tracePt t="64868" x="2987675" y="2557463"/>
          <p14:tracePt t="64884" x="2987675" y="2547938"/>
          <p14:tracePt t="64885" x="2978150" y="2538413"/>
          <p14:tracePt t="64901" x="2968625" y="2520950"/>
          <p14:tracePt t="64902" x="2959100" y="2511425"/>
          <p14:tracePt t="64918" x="2941638" y="2501900"/>
          <p14:tracePt t="64918" x="2922588" y="2501900"/>
          <p14:tracePt t="64934" x="2905125" y="2492375"/>
          <p14:tracePt t="64935" x="2868613" y="2484438"/>
          <p14:tracePt t="64951" x="2841625" y="2484438"/>
          <p14:tracePt t="64968" x="2822575" y="2484438"/>
          <p14:tracePt t="64968" x="2776538" y="2474913"/>
          <p14:tracePt t="64971" x="2759075" y="2474913"/>
          <p14:tracePt t="64984" x="2713038" y="2465388"/>
          <p14:tracePt t="64987" x="2686050" y="2465388"/>
          <p14:tracePt t="65001" x="2640013" y="2455863"/>
          <p14:tracePt t="65003" x="2584450" y="2455863"/>
          <p14:tracePt t="65018" x="2520950" y="2438400"/>
          <p14:tracePt t="65020" x="2493963" y="2438400"/>
          <p14:tracePt t="65034" x="2447925" y="2428875"/>
          <p14:tracePt t="65036" x="2393950" y="2428875"/>
          <p14:tracePt t="65051" x="2338388" y="2428875"/>
          <p14:tracePt t="65053" x="2274888" y="2428875"/>
          <p14:tracePt t="65067" x="2219325" y="2419350"/>
          <p14:tracePt t="65070" x="2136775" y="2401888"/>
          <p14:tracePt t="65084" x="2082800" y="2401888"/>
          <p14:tracePt t="65085" x="2019300" y="2392363"/>
          <p14:tracePt t="65087" x="1963738" y="2392363"/>
          <p14:tracePt t="65104" x="1836738" y="2365375"/>
          <p14:tracePt t="65118" x="1800225" y="2365375"/>
          <p14:tracePt t="65121" x="1754188" y="2355850"/>
          <p14:tracePt t="65135" x="1708150" y="2355850"/>
          <p14:tracePt t="65136" x="1671638" y="2355850"/>
          <p14:tracePt t="65151" x="1654175" y="2355850"/>
          <p14:tracePt t="65153" x="1625600" y="2346325"/>
          <p14:tracePt t="65168" x="1579563" y="2346325"/>
          <p14:tracePt t="65169" x="1535113" y="2346325"/>
          <p14:tracePt t="65184" x="1498600" y="2346325"/>
          <p14:tracePt t="65186" x="1452563" y="2346325"/>
          <p14:tracePt t="65201" x="1433513" y="2346325"/>
          <p14:tracePt t="65203" x="1379538" y="2346325"/>
          <p14:tracePt t="65218" x="1352550" y="2346325"/>
          <p14:tracePt t="65220" x="1316038" y="2346325"/>
          <p14:tracePt t="65234" x="1279525" y="2355850"/>
          <p14:tracePt t="65236" x="1243013" y="2365375"/>
          <p14:tracePt t="65251" x="1214438" y="2382838"/>
          <p14:tracePt t="65253" x="1177925" y="2401888"/>
          <p14:tracePt t="65268" x="1141413" y="2419350"/>
          <p14:tracePt t="65270" x="1114425" y="2438400"/>
          <p14:tracePt t="65284" x="1068388" y="2474913"/>
          <p14:tracePt t="65301" x="1058863" y="2474913"/>
          <p14:tracePt t="65303" x="1031875" y="2492375"/>
          <p14:tracePt t="65318" x="1014413" y="2511425"/>
          <p14:tracePt t="65320" x="995363" y="2528888"/>
          <p14:tracePt t="65334" x="985838" y="2538413"/>
          <p14:tracePt t="65336" x="968375" y="2565400"/>
          <p14:tracePt t="65351" x="958850" y="2584450"/>
          <p14:tracePt t="65353" x="949325" y="2601913"/>
          <p14:tracePt t="65368" x="949325" y="2638425"/>
          <p14:tracePt t="65369" x="949325" y="2667000"/>
          <p14:tracePt t="65371" x="949325" y="2693988"/>
          <p14:tracePt t="65384" x="949325" y="2711450"/>
          <p14:tracePt t="65401" x="949325" y="2740025"/>
          <p14:tracePt t="65403" x="949325" y="2794000"/>
          <p14:tracePt t="65418" x="949325" y="2830513"/>
          <p14:tracePt t="65419" x="958850" y="2867025"/>
          <p14:tracePt t="65435" x="958850" y="2894013"/>
          <p14:tracePt t="65435" x="977900" y="2922588"/>
          <p14:tracePt t="65451" x="995363" y="2968625"/>
          <p14:tracePt t="65452" x="1022350" y="3005138"/>
          <p14:tracePt t="65468" x="1041400" y="3032125"/>
          <p14:tracePt t="65468" x="1068388" y="3049588"/>
          <p14:tracePt t="65471" x="1077913" y="3068638"/>
          <p14:tracePt t="65484" x="1104900" y="3105150"/>
          <p14:tracePt t="65501" x="1114425" y="3114675"/>
          <p14:tracePt t="65502" x="1141413" y="3132138"/>
          <p14:tracePt t="65503" x="1150938" y="3132138"/>
          <p14:tracePt t="65518" x="1177925" y="3141663"/>
          <p14:tracePt t="65520" x="1196975" y="3151188"/>
          <p14:tracePt t="65535" x="1214438" y="3151188"/>
          <p14:tracePt t="65536" x="1233488" y="3151188"/>
          <p14:tracePt t="65551" x="1250950" y="3151188"/>
          <p14:tracePt t="65551" x="1270000" y="3151188"/>
          <p14:tracePt t="65567" x="1296988" y="3151188"/>
          <p14:tracePt t="65568" x="1333500" y="3151188"/>
          <p14:tracePt t="65584" x="1360488" y="3151188"/>
          <p14:tracePt t="65586" x="1389063" y="3151188"/>
          <p14:tracePt t="65601" x="1406525" y="3151188"/>
          <p14:tracePt t="65602" x="1433513" y="3151188"/>
          <p14:tracePt t="65618" x="1470025" y="3151188"/>
          <p14:tracePt t="65618" x="1498600" y="3141663"/>
          <p14:tracePt t="65634" x="1516063" y="3141663"/>
          <p14:tracePt t="65635" x="1543050" y="3122613"/>
          <p14:tracePt t="65651" x="1571625" y="3114675"/>
          <p14:tracePt t="65652" x="1598613" y="3105150"/>
          <p14:tracePt t="65668" x="1625600" y="3095625"/>
          <p14:tracePt t="65668" x="1644650" y="3078163"/>
          <p14:tracePt t="65684" x="1662113" y="3078163"/>
          <p14:tracePt t="65685" x="1690688" y="3059113"/>
          <p14:tracePt t="65701" x="1717675" y="3041650"/>
          <p14:tracePt t="65702" x="1727200" y="3032125"/>
          <p14:tracePt t="65718" x="1754188" y="3005138"/>
          <p14:tracePt t="65718" x="1754188" y="2986088"/>
          <p14:tracePt t="65734" x="1800225" y="2930525"/>
          <p14:tracePt t="65735" x="1827213" y="2903538"/>
          <p14:tracePt t="65751" x="1836738" y="2876550"/>
          <p14:tracePt t="65752" x="1854200" y="2830513"/>
          <p14:tracePt t="65768" x="1854200" y="2813050"/>
          <p14:tracePt t="65768" x="1854200" y="2767013"/>
          <p14:tracePt t="65771" x="1863725" y="2747963"/>
          <p14:tracePt t="65784" x="1863725" y="2720975"/>
          <p14:tracePt t="65801" x="1863725" y="2684463"/>
          <p14:tracePt t="65802" x="1863725" y="2674938"/>
          <p14:tracePt t="65803" x="1863725" y="2638425"/>
          <p14:tracePt t="65818" x="1863725" y="2620963"/>
          <p14:tracePt t="65820" x="1844675" y="2593975"/>
          <p14:tracePt t="65835" x="1827213" y="2574925"/>
          <p14:tracePt t="65838" x="1800225" y="2538413"/>
          <p14:tracePt t="65851" x="1771650" y="2511425"/>
          <p14:tracePt t="65852" x="1763713" y="2501900"/>
          <p14:tracePt t="65868" x="1727200" y="2484438"/>
          <p14:tracePt t="65868" x="1671638" y="2455863"/>
          <p14:tracePt t="65871" x="1644650" y="2438400"/>
          <p14:tracePt t="65884" x="1625600" y="2428875"/>
          <p14:tracePt t="65887" x="1598613" y="2401888"/>
          <p14:tracePt t="65901" x="1562100" y="2392363"/>
          <p14:tracePt t="65903" x="1506538" y="2374900"/>
          <p14:tracePt t="65918" x="1470025" y="2365375"/>
          <p14:tracePt t="65920" x="1433513" y="2346325"/>
          <p14:tracePt t="65934" x="1389063" y="2338388"/>
          <p14:tracePt t="65936" x="1360488" y="2338388"/>
          <p14:tracePt t="65951" x="1316038" y="2328863"/>
          <p14:tracePt t="65953" x="1270000" y="2319338"/>
          <p14:tracePt t="65967" x="1243013" y="2319338"/>
          <p14:tracePt t="65970" x="1196975" y="2309813"/>
          <p14:tracePt t="65984" x="1160463" y="2309813"/>
          <p14:tracePt t="65986" x="1123950" y="2309813"/>
          <p14:tracePt t="66001" x="1096963" y="2309813"/>
          <p14:tracePt t="66003" x="1077913" y="2309813"/>
          <p14:tracePt t="66018" x="1058863" y="2309813"/>
          <p14:tracePt t="66020" x="1031875" y="2309813"/>
          <p14:tracePt t="66034" x="985838" y="2319338"/>
          <p14:tracePt t="66036" x="968375" y="2338388"/>
          <p14:tracePt t="66051" x="931863" y="2365375"/>
          <p14:tracePt t="66053" x="904875" y="2392363"/>
          <p14:tracePt t="66068" x="895350" y="2411413"/>
          <p14:tracePt t="66070" x="858838" y="2455863"/>
          <p14:tracePt t="66084" x="849313" y="2474913"/>
          <p14:tracePt t="66086" x="822325" y="2520950"/>
          <p14:tracePt t="66104" x="812800" y="2601913"/>
          <p14:tracePt t="66118" x="803275" y="2630488"/>
          <p14:tracePt t="66120" x="803275" y="2647950"/>
          <p14:tracePt t="66134" x="803275" y="2674938"/>
          <p14:tracePt t="66136" x="803275" y="2703513"/>
          <p14:tracePt t="66151" x="803275" y="2740025"/>
          <p14:tracePt t="66153" x="803275" y="2757488"/>
          <p14:tracePt t="66168" x="803275" y="2784475"/>
          <p14:tracePt t="66170" x="803275" y="2813050"/>
          <p14:tracePt t="66184" x="803275" y="2849563"/>
          <p14:tracePt t="66185" x="803275" y="2876550"/>
          <p14:tracePt t="66187" x="812800" y="2930525"/>
          <p14:tracePt t="66201" x="831850" y="2976563"/>
          <p14:tracePt t="66203" x="858838" y="3013075"/>
          <p14:tracePt t="66218" x="876300" y="3041650"/>
          <p14:tracePt t="66220" x="904875" y="3086100"/>
          <p14:tracePt t="66234" x="912813" y="3114675"/>
          <p14:tracePt t="66237" x="949325" y="3159125"/>
          <p14:tracePt t="66251" x="985838" y="3214688"/>
          <p14:tracePt t="66253" x="1022350" y="3260725"/>
          <p14:tracePt t="66268" x="1041400" y="3278188"/>
          <p14:tracePt t="66270" x="1068388" y="3314700"/>
          <p14:tracePt t="66285" x="1123950" y="3351213"/>
          <p14:tracePt t="66286" x="1169988" y="3387725"/>
          <p14:tracePt t="66301" x="1214438" y="3397250"/>
          <p14:tracePt t="66303" x="1279525" y="3433763"/>
          <p14:tracePt t="66317" x="1323975" y="3443288"/>
          <p14:tracePt t="66319" x="1352550" y="3451225"/>
          <p14:tracePt t="66334" x="1406525" y="3470275"/>
          <p14:tracePt t="66337" x="1571625" y="3497263"/>
          <p14:tracePt t="66351" x="1625600" y="3497263"/>
          <p14:tracePt t="66353" x="1698625" y="3497263"/>
          <p14:tracePt t="66368" x="1781175" y="3497263"/>
          <p14:tracePt t="66370" x="1836738" y="3497263"/>
          <p14:tracePt t="66384" x="1909763" y="3497263"/>
          <p14:tracePt t="66386" x="1973263" y="3497263"/>
          <p14:tracePt t="66401" x="2027238" y="3497263"/>
          <p14:tracePt t="66403" x="2082800" y="3497263"/>
          <p14:tracePt t="66417" x="2146300" y="3497263"/>
          <p14:tracePt t="66420" x="2182813" y="3487738"/>
          <p14:tracePt t="66434" x="2228850" y="3487738"/>
          <p14:tracePt t="66435" x="2274888" y="3479800"/>
          <p14:tracePt t="66451" x="2320925" y="3470275"/>
          <p14:tracePt t="66453" x="2328863" y="3470275"/>
          <p14:tracePt t="66468" x="2365375" y="3451225"/>
          <p14:tracePt t="66470" x="2374900" y="3451225"/>
          <p14:tracePt t="66484" x="2401888" y="3433763"/>
          <p14:tracePt t="66486" x="2420938" y="3414713"/>
          <p14:tracePt t="66501" x="2438400" y="3387725"/>
          <p14:tracePt t="66503" x="2457450" y="3370263"/>
          <p14:tracePt t="66518" x="2466975" y="3360738"/>
          <p14:tracePt t="66520" x="2484438" y="3341688"/>
          <p14:tracePt t="66534" x="2520950" y="3324225"/>
          <p14:tracePt t="66536" x="2547938" y="3314700"/>
          <p14:tracePt t="66551" x="2566988" y="3297238"/>
          <p14:tracePt t="66553" x="2576513" y="3278188"/>
          <p14:tracePt t="66568" x="2584450" y="3268663"/>
          <p14:tracePt t="66570" x="2593975" y="3251200"/>
          <p14:tracePt t="66584" x="2603500" y="3241675"/>
          <p14:tracePt t="66586" x="2613025" y="3232150"/>
          <p14:tracePt t="66601" x="2620963" y="3232150"/>
          <p14:tracePt t="66603" x="2630488" y="3224213"/>
          <p14:tracePt t="66618" x="2630488" y="3214688"/>
          <p14:tracePt t="66634" x="2640013" y="3205163"/>
          <p14:tracePt t="66651" x="2640013" y="3195638"/>
          <p14:tracePt t="66668" x="2649538" y="3168650"/>
          <p14:tracePt t="66669" x="2649538" y="3159125"/>
          <p14:tracePt t="66684" x="2649538" y="3151188"/>
          <p14:tracePt t="66685" x="2649538" y="3141663"/>
          <p14:tracePt t="66701" x="2649538" y="3132138"/>
          <p14:tracePt t="66702" x="2649538" y="3122613"/>
          <p14:tracePt t="66717" x="2649538" y="3114675"/>
          <p14:tracePt t="66734" x="2649538" y="3105150"/>
          <p14:tracePt t="66877" x="2649538" y="3095625"/>
          <p14:tracePt t="66925" x="2640013" y="3095625"/>
          <p14:tracePt t="67053" x="2630488" y="3095625"/>
          <p14:tracePt t="67057" x="2620963" y="3095625"/>
          <p14:tracePt t="67069" x="2613025" y="3095625"/>
          <p14:tracePt t="67085" x="2603500" y="3086100"/>
          <p14:tracePt t="67103" x="2593975" y="3078163"/>
          <p14:tracePt t="67105" x="2584450" y="3078163"/>
          <p14:tracePt t="67118" x="2576513" y="3068638"/>
          <p14:tracePt t="67121" x="2566988" y="3068638"/>
          <p14:tracePt t="67134" x="2557463" y="3068638"/>
          <p14:tracePt t="67136" x="2540000" y="3059113"/>
          <p14:tracePt t="67150" x="2520950" y="3049588"/>
          <p14:tracePt t="67167" x="2511425" y="3049588"/>
          <p14:tracePt t="67183" x="2493963" y="3041650"/>
          <p14:tracePt t="67184" x="2466975" y="3041650"/>
          <p14:tracePt t="67201" x="2457450" y="3041650"/>
          <p14:tracePt t="67245" x="2447925" y="3032125"/>
          <p14:tracePt t="67309" x="2438400" y="3022600"/>
          <p14:tracePt t="67341" x="2430463" y="3013075"/>
          <p14:tracePt t="67469" x="2430463" y="3005138"/>
          <p14:tracePt t="67473" x="2430463" y="2995613"/>
          <p14:tracePt t="67485" x="2430463" y="2976563"/>
          <p14:tracePt t="67501" x="2430463" y="2949575"/>
          <p14:tracePt t="67517" x="2430463" y="2940050"/>
          <p14:tracePt t="67518" x="2430463" y="2930525"/>
          <p14:tracePt t="67534" x="2430463" y="2913063"/>
          <p14:tracePt t="67551" x="2430463" y="2903538"/>
          <p14:tracePt t="67552" x="2430463" y="2886075"/>
          <p14:tracePt t="67553" x="2430463" y="2876550"/>
          <p14:tracePt t="67568" x="2430463" y="2867025"/>
          <p14:tracePt t="67569" x="2430463" y="2857500"/>
          <p14:tracePt t="67585" x="2430463" y="2840038"/>
          <p14:tracePt t="67586" x="2430463" y="2830513"/>
          <p14:tracePt t="67601" x="2430463" y="2813050"/>
          <p14:tracePt t="67602" x="2430463" y="2803525"/>
          <p14:tracePt t="67617" x="2430463" y="2776538"/>
          <p14:tracePt t="67618" x="2430463" y="2767013"/>
          <p14:tracePt t="67634" x="2430463" y="2747963"/>
          <p14:tracePt t="67651" x="2430463" y="2720975"/>
          <p14:tracePt t="67652" x="2430463" y="2703513"/>
          <p14:tracePt t="67668" x="2430463" y="2693988"/>
          <p14:tracePt t="67668" x="2420938" y="2667000"/>
          <p14:tracePt t="67684" x="2420938" y="2657475"/>
          <p14:tracePt t="67685" x="2420938" y="2638425"/>
          <p14:tracePt t="67701" x="2420938" y="2630488"/>
          <p14:tracePt t="67702" x="2411413" y="2620963"/>
          <p14:tracePt t="67725" x="2401888" y="2611438"/>
          <p14:tracePt t="67757" x="2393950" y="2601913"/>
          <p14:tracePt t="67791" x="2384425" y="2601913"/>
          <p14:tracePt t="67823" x="2384425" y="2593975"/>
          <p14:tracePt t="67855" x="2374900" y="2593975"/>
          <p14:tracePt t="67871" x="2365375" y="2584450"/>
          <p14:tracePt t="67875" x="2357438" y="2584450"/>
          <p14:tracePt t="67903" x="2338388" y="2584450"/>
          <p14:tracePt t="67907" x="2328863" y="2584450"/>
          <p14:tracePt t="67919" x="2311400" y="2584450"/>
          <p14:tracePt t="67934" x="2301875" y="2584450"/>
          <p14:tracePt t="67951" x="2284413" y="2584450"/>
          <p14:tracePt t="67951" x="2265363" y="2593975"/>
          <p14:tracePt t="67968" x="2238375" y="2601913"/>
          <p14:tracePt t="67968" x="2238375" y="2611438"/>
          <p14:tracePt t="67984" x="2219325" y="2620963"/>
          <p14:tracePt t="67985" x="2211388" y="2630488"/>
          <p14:tracePt t="67987" x="2201863" y="2638425"/>
          <p14:tracePt t="68001" x="2192338" y="2638425"/>
          <p14:tracePt t="68003" x="2182813" y="2647950"/>
          <p14:tracePt t="68018" x="2174875" y="2657475"/>
          <p14:tracePt t="68020" x="2165350" y="2667000"/>
          <p14:tracePt t="68034" x="2165350" y="2674938"/>
          <p14:tracePt t="68036" x="2165350" y="2693988"/>
          <p14:tracePt t="68051" x="2165350" y="2711450"/>
          <p14:tracePt t="68053" x="2165350" y="2730500"/>
          <p14:tracePt t="68067" x="2165350" y="2740025"/>
          <p14:tracePt t="68070" x="2165350" y="2747963"/>
          <p14:tracePt t="68084" x="2165350" y="2767013"/>
          <p14:tracePt t="68086" x="2165350" y="2776538"/>
          <p14:tracePt t="68104" x="2165350" y="2803525"/>
          <p14:tracePt t="68118" x="2174875" y="2820988"/>
          <p14:tracePt t="68121" x="2174875" y="2840038"/>
          <p14:tracePt t="68134" x="2174875" y="2857500"/>
          <p14:tracePt t="68136" x="2182813" y="2876550"/>
          <p14:tracePt t="68151" x="2182813" y="2886075"/>
          <p14:tracePt t="68168" x="2192338" y="2894013"/>
          <p14:tracePt t="68184" x="2201863" y="2903538"/>
          <p14:tracePt t="68207" x="2201863" y="2913063"/>
          <p14:tracePt t="68218" x="2211388" y="2922588"/>
          <p14:tracePt t="68234" x="2219325" y="2930525"/>
          <p14:tracePt t="68251" x="2228850" y="2940050"/>
          <p14:tracePt t="68268" x="2238375" y="2940050"/>
          <p14:tracePt t="68284" x="2247900" y="2949575"/>
          <p14:tracePt t="68307" x="2255838" y="2949575"/>
          <p14:tracePt t="68335" x="2265363" y="2949575"/>
          <p14:tracePt t="68351" x="2274888" y="2949575"/>
          <p14:tracePt t="68367" x="2284413" y="2949575"/>
          <p14:tracePt t="68383" x="2292350" y="2949575"/>
          <p14:tracePt t="68399" x="2301875" y="2949575"/>
          <p14:tracePt t="68415" x="2311400" y="2940050"/>
          <p14:tracePt t="68419" x="2311400" y="2930525"/>
          <p14:tracePt t="68434" x="2320925" y="2922588"/>
          <p14:tracePt t="68451" x="2320925" y="2913063"/>
          <p14:tracePt t="68452" x="2328863" y="2913063"/>
          <p14:tracePt t="68468" x="2338388" y="2903538"/>
          <p14:tracePt t="68484" x="2338388" y="2894013"/>
          <p14:tracePt t="68485" x="2347913" y="2886075"/>
          <p14:tracePt t="68501" x="2347913" y="2876550"/>
          <p14:tracePt t="68502" x="2347913" y="2857500"/>
          <p14:tracePt t="68518" x="2347913" y="2849563"/>
          <p14:tracePt t="68534" x="2357438" y="2840038"/>
          <p14:tracePt t="68535" x="2357438" y="2820988"/>
          <p14:tracePt t="68551" x="2357438" y="2813050"/>
          <p14:tracePt t="68551" x="2357438" y="2794000"/>
          <p14:tracePt t="68568" x="2357438" y="2784475"/>
          <p14:tracePt t="68568" x="2357438" y="2767013"/>
          <p14:tracePt t="68584" x="2357438" y="2757488"/>
          <p14:tracePt t="68585" x="2357438" y="2747963"/>
          <p14:tracePt t="68601" x="2357438" y="2730500"/>
          <p14:tracePt t="68602" x="2357438" y="2711450"/>
          <p14:tracePt t="68618" x="2357438" y="2693988"/>
          <p14:tracePt t="68618" x="2357438" y="2684463"/>
          <p14:tracePt t="68634" x="2357438" y="2667000"/>
          <p14:tracePt t="68635" x="2357438" y="2657475"/>
          <p14:tracePt t="68651" x="2357438" y="2638425"/>
          <p14:tracePt t="68652" x="2357438" y="2630488"/>
          <p14:tracePt t="68668" x="2357438" y="2620963"/>
          <p14:tracePt t="68684" x="2357438" y="2611438"/>
          <p14:tracePt t="68685" x="2357438" y="2601913"/>
          <p14:tracePt t="68701" x="2357438" y="2584450"/>
          <p14:tracePt t="68702" x="2347913" y="2565400"/>
          <p14:tracePt t="68718" x="2338388" y="2557463"/>
          <p14:tracePt t="68735" x="2328863" y="2547938"/>
          <p14:tracePt t="68783" x="2320925" y="2538413"/>
          <p14:tracePt t="68815" x="2311400" y="2538413"/>
          <p14:tracePt t="68831" x="2284413" y="2538413"/>
          <p14:tracePt t="68847" x="2265363" y="2538413"/>
          <p14:tracePt t="68851" x="2255838" y="2547938"/>
          <p14:tracePt t="68867" x="2247900" y="2557463"/>
          <p14:tracePt t="68868" x="2228850" y="2565400"/>
          <p14:tracePt t="68884" x="2219325" y="2574925"/>
          <p14:tracePt t="68885" x="2211388" y="2593975"/>
          <p14:tracePt t="68901" x="2201863" y="2611438"/>
          <p14:tracePt t="68902" x="2192338" y="2620963"/>
          <p14:tracePt t="68918" x="2192338" y="2638425"/>
          <p14:tracePt t="68934" x="2174875" y="2667000"/>
          <p14:tracePt t="68951" x="2174875" y="2674938"/>
          <p14:tracePt t="68952" x="2174875" y="2684463"/>
          <p14:tracePt t="68968" x="2174875" y="2693988"/>
          <p14:tracePt t="68968" x="2174875" y="2703513"/>
          <p14:tracePt t="68984" x="2165350" y="2720975"/>
          <p14:tracePt t="68985" x="2165350" y="2730500"/>
          <p14:tracePt t="69001" x="2165350" y="2740025"/>
          <p14:tracePt t="69018" x="2165350" y="2767013"/>
          <p14:tracePt t="69034" x="2165350" y="2776538"/>
          <p14:tracePt t="69035" x="2165350" y="2794000"/>
          <p14:tracePt t="69051" x="2165350" y="2803525"/>
          <p14:tracePt t="69052" x="2165350" y="2820988"/>
          <p14:tracePt t="69068" x="2165350" y="2830513"/>
          <p14:tracePt t="69068" x="2165350" y="2849563"/>
          <p14:tracePt t="69071" x="2165350" y="2867025"/>
          <p14:tracePt t="69084" x="2165350" y="2876550"/>
          <p14:tracePt t="69101" x="2174875" y="2876550"/>
          <p14:tracePt t="69101" x="2182813" y="2886075"/>
          <p14:tracePt t="69102" x="2201863" y="2913063"/>
          <p14:tracePt t="69107" x="2211388" y="2922588"/>
          <p14:tracePt t="69121" x="2219325" y="2940050"/>
          <p14:tracePt t="69135" x="2228850" y="2949575"/>
          <p14:tracePt t="69136" x="2228850" y="2959100"/>
          <p14:tracePt t="69151" x="2238375" y="2968625"/>
          <p14:tracePt t="69153" x="2247900" y="2976563"/>
          <p14:tracePt t="69167" x="2255838" y="2986088"/>
          <p14:tracePt t="69184" x="2274888" y="2986088"/>
          <p14:tracePt t="69201" x="2284413" y="2986088"/>
          <p14:tracePt t="69201" x="2292350" y="2995613"/>
          <p14:tracePt t="69203" x="2301875" y="2995613"/>
          <p14:tracePt t="69219" x="2311400" y="2995613"/>
          <p14:tracePt t="69234" x="2320925" y="2995613"/>
          <p14:tracePt t="69237" x="2328863" y="2995613"/>
          <p14:tracePt t="69251" x="2338388" y="2995613"/>
          <p14:tracePt t="69253" x="2357438" y="2995613"/>
          <p14:tracePt t="69267" x="2374900" y="2995613"/>
          <p14:tracePt t="69270" x="2384425" y="2995613"/>
          <p14:tracePt t="69284" x="2393950" y="2995613"/>
          <p14:tracePt t="69301" x="2401888" y="2995613"/>
          <p14:tracePt t="69317" x="2420938" y="2986088"/>
          <p14:tracePt t="69320" x="2420938" y="2976563"/>
          <p14:tracePt t="69334" x="2438400" y="2959100"/>
          <p14:tracePt t="69336" x="2438400" y="2922588"/>
          <p14:tracePt t="69351" x="2447925" y="2903538"/>
          <p14:tracePt t="69353" x="2447925" y="2876550"/>
          <p14:tracePt t="69368" x="2457450" y="2857500"/>
          <p14:tracePt t="69370" x="2457450" y="2849563"/>
          <p14:tracePt t="69384" x="2457450" y="2813050"/>
          <p14:tracePt t="69386" x="2457450" y="2794000"/>
          <p14:tracePt t="69401" x="2457450" y="2776538"/>
          <p14:tracePt t="69403" x="2457450" y="2767013"/>
          <p14:tracePt t="69418" x="2457450" y="2747963"/>
          <p14:tracePt t="69420" x="2457450" y="2740025"/>
          <p14:tracePt t="69434" x="2457450" y="2730500"/>
          <p14:tracePt t="69451" x="2457450" y="2711450"/>
          <p14:tracePt t="69453" x="2457450" y="2703513"/>
          <p14:tracePt t="69468" x="2457450" y="2684463"/>
          <p14:tracePt t="69470" x="2447925" y="2674938"/>
          <p14:tracePt t="69484" x="2447925" y="2667000"/>
          <p14:tracePt t="69486" x="2447925" y="2657475"/>
          <p14:tracePt t="69501" x="2430463" y="2638425"/>
          <p14:tracePt t="69503" x="2420938" y="2638425"/>
          <p14:tracePt t="69518" x="2411413" y="2630488"/>
          <p14:tracePt t="69534" x="2411413" y="2620963"/>
          <p14:tracePt t="69551" x="2384425" y="2584450"/>
          <p14:tracePt t="69551" x="2374900" y="2574925"/>
          <p14:tracePt t="69553" x="2365375" y="2565400"/>
          <p14:tracePt t="69568" x="2347913" y="2547938"/>
          <p14:tracePt t="69585" x="2338388" y="2538413"/>
          <p14:tracePt t="69617" x="2338388" y="2528888"/>
          <p14:tracePt t="69621" x="2328863" y="2528888"/>
          <p14:tracePt t="69634" x="2320925" y="2528888"/>
          <p14:tracePt t="69651" x="2311400" y="2528888"/>
          <p14:tracePt t="69668" x="2301875" y="2528888"/>
          <p14:tracePt t="69669" x="2284413" y="2528888"/>
          <p14:tracePt t="69684" x="2274888" y="2528888"/>
          <p14:tracePt t="69685" x="2255838" y="2528888"/>
          <p14:tracePt t="69701" x="2238375" y="2528888"/>
          <p14:tracePt t="69717" x="2219325" y="2528888"/>
          <p14:tracePt t="69718" x="2201863" y="2557463"/>
          <p14:tracePt t="69734" x="2174875" y="2565400"/>
          <p14:tracePt t="69751" x="2165350" y="2565400"/>
          <p14:tracePt t="69752" x="2155825" y="2574925"/>
          <p14:tracePt t="69768" x="2146300" y="2584450"/>
          <p14:tracePt t="69768" x="2136775" y="2593975"/>
          <p14:tracePt t="69784" x="2136775" y="2601913"/>
          <p14:tracePt t="69801" x="2136775" y="2630488"/>
          <p14:tracePt t="69802" x="2136775" y="2647950"/>
          <p14:tracePt t="69818" x="2136775" y="2667000"/>
          <p14:tracePt t="69818" x="2136775" y="2684463"/>
          <p14:tracePt t="69834" x="2136775" y="2711450"/>
          <p14:tracePt t="69835" x="2136775" y="2730500"/>
          <p14:tracePt t="69851" x="2136775" y="2740025"/>
          <p14:tracePt t="69852" x="2136775" y="2767013"/>
          <p14:tracePt t="69868" x="2136775" y="2784475"/>
          <p14:tracePt t="69868" x="2136775" y="2794000"/>
          <p14:tracePt t="69884" x="2136775" y="2820988"/>
          <p14:tracePt t="69885" x="2155825" y="2849563"/>
          <p14:tracePt t="69901" x="2165350" y="2857500"/>
          <p14:tracePt t="69902" x="2174875" y="2876550"/>
          <p14:tracePt t="69918" x="2192338" y="2894013"/>
          <p14:tracePt t="69918" x="2219325" y="2913063"/>
          <p14:tracePt t="69921" x="2219325" y="2922588"/>
          <p14:tracePt t="69934" x="2238375" y="2940050"/>
          <p14:tracePt t="69951" x="2274888" y="2976563"/>
          <p14:tracePt t="69951" x="2284413" y="2986088"/>
          <p14:tracePt t="69953" x="2301875" y="3005138"/>
          <p14:tracePt t="69968" x="2311400" y="3005138"/>
          <p14:tracePt t="69969" x="2328863" y="3013075"/>
          <p14:tracePt t="69985" x="2338388" y="3022600"/>
          <p14:tracePt t="70017" x="2347913" y="3022600"/>
          <p14:tracePt t="70049" x="2357438" y="3022600"/>
          <p14:tracePt t="70065" x="2365375" y="3022600"/>
          <p14:tracePt t="70069" x="2384425" y="3022600"/>
          <p14:tracePt t="70084" x="2393950" y="3022600"/>
          <p14:tracePt t="70085" x="2401888" y="3013075"/>
          <p14:tracePt t="70103" x="2420938" y="2995613"/>
          <p14:tracePt t="70118" x="2447925" y="2949575"/>
          <p14:tracePt t="70119" x="2447925" y="2930525"/>
          <p14:tracePt t="70134" x="2457450" y="2913063"/>
          <p14:tracePt t="70135" x="2457450" y="2886075"/>
          <p14:tracePt t="70151" x="2457450" y="2857500"/>
          <p14:tracePt t="70152" x="2457450" y="2820988"/>
          <p14:tracePt t="70168" x="2457450" y="2794000"/>
          <p14:tracePt t="70168" x="2457450" y="2767013"/>
          <p14:tracePt t="70184" x="2457450" y="2740025"/>
          <p14:tracePt t="70185" x="2457450" y="2720975"/>
          <p14:tracePt t="70201" x="2457450" y="2703513"/>
          <p14:tracePt t="70202" x="2457450" y="2684463"/>
          <p14:tracePt t="70218" x="2447925" y="2647950"/>
          <p14:tracePt t="70218" x="2447925" y="2638425"/>
          <p14:tracePt t="70234" x="2438400" y="2611438"/>
          <p14:tracePt t="70251" x="2430463" y="2601913"/>
          <p14:tracePt t="70268" x="2420938" y="2593975"/>
          <p14:tracePt t="70284" x="2411413" y="2584450"/>
          <p14:tracePt t="70285" x="2401888" y="2574925"/>
          <p14:tracePt t="70301" x="2384425" y="2557463"/>
          <p14:tracePt t="70302" x="2374900" y="2547938"/>
          <p14:tracePt t="70305" x="2365375" y="2538413"/>
          <p14:tracePt t="70334" x="2357438" y="2528888"/>
          <p14:tracePt t="70353" x="2347913" y="2528888"/>
          <p14:tracePt t="70369" x="2338388" y="2528888"/>
          <p14:tracePt t="70384" x="2328863" y="2528888"/>
          <p14:tracePt t="70386" x="2311400" y="2528888"/>
          <p14:tracePt t="70401" x="2301875" y="2528888"/>
          <p14:tracePt t="70402" x="2292350" y="2528888"/>
          <p14:tracePt t="70417" x="2284413" y="2528888"/>
          <p14:tracePt t="70419" x="2274888" y="2528888"/>
          <p14:tracePt t="70421" x="2265363" y="2528888"/>
          <p14:tracePt t="70434" x="2255838" y="2528888"/>
          <p14:tracePt t="70451" x="2238375" y="2528888"/>
          <p14:tracePt t="70451" x="2219325" y="2528888"/>
          <p14:tracePt t="70453" x="2211388" y="2528888"/>
          <p14:tracePt t="70468" x="2182813" y="2547938"/>
          <p14:tracePt t="70469" x="2174875" y="2547938"/>
          <p14:tracePt t="70484" x="2155825" y="2547938"/>
          <p14:tracePt t="70485" x="2128838" y="2584450"/>
          <p14:tracePt t="70501" x="2119313" y="2593975"/>
          <p14:tracePt t="70502" x="2119313" y="2601913"/>
          <p14:tracePt t="70517" x="2119313" y="2620963"/>
          <p14:tracePt t="70534" x="2109788" y="2647950"/>
          <p14:tracePt t="70535" x="2109788" y="2667000"/>
          <p14:tracePt t="70551" x="2109788" y="2703513"/>
          <p14:tracePt t="70552" x="2109788" y="2730500"/>
          <p14:tracePt t="70568" x="2109788" y="2757488"/>
          <p14:tracePt t="70568" x="2109788" y="2776538"/>
          <p14:tracePt t="70584" x="2109788" y="2813050"/>
          <p14:tracePt t="70585" x="2109788" y="2830513"/>
          <p14:tracePt t="70601" x="2109788" y="2849563"/>
          <p14:tracePt t="70602" x="2136775" y="2876550"/>
          <p14:tracePt t="70618" x="2136775" y="2886075"/>
          <p14:tracePt t="70619" x="2146300" y="2913063"/>
          <p14:tracePt t="70634" x="2155825" y="2922588"/>
          <p14:tracePt t="70635" x="2165350" y="2930525"/>
          <p14:tracePt t="70657" x="2174875" y="2949575"/>
          <p14:tracePt t="70668" x="2174875" y="2959100"/>
          <p14:tracePt t="70684" x="2182813" y="2968625"/>
          <p14:tracePt t="71531" x="2174875" y="2968625"/>
          <p14:tracePt t="71547" x="2165350" y="2959100"/>
          <p14:tracePt t="71551" x="2155825" y="2959100"/>
          <p14:tracePt t="71567" x="2146300" y="2940050"/>
          <p14:tracePt t="71568" x="2136775" y="2940050"/>
          <p14:tracePt t="71595" x="2128838" y="2930525"/>
          <p14:tracePt t="72243" x="2109788" y="2930525"/>
          <p14:tracePt t="72247" x="2100263" y="2930525"/>
          <p14:tracePt t="72293" x="2092325" y="2930525"/>
          <p14:tracePt t="72309" x="2073275" y="2930525"/>
          <p14:tracePt t="72313" x="2063750" y="2930525"/>
          <p14:tracePt t="72325" x="2055813" y="2930525"/>
          <p14:tracePt t="72334" x="2027238" y="2930525"/>
          <p14:tracePt t="72351" x="2000250" y="2930525"/>
          <p14:tracePt t="72351" x="1954213" y="2949575"/>
          <p14:tracePt t="72368" x="1927225" y="2949575"/>
          <p14:tracePt t="72368" x="1873250" y="2959100"/>
          <p14:tracePt t="72384" x="1808163" y="2976563"/>
          <p14:tracePt t="72385" x="1754188" y="2976563"/>
          <p14:tracePt t="72401" x="1690688" y="2986088"/>
          <p14:tracePt t="72402" x="1625600" y="2995613"/>
          <p14:tracePt t="72405" x="1571625" y="3013075"/>
          <p14:tracePt t="72418" x="1506538" y="3013075"/>
          <p14:tracePt t="72434" x="1452563" y="3022600"/>
          <p14:tracePt t="72451" x="1352550" y="3032125"/>
          <p14:tracePt t="72453" x="1260475" y="3041650"/>
          <p14:tracePt t="72468" x="1233488" y="3041650"/>
          <p14:tracePt t="72469" x="1206500" y="3059113"/>
          <p14:tracePt t="72484" x="1169988" y="3068638"/>
          <p14:tracePt t="72485" x="1141413" y="3068638"/>
          <p14:tracePt t="72501" x="1123950" y="3078163"/>
          <p14:tracePt t="72502" x="1096963" y="3078163"/>
          <p14:tracePt t="72517" x="1058863" y="3086100"/>
          <p14:tracePt t="72518" x="1004888" y="3095625"/>
          <p14:tracePt t="72521" x="985838" y="3095625"/>
          <p14:tracePt t="72534" x="931863" y="3095625"/>
          <p14:tracePt t="72551" x="885825" y="3095625"/>
          <p14:tracePt t="72551" x="858838" y="3095625"/>
          <p14:tracePt t="72553" x="831850" y="3095625"/>
          <p14:tracePt t="72568" x="785813" y="3095625"/>
          <p14:tracePt t="72569" x="739775" y="3095625"/>
          <p14:tracePt t="72584" x="703263" y="3095625"/>
          <p14:tracePt t="72585" x="657225" y="3095625"/>
          <p14:tracePt t="72601" x="620713" y="3095625"/>
          <p14:tracePt t="72602" x="576263" y="3095625"/>
          <p14:tracePt t="72617" x="557213" y="3105150"/>
          <p14:tracePt t="72618" x="530225" y="3114675"/>
          <p14:tracePt t="72634" x="511175" y="3122613"/>
          <p14:tracePt t="72635" x="474663" y="3132138"/>
          <p14:tracePt t="72651" x="457200" y="3132138"/>
          <p14:tracePt t="72652" x="438150" y="3159125"/>
          <p14:tracePt t="72668" x="384175" y="3178175"/>
          <p14:tracePt t="72668" x="355600" y="3187700"/>
          <p14:tracePt t="72684" x="328613" y="3224213"/>
          <p14:tracePt t="72685" x="282575" y="3241675"/>
          <p14:tracePt t="72701" x="265113" y="3268663"/>
          <p14:tracePt t="72702" x="238125" y="3297238"/>
          <p14:tracePt t="72718" x="219075" y="3324225"/>
          <p14:tracePt t="72718" x="201613" y="3351213"/>
          <p14:tracePt t="72734" x="192088" y="3370263"/>
          <p14:tracePt t="72735" x="192088" y="3397250"/>
          <p14:tracePt t="72751" x="192088" y="3424238"/>
          <p14:tracePt t="72752" x="192088" y="3460750"/>
          <p14:tracePt t="72767" x="192088" y="3487738"/>
          <p14:tracePt t="72768" x="192088" y="3516313"/>
          <p14:tracePt t="72784" x="192088" y="3533775"/>
          <p14:tracePt t="72785" x="192088" y="3579813"/>
          <p14:tracePt t="72801" x="201613" y="3597275"/>
          <p14:tracePt t="72802" x="209550" y="3616325"/>
          <p14:tracePt t="72818" x="219075" y="3633788"/>
          <p14:tracePt t="72818" x="238125" y="3670300"/>
          <p14:tracePt t="72821" x="246063" y="3670300"/>
          <p14:tracePt t="72834" x="265113" y="3698875"/>
          <p14:tracePt t="72851" x="274638" y="3706813"/>
          <p14:tracePt t="72851" x="274638" y="3716338"/>
          <p14:tracePt t="72853" x="292100" y="3735388"/>
          <p14:tracePt t="72868" x="301625" y="3743325"/>
          <p14:tracePt t="72869" x="311150" y="3752850"/>
          <p14:tracePt t="72885" x="319088" y="3762375"/>
          <p14:tracePt t="72901" x="338138" y="3771900"/>
          <p14:tracePt t="72902" x="347663" y="3779838"/>
          <p14:tracePt t="72917" x="347663" y="3789363"/>
          <p14:tracePt t="72918" x="365125" y="3789363"/>
          <p14:tracePt t="72934" x="401638" y="3789363"/>
          <p14:tracePt t="72936" x="428625" y="3798888"/>
          <p14:tracePt t="72937" x="457200" y="3808413"/>
          <p14:tracePt t="72951" x="501650" y="3808413"/>
          <p14:tracePt t="72953" x="547688" y="3816350"/>
          <p14:tracePt t="72967" x="603250" y="3816350"/>
          <p14:tracePt t="72970" x="630238" y="3816350"/>
          <p14:tracePt t="72984" x="676275" y="3825875"/>
          <p14:tracePt t="72986" x="758825" y="3844925"/>
          <p14:tracePt t="73001" x="812800" y="3844925"/>
          <p14:tracePt t="73003" x="868363" y="3844925"/>
          <p14:tracePt t="73017" x="968375" y="3852863"/>
          <p14:tracePt t="73020" x="1041400" y="3852863"/>
          <p14:tracePt t="73034" x="1114425" y="3852863"/>
          <p14:tracePt t="73036" x="1214438" y="3852863"/>
          <p14:tracePt t="73051" x="1270000" y="3852863"/>
          <p14:tracePt t="73053" x="1343025" y="3852863"/>
          <p14:tracePt t="73067" x="1425575" y="3852863"/>
          <p14:tracePt t="73070" x="1498600" y="3852863"/>
          <p14:tracePt t="73084" x="1571625" y="3852863"/>
          <p14:tracePt t="73086" x="1654175" y="3852863"/>
          <p14:tracePt t="73104" x="1800225" y="3852863"/>
          <p14:tracePt t="73118" x="1863725" y="3852863"/>
          <p14:tracePt t="73120" x="1936750" y="3852863"/>
          <p14:tracePt t="73134" x="1982788" y="3852863"/>
          <p14:tracePt t="73136" x="2019300" y="3852863"/>
          <p14:tracePt t="73151" x="2063750" y="3852863"/>
          <p14:tracePt t="73153" x="2109788" y="3852863"/>
          <p14:tracePt t="73168" x="2146300" y="3852863"/>
          <p14:tracePt t="73170" x="2192338" y="3852863"/>
          <p14:tracePt t="73184" x="2228850" y="3852863"/>
          <p14:tracePt t="73186" x="2274888" y="3852863"/>
          <p14:tracePt t="73201" x="2320925" y="3852863"/>
          <p14:tracePt t="73203" x="2357438" y="3852863"/>
          <p14:tracePt t="73218" x="2401888" y="3852863"/>
          <p14:tracePt t="73219" x="2438400" y="3852863"/>
          <p14:tracePt t="73234" x="2484438" y="3852863"/>
          <p14:tracePt t="73235" x="2520950" y="3852863"/>
          <p14:tracePt t="73237" x="2566988" y="3852863"/>
          <p14:tracePt t="73251" x="2620963" y="3852863"/>
          <p14:tracePt t="73253" x="2686050" y="3852863"/>
          <p14:tracePt t="73268" x="2722563" y="3852863"/>
          <p14:tracePt t="73270" x="2768600" y="3852863"/>
          <p14:tracePt t="73284" x="2805113" y="3852863"/>
          <p14:tracePt t="73286" x="2841625" y="3852863"/>
          <p14:tracePt t="73301" x="2868613" y="3852863"/>
          <p14:tracePt t="73303" x="2886075" y="3852863"/>
          <p14:tracePt t="73317" x="2905125" y="3852863"/>
          <p14:tracePt t="73319" x="2932113" y="3852863"/>
          <p14:tracePt t="73334" x="2951163" y="3852863"/>
          <p14:tracePt t="73335" x="2959100" y="3852863"/>
          <p14:tracePt t="73337" x="2987675" y="3852863"/>
          <p14:tracePt t="73351" x="2995613" y="3844925"/>
          <p14:tracePt t="73353" x="3014663" y="3835400"/>
          <p14:tracePt t="73368" x="3024188" y="3835400"/>
          <p14:tracePt t="73370" x="3032125" y="3835400"/>
          <p14:tracePt t="73384" x="3041650" y="3825875"/>
          <p14:tracePt t="73386" x="3060700" y="3808413"/>
          <p14:tracePt t="73401" x="3068638" y="3808413"/>
          <p14:tracePt t="73403" x="3078163" y="3798888"/>
          <p14:tracePt t="73417" x="3087688" y="3789363"/>
          <p14:tracePt t="73434" x="3097213" y="3779838"/>
          <p14:tracePt t="73436" x="3114675" y="3762375"/>
          <p14:tracePt t="73451" x="3124200" y="3752850"/>
          <p14:tracePt t="73468" x="3141663" y="3743325"/>
          <p14:tracePt t="73470" x="3141663" y="3735388"/>
          <p14:tracePt t="73484" x="3160713" y="3725863"/>
          <p14:tracePt t="73486" x="3170238" y="3706813"/>
          <p14:tracePt t="73501" x="3187700" y="3679825"/>
          <p14:tracePt t="73503" x="3187700" y="3670300"/>
          <p14:tracePt t="73518" x="3187700" y="3652838"/>
          <p14:tracePt t="73520" x="3197225" y="3643313"/>
          <p14:tracePt t="73534" x="3197225" y="3616325"/>
          <p14:tracePt t="73536" x="3206750" y="3589338"/>
          <p14:tracePt t="73551" x="3224213" y="3543300"/>
          <p14:tracePt t="73553" x="3224213" y="3533775"/>
          <p14:tracePt t="73568" x="3224213" y="3506788"/>
          <p14:tracePt t="73569" x="3224213" y="3487738"/>
          <p14:tracePt t="73584" x="3224213" y="3460750"/>
          <p14:tracePt t="73586" x="3224213" y="3443288"/>
          <p14:tracePt t="73601" x="3224213" y="3414713"/>
          <p14:tracePt t="73603" x="3224213" y="3378200"/>
          <p14:tracePt t="73618" x="3224213" y="3370263"/>
          <p14:tracePt t="73620" x="3224213" y="3333750"/>
          <p14:tracePt t="73634" x="3224213" y="3324225"/>
          <p14:tracePt t="73635" x="3224213" y="3314700"/>
          <p14:tracePt t="73637" x="3214688" y="3305175"/>
          <p14:tracePt t="73651" x="3214688" y="3297238"/>
          <p14:tracePt t="73653" x="3214688" y="3287713"/>
          <p14:tracePt t="73668" x="3214688" y="3278188"/>
          <p14:tracePt t="73670" x="3197225" y="3251200"/>
          <p14:tracePt t="73684" x="3187700" y="3241675"/>
          <p14:tracePt t="73686" x="3178175" y="3232150"/>
          <p14:tracePt t="73701" x="3160713" y="3205163"/>
          <p14:tracePt t="73703" x="3151188" y="3195638"/>
          <p14:tracePt t="73717" x="3151188" y="3187700"/>
          <p14:tracePt t="73719" x="3133725" y="3159125"/>
          <p14:tracePt t="73734" x="3124200" y="3159125"/>
          <p14:tracePt t="73751" x="3114675" y="3141663"/>
          <p14:tracePt t="73751" x="3105150" y="3122613"/>
          <p14:tracePt t="73753" x="3105150" y="3114675"/>
          <p14:tracePt t="73768" x="3097213" y="3105150"/>
          <p14:tracePt t="73770" x="3087688" y="3095625"/>
          <p14:tracePt t="73784" x="3078163" y="3086100"/>
          <p14:tracePt t="73801" x="3068638" y="3078163"/>
          <p14:tracePt t="73803" x="3060700" y="3078163"/>
          <p14:tracePt t="73818" x="3051175" y="3078163"/>
          <p14:tracePt t="73834" x="3041650" y="3078163"/>
          <p14:tracePt t="73836" x="3032125" y="3078163"/>
          <p14:tracePt t="73851" x="3014663" y="3078163"/>
          <p14:tracePt t="73853" x="2987675" y="3078163"/>
          <p14:tracePt t="73867" x="2951163" y="3078163"/>
          <p14:tracePt t="73869" x="2922588" y="3078163"/>
          <p14:tracePt t="73884" x="2895600" y="3086100"/>
          <p14:tracePt t="73887" x="2859088" y="3095625"/>
          <p14:tracePt t="73900" x="2832100" y="3105150"/>
          <p14:tracePt t="73901" x="2776538" y="3105150"/>
          <p14:tracePt t="73917" x="2713038" y="3114675"/>
          <p14:tracePt t="73918" x="2657475" y="3114675"/>
          <p14:tracePt t="73934" x="2576513" y="3132138"/>
          <p14:tracePt t="73935" x="2493963" y="3141663"/>
          <p14:tracePt t="73951" x="2420938" y="3141663"/>
          <p14:tracePt t="73953" x="2347913" y="3141663"/>
          <p14:tracePt t="73968" x="2265363" y="3159125"/>
          <p14:tracePt t="73970" x="2174875" y="3159125"/>
          <p14:tracePt t="73984" x="2100263" y="3159125"/>
          <p14:tracePt t="73986" x="2019300" y="3168650"/>
          <p14:tracePt t="74001" x="1946275" y="3168650"/>
          <p14:tracePt t="74003" x="1863725" y="3168650"/>
          <p14:tracePt t="74018" x="1790700" y="3168650"/>
          <p14:tracePt t="74020" x="1735138" y="3168650"/>
          <p14:tracePt t="74034" x="1671638" y="3168650"/>
          <p14:tracePt t="74036" x="1617663" y="3178175"/>
          <p14:tracePt t="74051" x="1552575" y="3178175"/>
          <p14:tracePt t="74052" x="1498600" y="3178175"/>
          <p14:tracePt t="74067" x="1425575" y="3178175"/>
          <p14:tracePt t="74069" x="1360488" y="3178175"/>
          <p14:tracePt t="74084" x="1287463" y="3178175"/>
          <p14:tracePt t="74100" x="1133475" y="3178175"/>
          <p14:tracePt t="74101" x="1058863" y="3178175"/>
          <p14:tracePt t="74119" x="885825" y="3178175"/>
          <p14:tracePt t="74134" x="839788" y="3178175"/>
          <p14:tracePt t="74135" x="785813" y="3178175"/>
          <p14:tracePt t="74150" x="749300" y="3178175"/>
          <p14:tracePt t="74151" x="703263" y="3178175"/>
          <p14:tracePt t="74167" x="676275" y="3178175"/>
          <p14:tracePt t="74167" x="639763" y="3178175"/>
          <p14:tracePt t="74183" x="620713" y="3178175"/>
          <p14:tracePt t="74184" x="593725" y="3178175"/>
          <p14:tracePt t="74200" x="584200" y="3178175"/>
          <p14:tracePt t="74200" x="576263" y="3178175"/>
          <p14:tracePt t="74216" x="566738" y="3178175"/>
          <p14:tracePt t="74246" x="557213" y="3187700"/>
          <p14:tracePt t="74310" x="547688" y="3195638"/>
          <p14:tracePt t="74358" x="547688" y="3205163"/>
          <p14:tracePt t="74362" x="547688" y="3224213"/>
          <p14:tracePt t="74374" x="547688" y="3251200"/>
          <p14:tracePt t="74383" x="547688" y="3260725"/>
          <p14:tracePt t="74400" x="547688" y="3268663"/>
          <p14:tracePt t="74400" x="547688" y="3287713"/>
          <p14:tracePt t="74417" x="539750" y="3314700"/>
          <p14:tracePt t="74417" x="539750" y="3324225"/>
          <p14:tracePt t="74433" x="539750" y="3351213"/>
          <p14:tracePt t="74433" x="539750" y="3370263"/>
          <p14:tracePt t="74450" x="539750" y="3387725"/>
          <p14:tracePt t="74450" x="539750" y="3406775"/>
          <p14:tracePt t="74466" x="539750" y="3433763"/>
          <p14:tracePt t="74467" x="539750" y="3451225"/>
          <p14:tracePt t="74483" x="539750" y="3470275"/>
          <p14:tracePt t="74483" x="539750" y="3497263"/>
          <p14:tracePt t="74500" x="539750" y="3506788"/>
          <p14:tracePt t="74500" x="539750" y="3533775"/>
          <p14:tracePt t="74517" x="539750" y="3543300"/>
          <p14:tracePt t="74517" x="539750" y="3560763"/>
          <p14:tracePt t="74533" x="539750" y="3579813"/>
          <p14:tracePt t="74533" x="539750" y="3606800"/>
          <p14:tracePt t="74534" x="539750" y="3616325"/>
          <p14:tracePt t="74550" x="539750" y="3643313"/>
          <p14:tracePt t="74551" x="539750" y="3652838"/>
          <p14:tracePt t="74566" x="539750" y="3670300"/>
          <p14:tracePt t="74567" x="547688" y="3698875"/>
          <p14:tracePt t="74583" x="547688" y="3706813"/>
          <p14:tracePt t="74584" x="547688" y="3735388"/>
          <p14:tracePt t="74600" x="557213" y="3743325"/>
          <p14:tracePt t="74601" x="557213" y="3752850"/>
          <p14:tracePt t="74617" x="557213" y="3762375"/>
          <p14:tracePt t="74633" x="566738" y="3771900"/>
          <p14:tracePt t="74634" x="576263" y="3779838"/>
          <p14:tracePt t="74650" x="576263" y="3789363"/>
          <p14:tracePt t="74667" x="584200" y="3798888"/>
          <p14:tracePt t="74694" x="612775" y="3808413"/>
          <p14:tracePt t="74700" x="649288" y="3808413"/>
          <p14:tracePt t="74717" x="676275" y="3808413"/>
          <p14:tracePt t="74717" x="722313" y="3816350"/>
          <p14:tracePt t="74733" x="758825" y="3816350"/>
          <p14:tracePt t="74734" x="785813" y="3816350"/>
          <p14:tracePt t="74750" x="831850" y="3816350"/>
          <p14:tracePt t="74750" x="904875" y="3816350"/>
          <p14:tracePt t="74767" x="995363" y="3835400"/>
          <p14:tracePt t="74767" x="1096963" y="3835400"/>
          <p14:tracePt t="74783" x="1206500" y="3835400"/>
          <p14:tracePt t="74783" x="1316038" y="3835400"/>
          <p14:tracePt t="74800" x="1416050" y="3835400"/>
          <p14:tracePt t="74800" x="1525588" y="3844925"/>
          <p14:tracePt t="74817" x="1644650" y="3844925"/>
          <p14:tracePt t="74817" x="1754188" y="3862388"/>
          <p14:tracePt t="74833" x="1844675" y="3862388"/>
          <p14:tracePt t="74834" x="1946275" y="3862388"/>
          <p14:tracePt t="74850" x="2036763" y="3862388"/>
          <p14:tracePt t="74850" x="2128838" y="3862388"/>
          <p14:tracePt t="74867" x="2192338" y="3862388"/>
          <p14:tracePt t="74867" x="2247900" y="3871913"/>
          <p14:tracePt t="74883" x="2292350" y="3871913"/>
          <p14:tracePt t="74883" x="2338388" y="3881438"/>
          <p14:tracePt t="74900" x="2374900" y="3881438"/>
          <p14:tracePt t="74900" x="2420938" y="3881438"/>
          <p14:tracePt t="74916" x="2447925" y="3881438"/>
          <p14:tracePt t="74917" x="2493963" y="3889375"/>
          <p14:tracePt t="74933" x="2511425" y="3889375"/>
          <p14:tracePt t="74933" x="2547938" y="3889375"/>
          <p14:tracePt t="74934" x="2584450" y="3889375"/>
          <p14:tracePt t="74950" x="2640013" y="3889375"/>
          <p14:tracePt t="74951" x="2676525" y="3889375"/>
          <p14:tracePt t="74967" x="2713038" y="3889375"/>
          <p14:tracePt t="74967" x="2749550" y="3889375"/>
          <p14:tracePt t="74983" x="2805113" y="3889375"/>
          <p14:tracePt t="74984" x="2868613" y="3889375"/>
          <p14:tracePt t="75000" x="2959100" y="3889375"/>
          <p14:tracePt t="75001" x="3051175" y="3889375"/>
          <p14:tracePt t="75017" x="3151188" y="3889375"/>
          <p14:tracePt t="75017" x="3260725" y="3889375"/>
          <p14:tracePt t="75033" x="3370263" y="3889375"/>
          <p14:tracePt t="75034" x="3617913" y="3889375"/>
          <p14:tracePt t="75050" x="3744913" y="3889375"/>
          <p14:tracePt t="75051" x="3883025" y="3889375"/>
          <p14:tracePt t="75067" x="4010025" y="3889375"/>
          <p14:tracePt t="75067" x="4156075" y="3889375"/>
          <p14:tracePt t="75083" x="4292600" y="3889375"/>
          <p14:tracePt t="75084" x="4421188" y="3889375"/>
          <p14:tracePt t="75101" x="4630738" y="3889375"/>
          <p14:tracePt t="75117" x="4740275" y="3889375"/>
          <p14:tracePt t="75118" x="4851400" y="3889375"/>
          <p14:tracePt t="75134" x="4987925" y="3889375"/>
          <p14:tracePt t="75135" x="5097463" y="3889375"/>
          <p14:tracePt t="75151" x="5216525" y="3908425"/>
          <p14:tracePt t="75153" x="5326063" y="3917950"/>
          <p14:tracePt t="75168" x="5435600" y="3917950"/>
          <p14:tracePt t="75169" x="5535613" y="3917950"/>
          <p14:tracePt t="75184" x="5627688" y="3917950"/>
          <p14:tracePt t="75186" x="5727700" y="3935413"/>
          <p14:tracePt t="75201" x="5800725" y="3935413"/>
          <p14:tracePt t="75203" x="5873750" y="3935413"/>
          <p14:tracePt t="75218" x="5956300" y="3935413"/>
          <p14:tracePt t="75220" x="5992813" y="3935413"/>
          <p14:tracePt t="75234" x="6038850" y="3935413"/>
          <p14:tracePt t="75236" x="6075363" y="3935413"/>
          <p14:tracePt t="75251" x="6119813" y="3935413"/>
          <p14:tracePt t="75252" x="6138863" y="3935413"/>
          <p14:tracePt t="75267" x="6165850" y="3935413"/>
          <p14:tracePt t="75269" x="6184900" y="3935413"/>
          <p14:tracePt t="75284" x="6221413" y="3935413"/>
          <p14:tracePt t="75301" x="6248400" y="3927475"/>
          <p14:tracePt t="75303" x="6257925" y="3917950"/>
          <p14:tracePt t="75318" x="6275388" y="3917950"/>
          <p14:tracePt t="75334" x="6330950" y="3898900"/>
          <p14:tracePt t="75335" x="6330950" y="3889375"/>
          <p14:tracePt t="75337" x="6348413" y="3889375"/>
          <p14:tracePt t="75351" x="6375400" y="3871913"/>
          <p14:tracePt t="75353" x="6394450" y="3862388"/>
          <p14:tracePt t="75368" x="6411913" y="3862388"/>
          <p14:tracePt t="75370" x="6430963" y="3835400"/>
          <p14:tracePt t="75384" x="6440488" y="3835400"/>
          <p14:tracePt t="75387" x="6448425" y="3835400"/>
          <p14:tracePt t="75402" x="6448425" y="3825875"/>
          <p14:tracePt t="75501" x="6411913" y="3825875"/>
          <p14:tracePt t="75513" x="6375400" y="3825875"/>
          <p14:tracePt t="75517" x="6321425" y="3825875"/>
          <p14:tracePt t="75534" x="6284913" y="3825875"/>
          <p14:tracePt t="75535" x="6248400" y="3825875"/>
          <p14:tracePt t="75551" x="6192838" y="3825875"/>
          <p14:tracePt t="75551" x="6092825" y="3825875"/>
          <p14:tracePt t="75568" x="6002338" y="3825875"/>
          <p14:tracePt t="75568" x="5873750" y="3825875"/>
          <p14:tracePt t="75584" x="5737225" y="3825875"/>
          <p14:tracePt t="75585" x="5591175" y="3825875"/>
          <p14:tracePt t="75601" x="5462588" y="3825875"/>
          <p14:tracePt t="75602" x="5326063" y="3825875"/>
          <p14:tracePt t="75618" x="5197475" y="3825875"/>
          <p14:tracePt t="75618" x="5070475" y="3825875"/>
          <p14:tracePt t="75634" x="4932363" y="3825875"/>
          <p14:tracePt t="75635" x="4786313" y="3825875"/>
          <p14:tracePt t="75651" x="4659313" y="3825875"/>
          <p14:tracePt t="75652" x="4521200" y="3825875"/>
          <p14:tracePt t="75667" x="4394200" y="3825875"/>
          <p14:tracePt t="75668" x="4265613" y="3825875"/>
          <p14:tracePt t="75684" x="4165600" y="3825875"/>
          <p14:tracePt t="75685" x="4056063" y="3825875"/>
          <p14:tracePt t="75701" x="3946525" y="3825875"/>
          <p14:tracePt t="75701" x="3827463" y="3825875"/>
          <p14:tracePt t="75717" x="3717925" y="3825875"/>
          <p14:tracePt t="75718" x="3589338" y="3825875"/>
          <p14:tracePt t="75734" x="3489325" y="3844925"/>
          <p14:tracePt t="75735" x="3389313" y="3852863"/>
          <p14:tracePt t="75737" x="3297238" y="3852863"/>
          <p14:tracePt t="75751" x="3224213" y="3852863"/>
          <p14:tracePt t="75753" x="3141663" y="3852863"/>
          <p14:tracePt t="75767" x="3068638" y="3852863"/>
          <p14:tracePt t="75769" x="3005138" y="3871913"/>
          <p14:tracePt t="75784" x="2951163" y="3871913"/>
          <p14:tracePt t="75786" x="2886075" y="3881438"/>
          <p14:tracePt t="75801" x="2849563" y="3889375"/>
          <p14:tracePt t="75803" x="2805113" y="3889375"/>
          <p14:tracePt t="75817" x="2786063" y="3889375"/>
          <p14:tracePt t="75819" x="2768600" y="3889375"/>
          <p14:tracePt t="75834" x="2749550" y="3889375"/>
          <p14:tracePt t="76867" x="2740025" y="3898900"/>
          <p14:tracePt t="79881" x="2759075" y="3898900"/>
          <p14:tracePt t="79885" x="2768600" y="3898900"/>
          <p14:tracePt t="79901" x="2795588" y="3889375"/>
          <p14:tracePt t="79902" x="2805113" y="3881438"/>
          <p14:tracePt t="79917" x="2822575" y="3881438"/>
          <p14:tracePt t="79918" x="2832100" y="3881438"/>
          <p14:tracePt t="79934" x="2841625" y="3871913"/>
          <p14:tracePt t="79951" x="2849563" y="3871913"/>
          <p14:tracePt t="79951" x="2849563" y="3862388"/>
          <p14:tracePt t="79967" x="2868613" y="3852863"/>
          <p14:tracePt t="79968" x="2878138" y="3852863"/>
          <p14:tracePt t="79984" x="2895600" y="3835400"/>
          <p14:tracePt t="79985" x="2932113" y="3816350"/>
          <p14:tracePt t="80001" x="2951163" y="3798888"/>
          <p14:tracePt t="80002" x="2978150" y="3789363"/>
          <p14:tracePt t="80017" x="2995613" y="3771900"/>
          <p14:tracePt t="80018" x="3060700" y="3743325"/>
          <p14:tracePt t="80034" x="3087688" y="3725863"/>
          <p14:tracePt t="80035" x="3105150" y="3725863"/>
          <p14:tracePt t="80051" x="3141663" y="3698875"/>
          <p14:tracePt t="80052" x="3151188" y="3698875"/>
          <p14:tracePt t="80067" x="3160713" y="3698875"/>
          <p14:tracePt t="80068" x="3170238" y="3689350"/>
          <p14:tracePt t="80105" x="3178175" y="3689350"/>
          <p14:tracePt t="80109" x="3206750" y="3670300"/>
          <p14:tracePt t="80121" x="3214688" y="3670300"/>
          <p14:tracePt t="80137" x="3224213" y="3670300"/>
          <p14:tracePt t="80153" x="3252788" y="3662363"/>
          <p14:tracePt t="80167" x="3260725" y="3662363"/>
          <p14:tracePt t="80169" x="3270250" y="3662363"/>
          <p14:tracePt t="80184" x="3279775" y="3662363"/>
          <p14:tracePt t="80201" x="3306763" y="3662363"/>
          <p14:tracePt t="80202" x="3316288" y="3652838"/>
          <p14:tracePt t="80217" x="3333750" y="3652838"/>
          <p14:tracePt t="80218" x="3352800" y="3643313"/>
          <p14:tracePt t="80221" x="3362325" y="3643313"/>
          <p14:tracePt t="80234" x="3370263" y="3643313"/>
          <p14:tracePt t="80251" x="3379788" y="3643313"/>
          <p14:tracePt t="80251" x="3389313" y="3643313"/>
          <p14:tracePt t="80253" x="3398838" y="3643313"/>
          <p14:tracePt t="80281" x="3406775" y="3643313"/>
          <p14:tracePt t="80313" x="3425825" y="3643313"/>
          <p14:tracePt t="80317" x="3435350" y="3643313"/>
          <p14:tracePt t="80334" x="3452813" y="3643313"/>
          <p14:tracePt t="80335" x="3471863" y="3643313"/>
          <p14:tracePt t="80351" x="3498850" y="3643313"/>
          <p14:tracePt t="80352" x="3525838" y="3643313"/>
          <p14:tracePt t="80367" x="3589338" y="3643313"/>
          <p14:tracePt t="80368" x="3644900" y="3643313"/>
          <p14:tracePt t="80384" x="3698875" y="3643313"/>
          <p14:tracePt t="80385" x="3763963" y="3643313"/>
          <p14:tracePt t="80401" x="3790950" y="3643313"/>
          <p14:tracePt t="80402" x="3827463" y="3643313"/>
          <p14:tracePt t="80417" x="3890963" y="3643313"/>
          <p14:tracePt t="80418" x="3963988" y="3643313"/>
          <p14:tracePt t="80434" x="4019550" y="3643313"/>
          <p14:tracePt t="80435" x="4102100" y="3643313"/>
          <p14:tracePt t="80451" x="4175125" y="3643313"/>
          <p14:tracePt t="80452" x="4248150" y="3643313"/>
          <p14:tracePt t="80467" x="4330700" y="3643313"/>
          <p14:tracePt t="80468" x="4403725" y="3643313"/>
          <p14:tracePt t="80484" x="4476750" y="3643313"/>
          <p14:tracePt t="80485" x="4557713" y="3643313"/>
          <p14:tracePt t="80501" x="4649788" y="3643313"/>
          <p14:tracePt t="80501" x="4722813" y="3643313"/>
          <p14:tracePt t="80517" x="4822825" y="3643313"/>
          <p14:tracePt t="80518" x="4914900" y="3643313"/>
          <p14:tracePt t="80534" x="5005388" y="3643313"/>
          <p14:tracePt t="80535" x="5087938" y="3643313"/>
          <p14:tracePt t="80551" x="5160963" y="3643313"/>
          <p14:tracePt t="80551" x="5216525" y="3643313"/>
          <p14:tracePt t="80567" x="5233988" y="3643313"/>
          <p14:tracePt t="80568" x="5243513" y="3643313"/>
          <p14:tracePt t="80584" x="5253038" y="3643313"/>
          <p14:tracePt t="80585" x="5260975" y="3643313"/>
          <p14:tracePt t="80587" x="5270500" y="3643313"/>
          <p14:tracePt t="80619" x="5280025" y="3643313"/>
          <p14:tracePt t="80763" x="5260975" y="3643313"/>
          <p14:tracePt t="80767" x="5216525" y="3643313"/>
          <p14:tracePt t="80784" x="5160963" y="3633788"/>
          <p14:tracePt t="80785" x="5114925" y="3633788"/>
          <p14:tracePt t="80801" x="5087938" y="3633788"/>
          <p14:tracePt t="80802" x="5024438" y="3616325"/>
          <p14:tracePt t="80817" x="4968875" y="3606800"/>
          <p14:tracePt t="80818" x="4887913" y="3606800"/>
          <p14:tracePt t="80834" x="4795838" y="3589338"/>
          <p14:tracePt t="80835" x="4695825" y="3579813"/>
          <p14:tracePt t="80851" x="4586288" y="3560763"/>
          <p14:tracePt t="80851" x="4467225" y="3552825"/>
          <p14:tracePt t="80867" x="4357688" y="3533775"/>
          <p14:tracePt t="80868" x="4219575" y="3533775"/>
          <p14:tracePt t="80884" x="4092575" y="3524250"/>
          <p14:tracePt t="80885" x="3956050" y="3506788"/>
          <p14:tracePt t="80901" x="3827463" y="3487738"/>
          <p14:tracePt t="80902" x="3717925" y="3487738"/>
          <p14:tracePt t="80917" x="3617913" y="3487738"/>
          <p14:tracePt t="80918" x="3525838" y="3487738"/>
          <p14:tracePt t="80934" x="3435350" y="3487738"/>
          <p14:tracePt t="80935" x="3352800" y="3487738"/>
          <p14:tracePt t="80951" x="3279775" y="3487738"/>
          <p14:tracePt t="80951" x="3206750" y="3487738"/>
          <p14:tracePt t="80967" x="3141663" y="3487738"/>
          <p14:tracePt t="80968" x="3105150" y="3487738"/>
          <p14:tracePt t="80971" x="3068638" y="3487738"/>
          <p14:tracePt t="80984" x="3051175" y="3487738"/>
          <p14:tracePt t="81001" x="3041650" y="3487738"/>
          <p14:tracePt t="81227" x="3041650" y="3506788"/>
          <p14:tracePt t="81231" x="3068638" y="3543300"/>
          <p14:tracePt t="81243" x="3105150" y="3589338"/>
          <p14:tracePt t="81251" x="3124200" y="3625850"/>
          <p14:tracePt t="81267" x="3160713" y="3652838"/>
          <p14:tracePt t="81268" x="3170238" y="3670300"/>
          <p14:tracePt t="81284" x="3197225" y="3706813"/>
          <p14:tracePt t="81285" x="3224213" y="3735388"/>
          <p14:tracePt t="81301" x="3243263" y="3743325"/>
          <p14:tracePt t="81302" x="3270250" y="3752850"/>
          <p14:tracePt t="81317" x="3279775" y="3762375"/>
          <p14:tracePt t="81334" x="3289300" y="3762375"/>
          <p14:tracePt t="82800" x="3297238" y="3762375"/>
          <p14:tracePt t="82815" x="3297238" y="3735388"/>
          <p14:tracePt t="82819" x="3279775" y="3716338"/>
          <p14:tracePt t="82834" x="3243263" y="3689350"/>
          <p14:tracePt t="82834" x="3233738" y="3670300"/>
          <p14:tracePt t="82851" x="3224213" y="3633788"/>
          <p14:tracePt t="82852" x="3206750" y="3616325"/>
          <p14:tracePt t="82867" x="3187700" y="3597275"/>
          <p14:tracePt t="82868" x="3151188" y="3560763"/>
          <p14:tracePt t="82884" x="3114675" y="3533775"/>
          <p14:tracePt t="82885" x="3078163" y="3479800"/>
          <p14:tracePt t="82901" x="3051175" y="3451225"/>
          <p14:tracePt t="82902" x="3032125" y="3433763"/>
          <p14:tracePt t="82917" x="3024188" y="3424238"/>
          <p14:tracePt t="82918" x="3005138" y="3397250"/>
          <p14:tracePt t="82934" x="2987675" y="3387725"/>
          <p14:tracePt t="82935" x="2951163" y="3351213"/>
          <p14:tracePt t="82951" x="2932113" y="3333750"/>
          <p14:tracePt t="82951" x="2922588" y="3324225"/>
          <p14:tracePt t="82968" x="2914650" y="3314700"/>
          <p14:tracePt t="82968" x="2905125" y="3297238"/>
          <p14:tracePt t="82984" x="2895600" y="3278188"/>
          <p14:tracePt t="82985" x="2895600" y="3268663"/>
          <p14:tracePt t="83001" x="2878138" y="3241675"/>
          <p14:tracePt t="83001" x="2878138" y="3232150"/>
          <p14:tracePt t="83017" x="2868613" y="3232150"/>
          <p14:tracePt t="83018" x="2859088" y="3187700"/>
          <p14:tracePt t="83034" x="2849563" y="3187700"/>
          <p14:tracePt t="83035" x="2841625" y="3168650"/>
          <p14:tracePt t="83051" x="2841625" y="3159125"/>
          <p14:tracePt t="83051" x="2832100" y="3151188"/>
          <p14:tracePt t="83067" x="2832100" y="3141663"/>
          <p14:tracePt t="83084" x="2822575" y="3132138"/>
          <p14:tracePt t="83087" x="2813050" y="3122613"/>
          <p14:tracePt t="83104" x="2795588" y="3105150"/>
          <p14:tracePt t="83118" x="2786063" y="3095625"/>
          <p14:tracePt t="83121" x="2776538" y="3095625"/>
          <p14:tracePt t="83135" x="2768600" y="3095625"/>
          <p14:tracePt t="83151" x="2749550" y="3078163"/>
          <p14:tracePt t="83153" x="2732088" y="3068638"/>
          <p14:tracePt t="83167" x="2713038" y="3041650"/>
          <p14:tracePt t="83169" x="2703513" y="3041650"/>
          <p14:tracePt t="83184" x="2686050" y="3022600"/>
          <p14:tracePt t="83201" x="2676525" y="3013075"/>
          <p14:tracePt t="83201" x="2667000" y="2995613"/>
          <p14:tracePt t="83203" x="2667000" y="2986088"/>
          <p14:tracePt t="83217" x="2630488" y="2976563"/>
          <p14:tracePt t="83219" x="2620963" y="2976563"/>
          <p14:tracePt t="83234" x="2620963" y="2968625"/>
          <p14:tracePt t="83235" x="2613025" y="2959100"/>
          <p14:tracePt t="83251" x="2603500" y="2949575"/>
          <p14:tracePt t="83267" x="2593975" y="2949575"/>
          <p14:tracePt t="83268" x="2584450" y="2940050"/>
          <p14:tracePt t="83284" x="2566988" y="2940050"/>
          <p14:tracePt t="83285" x="2557463" y="2940050"/>
          <p14:tracePt t="83301" x="2557463" y="2930525"/>
          <p14:tracePt t="83317" x="2540000" y="2930525"/>
          <p14:tracePt t="83318" x="2530475" y="2930525"/>
          <p14:tracePt t="83334" x="2503488" y="2922588"/>
          <p14:tracePt t="83335" x="2493963" y="2922588"/>
          <p14:tracePt t="83375" x="2474913" y="2922588"/>
          <p14:tracePt t="83379" x="2466975" y="2922588"/>
          <p14:tracePt t="83391" x="2457450" y="2922588"/>
          <p14:tracePt t="83455" x="2447925" y="2922588"/>
          <p14:tracePt t="84889" x="2447925" y="2940050"/>
          <p14:tracePt t="84893" x="2457450" y="2959100"/>
          <p14:tracePt t="84905" x="2484438" y="3005138"/>
          <p14:tracePt t="84917" x="2530475" y="3086100"/>
          <p14:tracePt t="84934" x="2584450" y="3168650"/>
          <p14:tracePt t="84935" x="2657475" y="3268663"/>
          <p14:tracePt t="84937" x="2732088" y="3378200"/>
          <p14:tracePt t="84951" x="2805113" y="3479800"/>
          <p14:tracePt t="84967" x="2878138" y="3560763"/>
          <p14:tracePt t="84969" x="2951163" y="3633788"/>
          <p14:tracePt t="84984" x="3024188" y="3716338"/>
          <p14:tracePt t="84985" x="3087688" y="3808413"/>
          <p14:tracePt t="84987" x="3141663" y="3852863"/>
          <p14:tracePt t="85001" x="3197225" y="3927475"/>
          <p14:tracePt t="85003" x="3233738" y="3971925"/>
          <p14:tracePt t="85017" x="3270250" y="4017963"/>
          <p14:tracePt t="85020" x="3297238" y="4054475"/>
          <p14:tracePt t="85034" x="3333750" y="4081463"/>
          <p14:tracePt t="85036" x="3343275" y="4110038"/>
          <p14:tracePt t="85051" x="3352800" y="4110038"/>
          <p14:tracePt t="85053" x="3370263" y="4137025"/>
          <p14:tracePt t="85067" x="3379788" y="4146550"/>
          <p14:tracePt t="85069" x="3389313" y="4154488"/>
          <p14:tracePt t="85084" x="3389313" y="4164013"/>
          <p14:tracePt t="87439" x="3389313" y="4154488"/>
          <p14:tracePt t="87443" x="3389313" y="4146550"/>
          <p14:tracePt t="87455" x="3370263" y="4100513"/>
          <p14:tracePt t="87467" x="3362325" y="4090988"/>
          <p14:tracePt t="87484" x="3343275" y="4064000"/>
          <p14:tracePt t="87485" x="3333750" y="4054475"/>
          <p14:tracePt t="87487" x="3325813" y="4037013"/>
          <p14:tracePt t="87501" x="3316288" y="4027488"/>
          <p14:tracePt t="87503" x="3297238" y="4017963"/>
          <p14:tracePt t="87517" x="3289300" y="4017963"/>
          <p14:tracePt t="87520" x="3279775" y="4008438"/>
          <p14:tracePt t="87534" x="3260725" y="4000500"/>
          <p14:tracePt t="87537" x="3243263" y="4000500"/>
          <p14:tracePt t="87551" x="3233738" y="4000500"/>
          <p14:tracePt t="87553" x="3224213" y="4000500"/>
          <p14:tracePt t="87567" x="3214688" y="4000500"/>
          <p14:tracePt t="87569" x="3214688" y="3990975"/>
          <p14:tracePt t="87584" x="3206750" y="3990975"/>
          <p14:tracePt t="87585" x="3197225" y="3990975"/>
          <p14:tracePt t="87587" x="3178175" y="3981450"/>
          <p14:tracePt t="87601" x="3170238" y="3971925"/>
          <p14:tracePt t="87603" x="3151188" y="3971925"/>
          <p14:tracePt t="87617" x="3141663" y="3971925"/>
          <p14:tracePt t="87620" x="3124200" y="3971925"/>
          <p14:tracePt t="87635" x="3097213" y="3963988"/>
          <p14:tracePt t="87651" x="3078163" y="3963988"/>
          <p14:tracePt t="87653" x="3068638" y="3963988"/>
          <p14:tracePt t="87667" x="3060700" y="3963988"/>
          <p14:tracePt t="87807" x="3060700" y="3954463"/>
          <p14:tracePt t="87823" x="3068638" y="3954463"/>
          <p14:tracePt t="87826" x="3078163" y="3944938"/>
          <p14:tracePt t="87855" x="3087688" y="3935413"/>
          <p14:tracePt t="87871" x="3097213" y="3935413"/>
          <p14:tracePt t="87874" x="3105150" y="3927475"/>
          <p14:tracePt t="87887" x="3114675" y="3927475"/>
          <p14:tracePt t="87903" x="3124200" y="3927475"/>
          <p14:tracePt t="87919" x="3141663" y="3917950"/>
          <p14:tracePt t="87934" x="3170238" y="3917950"/>
          <p14:tracePt t="87935" x="3178175" y="3908425"/>
          <p14:tracePt t="87951" x="3206750" y="3898900"/>
          <p14:tracePt t="87951" x="3224213" y="3898900"/>
          <p14:tracePt t="87967" x="3260725" y="3898900"/>
          <p14:tracePt t="87969" x="3306763" y="3889375"/>
          <p14:tracePt t="87984" x="3352800" y="3889375"/>
          <p14:tracePt t="87985" x="3389313" y="3881438"/>
          <p14:tracePt t="88001" x="3425825" y="3881438"/>
          <p14:tracePt t="88002" x="3462338" y="3881438"/>
          <p14:tracePt t="88017" x="3535363" y="3881438"/>
          <p14:tracePt t="88018" x="3608388" y="3881438"/>
          <p14:tracePt t="88034" x="3690938" y="3881438"/>
          <p14:tracePt t="88035" x="3781425" y="3881438"/>
          <p14:tracePt t="88037" x="3873500" y="3881438"/>
          <p14:tracePt t="88051" x="3973513" y="3881438"/>
          <p14:tracePt t="88053" x="4065588" y="3881438"/>
          <p14:tracePt t="88067" x="4175125" y="3881438"/>
          <p14:tracePt t="88070" x="4292600" y="3881438"/>
          <p14:tracePt t="88084" x="4403725" y="3881438"/>
          <p14:tracePt t="88086" x="4513263" y="3881438"/>
          <p14:tracePt t="88104" x="4740275" y="3881438"/>
          <p14:tracePt t="88118" x="4851400" y="3881438"/>
          <p14:tracePt t="88120" x="4951413" y="3881438"/>
          <p14:tracePt t="88134" x="5041900" y="3881438"/>
          <p14:tracePt t="88136" x="5133975" y="3881438"/>
          <p14:tracePt t="88151" x="5233988" y="3881438"/>
          <p14:tracePt t="88152" x="5326063" y="3881438"/>
          <p14:tracePt t="88167" x="5380038" y="3881438"/>
          <p14:tracePt t="88169" x="5462588" y="3881438"/>
          <p14:tracePt t="88184" x="5518150" y="3881438"/>
          <p14:tracePt t="88186" x="5562600" y="3881438"/>
          <p14:tracePt t="88201" x="5599113" y="3881438"/>
          <p14:tracePt t="88203" x="5645150" y="3881438"/>
          <p14:tracePt t="88217" x="5654675" y="3881438"/>
          <p14:tracePt t="88219" x="5681663" y="3881438"/>
          <p14:tracePt t="88234" x="5700713" y="3881438"/>
          <p14:tracePt t="88236" x="5700713" y="3871913"/>
          <p14:tracePt t="88251" x="5708650" y="3871913"/>
          <p14:tracePt t="88253" x="5718175" y="3871913"/>
          <p14:tracePt t="88267" x="5727700" y="3871913"/>
          <p14:tracePt t="88269" x="5737225" y="3862388"/>
          <p14:tracePt t="88284" x="5745163" y="3862388"/>
          <p14:tracePt t="88301" x="5764213" y="3852863"/>
          <p14:tracePt t="88303" x="5773738" y="3852863"/>
          <p14:tracePt t="88465" x="5754688" y="3852863"/>
          <p14:tracePt t="88469" x="5737225" y="3852863"/>
          <p14:tracePt t="88484" x="5691188" y="3852863"/>
          <p14:tracePt t="88485" x="5664200" y="3852863"/>
          <p14:tracePt t="88501" x="5618163" y="3852863"/>
          <p14:tracePt t="88501" x="5545138" y="3852863"/>
          <p14:tracePt t="88517" x="5472113" y="3852863"/>
          <p14:tracePt t="88518" x="5380038" y="3852863"/>
          <p14:tracePt t="88534" x="5260975" y="3852863"/>
          <p14:tracePt t="88535" x="5151438" y="3852863"/>
          <p14:tracePt t="88551" x="5041900" y="3852863"/>
          <p14:tracePt t="88552" x="4924425" y="3852863"/>
          <p14:tracePt t="88567" x="4795838" y="3852863"/>
          <p14:tracePt t="88568" x="4667250" y="3852863"/>
          <p14:tracePt t="88584" x="4549775" y="3852863"/>
          <p14:tracePt t="88585" x="4440238" y="3852863"/>
          <p14:tracePt t="88601" x="4348163" y="3852863"/>
          <p14:tracePt t="88601" x="4248150" y="3862388"/>
          <p14:tracePt t="88617" x="4156075" y="3871913"/>
          <p14:tracePt t="88618" x="4056063" y="3871913"/>
          <p14:tracePt t="88634" x="4000500" y="3889375"/>
          <p14:tracePt t="88635" x="3937000" y="3889375"/>
          <p14:tracePt t="88651" x="3900488" y="3889375"/>
          <p14:tracePt t="88651" x="3854450" y="3889375"/>
          <p14:tracePt t="88667" x="3827463" y="3889375"/>
          <p14:tracePt t="88668" x="3817938" y="3889375"/>
          <p14:tracePt t="88684" x="3810000" y="3889375"/>
          <p14:tracePt t="88685" x="3800475" y="3889375"/>
          <p14:tracePt t="88721" x="3790950" y="3889375"/>
          <p14:tracePt t="88741" x="3781425" y="3889375"/>
          <p14:tracePt t="88753" x="3763963" y="3889375"/>
          <p14:tracePt t="88756" x="3744913" y="3889375"/>
          <p14:tracePt t="88769" x="3698875" y="3889375"/>
          <p14:tracePt t="88784" x="3671888" y="3908425"/>
          <p14:tracePt t="88785" x="3644900" y="3908425"/>
          <p14:tracePt t="88801" x="3598863" y="3908425"/>
          <p14:tracePt t="88801" x="3571875" y="3908425"/>
          <p14:tracePt t="88817" x="3525838" y="3908425"/>
          <p14:tracePt t="88818" x="3479800" y="3908425"/>
          <p14:tracePt t="88834" x="3443288" y="3908425"/>
          <p14:tracePt t="88835" x="3416300" y="3908425"/>
          <p14:tracePt t="88837" x="3379788" y="3908425"/>
          <p14:tracePt t="88851" x="3352800" y="3908425"/>
          <p14:tracePt t="88867" x="3333750" y="3908425"/>
          <p14:tracePt t="88869" x="3297238" y="3908425"/>
          <p14:tracePt t="88884" x="3279775" y="3908425"/>
          <p14:tracePt t="88885" x="3270250" y="3908425"/>
          <p14:tracePt t="88901" x="3260725" y="3908425"/>
          <p14:tracePt t="88917" x="3252788" y="3908425"/>
          <p14:tracePt t="88960" x="3243263" y="3908425"/>
          <p14:tracePt t="94851" x="3270250" y="3927475"/>
          <p14:tracePt t="94853" x="3289300" y="3935413"/>
          <p14:tracePt t="94867" x="3343275" y="3954463"/>
          <p14:tracePt t="94870" x="3406775" y="3990975"/>
          <p14:tracePt t="94884" x="3452813" y="3990975"/>
          <p14:tracePt t="94887" x="3571875" y="4037013"/>
          <p14:tracePt t="94901" x="3635375" y="4054475"/>
          <p14:tracePt t="94904" x="3662363" y="4054475"/>
          <p14:tracePt t="94917" x="3698875" y="4064000"/>
          <p14:tracePt t="94921" x="3727450" y="4064000"/>
          <p14:tracePt t="94934" x="3744913" y="4073525"/>
          <p14:tracePt t="94937" x="3763963" y="4081463"/>
          <p14:tracePt t="94951" x="3781425" y="4081463"/>
          <p14:tracePt t="94951" x="3790950" y="4081463"/>
          <p14:tracePt t="94967" x="3810000" y="4090988"/>
          <p14:tracePt t="94968" x="3817938" y="4090988"/>
          <p14:tracePt t="94970" x="3827463" y="4090988"/>
          <p14:tracePt t="94984" x="3836988" y="4090988"/>
          <p14:tracePt t="95001" x="3836988" y="4100513"/>
          <p14:tracePt t="95001" x="3846513" y="4110038"/>
          <p14:tracePt t="95003" x="3854450" y="4110038"/>
          <p14:tracePt t="95017" x="3863975" y="4110038"/>
          <p14:tracePt t="95019" x="3890963" y="4117975"/>
          <p14:tracePt t="95034" x="3910013" y="4137025"/>
          <p14:tracePt t="95035" x="3937000" y="4137025"/>
          <p14:tracePt t="95051" x="3973513" y="4154488"/>
          <p14:tracePt t="95051" x="4000500" y="4164013"/>
          <p14:tracePt t="95067" x="4037013" y="4191000"/>
          <p14:tracePt t="95068" x="4056063" y="4200525"/>
          <p14:tracePt t="95084" x="4102100" y="4219575"/>
          <p14:tracePt t="95085" x="4146550" y="4246563"/>
          <p14:tracePt t="95101" x="4192588" y="4264025"/>
          <p14:tracePt t="95102" x="4238625" y="4292600"/>
          <p14:tracePt t="95117" x="4265613" y="4300538"/>
          <p14:tracePt t="95118" x="4330700" y="4319588"/>
          <p14:tracePt t="95134" x="4348163" y="4329113"/>
          <p14:tracePt t="95135" x="4394200" y="4356100"/>
          <p14:tracePt t="95151" x="4421188" y="4365625"/>
          <p14:tracePt t="95151" x="4430713" y="4365625"/>
          <p14:tracePt t="95167" x="4457700" y="4373563"/>
          <p14:tracePt t="95168" x="4467225" y="4383088"/>
          <p14:tracePt t="95184" x="4476750" y="4383088"/>
          <p14:tracePt t="95319" x="4440238" y="4365625"/>
          <p14:tracePt t="95323" x="4411663" y="4346575"/>
          <p14:tracePt t="95335" x="4367213" y="4329113"/>
          <p14:tracePt t="95351" x="4302125" y="4319588"/>
          <p14:tracePt t="95351" x="4248150" y="4292600"/>
          <p14:tracePt t="95367" x="4183063" y="4264025"/>
          <p14:tracePt t="95368" x="4110038" y="4227513"/>
          <p14:tracePt t="95371" x="4046538" y="4191000"/>
          <p14:tracePt t="95384" x="3983038" y="4146550"/>
          <p14:tracePt t="95386" x="3937000" y="4110038"/>
          <p14:tracePt t="95401" x="3883025" y="4073525"/>
          <p14:tracePt t="95403" x="3817938" y="4037013"/>
          <p14:tracePt t="95418" x="3773488" y="4000500"/>
          <p14:tracePt t="95420" x="3735388" y="3981450"/>
          <p14:tracePt t="95434" x="3708400" y="3954463"/>
          <p14:tracePt t="95436" x="3698875" y="3954463"/>
          <p14:tracePt t="95451" x="3690938" y="3954463"/>
          <p14:tracePt t="95529" x="3690938" y="3971925"/>
          <p14:tracePt t="95532" x="3727450" y="4017963"/>
          <p14:tracePt t="95545" x="3781425" y="4090988"/>
          <p14:tracePt t="95551" x="3827463" y="4154488"/>
          <p14:tracePt t="95567" x="3836988" y="4219575"/>
          <p14:tracePt t="95569" x="3854450" y="4246563"/>
          <p14:tracePt t="95584" x="3890963" y="4310063"/>
          <p14:tracePt t="95585" x="3927475" y="4356100"/>
          <p14:tracePt t="95601" x="3973513" y="4419600"/>
          <p14:tracePt t="95601" x="4010025" y="4483100"/>
          <p14:tracePt t="95617" x="4056063" y="4538663"/>
          <p14:tracePt t="95618" x="4092575" y="4584700"/>
          <p14:tracePt t="95634" x="4129088" y="4638675"/>
          <p14:tracePt t="95635" x="4202113" y="4694238"/>
          <p14:tracePt t="95651" x="4265613" y="4738688"/>
          <p14:tracePt t="95651" x="4367213" y="4784725"/>
          <p14:tracePt t="95667" x="4467225" y="4811713"/>
          <p14:tracePt t="95668" x="4549775" y="4840288"/>
          <p14:tracePt t="95684" x="4613275" y="4867275"/>
          <p14:tracePt t="95685" x="4613275" y="4876800"/>
          <p14:tracePt t="95701" x="4640263" y="4876800"/>
          <p14:tracePt t="95701" x="4640263" y="4903788"/>
          <p14:tracePt t="95717" x="4557713" y="4903788"/>
          <p14:tracePt t="95718" x="4129088" y="4840288"/>
          <p14:tracePt t="95734" x="3325813" y="5059363"/>
          <p14:tracePt t="95735" x="3325813" y="5068888"/>
          <p14:tracePt t="96097" x="3343275" y="5059363"/>
          <p14:tracePt t="96101" x="3343275" y="5049838"/>
          <p14:tracePt t="96117" x="3370263" y="5049838"/>
          <p14:tracePt t="96118" x="3435350" y="5049838"/>
          <p14:tracePt t="96134" x="3489325" y="5059363"/>
          <p14:tracePt t="96135" x="3525838" y="5076825"/>
          <p14:tracePt t="96151" x="3562350" y="5086350"/>
          <p14:tracePt t="96151" x="3598863" y="5095875"/>
          <p14:tracePt t="96167" x="3644900" y="5105400"/>
          <p14:tracePt t="96168" x="3698875" y="5113338"/>
          <p14:tracePt t="96184" x="3744913" y="5113338"/>
          <p14:tracePt t="96185" x="3800475" y="5132388"/>
          <p14:tracePt t="96201" x="3863975" y="5141913"/>
          <p14:tracePt t="96201" x="3919538" y="5149850"/>
          <p14:tracePt t="96217" x="3983038" y="5149850"/>
          <p14:tracePt t="96218" x="4029075" y="5168900"/>
          <p14:tracePt t="96234" x="4065588" y="5178425"/>
          <p14:tracePt t="96235" x="4129088" y="5186363"/>
          <p14:tracePt t="96251" x="4175125" y="5186363"/>
          <p14:tracePt t="96253" x="4202113" y="5186363"/>
          <p14:tracePt t="96267" x="4219575" y="5195888"/>
          <p14:tracePt t="96268" x="4229100" y="5195888"/>
          <p14:tracePt t="96284" x="4256088" y="5195888"/>
          <p14:tracePt t="96285" x="4265613" y="5205413"/>
          <p14:tracePt t="96301" x="4284663" y="5205413"/>
          <p14:tracePt t="96317" x="4292600" y="5205413"/>
          <p14:tracePt t="96318" x="4302125" y="5214938"/>
          <p14:tracePt t="96561" x="4311650" y="5214938"/>
          <p14:tracePt t="96577" x="4321175" y="5205413"/>
          <p14:tracePt t="96580" x="4321175" y="5178425"/>
          <p14:tracePt t="96592" x="4330700" y="5132388"/>
          <p14:tracePt t="96601" x="4338638" y="5113338"/>
          <p14:tracePt t="96617" x="4338638" y="5086350"/>
          <p14:tracePt t="96618" x="4338638" y="5068888"/>
          <p14:tracePt t="96634" x="4338638" y="5040313"/>
          <p14:tracePt t="96635" x="4348163" y="5003800"/>
          <p14:tracePt t="96651" x="4348163" y="4976813"/>
          <p14:tracePt t="96651" x="4375150" y="4930775"/>
          <p14:tracePt t="96667" x="4375150" y="4913313"/>
          <p14:tracePt t="96668" x="4384675" y="4876800"/>
          <p14:tracePt t="96684" x="4394200" y="4830763"/>
          <p14:tracePt t="96685" x="4403725" y="4794250"/>
          <p14:tracePt t="96701" x="4403725" y="4775200"/>
          <p14:tracePt t="96701" x="4411663" y="4757738"/>
          <p14:tracePt t="96704" x="4411663" y="4738688"/>
          <p14:tracePt t="96717" x="4440238" y="4711700"/>
          <p14:tracePt t="96734" x="4440238" y="4694238"/>
          <p14:tracePt t="96735" x="4440238" y="4665663"/>
          <p14:tracePt t="96750" x="4440238" y="4621213"/>
          <p14:tracePt t="96751" x="4440238" y="4565650"/>
          <p14:tracePt t="96752" x="4440238" y="4538663"/>
          <p14:tracePt t="96767" x="4440238" y="4492625"/>
          <p14:tracePt t="96769" x="4440238" y="4465638"/>
          <p14:tracePt t="96784" x="4440238" y="4446588"/>
          <p14:tracePt t="96786" x="4440238" y="4419600"/>
          <p14:tracePt t="96800" x="4448175" y="4402138"/>
          <p14:tracePt t="96802" x="4448175" y="4383088"/>
          <p14:tracePt t="96817" x="4448175" y="4373563"/>
          <p14:tracePt t="96818" x="4448175" y="4365625"/>
          <p14:tracePt t="96834" x="4448175" y="4356100"/>
          <p14:tracePt t="96851" x="4448175" y="4337050"/>
          <p14:tracePt t="96851" x="4448175" y="4329113"/>
          <p14:tracePt t="96853" x="4448175" y="4319588"/>
          <p14:tracePt t="96867" x="4457700" y="4319588"/>
          <p14:tracePt t="96981" x="4457700" y="4346575"/>
          <p14:tracePt t="96993" x="4457700" y="4365625"/>
          <p14:tracePt t="97000" x="4457700" y="4402138"/>
          <p14:tracePt t="97017" x="4457700" y="4456113"/>
          <p14:tracePt t="97018" x="4448175" y="4502150"/>
          <p14:tracePt t="97034" x="4430713" y="4565650"/>
          <p14:tracePt t="97035" x="4421188" y="4602163"/>
          <p14:tracePt t="97051" x="4411663" y="4648200"/>
          <p14:tracePt t="97051" x="4384675" y="4711700"/>
          <p14:tracePt t="97067" x="4367213" y="4775200"/>
          <p14:tracePt t="97068" x="4338638" y="4840288"/>
          <p14:tracePt t="97084" x="4311650" y="4903788"/>
          <p14:tracePt t="97085" x="4275138" y="4967288"/>
          <p14:tracePt t="97101" x="4229100" y="5032375"/>
          <p14:tracePt t="97102" x="4211638" y="5095875"/>
          <p14:tracePt t="97117" x="4165600" y="5178425"/>
          <p14:tracePt t="97118" x="4138613" y="5241925"/>
          <p14:tracePt t="97134" x="4102100" y="5324475"/>
          <p14:tracePt t="97135" x="4046538" y="5405438"/>
          <p14:tracePt t="97151" x="4000500" y="5497513"/>
          <p14:tracePt t="97151" x="3963988" y="5580063"/>
          <p14:tracePt t="97167" x="3919538" y="5643563"/>
          <p14:tracePt t="97168" x="3863975" y="5707063"/>
          <p14:tracePt t="97171" x="3827463" y="5770563"/>
          <p14:tracePt t="97184" x="3773488" y="5843588"/>
          <p14:tracePt t="97186" x="3735388" y="5908675"/>
          <p14:tracePt t="97201" x="3698875" y="5954713"/>
          <p14:tracePt t="97203" x="3671888" y="5999163"/>
          <p14:tracePt t="97217" x="3635375" y="6054725"/>
          <p14:tracePt t="97220" x="3625850" y="6072188"/>
          <p14:tracePt t="97234" x="3608388" y="6118225"/>
          <p14:tracePt t="97236" x="3598863" y="6145213"/>
          <p14:tracePt t="97251" x="3581400" y="6173788"/>
          <p14:tracePt t="97253" x="3571875" y="6191250"/>
          <p14:tracePt t="97267" x="3562350" y="6218238"/>
          <p14:tracePt t="97270" x="3552825" y="6246813"/>
          <p14:tracePt t="97284" x="3535363" y="6273800"/>
          <p14:tracePt t="97301" x="3535363" y="6283325"/>
          <p14:tracePt t="97303" x="3525838" y="6310313"/>
          <p14:tracePt t="97317" x="3525838" y="6319838"/>
          <p14:tracePt t="97320" x="3516313" y="6346825"/>
          <p14:tracePt t="97334" x="3498850" y="6383338"/>
          <p14:tracePt t="97336" x="3489325" y="6400800"/>
          <p14:tracePt t="97351" x="3489325" y="6429375"/>
          <p14:tracePt t="97352" x="3479800" y="6456363"/>
          <p14:tracePt t="97367" x="3462338" y="6502400"/>
          <p14:tracePt t="97369" x="3462338" y="6510338"/>
          <p14:tracePt t="97384" x="3462338" y="6519863"/>
          <p14:tracePt t="97386" x="3462338" y="6538913"/>
          <p14:tracePt t="97401" x="3462338" y="6546850"/>
          <p14:tracePt t="97403" x="3462338" y="6565900"/>
          <p14:tracePt t="97417" x="3462338" y="6575425"/>
          <p14:tracePt t="97434" x="3462338" y="6583363"/>
          <p14:tracePt t="97507" x="3479800" y="6556375"/>
          <p14:tracePt t="97510" x="3516313" y="6502400"/>
          <p14:tracePt t="97523" x="3525838" y="6473825"/>
          <p14:tracePt t="97534" x="3552825" y="6429375"/>
          <p14:tracePt t="97551" x="3608388" y="6364288"/>
          <p14:tracePt t="97551" x="3662363" y="6273800"/>
          <p14:tracePt t="97567" x="3717925" y="6173788"/>
          <p14:tracePt t="97568" x="3790950" y="6054725"/>
          <p14:tracePt t="97571" x="3854450" y="5954713"/>
          <p14:tracePt t="97584" x="3910013" y="5853113"/>
          <p14:tracePt t="97587" x="3973513" y="5716588"/>
          <p14:tracePt t="97601" x="4019550" y="5580063"/>
          <p14:tracePt t="97603" x="4065588" y="5461000"/>
          <p14:tracePt t="97617" x="4102100" y="5360988"/>
          <p14:tracePt t="97620" x="4146550" y="5259388"/>
          <p14:tracePt t="97634" x="4202113" y="5159375"/>
          <p14:tracePt t="97636" x="4248150" y="5059363"/>
          <p14:tracePt t="97651" x="4292600" y="4976813"/>
          <p14:tracePt t="97653" x="4330700" y="4894263"/>
          <p14:tracePt t="97667" x="4357688" y="4811713"/>
          <p14:tracePt t="97670" x="4411663" y="4684713"/>
          <p14:tracePt t="97684" x="4421188" y="4629150"/>
          <p14:tracePt t="97686" x="4430713" y="4584700"/>
          <p14:tracePt t="97701" x="4440238" y="4565650"/>
          <p14:tracePt t="97703" x="4448175" y="4548188"/>
          <p14:tracePt t="97717" x="4448175" y="4538663"/>
          <p14:tracePt t="97720" x="4467225" y="4511675"/>
          <p14:tracePt t="97734" x="4476750" y="4502150"/>
          <p14:tracePt t="97751" x="4476750" y="4475163"/>
          <p14:tracePt t="97753" x="4476750" y="4465638"/>
          <p14:tracePt t="97767" x="4476750" y="4456113"/>
          <p14:tracePt t="97770" x="4484688" y="4438650"/>
          <p14:tracePt t="97784" x="4484688" y="4429125"/>
          <p14:tracePt t="97786" x="4503738" y="4402138"/>
          <p14:tracePt t="97801" x="4503738" y="4383088"/>
          <p14:tracePt t="97802" x="4513263" y="4365625"/>
          <p14:tracePt t="97817" x="4513263" y="4356100"/>
          <p14:tracePt t="97819" x="4521200" y="4346575"/>
          <p14:tracePt t="97834" x="4521200" y="4337050"/>
          <p14:tracePt t="97836" x="4521200" y="4329113"/>
          <p14:tracePt t="97851" x="4530725" y="4310063"/>
          <p14:tracePt t="97853" x="4530725" y="4300538"/>
          <p14:tracePt t="97884" x="4530725" y="4292600"/>
          <p14:tracePt t="97923" x="4530725" y="4283075"/>
          <p14:tracePt t="98067" x="4530725" y="4300538"/>
          <p14:tracePt t="98070" x="4530725" y="4319588"/>
          <p14:tracePt t="98087" x="4530725" y="4383088"/>
          <p14:tracePt t="98101" x="4530725" y="4410075"/>
          <p14:tracePt t="98103" x="4521200" y="4456113"/>
          <p14:tracePt t="98117" x="4513263" y="4483100"/>
          <p14:tracePt t="98119" x="4513263" y="4511675"/>
          <p14:tracePt t="98134" x="4484688" y="4556125"/>
          <p14:tracePt t="98135" x="4476750" y="4602163"/>
          <p14:tracePt t="98151" x="4448175" y="4648200"/>
          <p14:tracePt t="98151" x="4440238" y="4711700"/>
          <p14:tracePt t="98167" x="4430713" y="4767263"/>
          <p14:tracePt t="98168" x="4403725" y="4811713"/>
          <p14:tracePt t="98184" x="4384675" y="4857750"/>
          <p14:tracePt t="98185" x="4375150" y="4903788"/>
          <p14:tracePt t="98201" x="4348163" y="4967288"/>
          <p14:tracePt t="98201" x="4321175" y="5049838"/>
          <p14:tracePt t="98217" x="4284663" y="5113338"/>
          <p14:tracePt t="98218" x="4238625" y="5214938"/>
          <p14:tracePt t="98234" x="4192588" y="5295900"/>
          <p14:tracePt t="98235" x="4156075" y="5360988"/>
          <p14:tracePt t="98251" x="4110038" y="5441950"/>
          <p14:tracePt t="98251" x="4073525" y="5524500"/>
          <p14:tracePt t="98267" x="4029075" y="5616575"/>
          <p14:tracePt t="98268" x="3992563" y="5680075"/>
          <p14:tracePt t="98284" x="3956050" y="5726113"/>
          <p14:tracePt t="98285" x="3937000" y="5770563"/>
          <p14:tracePt t="98301" x="3910013" y="5789613"/>
          <p14:tracePt t="98301" x="3890963" y="5835650"/>
          <p14:tracePt t="98317" x="3873500" y="5872163"/>
          <p14:tracePt t="98318" x="3863975" y="5889625"/>
          <p14:tracePt t="98334" x="3836988" y="5935663"/>
          <p14:tracePt t="98335" x="3817938" y="5962650"/>
          <p14:tracePt t="98351" x="3781425" y="6008688"/>
          <p14:tracePt t="98351" x="3763963" y="6045200"/>
          <p14:tracePt t="98367" x="3735388" y="6081713"/>
          <p14:tracePt t="98368" x="3717925" y="6118225"/>
          <p14:tracePt t="98371" x="3698875" y="6145213"/>
          <p14:tracePt t="98384" x="3671888" y="6181725"/>
          <p14:tracePt t="98386" x="3671888" y="6191250"/>
          <p14:tracePt t="98401" x="3662363" y="6210300"/>
          <p14:tracePt t="98403" x="3644900" y="6237288"/>
          <p14:tracePt t="98417" x="3644900" y="6246813"/>
          <p14:tracePt t="98420" x="3644900" y="6254750"/>
          <p14:tracePt t="98434" x="3635375" y="6273800"/>
          <p14:tracePt t="98451" x="3625850" y="6283325"/>
          <p14:tracePt t="98453" x="3617913" y="6283325"/>
          <p14:tracePt t="98467" x="3617913" y="6291263"/>
          <p14:tracePt t="99141" x="3617913" y="6310313"/>
          <p14:tracePt t="99144" x="3617913" y="6319838"/>
          <p14:tracePt t="99157" x="3608388" y="6373813"/>
          <p14:tracePt t="99167" x="3598863" y="6373813"/>
          <p14:tracePt t="99184" x="3598863" y="6400800"/>
          <p14:tracePt t="99185" x="3589338" y="6419850"/>
          <p14:tracePt t="99201" x="3571875" y="6456363"/>
          <p14:tracePt t="99201" x="3571875" y="6465888"/>
          <p14:tracePt t="99217" x="3562350" y="6492875"/>
          <p14:tracePt t="99218" x="3562350" y="6502400"/>
          <p14:tracePt t="99221" x="3552825" y="6519863"/>
          <p14:tracePt t="99234" x="3544888" y="6519863"/>
          <p14:tracePt t="99251" x="3544888" y="6529388"/>
          <p14:tracePt t="99251" x="3544888" y="6538913"/>
          <p14:tracePt t="99252" x="3544888" y="6546850"/>
          <p14:tracePt t="99268" x="3535363" y="6556375"/>
          <p14:tracePt t="99285" x="3525838" y="6575425"/>
          <p14:tracePt t="99301" x="3525838" y="6583363"/>
          <p14:tracePt t="99301" x="3525838" y="6592888"/>
          <p14:tracePt t="99317" x="3516313" y="6592888"/>
          <p14:tracePt t="99445" x="3498850" y="6592888"/>
          <p14:tracePt t="99448" x="3498850" y="6575425"/>
          <p14:tracePt t="99461" x="3489325" y="6546850"/>
          <p14:tracePt t="99467" x="3489325" y="6529388"/>
          <p14:tracePt t="99484" x="3479800" y="6492875"/>
          <p14:tracePt t="99485" x="3479800" y="6483350"/>
          <p14:tracePt t="99501" x="3462338" y="6456363"/>
          <p14:tracePt t="99501" x="3462338" y="6446838"/>
          <p14:tracePt t="99517" x="3443288" y="6410325"/>
          <p14:tracePt t="99518" x="3443288" y="6400800"/>
          <p14:tracePt t="99534" x="3435350" y="6392863"/>
          <p14:tracePt t="99535" x="3435350" y="6383338"/>
          <p14:tracePt t="99551" x="3435350" y="6364288"/>
          <p14:tracePt t="99551" x="3425825" y="6356350"/>
          <p14:tracePt t="99567" x="3416300" y="6337300"/>
          <p14:tracePt t="99568" x="3416300" y="6319838"/>
          <p14:tracePt t="99584" x="3406775" y="6319838"/>
          <p14:tracePt t="99585" x="3406775" y="6300788"/>
          <p14:tracePt t="99601" x="3406775" y="6291263"/>
          <p14:tracePt t="99602" x="3406775" y="6273800"/>
          <p14:tracePt t="99617" x="3398838" y="6246813"/>
          <p14:tracePt t="99618" x="3389313" y="6227763"/>
          <p14:tracePt t="99621" x="3389313" y="6210300"/>
          <p14:tracePt t="99634" x="3379788" y="6181725"/>
          <p14:tracePt t="99653" x="3379788" y="6173788"/>
          <p14:tracePt t="99667" x="3379788" y="6164263"/>
          <p14:tracePt t="99669" x="3370263" y="6154738"/>
          <p14:tracePt t="99797" x="3362325" y="6145213"/>
          <p14:tracePt t="99812" x="3343275" y="6145213"/>
          <p14:tracePt t="99817" x="3325813" y="6145213"/>
          <p14:tracePt t="99834" x="3306763" y="6145213"/>
          <p14:tracePt t="99835" x="3289300" y="6154738"/>
          <p14:tracePt t="99851" x="3260725" y="6164263"/>
          <p14:tracePt t="99851" x="3214688" y="6164263"/>
          <p14:tracePt t="99867" x="3170238" y="6164263"/>
          <p14:tracePt t="99868" x="3133725" y="6181725"/>
          <p14:tracePt t="99884" x="3087688" y="6191250"/>
          <p14:tracePt t="99885" x="3060700" y="6191250"/>
          <p14:tracePt t="99901" x="3024188" y="6191250"/>
          <p14:tracePt t="99901" x="2968625" y="6200775"/>
          <p14:tracePt t="99917" x="2932113" y="6200775"/>
          <p14:tracePt t="99918" x="2868613" y="6210300"/>
          <p14:tracePt t="99934" x="2832100" y="6210300"/>
          <p14:tracePt t="99935" x="2813050" y="6210300"/>
          <p14:tracePt t="99951" x="2776538" y="6210300"/>
          <p14:tracePt t="99951" x="2749550" y="6210300"/>
          <p14:tracePt t="99967" x="2722563" y="6210300"/>
          <p14:tracePt t="99968" x="2695575" y="6210300"/>
          <p14:tracePt t="99984" x="2657475" y="6210300"/>
          <p14:tracePt t="99985" x="2630488" y="6210300"/>
          <p14:tracePt t="100001" x="2584450" y="6210300"/>
          <p14:tracePt t="100001" x="2557463" y="6210300"/>
          <p14:tracePt t="100017" x="2530475" y="6210300"/>
          <p14:tracePt t="100018" x="2484438" y="6210300"/>
          <p14:tracePt t="100034" x="2447925" y="6210300"/>
          <p14:tracePt t="100035" x="2401888" y="6210300"/>
          <p14:tracePt t="100051" x="2374900" y="6210300"/>
          <p14:tracePt t="100051" x="2338388" y="6210300"/>
          <p14:tracePt t="100067" x="2284413" y="6210300"/>
          <p14:tracePt t="100068" x="2247900" y="6210300"/>
          <p14:tracePt t="100070" x="2201863" y="6210300"/>
          <p14:tracePt t="100084" x="2146300" y="6218238"/>
          <p14:tracePt t="100086" x="2119313" y="6218238"/>
          <p14:tracePt t="100104" x="2055813" y="6218238"/>
          <p14:tracePt t="100118" x="2046288" y="6218238"/>
          <p14:tracePt t="100121" x="2027238" y="6227763"/>
          <p14:tracePt t="100134" x="2019300" y="6227763"/>
          <p14:tracePt t="100136" x="2009775" y="6227763"/>
          <p14:tracePt t="100167" x="2000250" y="6227763"/>
          <p14:tracePt t="100214" x="1990725" y="6227763"/>
          <p14:tracePt t="100230" x="1982788" y="6237288"/>
          <p14:tracePt t="100247" x="1973263" y="6237288"/>
          <p14:tracePt t="100250" x="1963738" y="6246813"/>
          <p14:tracePt t="100279" x="1946275" y="6254750"/>
          <p14:tracePt t="100284" x="1936750" y="6254750"/>
          <p14:tracePt t="100310" x="1936750" y="6264275"/>
          <p14:tracePt t="100326" x="1927225" y="6283325"/>
          <p14:tracePt t="100334" x="1927225" y="6291263"/>
          <p14:tracePt t="100351" x="1917700" y="6310313"/>
          <p14:tracePt t="100351" x="1917700" y="6319838"/>
          <p14:tracePt t="100367" x="1909763" y="6319838"/>
          <p14:tracePt t="100368" x="1909763" y="6337300"/>
          <p14:tracePt t="100384" x="1909763" y="6373813"/>
          <p14:tracePt t="100385" x="1909763" y="6392863"/>
          <p14:tracePt t="100401" x="1909763" y="6429375"/>
          <p14:tracePt t="100401" x="1909763" y="6437313"/>
          <p14:tracePt t="100417" x="1909763" y="6473825"/>
          <p14:tracePt t="100418" x="1909763" y="6502400"/>
          <p14:tracePt t="100434" x="1909763" y="6519863"/>
          <p14:tracePt t="100435" x="1909763" y="6538913"/>
          <p14:tracePt t="100451" x="1909763" y="6575425"/>
          <p14:tracePt t="100451" x="1917700" y="6583363"/>
          <p14:tracePt t="100467" x="1917700" y="6592888"/>
          <p14:tracePt t="100468" x="1927225" y="6629400"/>
          <p14:tracePt t="100471" x="1927225" y="6648450"/>
          <p14:tracePt t="100484" x="1927225" y="6656388"/>
          <p14:tracePt t="100486" x="1936750" y="6675438"/>
          <p14:tracePt t="100503" x="1946275" y="6684963"/>
          <p14:tracePt t="100519" x="1954213" y="6702425"/>
          <p14:tracePt t="100534" x="1954213" y="6711950"/>
          <p14:tracePt t="100551" x="1963738" y="6721475"/>
          <p14:tracePt t="100567" x="1963738" y="6729413"/>
          <p14:tracePt t="100584" x="1973263" y="6729413"/>
          <p14:tracePt t="100585" x="1990725" y="6738938"/>
          <p14:tracePt t="100587" x="2027238" y="6738938"/>
          <p14:tracePt t="100601" x="2036763" y="6738938"/>
          <p14:tracePt t="100603" x="2082800" y="6738938"/>
          <p14:tracePt t="100617" x="2136775" y="6738938"/>
          <p14:tracePt t="100620" x="2201863" y="6748463"/>
          <p14:tracePt t="100634" x="2228850" y="6748463"/>
          <p14:tracePt t="100636" x="2274888" y="6748463"/>
          <p14:tracePt t="100651" x="2347913" y="6748463"/>
          <p14:tracePt t="100653" x="2420938" y="6748463"/>
          <p14:tracePt t="100667" x="2493963" y="6748463"/>
          <p14:tracePt t="100684" x="2593975" y="6748463"/>
          <p14:tracePt t="100684" x="2776538" y="6748463"/>
          <p14:tracePt t="100701" x="2868613" y="6748463"/>
          <p14:tracePt t="100701" x="2968625" y="6748463"/>
          <p14:tracePt t="100717" x="3041650" y="6748463"/>
          <p14:tracePt t="100718" x="3114675" y="6748463"/>
          <p14:tracePt t="100734" x="3197225" y="6748463"/>
          <p14:tracePt t="100735" x="3270250" y="6748463"/>
          <p14:tracePt t="100751" x="3325813" y="6748463"/>
          <p14:tracePt t="100751" x="3406775" y="6748463"/>
          <p14:tracePt t="100767" x="3479800" y="6748463"/>
          <p14:tracePt t="100768" x="3535363" y="6748463"/>
          <p14:tracePt t="100784" x="3598863" y="6748463"/>
          <p14:tracePt t="100785" x="3617913" y="6748463"/>
          <p14:tracePt t="100801" x="3635375" y="6748463"/>
          <p14:tracePt t="100802" x="3654425" y="6748463"/>
          <p14:tracePt t="100817" x="3662363" y="6748463"/>
          <p14:tracePt t="100818" x="3681413" y="6748463"/>
          <p14:tracePt t="100838" x="3698875" y="6748463"/>
          <p14:tracePt t="100851" x="3708400" y="6748463"/>
          <p14:tracePt t="100867" x="3717925" y="6748463"/>
          <p14:tracePt t="100868" x="3727450" y="6748463"/>
          <p14:tracePt t="100884" x="3735388" y="6748463"/>
          <p14:tracePt t="100885" x="3744913" y="6738938"/>
          <p14:tracePt t="100887" x="3763963" y="6729413"/>
          <p14:tracePt t="100918" x="3773488" y="6721475"/>
          <p14:tracePt t="100950" x="3773488" y="6711950"/>
          <p14:tracePt t="100954" x="3790950" y="6684963"/>
          <p14:tracePt t="100967" x="3790950" y="6656388"/>
          <p14:tracePt t="100984" x="3810000" y="6629400"/>
          <p14:tracePt t="100985" x="3810000" y="6602413"/>
          <p14:tracePt t="100986" x="3810000" y="6556375"/>
          <p14:tracePt t="101000" x="3810000" y="6529388"/>
          <p14:tracePt t="101002" x="3810000" y="6492875"/>
          <p14:tracePt t="101017" x="3817938" y="6437313"/>
          <p14:tracePt t="101020" x="3827463" y="6410325"/>
          <p14:tracePt t="101034" x="3827463" y="6373813"/>
          <p14:tracePt t="101036" x="3827463" y="6356350"/>
          <p14:tracePt t="101051" x="3827463" y="6337300"/>
          <p14:tracePt t="101052" x="3827463" y="6310313"/>
          <p14:tracePt t="101067" x="3827463" y="6300788"/>
          <p14:tracePt t="101069" x="3827463" y="6283325"/>
          <p14:tracePt t="101101" x="3827463" y="6273800"/>
          <p14:tracePt t="101127" x="3827463" y="6264275"/>
          <p14:tracePt t="101159" x="3817938" y="6254750"/>
          <p14:tracePt t="101175" x="3810000" y="6246813"/>
          <p14:tracePt t="101191" x="3800475" y="6237288"/>
          <p14:tracePt t="101194" x="3800475" y="6227763"/>
          <p14:tracePt t="101206" x="3790950" y="6227763"/>
          <p14:tracePt t="101217" x="3773488" y="6227763"/>
          <p14:tracePt t="101234" x="3744913" y="6218238"/>
          <p14:tracePt t="101234" x="3727450" y="6218238"/>
          <p14:tracePt t="101251" x="3690938" y="6210300"/>
          <p14:tracePt t="101251" x="3662363" y="6210300"/>
          <p14:tracePt t="101267" x="3635375" y="6210300"/>
          <p14:tracePt t="101268" x="3589338" y="6200775"/>
          <p14:tracePt t="101270" x="3535363" y="6200775"/>
          <p14:tracePt t="101284" x="3489325" y="6200775"/>
          <p14:tracePt t="101301" x="3443288" y="6191250"/>
          <p14:tracePt t="101301" x="3416300" y="6191250"/>
          <p14:tracePt t="101302" x="3362325" y="6191250"/>
          <p14:tracePt t="101317" x="3316288" y="6191250"/>
          <p14:tracePt t="101319" x="3279775" y="6191250"/>
          <p14:tracePt t="101334" x="3233738" y="6191250"/>
          <p14:tracePt t="101335" x="3178175" y="6173788"/>
          <p14:tracePt t="101351" x="3141663" y="6173788"/>
          <p14:tracePt t="101351" x="3105150" y="6173788"/>
          <p14:tracePt t="101367" x="3060700" y="6173788"/>
          <p14:tracePt t="101368" x="3032125" y="6173788"/>
          <p14:tracePt t="101370" x="3005138" y="6173788"/>
          <p14:tracePt t="101384" x="2959100" y="6173788"/>
          <p14:tracePt t="101401" x="2922588" y="6173788"/>
          <p14:tracePt t="101401" x="2878138" y="6173788"/>
          <p14:tracePt t="101403" x="2832100" y="6173788"/>
          <p14:tracePt t="101417" x="2795588" y="6173788"/>
          <p14:tracePt t="101419" x="2740025" y="6173788"/>
          <p14:tracePt t="101434" x="2695575" y="6173788"/>
          <p14:tracePt t="101435" x="2640013" y="6173788"/>
          <p14:tracePt t="101451" x="2593975" y="6173788"/>
          <p14:tracePt t="101451" x="2557463" y="6173788"/>
          <p14:tracePt t="101467" x="2503488" y="6173788"/>
          <p14:tracePt t="101470" x="2438400" y="6173788"/>
          <p14:tracePt t="101484" x="2411413" y="6173788"/>
          <p14:tracePt t="101485" x="2384425" y="6173788"/>
          <p14:tracePt t="101501" x="2347913" y="6173788"/>
          <p14:tracePt t="101502" x="2320925" y="6173788"/>
          <p14:tracePt t="101517" x="2292350" y="6173788"/>
          <p14:tracePt t="101518" x="2265363" y="6173788"/>
          <p14:tracePt t="101534" x="2255838" y="6173788"/>
          <p14:tracePt t="101535" x="2238375" y="6173788"/>
          <p14:tracePt t="101551" x="2219325" y="6173788"/>
          <p14:tracePt t="101551" x="2211388" y="6173788"/>
          <p14:tracePt t="101567" x="2201863" y="6173788"/>
          <p14:tracePt t="101568" x="2192338" y="6173788"/>
          <p14:tracePt t="101608" x="2182813" y="6173788"/>
          <p14:tracePt t="101736" x="2174875" y="6181725"/>
          <p14:tracePt t="101740" x="2155825" y="6191250"/>
          <p14:tracePt t="101752" x="2155825" y="6200775"/>
          <p14:tracePt t="101766" x="2155825" y="6218238"/>
          <p14:tracePt t="101768" x="2155825" y="6227763"/>
          <p14:tracePt t="101783" x="2155825" y="6254750"/>
          <p14:tracePt t="101784" x="2146300" y="6283325"/>
          <p14:tracePt t="101800" x="2146300" y="6291263"/>
          <p14:tracePt t="101801" x="2146300" y="6327775"/>
          <p14:tracePt t="101817" x="2146300" y="6356350"/>
          <p14:tracePt t="101834" x="2146300" y="6364288"/>
          <p14:tracePt t="101835" x="2146300" y="6419850"/>
          <p14:tracePt t="101837" x="2146300" y="6456363"/>
          <p14:tracePt t="101850" x="2146300" y="6465888"/>
          <p14:tracePt t="101852" x="2146300" y="6473825"/>
          <p14:tracePt t="101867" x="2146300" y="6492875"/>
          <p14:tracePt t="101869" x="2146300" y="6502400"/>
          <p14:tracePt t="101884" x="2146300" y="6510338"/>
          <p14:tracePt t="101886" x="2146300" y="6529388"/>
          <p14:tracePt t="101901" x="2146300" y="6538913"/>
          <p14:tracePt t="101903" x="2146300" y="6556375"/>
          <p14:tracePt t="101917" x="2146300" y="6565900"/>
          <p14:tracePt t="101934" x="2146300" y="6575425"/>
          <p14:tracePt t="101936" x="2146300" y="6583363"/>
          <p14:tracePt t="101951" x="2146300" y="6592888"/>
          <p14:tracePt t="101967" x="2146300" y="6602413"/>
          <p14:tracePt t="101992" x="2146300" y="6611938"/>
          <p14:tracePt t="102008" x="2146300" y="6629400"/>
          <p14:tracePt t="102017" x="2146300" y="6638925"/>
          <p14:tracePt t="102041" x="2155825" y="6648450"/>
          <p14:tracePt t="102051" x="2182813" y="6656388"/>
          <p14:tracePt t="102067" x="2247900" y="6675438"/>
          <p14:tracePt t="102084" x="2292350" y="6675438"/>
          <p14:tracePt t="102085" x="2328863" y="6675438"/>
          <p14:tracePt t="102102" x="2420938" y="6675438"/>
          <p14:tracePt t="102118" x="2457450" y="6675438"/>
          <p14:tracePt t="102119" x="2530475" y="6684963"/>
          <p14:tracePt t="102121" x="2620963" y="6684963"/>
          <p14:tracePt t="102134" x="2740025" y="6684963"/>
          <p14:tracePt t="102151" x="2832100" y="6684963"/>
          <p14:tracePt t="102151" x="2941638" y="6684963"/>
          <p14:tracePt t="102153" x="3060700" y="6684963"/>
          <p14:tracePt t="102167" x="3151188" y="6684963"/>
          <p14:tracePt t="102169" x="3243263" y="6684963"/>
          <p14:tracePt t="102184" x="3325813" y="6684963"/>
          <p14:tracePt t="102185" x="3398838" y="6684963"/>
          <p14:tracePt t="102201" x="3452813" y="6684963"/>
          <p14:tracePt t="102201" x="3516313" y="6684963"/>
          <p14:tracePt t="102217" x="3552825" y="6684963"/>
          <p14:tracePt t="102218" x="3589338" y="6684963"/>
          <p14:tracePt t="102234" x="3608388" y="6684963"/>
          <p14:tracePt t="102235" x="3625850" y="6684963"/>
          <p14:tracePt t="102237" x="3635375" y="6684963"/>
          <p14:tracePt t="102251" x="3644900" y="6684963"/>
          <p14:tracePt t="102253" x="3654425" y="6684963"/>
          <p14:tracePt t="102344" x="3662363" y="6684963"/>
          <p14:tracePt t="102409" x="3671888" y="6684963"/>
          <p14:tracePt t="102424" x="3681413" y="6675438"/>
          <p14:tracePt t="102428" x="3681413" y="6665913"/>
          <p14:tracePt t="102441" x="3698875" y="6629400"/>
          <p14:tracePt t="102451" x="3708400" y="6619875"/>
          <p14:tracePt t="102467" x="3727450" y="6602413"/>
          <p14:tracePt t="102468" x="3727450" y="6575425"/>
          <p14:tracePt t="102484" x="3744913" y="6538913"/>
          <p14:tracePt t="102485" x="3744913" y="6510338"/>
          <p14:tracePt t="102501" x="3744913" y="6483350"/>
          <p14:tracePt t="102502" x="3744913" y="6456363"/>
          <p14:tracePt t="102517" x="3744913" y="6419850"/>
          <p14:tracePt t="102518" x="3744913" y="6392863"/>
          <p14:tracePt t="102534" x="3744913" y="6364288"/>
          <p14:tracePt t="102535" x="3744913" y="6337300"/>
          <p14:tracePt t="102537" x="3744913" y="6319838"/>
          <p14:tracePt t="102551" x="3744913" y="6283325"/>
          <p14:tracePt t="102553" x="3744913" y="6273800"/>
          <p14:tracePt t="102567" x="3727450" y="6254750"/>
          <p14:tracePt t="102570" x="3727450" y="6237288"/>
          <p14:tracePt t="102584" x="3717925" y="6210300"/>
          <p14:tracePt t="102586" x="3708400" y="6191250"/>
          <p14:tracePt t="102601" x="3698875" y="6181725"/>
          <p14:tracePt t="102603" x="3690938" y="6173788"/>
          <p14:tracePt t="102617" x="3671888" y="6154738"/>
          <p14:tracePt t="102634" x="3662363" y="6145213"/>
          <p14:tracePt t="102665" x="3654425" y="6145213"/>
          <p14:tracePt t="102680" x="3644900" y="6145213"/>
          <p14:tracePt t="102685" x="3635375" y="6145213"/>
          <p14:tracePt t="102701" x="3625850" y="6145213"/>
          <p14:tracePt t="102701" x="3608388" y="6145213"/>
          <p14:tracePt t="102717" x="3598863" y="6145213"/>
          <p14:tracePt t="102718" x="3581400" y="6154738"/>
          <p14:tracePt t="102734" x="3562350" y="6154738"/>
          <p14:tracePt t="102735" x="3544888" y="6164263"/>
          <p14:tracePt t="102751" x="3525838" y="6181725"/>
          <p14:tracePt t="102751" x="3508375" y="6181725"/>
          <p14:tracePt t="102767" x="3452813" y="6200775"/>
          <p14:tracePt t="102768" x="3389313" y="6200775"/>
          <p14:tracePt t="102784" x="3352800" y="6210300"/>
          <p14:tracePt t="102785" x="3316288" y="6210300"/>
          <p14:tracePt t="102801" x="3279775" y="6210300"/>
          <p14:tracePt t="102801" x="3233738" y="6210300"/>
          <p14:tracePt t="102817" x="3178175" y="6210300"/>
          <p14:tracePt t="102818" x="3105150" y="6210300"/>
          <p14:tracePt t="102834" x="3041650" y="6210300"/>
          <p14:tracePt t="102835" x="2968625" y="6210300"/>
          <p14:tracePt t="102851" x="2895600" y="6210300"/>
          <p14:tracePt t="102851" x="2813050" y="6210300"/>
          <p14:tracePt t="102867" x="2740025" y="6210300"/>
          <p14:tracePt t="102868" x="2667000" y="6210300"/>
          <p14:tracePt t="102884" x="2584450" y="6210300"/>
          <p14:tracePt t="102885" x="2511425" y="6210300"/>
          <p14:tracePt t="102901" x="2438400" y="6210300"/>
          <p14:tracePt t="102901" x="2374900" y="6210300"/>
          <p14:tracePt t="102917" x="2338388" y="6210300"/>
          <p14:tracePt t="102918" x="2301875" y="6210300"/>
          <p14:tracePt t="102934" x="2274888" y="6218238"/>
          <p14:tracePt t="102935" x="2247900" y="6218238"/>
          <p14:tracePt t="102937" x="2211388" y="6218238"/>
          <p14:tracePt t="102951" x="2174875" y="6227763"/>
          <p14:tracePt t="102953" x="2155825" y="6227763"/>
          <p14:tracePt t="102967" x="2146300" y="6237288"/>
          <p14:tracePt t="102969" x="2128838" y="6237288"/>
          <p14:tracePt t="102984" x="2109788" y="6237288"/>
          <p14:tracePt t="102986" x="2100263" y="6246813"/>
          <p14:tracePt t="103001" x="2092325" y="6254750"/>
          <p14:tracePt t="103003" x="2073275" y="6264275"/>
          <p14:tracePt t="103627" x="2063750" y="6264275"/>
          <p14:tracePt t="103643" x="2046288" y="6273800"/>
          <p14:tracePt t="103646" x="2036763" y="6283325"/>
          <p14:tracePt t="103658" x="2027238" y="6283325"/>
          <p14:tracePt t="103691" x="2046288" y="6291263"/>
          <p14:tracePt t="103694" x="2055813" y="6300788"/>
          <p14:tracePt t="103706" x="2063750" y="6310313"/>
          <p14:tracePt t="104034" x="2082800" y="6337300"/>
          <p14:tracePt t="104038" x="2092325" y="6346825"/>
          <p14:tracePt t="104050" x="2128838" y="6364288"/>
          <p14:tracePt t="104067" x="2128838" y="6373813"/>
          <p14:tracePt t="104067" x="2136775" y="6373813"/>
          <p14:tracePt t="104083" x="2146300" y="6373813"/>
          <p14:tracePt t="104084" x="2155825" y="6373813"/>
          <p14:tracePt t="104118" x="2146300" y="6373813"/>
          <p14:tracePt t="104227" x="2146300" y="6364288"/>
          <p14:tracePt t="104242" x="2146300" y="6346825"/>
          <p14:tracePt t="104258" x="2146300" y="6337300"/>
          <p14:tracePt t="104290" x="2146300" y="6319838"/>
          <p14:tracePt t="104294" x="2146300" y="6310313"/>
          <p14:tracePt t="104323" x="2146300" y="6300788"/>
          <p14:tracePt t="104326" x="2146300" y="6291263"/>
          <p14:tracePt t="104338" x="2146300" y="6283325"/>
          <p14:tracePt t="104374" x="2146300" y="6273800"/>
          <p14:tracePt t="104386" x="2136775" y="6264275"/>
          <p14:tracePt t="104402" x="2119313" y="6237288"/>
          <p14:tracePt t="104406" x="2109788" y="6227763"/>
          <p14:tracePt t="104418" x="2100263" y="6210300"/>
          <p14:tracePt t="104434" x="2092325" y="6200775"/>
          <p14:tracePt t="104435" x="2082800" y="6191250"/>
          <p14:tracePt t="104451" x="2073275" y="6173788"/>
          <p14:tracePt t="104453" x="2055813" y="6154738"/>
          <p14:tracePt t="104467" x="2055813" y="6145213"/>
          <p14:tracePt t="104470" x="2046288" y="6127750"/>
          <p14:tracePt t="104484" x="2027238" y="6100763"/>
          <p14:tracePt t="104486" x="2019300" y="6081713"/>
          <p14:tracePt t="104501" x="2009775" y="6045200"/>
          <p14:tracePt t="104503" x="2000250" y="6027738"/>
          <p14:tracePt t="104517" x="2000250" y="6008688"/>
          <p14:tracePt t="104534" x="1982788" y="5962650"/>
          <p14:tracePt t="104534" x="1963738" y="5945188"/>
          <p14:tracePt t="104537" x="1954213" y="5908675"/>
          <p14:tracePt t="104551" x="1946275" y="5889625"/>
          <p14:tracePt t="104553" x="1927225" y="5862638"/>
          <p14:tracePt t="104567" x="1917700" y="5826125"/>
          <p14:tracePt t="104570" x="1890713" y="5789613"/>
          <p14:tracePt t="104584" x="1873250" y="5753100"/>
          <p14:tracePt t="104586" x="1863725" y="5726113"/>
          <p14:tracePt t="104601" x="1844675" y="5707063"/>
          <p14:tracePt t="104603" x="1808163" y="5653088"/>
          <p14:tracePt t="104617" x="1771650" y="5588000"/>
          <p14:tracePt t="104619" x="1735138" y="5543550"/>
          <p14:tracePt t="104634" x="1690688" y="5478463"/>
          <p14:tracePt t="104636" x="1654175" y="5414963"/>
          <p14:tracePt t="104651" x="1617663" y="5360988"/>
          <p14:tracePt t="104653" x="1589088" y="5332413"/>
          <p14:tracePt t="104667" x="1552575" y="5295900"/>
          <p14:tracePt t="104669" x="1516063" y="5251450"/>
          <p14:tracePt t="104684" x="1489075" y="5232400"/>
          <p14:tracePt t="104686" x="1452563" y="5195888"/>
          <p14:tracePt t="104701" x="1433513" y="5178425"/>
          <p14:tracePt t="104703" x="1416050" y="5159375"/>
          <p14:tracePt t="104717" x="1389063" y="5132388"/>
          <p14:tracePt t="104734" x="1370013" y="5122863"/>
          <p14:tracePt t="104736" x="1370013" y="5113338"/>
          <p14:tracePt t="104751" x="1360488" y="5105400"/>
          <p14:tracePt t="104753" x="1352550" y="5086350"/>
          <p14:tracePt t="104767" x="1352550" y="5076825"/>
          <p14:tracePt t="104769" x="1352550" y="5059363"/>
          <p14:tracePt t="104784" x="1343025" y="5013325"/>
          <p14:tracePt t="104800" x="1343025" y="5003800"/>
          <p14:tracePt t="104802" x="1343025" y="4986338"/>
          <p14:tracePt t="104817" x="1343025" y="4967288"/>
          <p14:tracePt t="104834" x="1343025" y="4922838"/>
          <p14:tracePt t="104835" x="1323975" y="4884738"/>
          <p14:tracePt t="104836" x="1323975" y="4867275"/>
          <p14:tracePt t="104851" x="1323975" y="4848225"/>
          <p14:tracePt t="104853" x="1316038" y="4821238"/>
          <p14:tracePt t="104867" x="1316038" y="4775200"/>
          <p14:tracePt t="104870" x="1316038" y="4757738"/>
          <p14:tracePt t="104884" x="1316038" y="4730750"/>
          <p14:tracePt t="104886" x="1306513" y="4702175"/>
          <p14:tracePt t="104901" x="1306513" y="4657725"/>
          <p14:tracePt t="104903" x="1296988" y="4629150"/>
          <p14:tracePt t="104917" x="1287463" y="4611688"/>
          <p14:tracePt t="104919" x="1287463" y="4592638"/>
          <p14:tracePt t="104934" x="1287463" y="4556125"/>
          <p14:tracePt t="104934" x="1279525" y="4538663"/>
          <p14:tracePt t="104937" x="1279525" y="4529138"/>
          <p14:tracePt t="104953" x="1279525" y="4502150"/>
          <p14:tracePt t="104984" x="1279525" y="4492625"/>
          <p14:tracePt t="104985" x="1279525" y="4483100"/>
          <p14:tracePt t="105000" x="1279525" y="4475163"/>
          <p14:tracePt t="105001" x="1279525" y="4465638"/>
          <p14:tracePt t="105017" x="1270000" y="4438650"/>
          <p14:tracePt t="105018" x="1270000" y="4429125"/>
          <p14:tracePt t="105044" x="1270000" y="4410075"/>
          <p14:tracePt t="105077" x="1270000" y="4402138"/>
          <p14:tracePt t="105081" x="1270000" y="4392613"/>
          <p14:tracePt t="105092" x="1270000" y="4383088"/>
          <p14:tracePt t="105124" x="1270000" y="4373563"/>
          <p14:tracePt t="105128" x="1270000" y="4365625"/>
          <p14:tracePt t="105140" x="1270000" y="4356100"/>
          <p14:tracePt t="105156" x="1270000" y="4337050"/>
          <p14:tracePt t="105167" x="1270000" y="4329113"/>
          <p14:tracePt t="105184" x="1270000" y="4310063"/>
          <p14:tracePt t="105184" x="1270000" y="4300538"/>
          <p14:tracePt t="105200" x="1270000" y="4283075"/>
          <p14:tracePt t="105201" x="1270000" y="4273550"/>
          <p14:tracePt t="105217" x="1270000" y="4256088"/>
          <p14:tracePt t="105218" x="1270000" y="4246563"/>
          <p14:tracePt t="105234" x="1270000" y="4227513"/>
          <p14:tracePt t="105235" x="1270000" y="4219575"/>
          <p14:tracePt t="105250" x="1270000" y="4210050"/>
          <p14:tracePt t="105253" x="1270000" y="4200525"/>
          <p14:tracePt t="105267" x="1260475" y="4191000"/>
          <p14:tracePt t="105757" x="1287463" y="4191000"/>
          <p14:tracePt t="105761" x="1306513" y="4191000"/>
          <p14:tracePt t="105773" x="1333500" y="4191000"/>
          <p14:tracePt t="105784" x="1370013" y="4200525"/>
          <p14:tracePt t="105800" x="1397000" y="4210050"/>
          <p14:tracePt t="105801" x="1425575" y="4210050"/>
          <p14:tracePt t="105817" x="1470025" y="4227513"/>
          <p14:tracePt t="105818" x="1489075" y="4227513"/>
          <p14:tracePt t="105820" x="1506538" y="4227513"/>
          <p14:tracePt t="105834" x="1552575" y="4237038"/>
          <p14:tracePt t="105836" x="1589088" y="4246563"/>
          <p14:tracePt t="105851" x="1625600" y="4246563"/>
          <p14:tracePt t="105853" x="1654175" y="4246563"/>
          <p14:tracePt t="105867" x="1681163" y="4246563"/>
          <p14:tracePt t="105870" x="1717675" y="4256088"/>
          <p14:tracePt t="105884" x="1754188" y="4256088"/>
          <p14:tracePt t="105886" x="1817688" y="4264025"/>
          <p14:tracePt t="105900" x="1844675" y="4264025"/>
          <p14:tracePt t="105902" x="1890713" y="4273550"/>
          <p14:tracePt t="105917" x="1917700" y="4273550"/>
          <p14:tracePt t="105919" x="1954213" y="4273550"/>
          <p14:tracePt t="105934" x="2000250" y="4273550"/>
          <p14:tracePt t="105934" x="2055813" y="4273550"/>
          <p14:tracePt t="105937" x="2109788" y="4273550"/>
          <p14:tracePt t="105950" x="2174875" y="4292600"/>
          <p14:tracePt t="105952" x="2228850" y="4292600"/>
          <p14:tracePt t="105967" x="2311400" y="4292600"/>
          <p14:tracePt t="105970" x="2365375" y="4292600"/>
          <p14:tracePt t="105984" x="2411413" y="4292600"/>
          <p14:tracePt t="105986" x="2466975" y="4292600"/>
          <p14:tracePt t="106001" x="2503488" y="4292600"/>
          <p14:tracePt t="106002" x="2547938" y="4292600"/>
          <p14:tracePt t="106017" x="2593975" y="4292600"/>
          <p14:tracePt t="106020" x="2613025" y="4292600"/>
          <p14:tracePt t="106034" x="2630488" y="4292600"/>
          <p14:tracePt t="106036" x="2657475" y="4292600"/>
          <p14:tracePt t="106051" x="2667000" y="4292600"/>
          <p14:tracePt t="106052" x="2686050" y="4292600"/>
          <p14:tracePt t="106067" x="2695575" y="4292600"/>
          <p14:tracePt t="106084" x="2703513" y="4292600"/>
          <p14:tracePt t="106086" x="2713038" y="4292600"/>
          <p14:tracePt t="106103" x="2722563" y="4292600"/>
          <p14:tracePt t="106118" x="2732088" y="4292600"/>
          <p14:tracePt t="106120" x="2740025" y="4292600"/>
          <p14:tracePt t="106134" x="2749550" y="4292600"/>
          <p14:tracePt t="106158" x="2759075" y="4292600"/>
          <p14:tracePt t="106167" x="2768600" y="4292600"/>
          <p14:tracePt t="106190" x="2776538" y="4292600"/>
          <p14:tracePt t="106200" x="2795588" y="4292600"/>
          <p14:tracePt t="106217" x="2813050" y="4292600"/>
          <p14:tracePt t="106218" x="2822575" y="4292600"/>
          <p14:tracePt t="106234" x="2832100" y="4292600"/>
          <p14:tracePt t="106250" x="2849563" y="4292600"/>
          <p14:tracePt t="106251" x="2859088" y="4292600"/>
          <p14:tracePt t="106267" x="2878138" y="4292600"/>
          <p14:tracePt t="106268" x="2886075" y="4292600"/>
          <p14:tracePt t="106284" x="2905125" y="4292600"/>
          <p14:tracePt t="106285" x="2914650" y="4292600"/>
          <p14:tracePt t="106287" x="2932113" y="4292600"/>
          <p14:tracePt t="106300" x="2941638" y="4292600"/>
          <p14:tracePt t="106302" x="2959100" y="4292600"/>
          <p14:tracePt t="106317" x="2968625" y="4292600"/>
          <p14:tracePt t="106335" x="2978150" y="4292600"/>
          <p14:tracePt t="106351" x="2987675" y="4292600"/>
          <p14:tracePt t="106367" x="2995613" y="4292600"/>
          <p14:tracePt t="106384" x="3005138" y="4292600"/>
          <p14:tracePt t="106401" x="3024188" y="4292600"/>
          <p14:tracePt t="106403" x="3032125" y="4292600"/>
          <p14:tracePt t="106434" x="3041650" y="4292600"/>
          <p14:tracePt t="106451" x="3051175" y="4292600"/>
          <p14:tracePt t="106467" x="3060700" y="4292600"/>
          <p14:tracePt t="106484" x="3068638" y="4292600"/>
          <p14:tracePt t="106501" x="3078163" y="4292600"/>
          <p14:tracePt t="106517" x="3087688" y="4292600"/>
          <p14:tracePt t="106534" x="3097213" y="4292600"/>
          <p14:tracePt t="106551" x="3105150" y="4292600"/>
          <p14:tracePt t="106567" x="3114675" y="4292600"/>
          <p14:tracePt t="106584" x="3124200" y="4292600"/>
          <p14:tracePt t="106601" x="3133725" y="4292600"/>
          <p14:tracePt t="106623" x="3141663" y="4292600"/>
          <p14:tracePt t="106634" x="3151188" y="4292600"/>
          <p14:tracePt t="106651" x="3160713" y="4292600"/>
          <p14:tracePt t="106667" x="3178175" y="4292600"/>
          <p14:tracePt t="106668" x="3187700" y="4292600"/>
          <p14:tracePt t="106670" x="3197225" y="4300538"/>
          <p14:tracePt t="106684" x="3206750" y="4300538"/>
          <p14:tracePt t="106700" x="3214688" y="4310063"/>
          <p14:tracePt t="106703" x="3224213" y="4310063"/>
          <p14:tracePt t="106717" x="3233738" y="4319588"/>
          <p14:tracePt t="106720" x="3233738" y="4329113"/>
          <p14:tracePt t="106735" x="3252788" y="4337050"/>
          <p14:tracePt t="106751" x="3260725" y="4337050"/>
          <p14:tracePt t="106753" x="3270250" y="4337050"/>
          <p14:tracePt t="106767" x="3279775" y="4346575"/>
          <p14:tracePt t="106767" x="3289300" y="4356100"/>
          <p14:tracePt t="106784" x="3297238" y="4356100"/>
          <p14:tracePt t="106800" x="3306763" y="4356100"/>
          <p14:tracePt t="106818" x="3316288" y="4365625"/>
          <p14:tracePt t="106833" x="3325813" y="4365625"/>
          <p14:tracePt t="106862" x="3333750" y="4373563"/>
          <p14:tracePt t="107422" x="3343275" y="4373563"/>
          <p14:tracePt t="107454" x="3352800" y="4373563"/>
          <p14:tracePt t="107504" x="3362325" y="4373563"/>
          <p14:tracePt t="107584" x="3370263" y="4373563"/>
          <p14:tracePt t="107600" x="3379788" y="4373563"/>
          <p14:tracePt t="107604" x="3389313" y="4373563"/>
          <p14:tracePt t="107617" x="3398838" y="4373563"/>
          <p14:tracePt t="107634" x="3425825" y="4373563"/>
          <p14:tracePt t="107634" x="3435350" y="4373563"/>
          <p14:tracePt t="107637" x="3452813" y="4373563"/>
          <p14:tracePt t="107651" x="3479800" y="4373563"/>
          <p14:tracePt t="107652" x="3498850" y="4373563"/>
          <p14:tracePt t="107667" x="3525838" y="4392613"/>
          <p14:tracePt t="107669" x="3544888" y="4392613"/>
          <p14:tracePt t="107684" x="3581400" y="4410075"/>
          <p14:tracePt t="107685" x="3608388" y="4410075"/>
          <p14:tracePt t="107700" x="3635375" y="4419600"/>
          <p14:tracePt t="107701" x="3671888" y="4438650"/>
          <p14:tracePt t="107717" x="3690938" y="4438650"/>
          <p14:tracePt t="107718" x="3735388" y="4465638"/>
          <p14:tracePt t="107734" x="3744913" y="4475163"/>
          <p14:tracePt t="107735" x="3763963" y="4475163"/>
          <p14:tracePt t="107751" x="3781425" y="4483100"/>
          <p14:tracePt t="107751" x="3810000" y="4492625"/>
          <p14:tracePt t="107767" x="3817938" y="4502150"/>
          <p14:tracePt t="107768" x="3836988" y="4511675"/>
          <p14:tracePt t="107784" x="3846513" y="4511675"/>
          <p14:tracePt t="107800" x="3854450" y="4511675"/>
          <p14:tracePt t="107801" x="3854450" y="4519613"/>
          <p14:tracePt t="107824" x="3863975" y="4519613"/>
          <p14:tracePt t="107856" x="3883025" y="4529138"/>
          <p14:tracePt t="107860" x="3890963" y="4529138"/>
          <p14:tracePt t="107872" x="3900488" y="4538663"/>
          <p14:tracePt t="107888" x="3910013" y="4548188"/>
          <p14:tracePt t="107900" x="3919538" y="4556125"/>
          <p14:tracePt t="107917" x="3927475" y="4565650"/>
          <p14:tracePt t="107934" x="3927475" y="4592638"/>
          <p14:tracePt t="107935" x="3946525" y="4638675"/>
          <p14:tracePt t="107937" x="3956050" y="4665663"/>
          <p14:tracePt t="107950" x="3956050" y="4721225"/>
          <p14:tracePt t="107952" x="3956050" y="4767263"/>
          <p14:tracePt t="107967" x="3983038" y="4821238"/>
          <p14:tracePt t="107970" x="3983038" y="4857750"/>
          <p14:tracePt t="107984" x="3983038" y="4894263"/>
          <p14:tracePt t="107986" x="3983038" y="4949825"/>
          <p14:tracePt t="108000" x="3983038" y="4986338"/>
          <p14:tracePt t="108002" x="3983038" y="5022850"/>
          <p14:tracePt t="108017" x="3992563" y="5076825"/>
          <p14:tracePt t="108019" x="3992563" y="5141913"/>
          <p14:tracePt t="108034" x="4000500" y="5195888"/>
          <p14:tracePt t="108034" x="4019550" y="5241925"/>
          <p14:tracePt t="108037" x="4019550" y="5287963"/>
          <p14:tracePt t="108050" x="4019550" y="5324475"/>
          <p14:tracePt t="108053" x="4019550" y="5360988"/>
          <p14:tracePt t="108067" x="4029075" y="5387975"/>
          <p14:tracePt t="108070" x="4029075" y="5405438"/>
          <p14:tracePt t="108087" x="4037013" y="5434013"/>
          <p14:tracePt t="108103" x="4037013" y="5441950"/>
          <p14:tracePt t="108117" x="4037013" y="5451475"/>
          <p14:tracePt t="108134" x="4037013" y="5461000"/>
          <p14:tracePt t="108336" x="4029075" y="5441950"/>
          <p14:tracePt t="108340" x="4019550" y="5434013"/>
          <p14:tracePt t="108352" x="4010025" y="5424488"/>
          <p14:tracePt t="108368" x="4000500" y="5414963"/>
          <p14:tracePt t="108400" x="3983038" y="5405438"/>
          <p14:tracePt t="108404" x="3973513" y="5405438"/>
          <p14:tracePt t="108480" x="3983038" y="5405438"/>
          <p14:tracePt t="108484" x="4029075" y="5405438"/>
          <p14:tracePt t="108500" x="4056063" y="5424488"/>
          <p14:tracePt t="108501" x="4073525" y="5441950"/>
          <p14:tracePt t="108517" x="4102100" y="5451475"/>
          <p14:tracePt t="108534" x="4110038" y="5461000"/>
          <p14:tracePt t="108535" x="4138613" y="5478463"/>
          <p14:tracePt t="108551" x="4146550" y="5487988"/>
          <p14:tracePt t="108551" x="4175125" y="5487988"/>
          <p14:tracePt t="108567" x="4175125" y="5461000"/>
          <p14:tracePt t="108568" x="4175125" y="5451475"/>
          <p14:tracePt t="108688" x="4092575" y="5753100"/>
          <p14:tracePt t="108692" x="4129088" y="6264275"/>
          <p14:tracePt t="108704" x="4129088" y="6529388"/>
          <p14:tracePt t="108717" x="4138613" y="6538913"/>
          <p14:tracePt t="108736" x="4165600" y="6538913"/>
          <p14:tracePt t="108750" x="4175125" y="6538913"/>
          <p14:tracePt t="108753" x="4175125" y="6529388"/>
          <p14:tracePt t="108767" x="4175125" y="6519863"/>
          <p14:tracePt t="108832" x="4175125" y="6510338"/>
          <p14:tracePt t="108848" x="4165600" y="6510338"/>
          <p14:tracePt t="108852" x="4156075" y="6502400"/>
          <p14:tracePt t="108912" x="4146550" y="6502400"/>
          <p14:tracePt t="109010" x="4138613" y="6502400"/>
          <p14:tracePt t="109074" x="4119563" y="6492875"/>
          <p14:tracePt t="109078" x="4110038" y="6492875"/>
          <p14:tracePt t="109090" x="4092575" y="6483350"/>
          <p14:tracePt t="109101" x="4092575" y="6473825"/>
          <p14:tracePt t="109117" x="4073525" y="6456363"/>
          <p14:tracePt t="109118" x="4046538" y="6437313"/>
          <p14:tracePt t="109134" x="4000500" y="6373813"/>
          <p14:tracePt t="109135" x="3983038" y="6337300"/>
          <p14:tracePt t="109150" x="3956050" y="6300788"/>
          <p14:tracePt t="109151" x="3937000" y="6273800"/>
          <p14:tracePt t="109167" x="3919538" y="6218238"/>
          <p14:tracePt t="109168" x="3890963" y="6200775"/>
          <p14:tracePt t="109170" x="3873500" y="6137275"/>
          <p14:tracePt t="109184" x="3846513" y="6108700"/>
          <p14:tracePt t="109186" x="3846513" y="6100763"/>
          <p14:tracePt t="109200" x="3810000" y="6045200"/>
          <p14:tracePt t="109203" x="3773488" y="5999163"/>
          <p14:tracePt t="109217" x="3744913" y="5962650"/>
          <p14:tracePt t="109220" x="3717925" y="5918200"/>
          <p14:tracePt t="109234" x="3690938" y="5872163"/>
          <p14:tracePt t="109236" x="3671888" y="5843588"/>
          <p14:tracePt t="109251" x="3654425" y="5780088"/>
          <p14:tracePt t="109253" x="3625850" y="5734050"/>
          <p14:tracePt t="109267" x="3608388" y="5689600"/>
          <p14:tracePt t="109269" x="3581400" y="5643563"/>
          <p14:tracePt t="109284" x="3571875" y="5616575"/>
          <p14:tracePt t="109284" x="3552825" y="5580063"/>
          <p14:tracePt t="109286" x="3525838" y="5534025"/>
          <p14:tracePt t="109300" x="3516313" y="5514975"/>
          <p14:tracePt t="109302" x="3498850" y="5487988"/>
          <p14:tracePt t="109317" x="3471863" y="5451475"/>
          <p14:tracePt t="109320" x="3471863" y="5441950"/>
          <p14:tracePt t="109334" x="3452813" y="5434013"/>
          <p14:tracePt t="109336" x="3443288" y="5434013"/>
          <p14:tracePt t="109350" x="3425825" y="5441950"/>
          <p14:tracePt t="109352" x="3416300" y="5451475"/>
          <p14:tracePt t="109367" x="3406775" y="5461000"/>
          <p14:tracePt t="109369" x="3406775" y="5478463"/>
          <p14:tracePt t="109384" x="3425825" y="5524500"/>
          <p14:tracePt t="109386" x="3425825" y="5534025"/>
          <p14:tracePt t="109602" x="3443288" y="5534025"/>
          <p14:tracePt t="109606" x="3452813" y="5534025"/>
          <p14:tracePt t="109651" x="3435350" y="5534025"/>
          <p14:tracePt t="109655" x="3416300" y="5524500"/>
          <p14:tracePt t="109667" x="3398838" y="5514975"/>
          <p14:tracePt t="109684" x="3389313" y="5514975"/>
          <p14:tracePt t="109700" x="3370263" y="5497513"/>
          <p14:tracePt t="109703" x="3362325" y="5487988"/>
          <p14:tracePt t="109717" x="3352800" y="5478463"/>
          <p14:tracePt t="109720" x="3343275" y="5478463"/>
          <p14:tracePt t="109734" x="3333750" y="5470525"/>
          <p14:tracePt t="109736" x="3316288" y="5470525"/>
          <p14:tracePt t="109750" x="3297238" y="5451475"/>
          <p14:tracePt t="109752" x="3279775" y="5451475"/>
          <p14:tracePt t="109767" x="3233738" y="5414963"/>
          <p14:tracePt t="109769" x="3197225" y="5405438"/>
          <p14:tracePt t="109784" x="3170238" y="5387975"/>
          <p14:tracePt t="109786" x="3124200" y="5368925"/>
          <p14:tracePt t="109801" x="3097213" y="5351463"/>
          <p14:tracePt t="109802" x="3051175" y="5341938"/>
          <p14:tracePt t="109817" x="3024188" y="5324475"/>
          <p14:tracePt t="109819" x="2987675" y="5314950"/>
          <p14:tracePt t="109834" x="2959100" y="5295900"/>
          <p14:tracePt t="109836" x="2941638" y="5287963"/>
          <p14:tracePt t="109851" x="2905125" y="5278438"/>
          <p14:tracePt t="109853" x="2886075" y="5268913"/>
          <p14:tracePt t="109867" x="2878138" y="5259388"/>
          <p14:tracePt t="109870" x="2868613" y="5259388"/>
          <p14:tracePt t="109884" x="2859088" y="5251450"/>
          <p14:tracePt t="109886" x="2849563" y="5251450"/>
          <p14:tracePt t="109900" x="2832100" y="5241925"/>
          <p14:tracePt t="109902" x="2822575" y="5232400"/>
          <p14:tracePt t="109917" x="2813050" y="5222875"/>
          <p14:tracePt t="109919" x="2805113" y="5214938"/>
          <p14:tracePt t="109934" x="2786063" y="5205413"/>
          <p14:tracePt t="109936" x="2768600" y="5186363"/>
          <p14:tracePt t="109950" x="2759075" y="5178425"/>
          <p14:tracePt t="109952" x="2740025" y="5159375"/>
          <p14:tracePt t="109967" x="2732088" y="5149850"/>
          <p14:tracePt t="109969" x="2713038" y="5141913"/>
          <p14:tracePt t="109984" x="2713038" y="5132388"/>
          <p14:tracePt t="109984" x="2703513" y="5132388"/>
          <p14:tracePt t="109987" x="2695575" y="5122863"/>
          <p14:tracePt t="110001" x="2686050" y="5122863"/>
          <p14:tracePt t="110003" x="2676525" y="5113338"/>
          <p14:tracePt t="110017" x="2667000" y="5105400"/>
          <p14:tracePt t="110020" x="2657475" y="5095875"/>
          <p14:tracePt t="110034" x="2649538" y="5086350"/>
          <p14:tracePt t="110036" x="2640013" y="5068888"/>
          <p14:tracePt t="110050" x="2630488" y="5059363"/>
          <p14:tracePt t="110052" x="2613025" y="5049838"/>
          <p14:tracePt t="110067" x="2603500" y="5049838"/>
          <p14:tracePt t="110084" x="2584450" y="5032375"/>
          <p14:tracePt t="110084" x="2576513" y="5032375"/>
          <p14:tracePt t="110101" x="2566988" y="5022850"/>
          <p14:tracePt t="110117" x="2557463" y="5013325"/>
          <p14:tracePt t="110134" x="2557463" y="5003800"/>
          <p14:tracePt t="110135" x="2547938" y="5003800"/>
          <p14:tracePt t="110150" x="2540000" y="5003800"/>
          <p14:tracePt t="110151" x="2530475" y="4995863"/>
          <p14:tracePt t="110167" x="2503488" y="4986338"/>
          <p14:tracePt t="110168" x="2493963" y="4986338"/>
          <p14:tracePt t="110184" x="2484438" y="4976813"/>
          <p14:tracePt t="110200" x="2474913" y="4976813"/>
          <p14:tracePt t="110217" x="2447925" y="4959350"/>
          <p14:tracePt t="110218" x="2438400" y="4949825"/>
          <p14:tracePt t="110234" x="2438400" y="4940300"/>
          <p14:tracePt t="110234" x="2430463" y="4940300"/>
          <p14:tracePt t="110250" x="2420938" y="4940300"/>
          <p14:tracePt t="110251" x="2401888" y="4922838"/>
          <p14:tracePt t="110267" x="2393950" y="4913313"/>
          <p14:tracePt t="110284" x="2384425" y="4913313"/>
          <p14:tracePt t="110300" x="2374900" y="4913313"/>
          <p14:tracePt t="110317" x="2365375" y="4913313"/>
          <p14:tracePt t="110318" x="2357438" y="4903788"/>
          <p14:tracePt t="110338" x="2357438" y="4894263"/>
          <p14:tracePt t="110482" x="2357438" y="4913313"/>
          <p14:tracePt t="110486" x="2384425" y="4930775"/>
          <p14:tracePt t="110500" x="2393950" y="4949825"/>
          <p14:tracePt t="110503" x="2411413" y="4967288"/>
          <p14:tracePt t="110517" x="2430463" y="5003800"/>
          <p14:tracePt t="110520" x="2447925" y="5022850"/>
          <p14:tracePt t="110534" x="2457450" y="5032375"/>
          <p14:tracePt t="110536" x="2474913" y="5059363"/>
          <p14:tracePt t="110551" x="2493963" y="5076825"/>
          <p14:tracePt t="110552" x="2530475" y="5113338"/>
          <p14:tracePt t="110567" x="2540000" y="5113338"/>
          <p14:tracePt t="110570" x="2557463" y="5141913"/>
          <p14:tracePt t="110584" x="2576513" y="5168900"/>
          <p14:tracePt t="110586" x="2584450" y="5178425"/>
          <p14:tracePt t="110601" x="2613025" y="5205413"/>
          <p14:tracePt t="110602" x="2620963" y="5205413"/>
          <p14:tracePt t="110617" x="2630488" y="5214938"/>
          <p14:tracePt t="110634" x="2640013" y="5222875"/>
          <p14:tracePt t="110635" x="2649538" y="5251450"/>
          <p14:tracePt t="110651" x="2657475" y="5259388"/>
          <p14:tracePt t="110651" x="2657475" y="5268913"/>
          <p14:tracePt t="110667" x="2667000" y="5278438"/>
          <p14:tracePt t="110684" x="2676525" y="5287963"/>
          <p14:tracePt t="110964" x="2676525" y="5295900"/>
          <p14:tracePt t="110996" x="2649538" y="5287963"/>
          <p14:tracePt t="111000" x="2640013" y="5278438"/>
          <p14:tracePt t="111017" x="2613025" y="5259388"/>
          <p14:tracePt t="111018" x="2593975" y="5251450"/>
          <p14:tracePt t="111034" x="2566988" y="5222875"/>
          <p14:tracePt t="111034" x="2557463" y="5205413"/>
          <p14:tracePt t="111050" x="2520950" y="5195888"/>
          <p14:tracePt t="111052" x="2474913" y="5141913"/>
          <p14:tracePt t="111067" x="2430463" y="5105400"/>
          <p14:tracePt t="111067" x="2393950" y="5076825"/>
          <p14:tracePt t="111084" x="2347913" y="5040313"/>
          <p14:tracePt t="111085" x="2274888" y="4967288"/>
          <p14:tracePt t="111101" x="2211388" y="4930775"/>
          <p14:tracePt t="111102" x="2155825" y="4867275"/>
          <p14:tracePt t="111117" x="2092325" y="4840288"/>
          <p14:tracePt t="111118" x="2036763" y="4767263"/>
          <p14:tracePt t="111134" x="1990725" y="4730750"/>
          <p14:tracePt t="111135" x="1946275" y="4694238"/>
          <p14:tracePt t="111150" x="1909763" y="4665663"/>
          <p14:tracePt t="111151" x="1863725" y="4638675"/>
          <p14:tracePt t="111167" x="1800225" y="4602163"/>
          <p14:tracePt t="111168" x="1754188" y="4592638"/>
          <p14:tracePt t="111184" x="1735138" y="4575175"/>
          <p14:tracePt t="111185" x="1727200" y="4565650"/>
          <p14:tracePt t="111200" x="1708150" y="4556125"/>
          <p14:tracePt t="111201" x="1690688" y="4548188"/>
          <p14:tracePt t="111217" x="1690688" y="4538663"/>
          <p14:tracePt t="111218" x="1662113" y="4519613"/>
          <p14:tracePt t="111220" x="1644650" y="4502150"/>
          <p14:tracePt t="111234" x="1635125" y="4492625"/>
          <p14:tracePt t="111236" x="1625600" y="4483100"/>
          <p14:tracePt t="111250" x="1608138" y="4465638"/>
          <p14:tracePt t="111269" x="1598613" y="4446588"/>
          <p14:tracePt t="111284" x="1598613" y="4438650"/>
          <p14:tracePt t="111285" x="1598613" y="4429125"/>
          <p14:tracePt t="111300" x="1589088" y="4419600"/>
          <p14:tracePt t="111317" x="1589088" y="4410075"/>
          <p14:tracePt t="111334" x="1579563" y="4402138"/>
          <p14:tracePt t="111396" x="1579563" y="4383088"/>
          <p14:tracePt t="111400" x="1579563" y="4373563"/>
          <p14:tracePt t="111417" x="1589088" y="4365625"/>
          <p14:tracePt t="111418" x="1598613" y="4356100"/>
          <p14:tracePt t="111434" x="1608138" y="4356100"/>
          <p14:tracePt t="111450" x="1635125" y="4346575"/>
          <p14:tracePt t="111451" x="1662113" y="4337050"/>
          <p14:tracePt t="111467" x="1698625" y="4337050"/>
          <p14:tracePt t="111469" x="1727200" y="4329113"/>
          <p14:tracePt t="111484" x="1754188" y="4329113"/>
          <p14:tracePt t="111485" x="1790700" y="4319588"/>
          <p14:tracePt t="111500" x="1827213" y="4319588"/>
          <p14:tracePt t="111501" x="1873250" y="4310063"/>
          <p14:tracePt t="111517" x="1927225" y="4310063"/>
          <p14:tracePt t="111518" x="1973263" y="4292600"/>
          <p14:tracePt t="111534" x="2036763" y="4283075"/>
          <p14:tracePt t="111535" x="2073275" y="4273550"/>
          <p14:tracePt t="111551" x="2109788" y="4273550"/>
          <p14:tracePt t="111551" x="2128838" y="4273550"/>
          <p14:tracePt t="111567" x="2155825" y="4273550"/>
          <p14:tracePt t="111568" x="2165350" y="4273550"/>
          <p14:tracePt t="111584" x="2182813" y="4273550"/>
          <p14:tracePt t="111585" x="2192338" y="4273550"/>
          <p14:tracePt t="111604" x="2201863" y="4264025"/>
          <p14:tracePt t="111780" x="2211388" y="4264025"/>
          <p14:tracePt t="111796" x="2211388" y="4283075"/>
          <p14:tracePt t="111800" x="2211388" y="4300538"/>
          <p14:tracePt t="111817" x="2211388" y="4319588"/>
          <p14:tracePt t="111817" x="2211388" y="4346575"/>
          <p14:tracePt t="111833" x="2211388" y="4365625"/>
          <p14:tracePt t="111833" x="2201863" y="4373563"/>
          <p14:tracePt t="111850" x="2192338" y="4383088"/>
          <p14:tracePt t="111850" x="2182813" y="4392613"/>
          <p14:tracePt t="111867" x="2165350" y="4429125"/>
          <p14:tracePt t="111867" x="2155825" y="4446588"/>
          <p14:tracePt t="111883" x="2155825" y="4475163"/>
          <p14:tracePt t="111884" x="2146300" y="4511675"/>
          <p14:tracePt t="111900" x="2128838" y="4529138"/>
          <p14:tracePt t="111901" x="2128838" y="4548188"/>
          <p14:tracePt t="111917" x="2128838" y="4565650"/>
          <p14:tracePt t="111918" x="2119313" y="4584700"/>
          <p14:tracePt t="111933" x="2119313" y="4592638"/>
          <p14:tracePt t="111934" x="2119313" y="4611688"/>
          <p14:tracePt t="111956" x="2109788" y="4629150"/>
          <p14:tracePt t="111967" x="2109788" y="4638675"/>
          <p14:tracePt t="111984" x="2109788" y="4648200"/>
          <p14:tracePt t="112000" x="2100263" y="4657725"/>
          <p14:tracePt t="112102" x="2100263" y="4665663"/>
          <p14:tracePt t="112106" x="2109788" y="4665663"/>
          <p14:tracePt t="112118" x="2128838" y="4665663"/>
          <p14:tracePt t="112134" x="2155825" y="4665663"/>
          <p14:tracePt t="112150" x="2192338" y="4665663"/>
          <p14:tracePt t="112150" x="2219325" y="4657725"/>
          <p14:tracePt t="112166" x="2247900" y="4657725"/>
          <p14:tracePt t="112167" x="2284413" y="4648200"/>
          <p14:tracePt t="112183" x="2320925" y="4638675"/>
          <p14:tracePt t="112183" x="2365375" y="4621213"/>
          <p14:tracePt t="112200" x="2411413" y="4611688"/>
          <p14:tracePt t="112201" x="2484438" y="4611688"/>
          <p14:tracePt t="112202" x="2547938" y="4584700"/>
          <p14:tracePt t="112217" x="2593975" y="4575175"/>
          <p14:tracePt t="112219" x="2657475" y="4565650"/>
          <p14:tracePt t="112233" x="2722563" y="4538663"/>
          <p14:tracePt t="112235" x="2786063" y="4511675"/>
          <p14:tracePt t="112250" x="2841625" y="4502150"/>
          <p14:tracePt t="112250" x="2905125" y="4475163"/>
          <p14:tracePt t="112266" x="2968625" y="4446588"/>
          <p14:tracePt t="112267" x="3032125" y="4438650"/>
          <p14:tracePt t="112283" x="3078163" y="4419600"/>
          <p14:tracePt t="112284" x="3133725" y="4402138"/>
          <p14:tracePt t="112300" x="3178175" y="4392613"/>
          <p14:tracePt t="112301" x="3224213" y="4383088"/>
          <p14:tracePt t="112317" x="3252788" y="4373563"/>
          <p14:tracePt t="112319" x="3289300" y="4365625"/>
          <p14:tracePt t="112334" x="3306763" y="4356100"/>
          <p14:tracePt t="112336" x="3333750" y="4337050"/>
          <p14:tracePt t="112350" x="3352800" y="4337050"/>
          <p14:tracePt t="112352" x="3362325" y="4337050"/>
          <p14:tracePt t="112367" x="3379788" y="4337050"/>
          <p14:tracePt t="112369" x="3389313" y="4329113"/>
          <p14:tracePt t="112384" x="3406775" y="4319588"/>
          <p14:tracePt t="112386" x="3416300" y="4319588"/>
          <p14:tracePt t="112400" x="3416300" y="4310063"/>
          <p14:tracePt t="112417" x="3425825" y="4300538"/>
          <p14:tracePt t="112433" x="3435350" y="4292600"/>
          <p14:tracePt t="112454" x="3443288" y="4283075"/>
          <p14:tracePt t="112598" x="3452813" y="4283075"/>
          <p14:tracePt t="112603" x="3471863" y="4300538"/>
          <p14:tracePt t="112617" x="3471863" y="4319588"/>
          <p14:tracePt t="112619" x="3479800" y="4329113"/>
          <p14:tracePt t="112634" x="3498850" y="4356100"/>
          <p14:tracePt t="112634" x="3508375" y="4373563"/>
          <p14:tracePt t="112650" x="3525838" y="4392613"/>
          <p14:tracePt t="112651" x="3525838" y="4402138"/>
          <p14:tracePt t="112667" x="3544888" y="4438650"/>
          <p14:tracePt t="112668" x="3581400" y="4465638"/>
          <p14:tracePt t="112684" x="3598863" y="4511675"/>
          <p14:tracePt t="112685" x="3608388" y="4511675"/>
          <p14:tracePt t="112700" x="3617913" y="4519613"/>
          <p14:tracePt t="112701" x="3625850" y="4548188"/>
          <p14:tracePt t="112717" x="3635375" y="4556125"/>
          <p14:tracePt t="112718" x="3644900" y="4575175"/>
          <p14:tracePt t="112734" x="3654425" y="4592638"/>
          <p14:tracePt t="112734" x="3662363" y="4602163"/>
          <p14:tracePt t="112750" x="3671888" y="4621213"/>
          <p14:tracePt t="112751" x="3671888" y="4629150"/>
          <p14:tracePt t="112767" x="3671888" y="4638675"/>
          <p14:tracePt t="112768" x="3671888" y="4648200"/>
          <p14:tracePt t="112790" x="3681413" y="4657725"/>
          <p14:tracePt t="112902" x="3690938" y="4665663"/>
          <p14:tracePt t="112918" x="3708400" y="4665663"/>
          <p14:tracePt t="112922" x="3717925" y="4665663"/>
          <p14:tracePt t="112934" x="3735388" y="4665663"/>
          <p14:tracePt t="112950" x="3754438" y="4657725"/>
          <p14:tracePt t="112951" x="3781425" y="4638675"/>
          <p14:tracePt t="112967" x="3817938" y="4629150"/>
          <p14:tracePt t="112968" x="3854450" y="4621213"/>
          <p14:tracePt t="112971" x="3910013" y="4584700"/>
          <p14:tracePt t="112984" x="3956050" y="4556125"/>
          <p14:tracePt t="113000" x="3973513" y="4548188"/>
          <p14:tracePt t="113002" x="4073525" y="4502150"/>
          <p14:tracePt t="113017" x="4129088" y="4475163"/>
          <p14:tracePt t="113019" x="4183063" y="4456113"/>
          <p14:tracePt t="113034" x="4219575" y="4438650"/>
          <p14:tracePt t="113036" x="4248150" y="4410075"/>
          <p14:tracePt t="113050" x="4292600" y="4402138"/>
          <p14:tracePt t="113052" x="4311650" y="4392613"/>
          <p14:tracePt t="113067" x="4330700" y="4373563"/>
          <p14:tracePt t="113069" x="4338638" y="4365625"/>
          <p14:tracePt t="113084" x="4348163" y="4356100"/>
          <p14:tracePt t="113100" x="4367213" y="4346575"/>
          <p14:tracePt t="113101" x="4384675" y="4329113"/>
          <p14:tracePt t="113117" x="4394200" y="4319588"/>
          <p14:tracePt t="113158" x="4403725" y="4310063"/>
          <p14:tracePt t="113350" x="4421188" y="4329113"/>
          <p14:tracePt t="113354" x="4440238" y="4346575"/>
          <p14:tracePt t="113367" x="4457700" y="4392613"/>
          <p14:tracePt t="113384" x="4476750" y="4429125"/>
          <p14:tracePt t="113385" x="4513263" y="4483100"/>
          <p14:tracePt t="113387" x="4549775" y="4519613"/>
          <p14:tracePt t="113400" x="4586288" y="4565650"/>
          <p14:tracePt t="113402" x="4622800" y="4621213"/>
          <p14:tracePt t="113417" x="4659313" y="4665663"/>
          <p14:tracePt t="113420" x="4695825" y="4694238"/>
          <p14:tracePt t="113434" x="4722813" y="4730750"/>
          <p14:tracePt t="113436" x="4740275" y="4757738"/>
          <p14:tracePt t="113450" x="4776788" y="4794250"/>
          <p14:tracePt t="113452" x="4851400" y="4867275"/>
          <p14:tracePt t="113467" x="4887913" y="4913313"/>
          <p14:tracePt t="113469" x="4914900" y="4940300"/>
          <p14:tracePt t="113484" x="4951413" y="4976813"/>
          <p14:tracePt t="113486" x="4978400" y="5013325"/>
          <p14:tracePt t="113500" x="4997450" y="5040313"/>
          <p14:tracePt t="113501" x="5024438" y="5059363"/>
          <p14:tracePt t="113517" x="5033963" y="5076825"/>
          <p14:tracePt t="113519" x="5051425" y="5095875"/>
          <p14:tracePt t="113534" x="5060950" y="5105400"/>
          <p14:tracePt t="113536" x="5070475" y="5113338"/>
          <p14:tracePt t="113551" x="5078413" y="5132388"/>
          <p14:tracePt t="113553" x="5078413" y="5141913"/>
          <p14:tracePt t="113567" x="5087938" y="5149850"/>
          <p14:tracePt t="113584" x="5087938" y="5159375"/>
          <p14:tracePt t="113586" x="5087938" y="5168900"/>
          <p14:tracePt t="113600" x="5097463" y="5168900"/>
          <p14:tracePt t="113602" x="5097463" y="5178425"/>
          <p14:tracePt t="113617" x="5097463" y="5186363"/>
          <p14:tracePt t="113634" x="5097463" y="5195888"/>
          <p14:tracePt t="113720" x="5097463" y="5205413"/>
          <p14:tracePt t="113752" x="5087938" y="5214938"/>
          <p14:tracePt t="113801" x="5078413" y="5214938"/>
          <p14:tracePt t="113816" x="5070475" y="5214938"/>
          <p14:tracePt t="113820" x="5060950" y="5222875"/>
          <p14:tracePt t="114712" x="5051425" y="5222875"/>
          <p14:tracePt t="114728" x="5033963" y="5222875"/>
          <p14:tracePt t="114734" x="5024438" y="5222875"/>
          <p14:tracePt t="114750" x="5005388" y="5232400"/>
          <p14:tracePt t="114767" x="4997450" y="5232400"/>
          <p14:tracePt t="114768" x="4968875" y="5232400"/>
          <p14:tracePt t="114784" x="4960938" y="5232400"/>
          <p14:tracePt t="114784" x="4941888" y="5232400"/>
          <p14:tracePt t="114800" x="4924425" y="5232400"/>
          <p14:tracePt t="114801" x="4914900" y="5232400"/>
          <p14:tracePt t="114817" x="4905375" y="5232400"/>
          <p14:tracePt t="114818" x="4887913" y="5232400"/>
          <p14:tracePt t="114834" x="4868863" y="5232400"/>
          <p14:tracePt t="114850" x="4859338" y="5232400"/>
          <p14:tracePt t="114851" x="4841875" y="5232400"/>
          <p14:tracePt t="114867" x="4822825" y="5232400"/>
          <p14:tracePt t="114868" x="4813300" y="5232400"/>
          <p14:tracePt t="114884" x="4795838" y="5232400"/>
          <p14:tracePt t="114884" x="4768850" y="5232400"/>
          <p14:tracePt t="114900" x="4749800" y="5232400"/>
          <p14:tracePt t="114901" x="4722813" y="5232400"/>
          <p14:tracePt t="114917" x="4695825" y="5232400"/>
          <p14:tracePt t="114918" x="4659313" y="5232400"/>
          <p14:tracePt t="114934" x="4640263" y="5232400"/>
          <p14:tracePt t="114934" x="4622800" y="5232400"/>
          <p14:tracePt t="114950" x="4603750" y="5232400"/>
          <p14:tracePt t="114951" x="4586288" y="5232400"/>
          <p14:tracePt t="114967" x="4576763" y="5232400"/>
          <p14:tracePt t="114968" x="4567238" y="5232400"/>
          <p14:tracePt t="114984" x="4557713" y="5232400"/>
          <p14:tracePt t="114984" x="4549775" y="5232400"/>
          <p14:tracePt t="114987" x="4540250" y="5232400"/>
          <p14:tracePt t="115000" x="4530725" y="5232400"/>
          <p14:tracePt t="116790" x="4521200" y="5232400"/>
          <p14:tracePt t="116806" x="4530725" y="5259388"/>
          <p14:tracePt t="116810" x="4540250" y="5268913"/>
          <p14:tracePt t="116822" x="4557713" y="5305425"/>
          <p14:tracePt t="116834" x="4594225" y="5351463"/>
          <p14:tracePt t="116851" x="4622800" y="5397500"/>
          <p14:tracePt t="116851" x="4659313" y="5451475"/>
          <p14:tracePt t="116854" x="4676775" y="5478463"/>
          <p14:tracePt t="116867" x="4713288" y="5543550"/>
          <p14:tracePt t="116870" x="4740275" y="5607050"/>
          <p14:tracePt t="116883" x="4759325" y="5653088"/>
          <p14:tracePt t="116900" x="4786313" y="5697538"/>
          <p14:tracePt t="116901" x="4795838" y="5716588"/>
          <p14:tracePt t="116916" x="4805363" y="5743575"/>
          <p14:tracePt t="116917" x="4822825" y="5780088"/>
          <p14:tracePt t="116934" x="4822825" y="5789613"/>
          <p14:tracePt t="116935" x="4822825" y="5807075"/>
          <p14:tracePt t="116950" x="4822825" y="5816600"/>
          <p14:tracePt t="116951" x="4822825" y="5835650"/>
          <p14:tracePt t="116967" x="4822825" y="5843588"/>
          <p14:tracePt t="116984" x="4822825" y="5862638"/>
          <p14:tracePt t="116984" x="4822825" y="5889625"/>
          <p14:tracePt t="116986" x="4822825" y="5926138"/>
          <p14:tracePt t="117000" x="4822825" y="5954713"/>
          <p14:tracePt t="117002" x="4822825" y="6008688"/>
          <p14:tracePt t="117017" x="4822825" y="6054725"/>
          <p14:tracePt t="117019" x="4822825" y="6081713"/>
          <p14:tracePt t="117034" x="4822825" y="6127750"/>
          <p14:tracePt t="117035" x="4822825" y="6154738"/>
          <p14:tracePt t="117050" x="4822825" y="6173788"/>
          <p14:tracePt t="117052" x="4822825" y="6200775"/>
          <p14:tracePt t="117067" x="4822825" y="6218238"/>
          <p14:tracePt t="117069" x="4822825" y="6237288"/>
          <p14:tracePt t="117084" x="4822825" y="6254750"/>
          <p14:tracePt t="117086" x="4822825" y="6264275"/>
          <p14:tracePt t="117104" x="4822825" y="6310313"/>
          <p14:tracePt t="117117" x="4822825" y="6327775"/>
          <p14:tracePt t="117118" x="4822825" y="6337300"/>
          <p14:tracePt t="117133" x="4822825" y="6356350"/>
          <p14:tracePt t="117135" x="4822825" y="6373813"/>
          <p14:tracePt t="117150" x="4822825" y="6392863"/>
          <p14:tracePt t="117152" x="4822825" y="6400800"/>
          <p14:tracePt t="117184" x="4822825" y="6419850"/>
          <p14:tracePt t="117238" x="4822825" y="6429375"/>
          <p14:tracePt t="117254" x="4822825" y="6437313"/>
          <p14:tracePt t="117270" x="4822825" y="6446838"/>
          <p14:tracePt t="117558" x="4822825" y="6456363"/>
          <p14:tracePt t="117606" x="4822825" y="6465888"/>
          <p14:tracePt t="117702" x="4832350" y="6473825"/>
          <p14:tracePt t="117862" x="4841875" y="6473825"/>
          <p14:tracePt t="118568" x="4851400" y="6465888"/>
          <p14:tracePt t="118572" x="4851400" y="6456363"/>
          <p14:tracePt t="118584" x="4851400" y="6446838"/>
          <p14:tracePt t="118600" x="4851400" y="6437313"/>
          <p14:tracePt t="118601" x="4851400" y="6429375"/>
          <p14:tracePt t="118617" x="4851400" y="6419850"/>
          <p14:tracePt t="118620" x="4859338" y="6400800"/>
          <p14:tracePt t="118634" x="4868863" y="6400800"/>
          <p14:tracePt t="118650" x="4868863" y="6392863"/>
          <p14:tracePt t="118667" x="4868863" y="6383338"/>
          <p14:tracePt t="118684" x="4868863" y="6364288"/>
          <p14:tracePt t="118686" x="4868863" y="6356350"/>
          <p14:tracePt t="118700" x="4878388" y="6337300"/>
          <p14:tracePt t="118703" x="4878388" y="6327775"/>
          <p14:tracePt t="118717" x="4887913" y="6319838"/>
          <p14:tracePt t="118734" x="4887913" y="6310313"/>
          <p14:tracePt t="118750" x="4895850" y="6310313"/>
          <p14:tracePt t="118767" x="4905375" y="6300788"/>
          <p14:tracePt t="118784" x="4905375" y="6291263"/>
          <p14:tracePt t="118786" x="4914900" y="6283325"/>
          <p14:tracePt t="118800" x="4914900" y="6273800"/>
          <p14:tracePt t="118817" x="4924425" y="6264275"/>
          <p14:tracePt t="188306" x="4914900" y="6227763"/>
          <p14:tracePt t="188309" x="4905375" y="6218238"/>
          <p14:tracePt t="188321" x="4776788" y="6054725"/>
          <p14:tracePt t="188332" x="4703763" y="5935663"/>
          <p14:tracePt t="188349" x="4603750" y="5753100"/>
          <p14:tracePt t="188350" x="4521200" y="5580063"/>
          <p14:tracePt t="188366" x="4421188" y="5351463"/>
          <p14:tracePt t="188366" x="4330700" y="5141913"/>
          <p14:tracePt t="188382" x="4248150" y="4940300"/>
          <p14:tracePt t="188383" x="4183063" y="4767263"/>
          <p14:tracePt t="188399" x="4119563" y="4611688"/>
          <p14:tracePt t="188400" x="4073525" y="4475163"/>
          <p14:tracePt t="188401" x="4029075" y="4337050"/>
          <p14:tracePt t="188415" x="4000500" y="4200525"/>
          <p14:tracePt t="188417" x="3973513" y="4090988"/>
          <p14:tracePt t="188432" x="3956050" y="3971925"/>
          <p14:tracePt t="188434" x="3946525" y="3862388"/>
          <p14:tracePt t="188449" x="3946525" y="3743325"/>
          <p14:tracePt t="188450" x="3946525" y="3633788"/>
          <p14:tracePt t="188466" x="3946525" y="3506788"/>
          <p14:tracePt t="188467" x="3946525" y="3370263"/>
          <p14:tracePt t="188483" x="3946525" y="3224213"/>
          <p14:tracePt t="188485" x="3927475" y="2886075"/>
          <p14:tracePt t="188500" x="3900488" y="2711450"/>
          <p14:tracePt t="188502" x="3883025" y="2565400"/>
          <p14:tracePt t="188516" x="3854450" y="2428875"/>
          <p14:tracePt t="188519" x="3827463" y="2328863"/>
          <p14:tracePt t="188533" x="3800475" y="2236788"/>
          <p14:tracePt t="188535" x="3773488" y="2136775"/>
          <p14:tracePt t="188549" x="3727450" y="2036763"/>
          <p14:tracePt t="188550" x="3662363" y="1935163"/>
          <p14:tracePt t="188566" x="3589338" y="1808163"/>
          <p14:tracePt t="188567" x="3498850" y="1689100"/>
          <p14:tracePt t="188583" x="3389313" y="1570038"/>
          <p14:tracePt t="188584" x="3270250" y="1423988"/>
          <p14:tracePt t="188600" x="3124200" y="1314450"/>
          <p14:tracePt t="188602" x="2987675" y="1204913"/>
          <p14:tracePt t="188617" x="2849563" y="1131888"/>
          <p14:tracePt t="188618" x="2732088" y="1058863"/>
          <p14:tracePt t="188633" x="2593975" y="995363"/>
          <p14:tracePt t="188635" x="2457450" y="922338"/>
          <p14:tracePt t="188650" x="2320925" y="858838"/>
          <p14:tracePt t="188652" x="2182813" y="793750"/>
          <p14:tracePt t="188666" x="2046288" y="739775"/>
          <p14:tracePt t="188669" x="1909763" y="676275"/>
          <p14:tracePt t="188683" x="1790700" y="620713"/>
          <p14:tracePt t="188685" x="1671638" y="557213"/>
          <p14:tracePt t="188700" x="1535113" y="493713"/>
          <p14:tracePt t="188702" x="1379538" y="438150"/>
          <p14:tracePt t="188716" x="1223963" y="374650"/>
          <p14:tracePt t="188718" x="1068388" y="311150"/>
          <p14:tracePt t="188733" x="912813" y="228600"/>
          <p14:tracePt t="188735" x="758825" y="173038"/>
          <p14:tracePt t="188750" x="603250" y="109538"/>
          <p14:tracePt t="188752" x="447675" y="63500"/>
          <p14:tracePt t="188766" x="311150" y="190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D4C936B1-8978-4BFD-8A3E-89876AFC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1BB219-E15C-4B10-BE15-C57FB07E8EC7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4D44EEA-59B2-42DF-9CA3-1D487A38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Tema predavanja: r</a:t>
            </a: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egresiona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analiza</a:t>
            </a:r>
            <a:endParaRPr lang="en-US" sz="32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36C42C4-411B-48F5-A76D-0271193F5E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28800"/>
                <a:ext cx="8229600" cy="5181600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spcBef>
                    <a:spcPts val="600"/>
                  </a:spcBef>
                  <a:spcAft>
                    <a:spcPts val="1800"/>
                  </a:spcAft>
                  <a:buNone/>
                </a:pPr>
                <a:r>
                  <a:rPr lang="en-US" sz="2400" u="sng" dirty="0"/>
                  <a:t>Uvodne </a:t>
                </a:r>
                <a:r>
                  <a:rPr lang="en-US" sz="2400" u="sng" dirty="0" err="1"/>
                  <a:t>napomene</a:t>
                </a:r>
                <a:r>
                  <a:rPr lang="en-US" sz="2400" u="sng" dirty="0"/>
                  <a:t>: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v"/>
                </a:pPr>
                <a:r>
                  <a:rPr lang="sr-Latn-RS" sz="2000" dirty="0"/>
                  <a:t>p</a:t>
                </a:r>
                <a:r>
                  <a:rPr lang="en-US" sz="2000" dirty="0" err="1"/>
                  <a:t>redavanje</a:t>
                </a:r>
                <a:r>
                  <a:rPr lang="en-US" sz="2000" dirty="0"/>
                  <a:t> ne </a:t>
                </a:r>
                <a:r>
                  <a:rPr lang="en-US" sz="2000" dirty="0" err="1"/>
                  <a:t>prati</a:t>
                </a:r>
                <a:r>
                  <a:rPr lang="en-US" sz="2000" dirty="0"/>
                  <a:t> </a:t>
                </a:r>
                <a:r>
                  <a:rPr lang="sr-Latn-RS" sz="2000" dirty="0"/>
                  <a:t>skriptu prof. dr I. Aničina;</a:t>
                </a:r>
                <a:endParaRPr lang="en-US" sz="2000" dirty="0"/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v"/>
                </a:pPr>
                <a:r>
                  <a:rPr lang="sr-Latn-RS" sz="2000" dirty="0"/>
                  <a:t>više ne baratamo sa rezultatima ponovljenih merenja u istom </a:t>
                </a:r>
                <a:r>
                  <a:rPr lang="sr-Latn-RS" sz="2000"/>
                  <a:t>stanju sistema, </a:t>
                </a:r>
                <a:r>
                  <a:rPr lang="sr-Latn-RS" sz="2000" dirty="0"/>
                  <a:t>već imamo rezultate merenja datih veličina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u različitim stanjima sistema</a:t>
                </a:r>
                <a:r>
                  <a:rPr lang="sr-Latn-RS" sz="2000" dirty="0"/>
                  <a:t>;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v"/>
                </a:pPr>
                <a:r>
                  <a:rPr lang="sr-Latn-RS" sz="2000" dirty="0"/>
                  <a:t>U skladu </a:t>
                </a:r>
                <a:r>
                  <a:rPr lang="sr-Latn-RS" sz="2000"/>
                  <a:t>sa tim, </a:t>
                </a:r>
                <a:r>
                  <a:rPr lang="sr-Latn-RS" sz="2000" dirty="0"/>
                  <a:t>koristimo oznake:</a:t>
                </a:r>
              </a:p>
              <a:p>
                <a:pPr marL="712788" indent="-350838" algn="just"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ü"/>
                </a:pPr>
                <a:r>
                  <a:rPr lang="sr-Latn-RS" sz="2000" dirty="0"/>
                  <a:t>broj tačaka (parova vrednosti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2000" dirty="0"/>
                  <a:t> 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2000" dirty="0"/>
                  <a:t>):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sr-Latn-RS" sz="2000" dirty="0"/>
              </a:p>
              <a:p>
                <a:pPr marL="712788" indent="-350838" algn="just"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ü"/>
                </a:pPr>
                <a:r>
                  <a:rPr lang="sr-Latn-RS" sz="2000" dirty="0"/>
                  <a:t>srednja vrednost veličine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sr-Latn-RS" sz="2000" dirty="0"/>
                  <a:t>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sr-Latn-RS" sz="2000" dirty="0"/>
              </a:p>
              <a:p>
                <a:pPr marL="712788" indent="-350838" algn="just"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ü"/>
                </a:pPr>
                <a:r>
                  <a:rPr lang="sr-Latn-RS" sz="2000" dirty="0"/>
                  <a:t>srednja vrednost veličine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/>
                  <a:t>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sr-Latn-RS" sz="2000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36C42C4-411B-48F5-A76D-0271193F5E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28800"/>
                <a:ext cx="8229600" cy="5181600"/>
              </a:xfrm>
              <a:blipFill>
                <a:blip r:embed="rId5"/>
                <a:stretch>
                  <a:fillRect l="-1111" t="-941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C5DE0116-E2C3-400F-AAFE-279799C7F337}"/>
              </a:ext>
            </a:extLst>
          </p:cNvPr>
          <p:cNvGrpSpPr/>
          <p:nvPr/>
        </p:nvGrpSpPr>
        <p:grpSpPr>
          <a:xfrm>
            <a:off x="5386433" y="3733516"/>
            <a:ext cx="3300367" cy="2936642"/>
            <a:chOff x="5386433" y="3725836"/>
            <a:chExt cx="3300367" cy="29366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C07A667-E9E2-4CB4-9A77-453F0C6C086F}"/>
                </a:ext>
              </a:extLst>
            </p:cNvPr>
            <p:cNvGrpSpPr/>
            <p:nvPr/>
          </p:nvGrpSpPr>
          <p:grpSpPr>
            <a:xfrm>
              <a:off x="5386433" y="3755197"/>
              <a:ext cx="3300367" cy="2907281"/>
              <a:chOff x="5386433" y="3755197"/>
              <a:chExt cx="3300367" cy="290728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2EBD5EF-9B2F-4BE3-9D02-90051CD58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2125" y="3755197"/>
                <a:ext cx="3114675" cy="268451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DC5FC034-483F-4E49-8A3C-B3B41002596A}"/>
                      </a:ext>
                    </a:extLst>
                  </p:cNvPr>
                  <p:cNvSpPr/>
                  <p:nvPr/>
                </p:nvSpPr>
                <p:spPr>
                  <a:xfrm>
                    <a:off x="7129462" y="6293146"/>
                    <a:ext cx="36798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DC5FC034-483F-4E49-8A3C-B3B41002596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9462" y="6293146"/>
                    <a:ext cx="367985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21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7F5F45EF-D4B7-40EC-A3DE-58FAC8FD4BF7}"/>
                      </a:ext>
                    </a:extLst>
                  </p:cNvPr>
                  <p:cNvSpPr/>
                  <p:nvPr/>
                </p:nvSpPr>
                <p:spPr>
                  <a:xfrm>
                    <a:off x="5386433" y="5257800"/>
                    <a:ext cx="37138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7F5F45EF-D4B7-40EC-A3DE-58FAC8FD4BF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6433" y="5257800"/>
                    <a:ext cx="371384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0405615-AE2A-4349-97BA-249105FF3769}"/>
                    </a:ext>
                  </a:extLst>
                </p:cNvPr>
                <p:cNvSpPr txBox="1"/>
                <p:nvPr/>
              </p:nvSpPr>
              <p:spPr>
                <a:xfrm>
                  <a:off x="8382000" y="6337635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r-Latn-R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0405615-AE2A-4349-97BA-249105FF37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0" y="6337635"/>
                  <a:ext cx="18332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20000" r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C4C5755-7B60-493E-B7AF-BD01957F0846}"/>
                    </a:ext>
                  </a:extLst>
                </p:cNvPr>
                <p:cNvSpPr txBox="1"/>
                <p:nvPr/>
              </p:nvSpPr>
              <p:spPr>
                <a:xfrm>
                  <a:off x="5480465" y="3725836"/>
                  <a:ext cx="1867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r-Latn-R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C4C5755-7B60-493E-B7AF-BD01957F08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465" y="3725836"/>
                  <a:ext cx="186718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2258" r="-25806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ECCA9C9-C926-4333-BB55-624ACF589C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767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18"/>
    </mc:Choice>
    <mc:Fallback>
      <p:transition spd="slow" advTm="72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i-square pdf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100" y="3342081"/>
            <a:ext cx="4880999" cy="325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8DC4BD41-2FAA-47D5-847E-62A59D9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20</a:t>
            </a:fld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5356CF-02AC-4BD9-97ED-7FB58B6285C7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811CEBBC-563D-47BF-84E2-7F78D11478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032" y="381000"/>
                <a:ext cx="8218967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spcBef>
                    <a:spcPts val="0"/>
                  </a:spcBef>
                </a:pPr>
                <a:r>
                  <a:rPr lang="sr-Latn-RS" sz="2800" dirty="0">
                    <a:solidFill>
                      <a:srgbClr val="0070C0"/>
                    </a:solidFill>
                    <a:latin typeface="Cambria" pitchFamily="18" charset="0"/>
                  </a:rPr>
                  <a:t>Pokazatelji kvaliteta fita:</a:t>
                </a:r>
              </a:p>
              <a:p>
                <a:pPr algn="l">
                  <a:spcBef>
                    <a:spcPts val="0"/>
                  </a:spcBef>
                </a:pPr>
                <a:r>
                  <a:rPr lang="sr-Latn-RS" sz="2800" b="1" dirty="0">
                    <a:solidFill>
                      <a:srgbClr val="0070C0"/>
                    </a:solidFill>
                  </a:rPr>
                  <a:t>hi-kvadrat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sr-Latn-R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sr-Latn-RS" sz="2800" b="1" dirty="0">
                  <a:solidFill>
                    <a:srgbClr val="0070C0"/>
                  </a:solidFill>
                  <a:latin typeface="Cambria" pitchFamily="18" charset="0"/>
                </a:endParaRPr>
              </a:p>
            </p:txBody>
          </p:sp>
        </mc:Choice>
        <mc:Fallback xmlns="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811CEBBC-563D-47BF-84E2-7F78D1147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32" y="381000"/>
                <a:ext cx="8218967" cy="1143000"/>
              </a:xfrm>
              <a:prstGeom prst="rect">
                <a:avLst/>
              </a:prstGeom>
              <a:blipFill>
                <a:blip r:embed="rId6"/>
                <a:stretch>
                  <a:fillRect l="-1484" b="-7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6C49498-FFFD-40FC-AE7B-299ACDA58231}"/>
                  </a:ext>
                </a:extLst>
              </p:cNvPr>
              <p:cNvSpPr/>
              <p:nvPr/>
            </p:nvSpPr>
            <p:spPr>
              <a:xfrm>
                <a:off x="2819400" y="1643115"/>
                <a:ext cx="3844450" cy="93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f>
                            <m:f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𝒇</m:t>
                                          </m:r>
                                          <m:r>
                                            <a:rPr lang="en-US" sz="2000" b="1" i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US" sz="2000" b="1" i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1" i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2000" b="1" i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6C49498-FFFD-40FC-AE7B-299ACDA582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643115"/>
                <a:ext cx="3844450" cy="9312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EB9E42-AFDC-4017-9D9C-42C29307AD51}"/>
                  </a:ext>
                </a:extLst>
              </p:cNvPr>
              <p:cNvSpPr txBox="1"/>
              <p:nvPr/>
            </p:nvSpPr>
            <p:spPr>
              <a:xfrm>
                <a:off x="712240" y="2684794"/>
                <a:ext cx="7719519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Opšte pravilo: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sr-Latn-RS" sz="2000" b="0" dirty="0">
                  <a:ea typeface="Cambria Math" panose="02040503050406030204" pitchFamily="18" charset="0"/>
                </a:endParaRPr>
              </a:p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Poređenje sa tabličnom </a:t>
                </a:r>
                <a:br>
                  <a:rPr lang="sr-Latn-RS" sz="2000" dirty="0"/>
                </a:br>
                <a:r>
                  <a:rPr lang="sr-Latn-RS" sz="2000" dirty="0"/>
                  <a:t>vrednošću za dati broj </a:t>
                </a:r>
                <a:br>
                  <a:rPr lang="sr-Latn-RS" sz="2000" dirty="0"/>
                </a:br>
                <a:r>
                  <a:rPr lang="sr-Latn-RS" sz="2000" dirty="0"/>
                  <a:t>stepeni slobode 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EB9E42-AFDC-4017-9D9C-42C29307A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40" y="2684794"/>
                <a:ext cx="7719519" cy="1631216"/>
              </a:xfrm>
              <a:prstGeom prst="rect">
                <a:avLst/>
              </a:prstGeom>
              <a:blipFill>
                <a:blip r:embed="rId8"/>
                <a:stretch>
                  <a:fillRect l="-711" t="-1866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27933FF-403D-432F-8D88-ECBE7E70A8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36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28"/>
    </mc:Choice>
    <mc:Fallback>
      <p:transition spd="slow" advTm="91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5328" x="593725" y="1087438"/>
          <p14:tracePt t="5344" x="612775" y="1087438"/>
          <p14:tracePt t="5349" x="620713" y="1087438"/>
          <p14:tracePt t="5378" x="657225" y="1114425"/>
          <p14:tracePt t="5394" x="666750" y="1141413"/>
          <p14:tracePt t="5400" x="676275" y="1168400"/>
          <p14:tracePt t="5428" x="685800" y="1187450"/>
          <p14:tracePt t="5480" x="703263" y="1204913"/>
          <p14:tracePt t="5493" x="703263" y="1214438"/>
          <p14:tracePt t="5511" x="822325" y="1270000"/>
          <p14:tracePt t="5531" x="904875" y="1270000"/>
          <p14:tracePt t="5545" x="931863" y="1270000"/>
          <p14:tracePt t="5562" x="941388" y="1270000"/>
          <p14:tracePt t="5592" x="949325" y="1277938"/>
          <p14:tracePt t="5611" x="949325" y="1287463"/>
          <p14:tracePt t="5628" x="949325" y="1314450"/>
          <p14:tracePt t="5659" x="912813" y="1350963"/>
          <p14:tracePt t="5678" x="895350" y="1370013"/>
          <p14:tracePt t="5709" x="876300" y="1370013"/>
          <p14:tracePt t="5730" x="868363" y="1370013"/>
          <p14:tracePt t="5745" x="858838" y="1370013"/>
          <p14:tracePt t="5761" x="831850" y="1370013"/>
          <p14:tracePt t="5780" x="812800" y="1370013"/>
          <p14:tracePt t="5795" x="795338" y="1370013"/>
          <p14:tracePt t="5811" x="785813" y="1370013"/>
          <p14:tracePt t="5828" x="776288" y="1370013"/>
          <p14:tracePt t="5845" x="749300" y="1379538"/>
          <p14:tracePt t="5850" x="739775" y="1379538"/>
          <p14:tracePt t="5878" x="739775" y="1387475"/>
          <p14:tracePt t="5899" x="849313" y="1387475"/>
          <p14:tracePt t="5928" x="1041400" y="1387475"/>
          <p14:tracePt t="5931" x="1133475" y="1387475"/>
          <p14:tracePt t="5960" x="1379538" y="1397000"/>
          <p14:tracePt t="5981" x="1552575" y="1397000"/>
          <p14:tracePt t="5996" x="1654175" y="1397000"/>
          <p14:tracePt t="6011" x="1735138" y="1397000"/>
          <p14:tracePt t="6028" x="1836738" y="1416050"/>
          <p14:tracePt t="6045" x="1954213" y="1423988"/>
          <p14:tracePt t="6061" x="2082800" y="1452563"/>
          <p14:tracePt t="6078" x="2165350" y="1452563"/>
          <p14:tracePt t="6095" x="2238375" y="1460500"/>
          <p14:tracePt t="6125" x="2255838" y="1460500"/>
          <p14:tracePt t="6209" x="2265363" y="1470025"/>
          <p14:tracePt t="6230" x="2174875" y="1479550"/>
          <p14:tracePt t="6245" x="2119313" y="1489075"/>
          <p14:tracePt t="6261" x="1973263" y="1497013"/>
          <p14:tracePt t="6278" x="1890713" y="1497013"/>
          <p14:tracePt t="6295" x="1644650" y="1497013"/>
          <p14:tracePt t="6311" x="1452563" y="1516063"/>
          <p14:tracePt t="6328" x="1343025" y="1516063"/>
          <p14:tracePt t="6345" x="1316038" y="1516063"/>
          <p14:tracePt t="6351" x="1306513" y="1525588"/>
          <p14:tracePt t="6378" x="1296988" y="1525588"/>
          <p14:tracePt t="6381" x="1279525" y="1525588"/>
          <p14:tracePt t="6409" x="1243013" y="1525588"/>
          <p14:tracePt t="6431" x="1177925" y="1525588"/>
          <p14:tracePt t="6449" x="1160463" y="1525588"/>
          <p14:tracePt t="7059" x="1169988" y="1525588"/>
          <p14:tracePt t="7079" x="1196975" y="1525588"/>
          <p14:tracePt t="7095" x="1223963" y="1525588"/>
          <p14:tracePt t="7125" x="1243013" y="1525588"/>
          <p14:tracePt t="7159" x="1250950" y="1533525"/>
          <p14:tracePt t="7376" x="1306513" y="1533525"/>
          <p14:tracePt t="7381" x="1333500" y="1533525"/>
          <p14:tracePt t="7400" x="1406525" y="1543050"/>
          <p14:tracePt t="7411" x="1543050" y="1552575"/>
          <p14:tracePt t="7430" x="1817688" y="1570038"/>
          <p14:tracePt t="7445" x="2174875" y="1598613"/>
          <p14:tracePt t="7462" x="2584450" y="1635125"/>
          <p14:tracePt t="7480" x="3024188" y="1662113"/>
          <p14:tracePt t="7495" x="3462338" y="1662113"/>
          <p14:tracePt t="7512" x="3790950" y="1662113"/>
          <p14:tracePt t="7528" x="4129088" y="1662113"/>
          <p14:tracePt t="7545" x="4430713" y="1662113"/>
          <p14:tracePt t="7575" x="4932363" y="1662113"/>
          <p14:tracePt t="7599" x="5326063" y="1662113"/>
          <p14:tracePt t="7628" x="5737225" y="1662113"/>
          <p14:tracePt t="7659" x="6275388" y="1662113"/>
          <p14:tracePt t="7680" x="6540500" y="1662113"/>
          <p14:tracePt t="7695" x="6596063" y="1662113"/>
          <p14:tracePt t="7695" x="6613525" y="1662113"/>
          <p14:tracePt t="7711" x="6623050" y="1662113"/>
          <p14:tracePt t="7930" x="6567488" y="1662113"/>
          <p14:tracePt t="7945" x="6494463" y="1662113"/>
          <p14:tracePt t="7962" x="6403975" y="1662113"/>
          <p14:tracePt t="7969" x="6348413" y="1662113"/>
          <p14:tracePt t="7995" x="6010275" y="1662113"/>
          <p14:tracePt t="8012" x="5773738" y="1662113"/>
          <p14:tracePt t="8028" x="5526088" y="1662113"/>
          <p14:tracePt t="8045" x="5260975" y="1662113"/>
          <p14:tracePt t="8052" x="5133975" y="1662113"/>
          <p14:tracePt t="8079" x="4813300" y="1662113"/>
          <p14:tracePt t="8101" x="4457700" y="1662113"/>
          <p14:tracePt t="8128" x="4284663" y="1662113"/>
          <p14:tracePt t="8130" x="4211638" y="1662113"/>
          <p14:tracePt t="8163" x="3810000" y="1662113"/>
          <p14:tracePt t="8182" x="3535363" y="1662113"/>
          <p14:tracePt t="8196" x="3416300" y="1662113"/>
          <p14:tracePt t="8212" x="3233738" y="1662113"/>
          <p14:tracePt t="8219" x="3133725" y="1662113"/>
          <p14:tracePt t="8245" x="2886075" y="1662113"/>
          <p14:tracePt t="8262" x="2805113" y="1671638"/>
          <p14:tracePt t="8292" x="2713038" y="1698625"/>
          <p14:tracePt t="8300" x="2676525" y="1698625"/>
          <p14:tracePt t="8329" x="2557463" y="1716088"/>
          <p14:tracePt t="8351" x="2530475" y="1725613"/>
          <p14:tracePt t="8360" x="2511425" y="1725613"/>
          <p14:tracePt t="8382" x="2511425" y="1735138"/>
          <p14:tracePt t="8402" x="2493963" y="1762125"/>
          <p14:tracePt t="8410" x="2466975" y="1781175"/>
          <p14:tracePt t="8436" x="2447925" y="1890713"/>
          <p14:tracePt t="8440" x="2438400" y="1917700"/>
          <p14:tracePt t="8462" x="2438400" y="2000250"/>
          <p14:tracePt t="8478" x="2438400" y="2073275"/>
          <p14:tracePt t="8495" x="2438400" y="2192338"/>
          <p14:tracePt t="8512" x="2438400" y="2282825"/>
          <p14:tracePt t="8528" x="2438400" y="2419350"/>
          <p14:tracePt t="8545" x="2466975" y="2565400"/>
          <p14:tracePt t="8551" x="2474913" y="2593975"/>
          <p14:tracePt t="8578" x="2511425" y="2674938"/>
          <p14:tracePt t="8599" x="2584450" y="2720975"/>
          <p14:tracePt t="8610" x="2593975" y="2730500"/>
          <p14:tracePt t="8630" x="2640013" y="2747963"/>
          <p14:tracePt t="8649" x="2695575" y="2747963"/>
          <p14:tracePt t="8660" x="2749550" y="2747963"/>
          <p14:tracePt t="8680" x="2878138" y="2747963"/>
          <p14:tracePt t="8695" x="3051175" y="2747963"/>
          <p14:tracePt t="8712" x="3289300" y="2747963"/>
          <p14:tracePt t="8728" x="3552825" y="2747963"/>
          <p14:tracePt t="8745" x="3836988" y="2747963"/>
          <p14:tracePt t="8776" x="4357688" y="2747963"/>
          <p14:tracePt t="8795" x="4594225" y="2747963"/>
          <p14:tracePt t="8826" x="5070475" y="2747963"/>
          <p14:tracePt t="8849" x="5408613" y="2747963"/>
          <p14:tracePt t="8860" x="5518150" y="2747963"/>
          <p14:tracePt t="8880" x="5764213" y="2747963"/>
          <p14:tracePt t="8909" x="6229350" y="2747963"/>
          <p14:tracePt t="8930" x="6513513" y="2747963"/>
          <p14:tracePt t="8945" x="6586538" y="2747963"/>
          <p14:tracePt t="8961" x="6713538" y="2730500"/>
          <p14:tracePt t="8978" x="6759575" y="2720975"/>
          <p14:tracePt t="8995" x="6805613" y="2711450"/>
          <p14:tracePt t="9000" x="6815138" y="2711450"/>
          <p14:tracePt t="9028" x="6869113" y="2674938"/>
          <p14:tracePt t="9045" x="6924675" y="2601913"/>
          <p14:tracePt t="9077" x="6961188" y="2428875"/>
          <p14:tracePt t="9099" x="6969125" y="2328863"/>
          <p14:tracePt t="9110" x="6978650" y="2246313"/>
          <p14:tracePt t="9130" x="6978650" y="2173288"/>
          <p14:tracePt t="9145" x="6978650" y="2100263"/>
          <p14:tracePt t="9161" x="6961188" y="1981200"/>
          <p14:tracePt t="9181" x="6896100" y="1817688"/>
          <p14:tracePt t="9195" x="6786563" y="1679575"/>
          <p14:tracePt t="9211" x="6696075" y="1579563"/>
          <p14:tracePt t="9228" x="6623050" y="1533525"/>
          <p14:tracePt t="9245" x="6559550" y="1506538"/>
          <p14:tracePt t="9251" x="6494463" y="1497013"/>
          <p14:tracePt t="9278" x="6338888" y="1479550"/>
          <p14:tracePt t="9295" x="6202363" y="1479550"/>
          <p14:tracePt t="9301" x="6129338" y="1479550"/>
          <p14:tracePt t="9328" x="5846763" y="1479550"/>
          <p14:tracePt t="9331" x="5718175" y="1479550"/>
          <p14:tracePt t="9359" x="5343525" y="1479550"/>
          <p14:tracePt t="9383" x="5005388" y="1479550"/>
          <p14:tracePt t="9384" x="4924425" y="1479550"/>
          <p14:tracePt t="9412" x="4732338" y="1479550"/>
          <p14:tracePt t="9431" x="4676775" y="1479550"/>
          <p14:tracePt t="9431" x="4659313" y="1479550"/>
          <p14:tracePt t="9445" x="4649788" y="1479550"/>
          <p14:tracePt t="9461" x="4630738" y="1479550"/>
          <p14:tracePt t="9478" x="4594225" y="1489075"/>
          <p14:tracePt t="9495" x="4586288" y="1489075"/>
          <p14:tracePt t="9525" x="4549775" y="1497013"/>
          <p14:tracePt t="9531" x="4540250" y="1506538"/>
          <p14:tracePt t="9550" x="4521200" y="1516063"/>
          <p14:tracePt t="9578" x="4476750" y="1616075"/>
          <p14:tracePt t="9599" x="4457700" y="1689100"/>
          <p14:tracePt t="9610" x="4457700" y="1789113"/>
          <p14:tracePt t="9630" x="4457700" y="1890713"/>
          <p14:tracePt t="9645" x="4457700" y="1973263"/>
          <p14:tracePt t="9662" x="4457700" y="2109788"/>
          <p14:tracePt t="9683" x="4484688" y="2301875"/>
          <p14:tracePt t="9695" x="4530725" y="2511425"/>
          <p14:tracePt t="9712" x="4586288" y="2693988"/>
          <p14:tracePt t="9728" x="4640263" y="2840038"/>
          <p14:tracePt t="9745" x="4686300" y="2930525"/>
          <p14:tracePt t="9750" x="4703763" y="2959100"/>
          <p14:tracePt t="9778" x="4740275" y="2995613"/>
          <p14:tracePt t="9809" x="4749800" y="3005138"/>
          <p14:tracePt t="9828" x="4768850" y="3013075"/>
          <p14:tracePt t="9859" x="4841875" y="2976563"/>
          <p14:tracePt t="9859" x="4868863" y="2959100"/>
          <p14:tracePt t="9880" x="4978400" y="2876550"/>
          <p14:tracePt t="9895" x="5005388" y="2849563"/>
          <p14:tracePt t="9911" x="5106988" y="2720975"/>
          <p14:tracePt t="9928" x="5151438" y="2593975"/>
          <p14:tracePt t="9945" x="5151438" y="2520950"/>
          <p14:tracePt t="9962" x="5151438" y="2374900"/>
          <p14:tracePt t="9979" x="5151438" y="2219325"/>
          <p14:tracePt t="9995" x="5151438" y="2054225"/>
          <p14:tracePt t="10026" x="5106988" y="1881188"/>
          <p14:tracePt t="10049" x="5078413" y="1844675"/>
          <p14:tracePt t="10078" x="5033963" y="1798638"/>
          <p14:tracePt t="10100" x="5024438" y="1781175"/>
          <p14:tracePt t="10130" x="4997450" y="1771650"/>
          <p14:tracePt t="10161" x="4987925" y="1771650"/>
          <p14:tracePt t="10178" x="4960938" y="1798638"/>
          <p14:tracePt t="10242" x="4960938" y="1825625"/>
          <p14:tracePt t="10309" x="4978400" y="1854200"/>
          <p14:tracePt t="10332" x="5051425" y="1890713"/>
          <p14:tracePt t="10359" x="5197475" y="1917700"/>
          <p14:tracePt t="10380" x="5289550" y="1917700"/>
          <p14:tracePt t="10395" x="5370513" y="1917700"/>
          <p14:tracePt t="10411" x="5445125" y="1917700"/>
          <p14:tracePt t="10428" x="5535613" y="1917700"/>
          <p14:tracePt t="10445" x="5700713" y="1890713"/>
          <p14:tracePt t="10462" x="5864225" y="1835150"/>
          <p14:tracePt t="10478" x="6002338" y="1798638"/>
          <p14:tracePt t="10495" x="6092825" y="1771650"/>
          <p14:tracePt t="10501" x="6111875" y="1762125"/>
          <p14:tracePt t="10528" x="6138863" y="1752600"/>
          <p14:tracePt t="10559" x="6192838" y="1752600"/>
          <p14:tracePt t="10580" x="6248400" y="1752600"/>
          <p14:tracePt t="10599" x="6284913" y="1752600"/>
          <p14:tracePt t="10633" x="6394450" y="1762125"/>
          <p14:tracePt t="10645" x="6411913" y="1762125"/>
          <p14:tracePt t="10661" x="6467475" y="1798638"/>
          <p14:tracePt t="10678" x="6494463" y="1817688"/>
          <p14:tracePt t="10695" x="6513513" y="1835150"/>
          <p14:tracePt t="10725" x="6530975" y="1871663"/>
          <p14:tracePt t="10745" x="6559550" y="1935163"/>
          <p14:tracePt t="10775" x="6567488" y="1954213"/>
          <p14:tracePt t="10809" x="6559550" y="2017713"/>
          <p14:tracePt t="10831" x="6523038" y="2054225"/>
          <p14:tracePt t="10859" x="6421438" y="2119313"/>
          <p14:tracePt t="10880" x="6330950" y="2146300"/>
          <p14:tracePt t="10895" x="6238875" y="2163763"/>
          <p14:tracePt t="10911" x="6102350" y="2173288"/>
          <p14:tracePt t="10928" x="5937250" y="2173288"/>
          <p14:tracePt t="10945" x="5800725" y="2173288"/>
          <p14:tracePt t="10950" x="5727700" y="2173288"/>
          <p14:tracePt t="10978" x="5581650" y="2173288"/>
          <p14:tracePt t="10995" x="5481638" y="2173288"/>
          <p14:tracePt t="11001" x="5445125" y="2173288"/>
          <p14:tracePt t="11029" x="5297488" y="2173288"/>
          <p14:tracePt t="11029" x="5270500" y="2173288"/>
          <p14:tracePt t="11050" x="5197475" y="2173288"/>
          <p14:tracePt t="11080" x="5124450" y="2155825"/>
          <p14:tracePt t="11095" x="5078413" y="2146300"/>
          <p14:tracePt t="11111" x="5024438" y="2127250"/>
          <p14:tracePt t="11130" x="4941888" y="2090738"/>
          <p14:tracePt t="11145" x="4924425" y="2090738"/>
          <p14:tracePt t="11145" x="4905375" y="2073275"/>
          <p14:tracePt t="11162" x="4878388" y="2063750"/>
          <p14:tracePt t="11226" x="4868863" y="2046288"/>
          <p14:tracePt t="11245" x="4868863" y="2027238"/>
          <p14:tracePt t="11275" x="4905375" y="1954213"/>
          <p14:tracePt t="11309" x="4978400" y="1871663"/>
          <p14:tracePt t="11330" x="4987925" y="1862138"/>
          <p14:tracePt t="11345" x="4997450" y="1854200"/>
          <p14:tracePt t="11392" x="5024438" y="1854200"/>
          <p14:tracePt t="11413" x="5170488" y="1871663"/>
          <p14:tracePt t="11420" x="5197475" y="1881188"/>
          <p14:tracePt t="11445" x="5370513" y="1917700"/>
          <p14:tracePt t="11452" x="5445125" y="1927225"/>
          <p14:tracePt t="11478" x="5627688" y="1973263"/>
          <p14:tracePt t="11481" x="5672138" y="1990725"/>
          <p14:tracePt t="11500" x="5708650" y="2000250"/>
          <p14:tracePt t="11528" x="5754688" y="2027238"/>
          <p14:tracePt t="11531" x="5773738" y="2036763"/>
          <p14:tracePt t="11550" x="5800725" y="2054225"/>
          <p14:tracePt t="11560" x="5810250" y="2063750"/>
          <p14:tracePt t="11584" x="5827713" y="2090738"/>
          <p14:tracePt t="11591" x="5837238" y="2100263"/>
          <p14:tracePt t="11611" x="5864225" y="2127250"/>
          <p14:tracePt t="11629" x="5891213" y="2155825"/>
          <p14:tracePt t="11642" x="5900738" y="2192338"/>
          <p14:tracePt t="11661" x="5919788" y="2219325"/>
          <p14:tracePt t="11675" x="5919788" y="2265363"/>
          <p14:tracePt t="11691" x="5946775" y="2309813"/>
          <p14:tracePt t="11708" x="5946775" y="2365375"/>
          <p14:tracePt t="11725" x="5946775" y="2438400"/>
          <p14:tracePt t="11742" x="5946775" y="2501900"/>
          <p14:tracePt t="11758" x="5937250" y="2574925"/>
          <p14:tracePt t="11775" x="5929313" y="2611438"/>
          <p14:tracePt t="11792" x="5910263" y="2638425"/>
          <p14:tracePt t="11808" x="5883275" y="2667000"/>
          <p14:tracePt t="11831" x="5818188" y="2693988"/>
          <p14:tracePt t="11846" x="5764213" y="2693988"/>
          <p14:tracePt t="11863" x="5727700" y="2693988"/>
          <p14:tracePt t="11875" x="5708650" y="2693988"/>
          <p14:tracePt t="11892" x="5691188" y="2693988"/>
          <p14:tracePt t="11912" x="5591175" y="2657475"/>
          <p14:tracePt t="11925" x="5545138" y="2620963"/>
          <p14:tracePt t="11940" x="5535613" y="2611438"/>
          <p14:tracePt t="11949" x="5508625" y="2584450"/>
          <p14:tracePt t="11979" x="5462588" y="2528888"/>
          <p14:tracePt t="12001" x="5462588" y="2484438"/>
          <p14:tracePt t="12028" x="5462588" y="2401888"/>
          <p14:tracePt t="12049" x="5462588" y="2365375"/>
          <p14:tracePt t="12060" x="5481638" y="2319338"/>
          <p14:tracePt t="12081" x="5526088" y="2282825"/>
          <p14:tracePt t="12094" x="5562600" y="2246313"/>
          <p14:tracePt t="12111" x="5591175" y="2219325"/>
          <p14:tracePt t="12128" x="5608638" y="2200275"/>
          <p14:tracePt t="12145" x="5618163" y="2192338"/>
          <p14:tracePt t="12161" x="5627688" y="2192338"/>
          <p14:tracePt t="12178" x="5635625" y="2182813"/>
          <p14:tracePt t="12225" x="5681663" y="2182813"/>
          <p14:tracePt t="12232" x="5691188" y="2182813"/>
          <p14:tracePt t="12250" x="5737225" y="2200275"/>
          <p14:tracePt t="12261" x="5745163" y="2200275"/>
          <p14:tracePt t="12284" x="5781675" y="2246313"/>
          <p14:tracePt t="12311" x="5837238" y="2301875"/>
          <p14:tracePt t="12331" x="5837238" y="2319338"/>
          <p14:tracePt t="12331" x="5846763" y="2338388"/>
          <p14:tracePt t="12345" x="5854700" y="2346325"/>
          <p14:tracePt t="12361" x="5873750" y="2374900"/>
          <p14:tracePt t="12378" x="5873750" y="2382838"/>
          <p14:tracePt t="12395" x="5891213" y="2419350"/>
          <p14:tracePt t="12412" x="5891213" y="2438400"/>
          <p14:tracePt t="12429" x="5891213" y="2447925"/>
          <p14:tracePt t="12445" x="5891213" y="2474913"/>
          <p14:tracePt t="12476" x="5891213" y="2492375"/>
          <p14:tracePt t="12500" x="5891213" y="2511425"/>
          <p14:tracePt t="12510" x="5891213" y="2528888"/>
          <p14:tracePt t="12531" x="5891213" y="2557463"/>
          <p14:tracePt t="12549" x="5873750" y="2584450"/>
          <p14:tracePt t="12560" x="5846763" y="2593975"/>
          <p14:tracePt t="12584" x="5773738" y="2620963"/>
          <p14:tracePt t="12591" x="5745163" y="2620963"/>
          <p14:tracePt t="12611" x="5645150" y="2620963"/>
          <p14:tracePt t="12625" x="5581650" y="2630488"/>
          <p14:tracePt t="12642" x="5535613" y="2630488"/>
          <p14:tracePt t="12659" x="5499100" y="2630488"/>
          <p14:tracePt t="12675" x="5472113" y="2630488"/>
          <p14:tracePt t="12692" x="5453063" y="2630488"/>
          <p14:tracePt t="12728" x="5416550" y="2574925"/>
          <p14:tracePt t="12731" x="5399088" y="2520950"/>
          <p14:tracePt t="12749" x="5389563" y="2484438"/>
          <p14:tracePt t="12760" x="5389563" y="2455863"/>
          <p14:tracePt t="12781" x="5389563" y="2411413"/>
          <p14:tracePt t="12800" x="5389563" y="2392363"/>
          <p14:tracePt t="12810" x="5389563" y="2382838"/>
          <p14:tracePt t="12831" x="5389563" y="2338388"/>
          <p14:tracePt t="12845" x="5399088" y="2309813"/>
          <p14:tracePt t="12862" x="5426075" y="2282825"/>
          <p14:tracePt t="12878" x="5445125" y="2273300"/>
          <p14:tracePt t="12895" x="5481638" y="2265363"/>
          <p14:tracePt t="12926" x="5545138" y="2228850"/>
          <p14:tracePt t="12944" x="5554663" y="2219325"/>
          <p14:tracePt t="12979" x="5608638" y="2200275"/>
          <p14:tracePt t="13000" x="5654675" y="2192338"/>
          <p14:tracePt t="13010" x="5681663" y="2192338"/>
          <p14:tracePt t="13030" x="5708650" y="2192338"/>
          <p14:tracePt t="13045" x="5764213" y="2192338"/>
          <p14:tracePt t="13061" x="5810250" y="2192338"/>
          <p14:tracePt t="13081" x="5891213" y="2200275"/>
          <p14:tracePt t="13095" x="5919788" y="2209800"/>
          <p14:tracePt t="13111" x="5946775" y="2228850"/>
          <p14:tracePt t="13128" x="5983288" y="2255838"/>
          <p14:tracePt t="13145" x="5992813" y="2273300"/>
          <p14:tracePt t="13151" x="6019800" y="2309813"/>
          <p14:tracePt t="13178" x="6029325" y="2365375"/>
          <p14:tracePt t="13195" x="6029325" y="2428875"/>
          <p14:tracePt t="13226" x="6029325" y="2501900"/>
          <p14:tracePt t="13232" x="6029325" y="2511425"/>
          <p14:tracePt t="13249" x="6029325" y="2547938"/>
          <p14:tracePt t="13260" x="6029325" y="2574925"/>
          <p14:tracePt t="13281" x="6019800" y="2593975"/>
          <p14:tracePt t="13295" x="5992813" y="2611438"/>
          <p14:tracePt t="13311" x="5965825" y="2620963"/>
          <p14:tracePt t="13330" x="5937250" y="2638425"/>
          <p14:tracePt t="13344" x="5910263" y="2638425"/>
          <p14:tracePt t="13361" x="5891213" y="2647950"/>
          <p14:tracePt t="13378" x="5864225" y="2647950"/>
          <p14:tracePt t="13394" x="5827713" y="2647950"/>
          <p14:tracePt t="13399" x="5810250" y="2647950"/>
          <p14:tracePt t="13428" x="5727700" y="2630488"/>
          <p14:tracePt t="13458" x="5664200" y="2584450"/>
          <p14:tracePt t="13478" x="5654675" y="2574925"/>
          <p14:tracePt t="13480" x="5627688" y="2565400"/>
          <p14:tracePt t="13508" x="5618163" y="2547938"/>
          <p14:tracePt t="13532" x="5599113" y="2511425"/>
          <p14:tracePt t="13544" x="5599113" y="2501900"/>
          <p14:tracePt t="13561" x="5591175" y="2465388"/>
          <p14:tracePt t="13580" x="5591175" y="2382838"/>
          <p14:tracePt t="13594" x="5591175" y="2355850"/>
          <p14:tracePt t="13612" x="5591175" y="2301875"/>
          <p14:tracePt t="13628" x="5591175" y="2265363"/>
          <p14:tracePt t="13658" x="5599113" y="2246313"/>
          <p14:tracePt t="13677" x="5618163" y="2228850"/>
          <p14:tracePt t="13700" x="5635625" y="2209800"/>
          <p14:tracePt t="13728" x="5654675" y="2209800"/>
          <p14:tracePt t="13758" x="5708650" y="2182813"/>
          <p14:tracePt t="13780" x="5718175" y="2182813"/>
          <p14:tracePt t="13794" x="5737225" y="2182813"/>
          <p14:tracePt t="13811" x="5745163" y="2182813"/>
          <p14:tracePt t="13828" x="5754688" y="2182813"/>
          <p14:tracePt t="13844" x="5773738" y="2182813"/>
          <p14:tracePt t="13861" x="5800725" y="2200275"/>
          <p14:tracePt t="13878" x="5837238" y="2228850"/>
          <p14:tracePt t="13895" x="5864225" y="2246313"/>
          <p14:tracePt t="13900" x="5873750" y="2255838"/>
          <p14:tracePt t="13928" x="5891213" y="2282825"/>
          <p14:tracePt t="13931" x="5900738" y="2292350"/>
          <p14:tracePt t="13959" x="5919788" y="2319338"/>
          <p14:tracePt t="13978" x="5937250" y="2346325"/>
          <p14:tracePt t="13999" x="5956300" y="2382838"/>
          <p14:tracePt t="14010" x="5956300" y="2401888"/>
          <p14:tracePt t="14031" x="5956300" y="2428875"/>
          <p14:tracePt t="14045" x="5956300" y="2455863"/>
          <p14:tracePt t="14061" x="5956300" y="2484438"/>
          <p14:tracePt t="14078" x="5956300" y="2520950"/>
          <p14:tracePt t="14095" x="5956300" y="2538413"/>
          <p14:tracePt t="14112" x="5956300" y="2565400"/>
          <p14:tracePt t="14128" x="5937250" y="2593975"/>
          <p14:tracePt t="14143" x="5929313" y="2611438"/>
          <p14:tracePt t="14158" x="5929313" y="2630488"/>
          <p14:tracePt t="14175" x="5900738" y="2657475"/>
          <p14:tracePt t="14192" x="5873750" y="2667000"/>
          <p14:tracePt t="14208" x="5854700" y="2684463"/>
          <p14:tracePt t="14229" x="5846763" y="2684463"/>
          <p14:tracePt t="14250" x="5818188" y="2693988"/>
          <p14:tracePt t="14261" x="5810250" y="2693988"/>
          <p14:tracePt t="14280" x="5791200" y="2703513"/>
          <p14:tracePt t="14295" x="5764213" y="2703513"/>
          <p14:tracePt t="14311" x="5754688" y="2703513"/>
          <p14:tracePt t="14328" x="5718175" y="2703513"/>
          <p14:tracePt t="14345" x="5691188" y="2703513"/>
          <p14:tracePt t="14361" x="5654675" y="2674938"/>
          <p14:tracePt t="14378" x="5627688" y="2657475"/>
          <p14:tracePt t="14395" x="5581650" y="2620963"/>
          <p14:tracePt t="14400" x="5572125" y="2611438"/>
          <p14:tracePt t="14428" x="5562600" y="2547938"/>
          <p14:tracePt t="14429" x="5554663" y="2528888"/>
          <p14:tracePt t="14461" x="5545138" y="2455863"/>
          <p14:tracePt t="14480" x="5545138" y="2447925"/>
          <p14:tracePt t="14509" x="5545138" y="2401888"/>
          <p14:tracePt t="14542" x="5545138" y="2374900"/>
          <p14:tracePt t="14562" x="5545138" y="2355850"/>
          <p14:tracePt t="14578" x="5554663" y="2338388"/>
          <p14:tracePt t="14595" x="5572125" y="2319338"/>
          <p14:tracePt t="14625" x="5645150" y="2292350"/>
          <p14:tracePt t="14645" x="5700713" y="2282825"/>
          <p14:tracePt t="14650" x="5737225" y="2282825"/>
          <p14:tracePt t="14678" x="5810250" y="2265363"/>
          <p14:tracePt t="14709" x="5854700" y="2265363"/>
          <p14:tracePt t="14759" x="5864225" y="2265363"/>
          <p14:tracePt t="14761" x="5873750" y="2265363"/>
          <p14:tracePt t="14783" x="5883275" y="2273300"/>
          <p14:tracePt t="14794" x="5900738" y="2292350"/>
          <p14:tracePt t="14811" x="5910263" y="2309813"/>
          <p14:tracePt t="14828" x="5919788" y="2328863"/>
          <p14:tracePt t="14845" x="5937250" y="2355850"/>
          <p14:tracePt t="14876" x="5946775" y="2401888"/>
          <p14:tracePt t="14895" x="5946775" y="2455863"/>
          <p14:tracePt t="14925" x="5946775" y="2501900"/>
          <p14:tracePt t="14959" x="5946775" y="2557463"/>
          <p14:tracePt t="14980" x="5946775" y="2565400"/>
          <p14:tracePt t="14995" x="5919788" y="2593975"/>
          <p14:tracePt t="15011" x="5891213" y="2611438"/>
          <p14:tracePt t="15031" x="5864225" y="2611438"/>
          <p14:tracePt t="15043" x="5827713" y="2620963"/>
          <p14:tracePt t="15062" x="5791200" y="2620963"/>
          <p14:tracePt t="15078" x="5773738" y="2620963"/>
          <p14:tracePt t="15095" x="5737225" y="2620963"/>
          <p14:tracePt t="15101" x="5708650" y="2620963"/>
          <p14:tracePt t="15128" x="5681663" y="2611438"/>
          <p14:tracePt t="15145" x="5645150" y="2593975"/>
          <p14:tracePt t="15145" x="5635625" y="2584450"/>
          <p14:tracePt t="15151" x="5627688" y="2584450"/>
          <p14:tracePt t="15178" x="5591175" y="2557463"/>
          <p14:tracePt t="15209" x="5562600" y="2528888"/>
          <p14:tracePt t="15230" x="5535613" y="2492375"/>
          <p14:tracePt t="15245" x="5535613" y="2465388"/>
          <p14:tracePt t="15245" x="5535613" y="2447925"/>
          <p14:tracePt t="15262" x="5535613" y="2411413"/>
          <p14:tracePt t="15280" x="5535613" y="2392363"/>
          <p14:tracePt t="15295" x="5535613" y="2374900"/>
          <p14:tracePt t="15312" x="5535613" y="2338388"/>
          <p14:tracePt t="15328" x="5562600" y="2309813"/>
          <p14:tracePt t="15345" x="5599113" y="2292350"/>
          <p14:tracePt t="15375" x="5681663" y="2265363"/>
          <p14:tracePt t="15409" x="5764213" y="2265363"/>
          <p14:tracePt t="15428" x="5791200" y="2265363"/>
          <p14:tracePt t="15459" x="5827713" y="2265363"/>
          <p14:tracePt t="15480" x="5846763" y="2265363"/>
          <p14:tracePt t="15495" x="5846763" y="2273300"/>
          <p14:tracePt t="15511" x="5873750" y="2292350"/>
          <p14:tracePt t="15530" x="5910263" y="2328863"/>
          <p14:tracePt t="15545" x="5929313" y="2374900"/>
          <p14:tracePt t="15562" x="5973763" y="2419350"/>
          <p14:tracePt t="15578" x="6002338" y="2455863"/>
          <p14:tracePt t="15579" x="6002338" y="2465388"/>
          <p14:tracePt t="15595" x="6002338" y="2484438"/>
          <p14:tracePt t="15595" x="6002338" y="2501900"/>
          <p14:tracePt t="15601" x="6010275" y="2511425"/>
          <p14:tracePt t="15628" x="6010275" y="2565400"/>
          <p14:tracePt t="15631" x="6010275" y="2584450"/>
          <p14:tracePt t="15649" x="6010275" y="2593975"/>
          <p14:tracePt t="15678" x="6010275" y="2611438"/>
          <p14:tracePt t="15699" x="6010275" y="2630488"/>
          <p14:tracePt t="15710" x="6002338" y="2638425"/>
          <p14:tracePt t="15730" x="5937250" y="2657475"/>
          <p14:tracePt t="15745" x="5910263" y="2667000"/>
          <p14:tracePt t="15762" x="5873750" y="2674938"/>
          <p14:tracePt t="15778" x="5827713" y="2674938"/>
          <p14:tracePt t="15795" x="5781675" y="2674938"/>
          <p14:tracePt t="15811" x="5773738" y="2674938"/>
          <p14:tracePt t="15828" x="5718175" y="2667000"/>
          <p14:tracePt t="15845" x="5691188" y="2647950"/>
          <p14:tracePt t="15875" x="5664200" y="2620963"/>
          <p14:tracePt t="15909" x="5654675" y="2611438"/>
          <p14:tracePt t="15979" x="5654675" y="2584450"/>
          <p14:tracePt t="16511" x="5645150" y="2574925"/>
          <p14:tracePt t="16529" x="5635625" y="2565400"/>
          <p14:tracePt t="16549" x="5627688" y="2557463"/>
          <p14:tracePt t="16578" x="5627688" y="2547938"/>
          <p14:tracePt t="16595" x="5618163" y="2547938"/>
          <p14:tracePt t="16625" x="5608638" y="2538413"/>
          <p14:tracePt t="16659" x="5591175" y="2528888"/>
          <p14:tracePt t="16709" x="5572125" y="2520950"/>
          <p14:tracePt t="16730" x="5554663" y="2520950"/>
          <p14:tracePt t="16745" x="5508625" y="2520950"/>
          <p14:tracePt t="16762" x="5462588" y="2520950"/>
          <p14:tracePt t="16778" x="5399088" y="2520950"/>
          <p14:tracePt t="16795" x="5353050" y="2520950"/>
          <p14:tracePt t="16825" x="5243513" y="2492375"/>
          <p14:tracePt t="16845" x="5197475" y="2484438"/>
          <p14:tracePt t="16875" x="5087938" y="2447925"/>
          <p14:tracePt t="16899" x="5014913" y="2438400"/>
          <p14:tracePt t="16910" x="4951413" y="2428875"/>
          <p14:tracePt t="16930" x="4878388" y="2401888"/>
          <p14:tracePt t="16945" x="4832350" y="2401888"/>
          <p14:tracePt t="16961" x="4776788" y="2374900"/>
          <p14:tracePt t="16983" x="4732338" y="2338388"/>
          <p14:tracePt t="16995" x="4713288" y="2319338"/>
          <p14:tracePt t="17012" x="4676775" y="2246313"/>
          <p14:tracePt t="17029" x="4649788" y="2192338"/>
          <p14:tracePt t="17029" x="4630738" y="2146300"/>
          <p14:tracePt t="17045" x="4622800" y="2109788"/>
          <p14:tracePt t="17051" x="4603750" y="2082800"/>
          <p14:tracePt t="17078" x="4594225" y="2017713"/>
          <p14:tracePt t="17095" x="4576763" y="1963738"/>
          <p14:tracePt t="17100" x="4576763" y="1944688"/>
          <p14:tracePt t="17128" x="4576763" y="1881188"/>
          <p14:tracePt t="17131" x="4576763" y="1871663"/>
          <p14:tracePt t="17149" x="4576763" y="1844675"/>
          <p14:tracePt t="17160" x="4576763" y="1835150"/>
          <p14:tracePt t="17180" x="4576763" y="1808163"/>
          <p14:tracePt t="17461" x="4586288" y="1808163"/>
          <p14:tracePt t="17480" x="4594225" y="1825625"/>
          <p14:tracePt t="17495" x="4603750" y="1835150"/>
          <p14:tracePt t="17511" x="4630738" y="1881188"/>
          <p14:tracePt t="17528" x="4659313" y="1944688"/>
          <p14:tracePt t="17545" x="4667250" y="2000250"/>
          <p14:tracePt t="17551" x="4667250" y="2027238"/>
          <p14:tracePt t="17578" x="4667250" y="2136775"/>
          <p14:tracePt t="17609" x="4695825" y="2265363"/>
          <p14:tracePt t="17628" x="4695825" y="2319338"/>
          <p14:tracePt t="17629" x="4695825" y="2355850"/>
          <p14:tracePt t="17649" x="4695825" y="2428875"/>
          <p14:tracePt t="17680" x="4695825" y="2465388"/>
          <p14:tracePt t="17695" x="4695825" y="2474913"/>
          <p14:tracePt t="17775" x="4695825" y="2484438"/>
          <p14:tracePt t="17809" x="4695825" y="2492375"/>
          <p14:tracePt t="17828" x="4695825" y="2501900"/>
          <p14:tracePt t="17859" x="4695825" y="2528888"/>
          <p14:tracePt t="17878" x="4686300" y="2547938"/>
          <p14:tracePt t="17909" x="4567238" y="2574925"/>
          <p14:tracePt t="17932" x="4476750" y="2574925"/>
          <p14:tracePt t="17933" x="4440238" y="2584450"/>
          <p14:tracePt t="17943" x="4384675" y="2584450"/>
          <p14:tracePt t="17964" x="4211638" y="2584450"/>
          <p14:tracePt t="17974" x="4010025" y="2584450"/>
          <p14:tracePt t="17992" x="3873500" y="2584450"/>
          <p14:tracePt t="18011" x="3827463" y="2584450"/>
          <p14:tracePt t="18025" x="3810000" y="2584450"/>
          <p14:tracePt t="18041" x="3800475" y="2584450"/>
          <p14:tracePt t="18058" x="3773488" y="2584450"/>
          <p14:tracePt t="18074" x="3763963" y="2584450"/>
          <p14:tracePt t="18091" x="3744913" y="2574925"/>
          <p14:tracePt t="18108" x="3717925" y="2557463"/>
          <p14:tracePt t="18112" x="3708400" y="2547938"/>
          <p14:tracePt t="18130" x="3690938" y="2538413"/>
          <p14:tracePt t="18150" x="3662363" y="2528888"/>
          <p14:tracePt t="18161" x="3654425" y="2520950"/>
          <p14:tracePt t="18180" x="3644900" y="2520950"/>
          <p14:tracePt t="18195" x="3635375" y="2511425"/>
          <p14:tracePt t="18211" x="3617913" y="2511425"/>
          <p14:tracePt t="18228" x="3598863" y="2501900"/>
          <p14:tracePt t="18244" x="3589338" y="2501900"/>
          <p14:tracePt t="18261" x="3571875" y="2501900"/>
          <p14:tracePt t="18278" x="3544888" y="2492375"/>
          <p14:tracePt t="18295" x="3516313" y="2474913"/>
          <p14:tracePt t="18325" x="3498850" y="2465388"/>
          <p14:tracePt t="18359" x="3498850" y="2455863"/>
          <p14:tracePt t="18409" x="3498850" y="2392363"/>
          <p14:tracePt t="18430" x="3498850" y="2374900"/>
          <p14:tracePt t="18445" x="3498850" y="2338388"/>
          <p14:tracePt t="18461" x="3498850" y="2309813"/>
          <p14:tracePt t="18478" x="3498850" y="2301875"/>
          <p14:tracePt t="18495" x="3508375" y="2282825"/>
          <p14:tracePt t="18542" x="3516313" y="2273300"/>
          <p14:tracePt t="18543" x="3525838" y="2265363"/>
          <p14:tracePt t="18561" x="3552825" y="2255838"/>
          <p14:tracePt t="18578" x="3589338" y="2255838"/>
          <p14:tracePt t="18581" x="3617913" y="2255838"/>
          <p14:tracePt t="18609" x="3744913" y="2236788"/>
          <p14:tracePt t="18630" x="3836988" y="2236788"/>
          <p14:tracePt t="18649" x="3883025" y="2236788"/>
          <p14:tracePt t="18660" x="3937000" y="2236788"/>
          <p14:tracePt t="18680" x="3983038" y="2236788"/>
          <p14:tracePt t="18695" x="4037013" y="2236788"/>
          <p14:tracePt t="18711" x="4102100" y="2236788"/>
          <p14:tracePt t="18728" x="4156075" y="2236788"/>
          <p14:tracePt t="18745" x="4192588" y="2236788"/>
          <p14:tracePt t="18775" x="4302125" y="2236788"/>
          <p14:tracePt t="18795" x="4338638" y="2236788"/>
          <p14:tracePt t="18800" x="4367213" y="2236788"/>
          <p14:tracePt t="18828" x="4448175" y="2219325"/>
          <p14:tracePt t="18833" x="4467225" y="2219325"/>
          <p14:tracePt t="18861" x="4530725" y="2219325"/>
          <p14:tracePt t="18880" x="4567238" y="2219325"/>
          <p14:tracePt t="18911" x="4576763" y="2219325"/>
          <p14:tracePt t="18930" x="4586288" y="2219325"/>
          <p14:tracePt t="18944" x="4603750" y="2219325"/>
          <p14:tracePt t="18961" x="4622800" y="2219325"/>
          <p14:tracePt t="18978" x="4630738" y="2219325"/>
          <p14:tracePt t="18995" x="4649788" y="2219325"/>
          <p14:tracePt t="19025" x="4676775" y="2219325"/>
          <p14:tracePt t="19045" x="4695825" y="2219325"/>
          <p14:tracePt t="19075" x="4722813" y="2228850"/>
          <p14:tracePt t="19109" x="4722813" y="2236788"/>
          <p14:tracePt t="19133" x="4732338" y="2246313"/>
          <p14:tracePt t="19145" x="4740275" y="2273300"/>
          <p14:tracePt t="19162" x="4740275" y="2292350"/>
          <p14:tracePt t="19181" x="4749800" y="2309813"/>
          <p14:tracePt t="19195" x="4749800" y="2328863"/>
          <p14:tracePt t="19211" x="4749800" y="2338388"/>
          <p14:tracePt t="19228" x="4749800" y="2355850"/>
          <p14:tracePt t="19245" x="4749800" y="2365375"/>
          <p14:tracePt t="19275" x="4749800" y="2382838"/>
          <p14:tracePt t="19281" x="4749800" y="2392363"/>
          <p14:tracePt t="19299" x="4740275" y="2419350"/>
          <p14:tracePt t="19328" x="4713288" y="2455863"/>
          <p14:tracePt t="19359" x="4676775" y="2484438"/>
          <p14:tracePt t="19380" x="4630738" y="2511425"/>
          <p14:tracePt t="19395" x="4603750" y="2528888"/>
          <p14:tracePt t="19411" x="4567238" y="2538413"/>
          <p14:tracePt t="19433" x="4540250" y="2538413"/>
          <p14:tracePt t="19439" x="4530725" y="2547938"/>
          <p14:tracePt t="19461" x="4440238" y="2557463"/>
          <p14:tracePt t="19478" x="4375150" y="2557463"/>
          <p14:tracePt t="19495" x="4302125" y="2557463"/>
          <p14:tracePt t="19525" x="4119563" y="2557463"/>
          <p14:tracePt t="19549" x="4029075" y="2557463"/>
          <p14:tracePt t="19578" x="3863975" y="2557463"/>
          <p14:tracePt t="19609" x="3781425" y="2557463"/>
          <p14:tracePt t="19630" x="3727450" y="2557463"/>
          <p14:tracePt t="19644" x="3671888" y="2557463"/>
          <p14:tracePt t="19661" x="3625850" y="2557463"/>
          <p14:tracePt t="19678" x="3581400" y="2557463"/>
          <p14:tracePt t="19695" x="3544888" y="2557463"/>
          <p14:tracePt t="19711" x="3525838" y="2557463"/>
          <p14:tracePt t="19742" x="3516313" y="2557463"/>
          <p14:tracePt t="19761" x="3489325" y="2557463"/>
          <p14:tracePt t="19778" x="3471863" y="2557463"/>
          <p14:tracePt t="19809" x="3452813" y="2557463"/>
          <p14:tracePt t="19828" x="3452813" y="2547938"/>
          <p14:tracePt t="19859" x="3443288" y="2520950"/>
          <p14:tracePt t="19880" x="3406775" y="2455863"/>
          <p14:tracePt t="19895" x="3406775" y="2419350"/>
          <p14:tracePt t="19912" x="3406775" y="2382838"/>
          <p14:tracePt t="19928" x="3406775" y="2365375"/>
          <p14:tracePt t="19945" x="3406775" y="2346325"/>
          <p14:tracePt t="19961" x="3406775" y="2328863"/>
          <p14:tracePt t="19978" x="3406775" y="2309813"/>
          <p14:tracePt t="19995" x="3425825" y="2292350"/>
          <p14:tracePt t="20025" x="3443288" y="2282825"/>
          <p14:tracePt t="20045" x="3443288" y="2273300"/>
          <p14:tracePt t="20050" x="3452813" y="2273300"/>
          <p14:tracePt t="20083" x="3479800" y="2265363"/>
          <p14:tracePt t="20129" x="3525838" y="2265363"/>
          <p14:tracePt t="20143" x="3552825" y="2265363"/>
          <p14:tracePt t="20161" x="3625850" y="2265363"/>
          <p14:tracePt t="20178" x="3717925" y="2265363"/>
          <p14:tracePt t="20194" x="3800475" y="2265363"/>
          <p14:tracePt t="20211" x="3900488" y="2265363"/>
          <p14:tracePt t="20228" x="4019550" y="2265363"/>
          <p14:tracePt t="20245" x="4192588" y="2273300"/>
          <p14:tracePt t="20275" x="4292600" y="2273300"/>
          <p14:tracePt t="20281" x="4330700" y="2273300"/>
          <p14:tracePt t="20300" x="4421188" y="2273300"/>
          <p14:tracePt t="20311" x="4457700" y="2273300"/>
          <p14:tracePt t="20330" x="4513263" y="2273300"/>
          <p14:tracePt t="20359" x="4549775" y="2273300"/>
          <p14:tracePt t="20383" x="4576763" y="2282825"/>
          <p14:tracePt t="20394" x="4586288" y="2282825"/>
          <p14:tracePt t="20411" x="4594225" y="2292350"/>
          <p14:tracePt t="20442" x="4603750" y="2292350"/>
          <p14:tracePt t="20461" x="4613275" y="2301875"/>
          <p14:tracePt t="20478" x="4622800" y="2309813"/>
          <p14:tracePt t="20495" x="4630738" y="2319338"/>
          <p14:tracePt t="20525" x="4649788" y="2338388"/>
          <p14:tracePt t="20549" x="4659313" y="2346325"/>
          <p14:tracePt t="20560" x="4659313" y="2365375"/>
          <p14:tracePt t="20581" x="4659313" y="2392363"/>
          <p14:tracePt t="20599" x="4659313" y="2419350"/>
          <p14:tracePt t="20609" x="4667250" y="2438400"/>
          <p14:tracePt t="20630" x="4667250" y="2447925"/>
          <p14:tracePt t="20645" x="4667250" y="2455863"/>
          <p14:tracePt t="20661" x="4667250" y="2474913"/>
          <p14:tracePt t="20678" x="4667250" y="2501900"/>
          <p14:tracePt t="20695" x="4649788" y="2538413"/>
          <p14:tracePt t="20701" x="4640263" y="2538413"/>
          <p14:tracePt t="20728" x="4630738" y="2547938"/>
          <p14:tracePt t="20745" x="4622800" y="2557463"/>
          <p14:tracePt t="20745" x="4603750" y="2557463"/>
          <p14:tracePt t="20751" x="4586288" y="2574925"/>
          <p14:tracePt t="20778" x="4484688" y="2574925"/>
          <p14:tracePt t="20809" x="4348163" y="2574925"/>
          <p14:tracePt t="20830" x="4238625" y="2574925"/>
          <p14:tracePt t="20845" x="4156075" y="2574925"/>
          <p14:tracePt t="20862" x="4056063" y="2574925"/>
          <p14:tracePt t="20880" x="3937000" y="2574925"/>
          <p14:tracePt t="20895" x="3846513" y="2574925"/>
          <p14:tracePt t="20912" x="3781425" y="2574925"/>
          <p14:tracePt t="20928" x="3727450" y="2574925"/>
          <p14:tracePt t="20945" x="3698875" y="2574925"/>
          <p14:tracePt t="20975" x="3644900" y="2574925"/>
          <p14:tracePt t="20994" x="3635375" y="2584450"/>
          <p14:tracePt t="21025" x="3608388" y="2584450"/>
          <p14:tracePt t="21049" x="3589338" y="2584450"/>
          <p14:tracePt t="21392" x="3617913" y="2584450"/>
          <p14:tracePt t="21412" x="3625850" y="2584450"/>
          <p14:tracePt t="21428" x="3654425" y="2584450"/>
          <p14:tracePt t="21445" x="3671888" y="2584450"/>
          <p14:tracePt t="21475" x="3698875" y="2584450"/>
          <p14:tracePt t="21509" x="3754438" y="2584450"/>
          <p14:tracePt t="21528" x="3790950" y="2584450"/>
          <p14:tracePt t="21549" x="3846513" y="2574925"/>
          <p14:tracePt t="21559" x="3863975" y="2574925"/>
          <p14:tracePt t="21580" x="3946525" y="2557463"/>
          <p14:tracePt t="21594" x="3973513" y="2557463"/>
          <p14:tracePt t="21595" x="3992563" y="2557463"/>
          <p14:tracePt t="21611" x="4029075" y="2547938"/>
          <p14:tracePt t="21628" x="4046538" y="2538413"/>
          <p14:tracePt t="21661" x="4056063" y="2538413"/>
          <p14:tracePt t="21692" x="4065588" y="2538413"/>
          <p14:tracePt t="21759" x="4092575" y="2528888"/>
          <p14:tracePt t="21778" x="4119563" y="2528888"/>
          <p14:tracePt t="21799" x="4156075" y="2511425"/>
          <p14:tracePt t="21810" x="4183063" y="2501900"/>
          <p14:tracePt t="21830" x="4202113" y="2501900"/>
          <p14:tracePt t="22010" x="4192588" y="2501900"/>
          <p14:tracePt t="22031" x="4156075" y="2520950"/>
          <p14:tracePt t="22050" x="4146550" y="2520950"/>
          <p14:tracePt t="22080" x="4138613" y="2528888"/>
          <p14:tracePt t="22109" x="4129088" y="2528888"/>
          <p14:tracePt t="22142" x="4119563" y="2528888"/>
          <p14:tracePt t="22162" x="4110038" y="2538413"/>
          <p14:tracePt t="22399" x="4138613" y="2538413"/>
          <p14:tracePt t="22428" x="4175125" y="2538413"/>
          <p14:tracePt t="22445" x="4211638" y="2538413"/>
          <p14:tracePt t="22476" x="4219575" y="2538413"/>
          <p14:tracePt t="22660" x="4175125" y="2538413"/>
          <p14:tracePt t="22678" x="4129088" y="2538413"/>
          <p14:tracePt t="22695" x="4092575" y="2538413"/>
          <p14:tracePt t="22699" x="4073525" y="2538413"/>
          <p14:tracePt t="22720" x="4056063" y="2547938"/>
          <p14:tracePt t="22751" x="4046538" y="2547938"/>
          <p14:tracePt t="22782" x="4037013" y="2547938"/>
          <p14:tracePt t="22829" x="4037013" y="2557463"/>
          <p14:tracePt t="22845" x="4029075" y="2557463"/>
          <p14:tracePt t="22862" x="4019550" y="2565400"/>
          <p14:tracePt t="23043" x="4046538" y="2565400"/>
          <p14:tracePt t="23063" x="4092575" y="2565400"/>
          <p14:tracePt t="23082" x="4119563" y="2565400"/>
          <p14:tracePt t="23095" x="4165600" y="2565400"/>
          <p14:tracePt t="23112" x="4202113" y="2565400"/>
          <p14:tracePt t="23143" x="4211638" y="2565400"/>
          <p14:tracePt t="23150" x="4219575" y="2557463"/>
          <p14:tracePt t="23426" x="4192588" y="2565400"/>
          <p14:tracePt t="23452" x="4175125" y="2565400"/>
          <p14:tracePt t="23479" x="4129088" y="2584450"/>
          <p14:tracePt t="23501" x="4092575" y="2593975"/>
          <p14:tracePt t="23510" x="4083050" y="2601913"/>
          <p14:tracePt t="23537" x="4037013" y="2620963"/>
          <p14:tracePt t="23561" x="4029075" y="2620963"/>
          <p14:tracePt t="23625" x="4019550" y="2620963"/>
          <p14:tracePt t="23909" x="4073525" y="2601913"/>
          <p14:tracePt t="23928" x="4102100" y="2601913"/>
          <p14:tracePt t="23931" x="4110038" y="2593975"/>
          <p14:tracePt t="23959" x="4146550" y="2574925"/>
          <p14:tracePt t="23980" x="4156075" y="2565400"/>
          <p14:tracePt t="24009" x="4175125" y="2547938"/>
          <p14:tracePt t="24030" x="4202113" y="2538413"/>
          <p14:tracePt t="24044" x="4211638" y="2528888"/>
          <p14:tracePt t="24061" x="4219575" y="2528888"/>
          <p14:tracePt t="24092" x="4219575" y="2520950"/>
          <p14:tracePt t="24480" x="4229100" y="2520950"/>
          <p14:tracePt t="24600" x="4211638" y="2528888"/>
          <p14:tracePt t="24676" x="4202113" y="2528888"/>
          <p14:tracePt t="24702" x="4175125" y="2538413"/>
          <p14:tracePt t="24710" x="4146550" y="2557463"/>
          <p14:tracePt t="24732" x="4119563" y="2565400"/>
          <p14:tracePt t="24744" x="4102100" y="2574925"/>
          <p14:tracePt t="24759" x="4092575" y="2584450"/>
          <p14:tracePt t="24786" x="4083050" y="2584450"/>
          <p14:tracePt t="27376" x="4092575" y="2584450"/>
          <p14:tracePt t="27709" x="4092575" y="2574925"/>
          <p14:tracePt t="27728" x="4102100" y="2574925"/>
          <p14:tracePt t="27745" x="4110038" y="2565400"/>
          <p14:tracePt t="27762" x="4119563" y="2565400"/>
          <p14:tracePt t="27771" x="4129088" y="2557463"/>
          <p14:tracePt t="27795" x="4138613" y="2547938"/>
          <p14:tracePt t="27826" x="4146550" y="2538413"/>
          <p14:tracePt t="42725" x="4083050" y="2538413"/>
          <p14:tracePt t="42750" x="4056063" y="2538413"/>
          <p14:tracePt t="42760" x="3956050" y="2538413"/>
          <p14:tracePt t="42780" x="3883025" y="2538413"/>
          <p14:tracePt t="42795" x="3810000" y="2520950"/>
          <p14:tracePt t="42811" x="3708400" y="2474913"/>
          <p14:tracePt t="42832" x="3644900" y="2419350"/>
          <p14:tracePt t="42834" x="3625850" y="2411413"/>
          <p14:tracePt t="42839" x="3608388" y="2401888"/>
          <p14:tracePt t="42861" x="3571875" y="2365375"/>
          <p14:tracePt t="42874" x="3552825" y="2365375"/>
          <p14:tracePt t="42891" x="3516313" y="2365375"/>
          <p14:tracePt t="42908" x="3443288" y="2365375"/>
          <p14:tracePt t="42925" x="3398838" y="2355850"/>
          <p14:tracePt t="42941" x="3297238" y="2338388"/>
          <p14:tracePt t="42958" x="3233738" y="2328863"/>
          <p14:tracePt t="42975" x="3187700" y="2309813"/>
          <p14:tracePt t="42991" x="3114675" y="2273300"/>
          <p14:tracePt t="43008" x="3060700" y="2265363"/>
          <p14:tracePt t="43012" x="3032125" y="2255838"/>
          <p14:tracePt t="43030" x="2987675" y="2255838"/>
          <p14:tracePt t="43041" x="2968625" y="2246313"/>
          <p14:tracePt t="43061" x="2895600" y="2246313"/>
          <p14:tracePt t="43075" x="2878138" y="2236788"/>
          <p14:tracePt t="43091" x="2822575" y="2228850"/>
          <p14:tracePt t="43111" x="2805113" y="2228850"/>
          <p14:tracePt t="43125" x="2768600" y="2228850"/>
          <p14:tracePt t="43141" x="2759075" y="2228850"/>
          <p14:tracePt t="43158" x="2732088" y="2219325"/>
          <p14:tracePt t="44481" x="2732088" y="2209800"/>
          <p14:tracePt t="44759" x="2732088" y="2200275"/>
          <p14:tracePt t="45809" x="2732088" y="2192338"/>
          <p14:tracePt t="46126" x="2732088" y="2182813"/>
          <p14:tracePt t="47742" x="2732088" y="2173288"/>
          <p14:tracePt t="48992" x="2732088" y="2146300"/>
          <p14:tracePt t="49358" x="2732088" y="2136775"/>
          <p14:tracePt t="51111" x="2732088" y="2127250"/>
          <p14:tracePt t="52058" x="2732088" y="2119313"/>
          <p14:tracePt t="54775" x="2732088" y="2109788"/>
          <p14:tracePt t="54795" x="2740025" y="2109788"/>
          <p14:tracePt t="61625" x="2740025" y="2100263"/>
          <p14:tracePt t="62725" x="2740025" y="2090738"/>
          <p14:tracePt t="64176" x="2740025" y="2082800"/>
          <p14:tracePt t="64284" x="2740025" y="2054225"/>
          <p14:tracePt t="65042" x="2740025" y="2046288"/>
          <p14:tracePt t="65408" x="2740025" y="2036763"/>
          <p14:tracePt t="66108" x="2749550" y="2027238"/>
          <p14:tracePt t="67691" x="2749550" y="2017713"/>
          <p14:tracePt t="67879" x="2749550" y="2009775"/>
          <p14:tracePt t="68050" x="2749550" y="2000250"/>
          <p14:tracePt t="69109" x="2749550" y="1990725"/>
          <p14:tracePt t="69192" x="2759075" y="1981200"/>
          <p14:tracePt t="71459" x="2768600" y="1981200"/>
          <p14:tracePt t="71478" x="2859088" y="1973263"/>
          <p14:tracePt t="71499" x="3032125" y="1954213"/>
          <p14:tracePt t="71509" x="3124200" y="1954213"/>
          <p14:tracePt t="71530" x="3333750" y="2027238"/>
          <p14:tracePt t="71544" x="3462338" y="2109788"/>
          <p14:tracePt t="71561" x="3589338" y="2182813"/>
          <p14:tracePt t="71585" x="3744913" y="2265363"/>
          <p14:tracePt t="71589" x="3810000" y="2301875"/>
          <p14:tracePt t="71612" x="4146550" y="2419350"/>
          <p14:tracePt t="71625" x="4467225" y="2465388"/>
          <p14:tracePt t="71641" x="4832350" y="2484438"/>
          <p14:tracePt t="71658" x="5370513" y="2484438"/>
          <p14:tracePt t="71675" x="5983288" y="2484438"/>
          <p14:tracePt t="71692" x="6523038" y="2484438"/>
          <p14:tracePt t="71708" x="6988175" y="2511425"/>
          <p14:tracePt t="71724" x="7216775" y="2557463"/>
          <p14:tracePt t="71750" x="7270750" y="2657475"/>
          <p14:tracePt t="71761" x="7299325" y="2720975"/>
          <p14:tracePt t="71780" x="7353300" y="2876550"/>
          <p14:tracePt t="71795" x="7453313" y="3041650"/>
          <p14:tracePt t="71811" x="7600950" y="3232150"/>
          <p14:tracePt t="71830" x="7847013" y="3506788"/>
          <p14:tracePt t="71845" x="7947025" y="3579813"/>
          <p14:tracePt t="71861" x="8139113" y="3698875"/>
          <p14:tracePt t="71868" x="8221663" y="3735388"/>
          <p14:tracePt t="71895" x="8413750" y="3798888"/>
          <p14:tracePt t="71925" x="8421688" y="3798888"/>
          <p14:tracePt t="71977" x="8431213" y="3798888"/>
          <p14:tracePt t="72000" x="8431213" y="3789363"/>
          <p14:tracePt t="72009" x="8431213" y="3779838"/>
          <p14:tracePt t="72030" x="8431213" y="3771900"/>
          <p14:tracePt t="72045" x="8431213" y="3762375"/>
          <p14:tracePt t="72061" x="8394700" y="3725863"/>
          <p14:tracePt t="72080" x="8321675" y="3689350"/>
          <p14:tracePt t="72094" x="8231188" y="3662363"/>
          <p14:tracePt t="72111" x="8121650" y="3606800"/>
          <p14:tracePt t="72128" x="8047038" y="3560763"/>
          <p14:tracePt t="72144" x="7920038" y="3524250"/>
          <p14:tracePt t="72151" x="7783513" y="3487738"/>
          <p14:tracePt t="72178" x="7664450" y="3487738"/>
          <p14:tracePt t="72181" x="7591425" y="3470275"/>
          <p14:tracePt t="72199" x="7280275" y="3460750"/>
          <p14:tracePt t="72228" x="6905625" y="3460750"/>
          <p14:tracePt t="72249" x="6440488" y="3460750"/>
          <p14:tracePt t="72261" x="6275388" y="3460750"/>
          <p14:tracePt t="72280" x="5791200" y="3460750"/>
          <p14:tracePt t="72294" x="5481638" y="3460750"/>
          <p14:tracePt t="72311" x="5180013" y="3460750"/>
          <p14:tracePt t="72328" x="4914900" y="3460750"/>
          <p14:tracePt t="72344" x="4659313" y="3460750"/>
          <p14:tracePt t="72361" x="4448175" y="3460750"/>
          <p14:tracePt t="72378" x="4275138" y="3479800"/>
          <p14:tracePt t="72394" x="4146550" y="3516313"/>
          <p14:tracePt t="72425" x="3946525" y="3633788"/>
          <p14:tracePt t="72449" x="3846513" y="3698875"/>
          <p14:tracePt t="72478" x="3698875" y="3816350"/>
          <p14:tracePt t="72500" x="3625850" y="3889375"/>
          <p14:tracePt t="72509" x="3598863" y="3927475"/>
          <p14:tracePt t="72535" x="3508375" y="4090988"/>
          <p14:tracePt t="72561" x="3479800" y="4183063"/>
          <p14:tracePt t="72577" x="3462338" y="4283075"/>
          <p14:tracePt t="72594" x="3425825" y="4429125"/>
          <p14:tracePt t="72611" x="3425825" y="4602163"/>
          <p14:tracePt t="72628" x="3406775" y="4811713"/>
          <p14:tracePt t="72644" x="3398838" y="5040313"/>
          <p14:tracePt t="72651" x="3398838" y="5149850"/>
          <p14:tracePt t="72678" x="3398838" y="5507038"/>
          <p14:tracePt t="72681" x="3398838" y="5607050"/>
          <p14:tracePt t="72700" x="3425825" y="5780088"/>
          <p14:tracePt t="72709" x="3443288" y="5843588"/>
          <p14:tracePt t="72730" x="3489325" y="6045200"/>
          <p14:tracePt t="72750" x="3571875" y="6191250"/>
          <p14:tracePt t="72759" x="3598863" y="6254750"/>
          <p14:tracePt t="72780" x="3708400" y="6419850"/>
          <p14:tracePt t="72794" x="3781425" y="6519863"/>
          <p14:tracePt t="72811" x="3854450" y="6583363"/>
          <p14:tracePt t="72828" x="3963988" y="6702425"/>
          <p14:tracePt t="72842" x="4029075" y="6757988"/>
          <p14:tracePt t="72862" x="4110038" y="6821488"/>
          <p14:tracePt t="73261" x="8788400" y="6748463"/>
          <p14:tracePt t="73279" x="8878888" y="6702425"/>
          <p14:tracePt t="73296" x="8961438" y="6665913"/>
          <p14:tracePt t="73313" x="9051925" y="6602413"/>
          <p14:tracePt t="73493" x="8997950" y="4465638"/>
          <p14:tracePt t="73511" x="8851900" y="4300538"/>
          <p14:tracePt t="73531" x="8659813" y="4090988"/>
          <p14:tracePt t="73545" x="8486775" y="3963988"/>
          <p14:tracePt t="73561" x="8321675" y="3852863"/>
          <p14:tracePt t="73592" x="7956550" y="3698875"/>
          <p14:tracePt t="73625" x="7526338" y="3597275"/>
          <p14:tracePt t="73644" x="7207250" y="3533775"/>
          <p14:tracePt t="73675" x="6477000" y="3487738"/>
          <p14:tracePt t="73701" x="5883275" y="3487738"/>
          <p14:tracePt t="73709" x="5700713" y="3487738"/>
          <p14:tracePt t="73731" x="5380038" y="3487738"/>
          <p14:tracePt t="73745" x="5143500" y="3487738"/>
          <p14:tracePt t="73761" x="5005388" y="3487738"/>
          <p14:tracePt t="73785" x="4887913" y="3516313"/>
          <p14:tracePt t="73811" x="4822825" y="3543300"/>
          <p14:tracePt t="73819" x="4713288" y="3616325"/>
          <p14:tracePt t="73844" x="4586288" y="3725863"/>
          <p14:tracePt t="73849" x="4530725" y="3789363"/>
          <p14:tracePt t="73878" x="4394200" y="3935413"/>
          <p14:tracePt t="73899" x="4248150" y="4110038"/>
          <p14:tracePt t="73928" x="3992563" y="4483100"/>
          <p14:tracePt t="73950" x="3873500" y="4684713"/>
          <p14:tracePt t="73959" x="3817938" y="4784725"/>
          <p14:tracePt t="73981" x="3698875" y="5105400"/>
          <p14:tracePt t="73995" x="3662363" y="5259388"/>
          <p14:tracePt t="74011" x="3617913" y="5387975"/>
          <p14:tracePt t="74030" x="3598863" y="5470525"/>
          <p14:tracePt t="74045" x="3598863" y="5543550"/>
          <p14:tracePt t="74062" x="3589338" y="5634038"/>
          <p14:tracePt t="74070" x="3581400" y="5670550"/>
          <p14:tracePt t="74090" x="3562350" y="5753100"/>
          <p14:tracePt t="74125" x="3562350" y="5843588"/>
          <p14:tracePt t="74150" x="3571875" y="5991225"/>
          <p14:tracePt t="74178" x="3625850" y="6145213"/>
          <p14:tracePt t="74201" x="3735388" y="6300788"/>
          <p14:tracePt t="74231" x="3846513" y="6446838"/>
          <p14:tracePt t="74244" x="3883025" y="6492875"/>
          <p14:tracePt t="74261" x="3946525" y="6529388"/>
          <p14:tracePt t="74269" x="3973513" y="6546850"/>
          <p14:tracePt t="74294" x="4110038" y="6611938"/>
          <p14:tracePt t="74311" x="4219575" y="6648450"/>
          <p14:tracePt t="74319" x="4265613" y="6656388"/>
          <p14:tracePt t="74345" x="4440238" y="6692900"/>
          <p14:tracePt t="74349" x="4484688" y="6692900"/>
          <p14:tracePt t="74375" x="4622800" y="6692900"/>
          <p14:tracePt t="74383" x="4667250" y="6692900"/>
          <p14:tracePt t="74411" x="4822825" y="6692900"/>
          <p14:tracePt t="74431" x="4941888" y="6692900"/>
          <p14:tracePt t="74451" x="5078413" y="6692900"/>
          <p14:tracePt t="74460" x="5187950" y="6692900"/>
          <p14:tracePt t="74480" x="5326063" y="6692900"/>
          <p14:tracePt t="74494" x="5481638" y="6692900"/>
          <p14:tracePt t="74510" x="5664200" y="6692900"/>
          <p14:tracePt t="74527" x="5891213" y="6684963"/>
          <p14:tracePt t="74544" x="6083300" y="6675438"/>
          <p14:tracePt t="74560" x="6257925" y="6656388"/>
          <p14:tracePt t="74577" x="6394450" y="6648450"/>
          <p14:tracePt t="74593" x="6513513" y="6629400"/>
          <p14:tracePt t="74599" x="6559550" y="6629400"/>
          <p14:tracePt t="74627" x="6677025" y="6619875"/>
          <p14:tracePt t="74630" x="6742113" y="6619875"/>
          <p14:tracePt t="74648" x="6859588" y="6611938"/>
          <p14:tracePt t="74659" x="6932613" y="6602413"/>
          <p14:tracePt t="74683" x="7170738" y="6583363"/>
          <p14:tracePt t="74711" x="7316788" y="6575425"/>
          <p14:tracePt t="74730" x="7472363" y="6565900"/>
          <p14:tracePt t="74744" x="7526338" y="6565900"/>
          <p14:tracePt t="74761" x="7654925" y="6538913"/>
          <p14:tracePt t="74778" x="7791450" y="6529388"/>
          <p14:tracePt t="74794" x="7966075" y="6529388"/>
          <p14:tracePt t="74811" x="8066088" y="6510338"/>
          <p14:tracePt t="74828" x="8148638" y="6502400"/>
          <p14:tracePt t="74844" x="8212138" y="6492875"/>
          <p14:tracePt t="74875" x="8275638" y="6483350"/>
          <p14:tracePt t="74899" x="8294688" y="6473825"/>
          <p14:tracePt t="74930" x="8312150" y="6473825"/>
          <p14:tracePt t="74949" x="8321675" y="6465888"/>
          <p14:tracePt t="75109" x="8331200" y="6456363"/>
          <p14:tracePt t="75259" x="8331200" y="6429375"/>
          <p14:tracePt t="75277" x="8331200" y="6400800"/>
          <p14:tracePt t="75294" x="8331200" y="6319838"/>
          <p14:tracePt t="75325" x="8331200" y="6154738"/>
          <p14:tracePt t="75344" x="8331200" y="6091238"/>
          <p14:tracePt t="75375" x="8304213" y="5962650"/>
          <p14:tracePt t="75408" x="8239125" y="5889625"/>
          <p14:tracePt t="75429" x="8221663" y="5872163"/>
          <p14:tracePt t="75444" x="8194675" y="5826125"/>
          <p14:tracePt t="75461" x="8158163" y="5799138"/>
          <p14:tracePt t="75479" x="8129588" y="5762625"/>
          <p14:tracePt t="75494" x="8112125" y="5743575"/>
          <p14:tracePt t="75494" x="8102600" y="5743575"/>
          <p14:tracePt t="75511" x="8075613" y="5734050"/>
          <p14:tracePt t="75559" x="8066088" y="5734050"/>
          <p14:tracePt t="75577" x="8039100" y="5734050"/>
          <p14:tracePt t="75594" x="7966075" y="5734050"/>
          <p14:tracePt t="75625" x="7874000" y="5753100"/>
          <p14:tracePt t="75630" x="7847013" y="5753100"/>
          <p14:tracePt t="75648" x="7773988" y="5780088"/>
          <p14:tracePt t="75659" x="7700963" y="5789613"/>
          <p14:tracePt t="75680" x="7608888" y="5799138"/>
          <p14:tracePt t="75694" x="7508875" y="5799138"/>
          <p14:tracePt t="75711" x="7426325" y="5799138"/>
          <p14:tracePt t="75729" x="7362825" y="5816600"/>
          <p14:tracePt t="75744" x="7280275" y="5835650"/>
          <p14:tracePt t="75761" x="7226300" y="5853113"/>
          <p14:tracePt t="75777" x="7153275" y="5862638"/>
          <p14:tracePt t="75794" x="7061200" y="5899150"/>
          <p14:tracePt t="75825" x="6851650" y="5981700"/>
          <p14:tracePt t="75848" x="6723063" y="6035675"/>
          <p14:tracePt t="75877" x="6586538" y="6091238"/>
          <p14:tracePt t="75908" x="6394450" y="6164263"/>
          <p14:tracePt t="75930" x="6202363" y="6227763"/>
          <p14:tracePt t="75944" x="6102350" y="6246813"/>
          <p14:tracePt t="75961" x="5973763" y="6300788"/>
          <p14:tracePt t="75983" x="5810250" y="6337300"/>
          <p14:tracePt t="75993" x="5727700" y="6364288"/>
          <p14:tracePt t="76013" x="5472113" y="6419850"/>
          <p14:tracePt t="76045" x="5024438" y="6483350"/>
          <p14:tracePt t="76075" x="4722813" y="6529388"/>
          <p14:tracePt t="76081" x="4622800" y="6538913"/>
          <p14:tracePt t="76099" x="4448175" y="6556375"/>
          <p14:tracePt t="76127" x="4284663" y="6565900"/>
          <p14:tracePt t="76148" x="4229100" y="6565900"/>
          <p14:tracePt t="76159" x="4211638" y="6565900"/>
          <p14:tracePt t="76258" x="4202113" y="6565900"/>
          <p14:tracePt t="76277" x="4202113" y="6546850"/>
          <p14:tracePt t="76289" x="4202113" y="6538913"/>
          <p14:tracePt t="76299" x="4202113" y="6529388"/>
          <p14:tracePt t="76327" x="4219575" y="6483350"/>
          <p14:tracePt t="76330" x="4219575" y="6473825"/>
          <p14:tracePt t="76358" x="4292600" y="6437313"/>
          <p14:tracePt t="76377" x="4384675" y="6410325"/>
          <p14:tracePt t="76380" x="4430713" y="6400800"/>
          <p14:tracePt t="76398" x="4467225" y="6392863"/>
          <p14:tracePt t="76410" x="4494213" y="6383338"/>
          <p14:tracePt t="76430" x="4594225" y="6346825"/>
          <p14:tracePt t="76444" x="4659313" y="6327775"/>
          <p14:tracePt t="76461" x="4732338" y="6291263"/>
          <p14:tracePt t="76478" x="4813300" y="6246813"/>
          <p14:tracePt t="76494" x="4887913" y="6218238"/>
          <p14:tracePt t="76511" x="5014913" y="6137275"/>
          <p14:tracePt t="76527" x="5124450" y="6072188"/>
          <p14:tracePt t="76544" x="5233988" y="6027738"/>
          <p14:tracePt t="76575" x="5426075" y="5935663"/>
          <p14:tracePt t="76608" x="5562600" y="5862638"/>
          <p14:tracePt t="76629" x="5645150" y="5816600"/>
          <p14:tracePt t="76648" x="5764213" y="5762625"/>
          <p14:tracePt t="76659" x="5791200" y="5734050"/>
          <p14:tracePt t="76679" x="5873750" y="5716588"/>
          <p14:tracePt t="76694" x="5946775" y="5689600"/>
          <p14:tracePt t="76711" x="5992813" y="5670550"/>
          <p14:tracePt t="76727" x="6046788" y="5653088"/>
          <p14:tracePt t="76745" x="6119813" y="5643563"/>
          <p14:tracePt t="76761" x="6184900" y="5643563"/>
          <p14:tracePt t="76778" x="6238875" y="5643563"/>
          <p14:tracePt t="76794" x="6302375" y="5643563"/>
          <p14:tracePt t="76800" x="6357938" y="5634038"/>
          <p14:tracePt t="76828" x="6477000" y="5634038"/>
          <p14:tracePt t="76849" x="6586538" y="5634038"/>
          <p14:tracePt t="76859" x="6613525" y="5634038"/>
          <p14:tracePt t="76880" x="6696075" y="5634038"/>
          <p14:tracePt t="76898" x="6723063" y="5634038"/>
          <p14:tracePt t="76909" x="6750050" y="5634038"/>
          <p14:tracePt t="76933" x="6769100" y="5634038"/>
          <p14:tracePt t="76944" x="6842125" y="5634038"/>
          <p14:tracePt t="76962" x="6905625" y="5634038"/>
          <p14:tracePt t="76978" x="6961188" y="5634038"/>
          <p14:tracePt t="76995" x="7080250" y="5634038"/>
          <p14:tracePt t="77000" x="7153275" y="5634038"/>
          <p14:tracePt t="77027" x="7416800" y="5634038"/>
          <p14:tracePt t="77044" x="7591425" y="5634038"/>
          <p14:tracePt t="77050" x="7664450" y="5634038"/>
          <p14:tracePt t="77077" x="7810500" y="5643563"/>
          <p14:tracePt t="77080" x="7827963" y="5643563"/>
          <p14:tracePt t="77098" x="7847013" y="5643563"/>
          <p14:tracePt t="77130" x="7856538" y="5653088"/>
          <p14:tracePt t="77225" x="7837488" y="5653088"/>
          <p14:tracePt t="77244" x="7718425" y="5653088"/>
          <p14:tracePt t="77275" x="7591425" y="5653088"/>
          <p14:tracePt t="77294" x="7372350" y="5653088"/>
          <p14:tracePt t="77325" x="7116763" y="5653088"/>
          <p14:tracePt t="77330" x="7024688" y="5634038"/>
          <p14:tracePt t="77350" x="6832600" y="5634038"/>
          <p14:tracePt t="77361" x="6640513" y="5607050"/>
          <p14:tracePt t="77379" x="6486525" y="5580063"/>
          <p14:tracePt t="77394" x="6311900" y="5580063"/>
          <p14:tracePt t="77411" x="6175375" y="5570538"/>
          <p14:tracePt t="77430" x="6075363" y="5561013"/>
          <p14:tracePt t="77444" x="6010275" y="5561013"/>
          <p14:tracePt t="77461" x="5965825" y="5561013"/>
          <p14:tracePt t="77477" x="5937250" y="5561013"/>
          <p14:tracePt t="77494" x="5864225" y="5570538"/>
          <p14:tracePt t="77499" x="5837238" y="5588000"/>
          <p14:tracePt t="77527" x="5672138" y="5661025"/>
          <p14:tracePt t="77538" x="5545138" y="5726113"/>
          <p14:tracePt t="77549" x="5518150" y="5734050"/>
          <p14:tracePt t="77577" x="5389563" y="5807075"/>
          <p14:tracePt t="77580" x="5343525" y="5835650"/>
          <p14:tracePt t="77598" x="5243513" y="5899150"/>
          <p14:tracePt t="77630" x="5124450" y="5954713"/>
          <p14:tracePt t="77644" x="5060950" y="5972175"/>
          <p14:tracePt t="77660" x="5024438" y="5991225"/>
          <p14:tracePt t="77680" x="4941888" y="5999163"/>
          <p14:tracePt t="77694" x="4905375" y="6008688"/>
          <p14:tracePt t="77711" x="4841875" y="6008688"/>
          <p14:tracePt t="77728" x="4776788" y="6018213"/>
          <p14:tracePt t="77744" x="4713288" y="6027738"/>
          <p14:tracePt t="77775" x="4667250" y="6027738"/>
          <p14:tracePt t="77799" x="4659313" y="6027738"/>
          <p14:tracePt t="77828" x="4622800" y="5962650"/>
          <p14:tracePt t="77861" x="4622800" y="5862638"/>
          <p14:tracePt t="77880" x="4640263" y="5789613"/>
          <p14:tracePt t="77894" x="4686300" y="5716588"/>
          <p14:tracePt t="77911" x="4768850" y="5634038"/>
          <p14:tracePt t="77929" x="4841875" y="5580063"/>
          <p14:tracePt t="77931" x="4895850" y="5543550"/>
          <p14:tracePt t="77944" x="4905375" y="5534025"/>
          <p14:tracePt t="77961" x="4960938" y="5524500"/>
          <p14:tracePt t="77977" x="5024438" y="5507038"/>
          <p14:tracePt t="77994" x="5133975" y="5487988"/>
          <p14:tracePt t="78000" x="5180013" y="5487988"/>
          <p14:tracePt t="78027" x="5353050" y="5461000"/>
          <p14:tracePt t="78048" x="5481638" y="5461000"/>
          <p14:tracePt t="78077" x="5599113" y="5461000"/>
          <p14:tracePt t="78080" x="5627688" y="5461000"/>
          <p14:tracePt t="78099" x="5672138" y="5470525"/>
          <p14:tracePt t="78109" x="5691188" y="5478463"/>
          <p14:tracePt t="78133" x="5754688" y="5534025"/>
          <p14:tracePt t="78142" x="5791200" y="5551488"/>
          <p14:tracePt t="78163" x="5827713" y="5580063"/>
          <p14:tracePt t="78174" x="5854700" y="5607050"/>
          <p14:tracePt t="78191" x="5873750" y="5624513"/>
          <p14:tracePt t="78211" x="5900738" y="5634038"/>
          <p14:tracePt t="78224" x="5929313" y="5643563"/>
          <p14:tracePt t="78241" x="5937250" y="5653088"/>
          <p14:tracePt t="78475" x="5946775" y="5643563"/>
          <p14:tracePt t="78494" x="5983288" y="5624513"/>
          <p14:tracePt t="78525" x="6065838" y="5597525"/>
          <p14:tracePt t="78530" x="6092825" y="5580063"/>
          <p14:tracePt t="78549" x="6192838" y="5580063"/>
          <p14:tracePt t="78561" x="6284913" y="5561013"/>
          <p14:tracePt t="78580" x="6384925" y="5543550"/>
          <p14:tracePt t="78608" x="6769100" y="5478463"/>
          <p14:tracePt t="78630" x="7051675" y="5441950"/>
          <p14:tracePt t="78644" x="7353300" y="5397500"/>
          <p14:tracePt t="78661" x="7627938" y="5360988"/>
          <p14:tracePt t="78677" x="7837488" y="5324475"/>
          <p14:tracePt t="78694" x="8010525" y="5287963"/>
          <p14:tracePt t="78711" x="8039100" y="5268913"/>
          <p14:tracePt t="78727" x="8066088" y="5241925"/>
          <p14:tracePt t="78744" x="8075613" y="5195888"/>
          <p14:tracePt t="78750" x="8075613" y="5178425"/>
          <p14:tracePt t="78777" x="8102600" y="5040313"/>
          <p14:tracePt t="78783" x="8139113" y="4884738"/>
          <p14:tracePt t="78810" x="8175625" y="4721225"/>
          <p14:tracePt t="78830" x="8194675" y="4565650"/>
          <p14:tracePt t="78848" x="8194675" y="4475163"/>
          <p14:tracePt t="78880" x="8194675" y="4346575"/>
          <p14:tracePt t="78894" x="8194675" y="4283075"/>
          <p14:tracePt t="78911" x="8194675" y="4227513"/>
          <p14:tracePt t="78927" x="8194675" y="4173538"/>
          <p14:tracePt t="78944" x="8194675" y="4090988"/>
          <p14:tracePt t="78975" x="8166100" y="3927475"/>
          <p14:tracePt t="78994" x="8158163" y="3835400"/>
          <p14:tracePt t="79025" x="8158163" y="3725863"/>
          <p14:tracePt t="79044" x="8148638" y="3689350"/>
          <p14:tracePt t="79062" x="8129588" y="3652838"/>
          <p14:tracePt t="79082" x="8129588" y="3625850"/>
          <p14:tracePt t="79099" x="8129588" y="3606800"/>
          <p14:tracePt t="79109" x="8129588" y="3597275"/>
          <p14:tracePt t="79130" x="8129588" y="3570288"/>
          <p14:tracePt t="79144" x="8121650" y="3552825"/>
          <p14:tracePt t="79191" x="8112125" y="3543300"/>
          <p14:tracePt t="79941" x="8121650" y="3552825"/>
          <p14:tracePt t="80642" x="8121650" y="3579813"/>
          <p14:tracePt t="80662" x="8121650" y="3616325"/>
          <p14:tracePt t="80677" x="8129588" y="3670300"/>
          <p14:tracePt t="80694" x="8129588" y="3725863"/>
          <p14:tracePt t="80725" x="8139113" y="3808413"/>
          <p14:tracePt t="80749" x="8139113" y="3862388"/>
          <p14:tracePt t="80759" x="8148638" y="3927475"/>
          <p14:tracePt t="80780" x="8148638" y="3981450"/>
          <p14:tracePt t="80799" x="8148638" y="4073525"/>
          <p14:tracePt t="80809" x="8148638" y="4127500"/>
          <p14:tracePt t="80830" x="8148638" y="4200525"/>
          <p14:tracePt t="80831" x="8148638" y="4227513"/>
          <p14:tracePt t="80844" x="8148638" y="4273550"/>
          <p14:tracePt t="80861" x="8148638" y="4356100"/>
          <p14:tracePt t="80877" x="8175625" y="4456113"/>
          <p14:tracePt t="80894" x="8175625" y="4584700"/>
          <p14:tracePt t="80911" x="8185150" y="4657725"/>
          <p14:tracePt t="80927" x="8185150" y="4757738"/>
          <p14:tracePt t="80944" x="8185150" y="4811713"/>
          <p14:tracePt t="80951" x="8185150" y="4848225"/>
          <p14:tracePt t="80977" x="8194675" y="4967288"/>
          <p14:tracePt t="80979" x="8194675" y="4986338"/>
          <p14:tracePt t="81012" x="8194675" y="5076825"/>
          <p14:tracePt t="81028" x="8194675" y="5113338"/>
          <p14:tracePt t="81050" x="8202613" y="5149850"/>
          <p14:tracePt t="81059" x="8202613" y="5168900"/>
          <p14:tracePt t="81080" x="8202613" y="5195888"/>
          <p14:tracePt t="81329" x="8202613" y="5178425"/>
          <p14:tracePt t="81342" x="8202613" y="5159375"/>
          <p14:tracePt t="81361" x="8202613" y="5113338"/>
          <p14:tracePt t="81377" x="8231188" y="5095875"/>
          <p14:tracePt t="81394" x="8239125" y="4995863"/>
          <p14:tracePt t="81425" x="8248650" y="4903788"/>
          <p14:tracePt t="81444" x="8258175" y="4840288"/>
          <p14:tracePt t="81475" x="8258175" y="4702175"/>
          <p14:tracePt t="81499" x="8275638" y="4629150"/>
          <p14:tracePt t="81509" x="8275638" y="4556125"/>
          <p14:tracePt t="81531" x="8275638" y="4511675"/>
          <p14:tracePt t="81544" x="8275638" y="4446588"/>
          <p14:tracePt t="81561" x="8275638" y="4392613"/>
          <p14:tracePt t="81583" x="8275638" y="4310063"/>
          <p14:tracePt t="81590" x="8275638" y="4292600"/>
          <p14:tracePt t="81611" x="8275638" y="4237038"/>
          <p14:tracePt t="81625" x="8275638" y="4173538"/>
          <p14:tracePt t="81641" x="8275638" y="4117975"/>
          <p14:tracePt t="81657" x="8275638" y="4064000"/>
          <p14:tracePt t="81674" x="8275638" y="4000500"/>
          <p14:tracePt t="81691" x="8267700" y="3935413"/>
          <p14:tracePt t="81707" x="8267700" y="3889375"/>
          <p14:tracePt t="81724" x="8267700" y="3825875"/>
          <p14:tracePt t="81738" x="8267700" y="3816350"/>
          <p14:tracePt t="81738" x="8267700" y="3798888"/>
          <p14:tracePt t="81757" x="8267700" y="3762375"/>
          <p14:tracePt t="81761" x="8267700" y="3752850"/>
          <p14:tracePt t="81779" x="8258175" y="3716338"/>
          <p14:tracePt t="81795" x="8258175" y="3698875"/>
          <p14:tracePt t="81812" x="8258175" y="3670300"/>
          <p14:tracePt t="81812" x="8258175" y="3662363"/>
          <p14:tracePt t="81828" x="8258175" y="3643313"/>
          <p14:tracePt t="81841" x="8248650" y="3633788"/>
          <p14:tracePt t="81861" x="8248650" y="3616325"/>
          <p14:tracePt t="81874" x="8248650" y="3606800"/>
          <p14:tracePt t="81891" x="8248650" y="3597275"/>
          <p14:tracePt t="81907" x="8248650" y="3579813"/>
          <p14:tracePt t="81924" x="8248650" y="3552825"/>
          <p14:tracePt t="81950" x="8239125" y="3533775"/>
          <p14:tracePt t="82950" x="8239125" y="3560763"/>
          <p14:tracePt t="82961" x="8258175" y="3616325"/>
          <p14:tracePt t="82979" x="8258175" y="3670300"/>
          <p14:tracePt t="82998" x="8267700" y="3743325"/>
          <p14:tracePt t="83012" x="8267700" y="3816350"/>
          <p14:tracePt t="83028" x="8267700" y="3889375"/>
          <p14:tracePt t="83041" x="8267700" y="3971925"/>
          <p14:tracePt t="83061" x="8267700" y="4064000"/>
          <p14:tracePt t="83074" x="8267700" y="4110038"/>
          <p14:tracePt t="83091" x="8267700" y="4173538"/>
          <p14:tracePt t="83108" x="8267700" y="4273550"/>
          <p14:tracePt t="83124" x="8267700" y="4392613"/>
          <p14:tracePt t="83141" x="8258175" y="4511675"/>
          <p14:tracePt t="83157" x="8248650" y="4592638"/>
          <p14:tracePt t="83174" x="8239125" y="4657725"/>
          <p14:tracePt t="83188" x="8239125" y="4675188"/>
          <p14:tracePt t="83189" x="8239125" y="4684713"/>
          <p14:tracePt t="83206" x="8239125" y="4702175"/>
          <p14:tracePt t="83210" x="8239125" y="4711700"/>
          <p14:tracePt t="83230" x="8239125" y="4730750"/>
          <p14:tracePt t="83230" x="8231188" y="4748213"/>
          <p14:tracePt t="83250" x="8231188" y="4757738"/>
          <p14:tracePt t="83261" x="8231188" y="4767263"/>
          <p14:tracePt t="83283" x="8231188" y="4784725"/>
          <p14:tracePt t="83311" x="8221663" y="4811713"/>
          <p14:tracePt t="83327" x="8221663" y="4830763"/>
          <p14:tracePt t="83344" x="8221663" y="4857750"/>
          <p14:tracePt t="83375" x="8221663" y="4903788"/>
          <p14:tracePt t="83491" x="8221663" y="4913313"/>
          <p14:tracePt t="83511" x="8221663" y="4930775"/>
          <p14:tracePt t="83559" x="8221663" y="4959350"/>
          <p14:tracePt t="83589" x="8221663" y="4967288"/>
          <p14:tracePt t="83611" x="8221663" y="4995863"/>
          <p14:tracePt t="83779" x="8231188" y="5003800"/>
          <p14:tracePt t="84341" x="8239125" y="4949825"/>
          <p14:tracePt t="84361" x="8239125" y="4867275"/>
          <p14:tracePt t="84377" x="8239125" y="4767263"/>
          <p14:tracePt t="84380" x="8221663" y="4684713"/>
          <p14:tracePt t="84398" x="8194675" y="4475163"/>
          <p14:tracePt t="84427" x="8148638" y="4164013"/>
          <p14:tracePt t="84430" x="8121650" y="4073525"/>
          <p14:tracePt t="84449" x="8085138" y="3852863"/>
          <p14:tracePt t="84480" x="8047038" y="3689350"/>
          <p14:tracePt t="84480" x="8039100" y="3670300"/>
          <p14:tracePt t="84494" x="8029575" y="3633788"/>
          <p14:tracePt t="84511" x="8029575" y="3597275"/>
          <p14:tracePt t="84527" x="8020050" y="3579813"/>
          <p14:tracePt t="84561" x="8020050" y="3560763"/>
          <p14:tracePt t="84679" x="8020050" y="3552825"/>
          <p14:tracePt t="84711" x="8020050" y="3543300"/>
          <p14:tracePt t="84792" x="8020050" y="3533775"/>
          <p14:tracePt t="84880" x="8020050" y="3524250"/>
          <p14:tracePt t="84958" x="8029575" y="3524250"/>
          <p14:tracePt t="84992" x="8039100" y="3524250"/>
          <p14:tracePt t="85010" x="8047038" y="3524250"/>
          <p14:tracePt t="85058" x="8056563" y="3506788"/>
          <p14:tracePt t="85077" x="8056563" y="3460750"/>
          <p14:tracePt t="85094" x="8056563" y="3443288"/>
          <p14:tracePt t="85125" x="8056563" y="3351213"/>
          <p14:tracePt t="85148" x="8056563" y="3297238"/>
          <p14:tracePt t="85180" x="8056563" y="3260725"/>
          <p14:tracePt t="85431" x="8066088" y="3278188"/>
          <p14:tracePt t="85444" x="8085138" y="3287713"/>
          <p14:tracePt t="85461" x="8093075" y="3314700"/>
          <p14:tracePt t="85480" x="8112125" y="3341688"/>
          <p14:tracePt t="85494" x="8121650" y="3370263"/>
          <p14:tracePt t="85511" x="8129588" y="3387725"/>
          <p14:tracePt t="85527" x="8139113" y="3406775"/>
          <p14:tracePt t="85544" x="8148638" y="3424238"/>
          <p14:tracePt t="85551" x="8148638" y="3433763"/>
          <p14:tracePt t="85830" x="8158163" y="3443288"/>
          <p14:tracePt t="85880" x="8175625" y="3433763"/>
          <p14:tracePt t="85911" x="8212138" y="3360738"/>
          <p14:tracePt t="85930" x="8221663" y="3333750"/>
          <p14:tracePt t="85930" x="8221663" y="3314700"/>
          <p14:tracePt t="85944" x="8231188" y="3305175"/>
          <p14:tracePt t="85961" x="8231188" y="3278188"/>
          <p14:tracePt t="85980" x="8239125" y="3260725"/>
          <p14:tracePt t="86008" x="8239125" y="3251200"/>
          <p14:tracePt t="86908" x="8239125" y="3305175"/>
          <p14:tracePt t="86928" x="8258175" y="3351213"/>
          <p14:tracePt t="86944" x="8267700" y="3378200"/>
          <p14:tracePt t="86961" x="8285163" y="3406775"/>
          <p14:tracePt t="86977" x="8312150" y="3433763"/>
          <p14:tracePt t="86994" x="8312150" y="3451225"/>
          <p14:tracePt t="87158" x="8312150" y="3460750"/>
          <p14:tracePt t="87180" x="8312150" y="3487738"/>
          <p14:tracePt t="87208" x="8312150" y="3516313"/>
          <p14:tracePt t="87227" x="8312150" y="3524250"/>
          <p14:tracePt t="87658" x="8312150" y="3533775"/>
          <p14:tracePt t="87680" x="8312150" y="3552825"/>
          <p14:tracePt t="87694" x="8312150" y="3560763"/>
          <p14:tracePt t="87711" x="8312150" y="3589338"/>
          <p14:tracePt t="87727" x="8312150" y="3616325"/>
          <p14:tracePt t="87775" x="8312150" y="3625850"/>
          <p14:tracePt t="88009" x="8312150" y="3633788"/>
          <p14:tracePt t="88129" x="8304213" y="3625850"/>
          <p14:tracePt t="88161" x="8294688" y="3579813"/>
          <p14:tracePt t="88177" x="8294688" y="3552825"/>
          <p14:tracePt t="88275" x="8285163" y="3543300"/>
          <p14:tracePt t="88281" x="8275638" y="3560763"/>
          <p14:tracePt t="88298" x="8275638" y="3589338"/>
          <p14:tracePt t="88327" x="8239125" y="3716338"/>
          <p14:tracePt t="88330" x="8231188" y="3779838"/>
          <p14:tracePt t="88349" x="8221663" y="3898900"/>
          <p14:tracePt t="88380" x="8185150" y="4117975"/>
          <p14:tracePt t="88380" x="8166100" y="4200525"/>
          <p14:tracePt t="88394" x="8166100" y="4273550"/>
          <p14:tracePt t="88411" x="8166100" y="4429125"/>
          <p14:tracePt t="88427" x="8158163" y="4565650"/>
          <p14:tracePt t="88444" x="8139113" y="4711700"/>
          <p14:tracePt t="88461" x="8129588" y="4767263"/>
          <p14:tracePt t="88477" x="8129588" y="4803775"/>
          <p14:tracePt t="88494" x="8129588" y="4830763"/>
          <p14:tracePt t="88525" x="8129588" y="4867275"/>
          <p14:tracePt t="88608" x="8129588" y="4876800"/>
          <p14:tracePt t="88630" x="8129588" y="4884738"/>
          <p14:tracePt t="89442" x="8166100" y="4949825"/>
          <p14:tracePt t="89461" x="8202613" y="5013325"/>
          <p14:tracePt t="89477" x="8294688" y="5186363"/>
          <p14:tracePt t="89494" x="8394700" y="5387975"/>
          <p14:tracePt t="89500" x="8440738" y="5507038"/>
          <p14:tracePt t="89527" x="8559800" y="5826125"/>
          <p14:tracePt t="89530" x="8604250" y="5926138"/>
          <p14:tracePt t="89548" x="8659813" y="6118225"/>
          <p14:tracePt t="89559" x="8669338" y="6200775"/>
          <p14:tracePt t="89583" x="8678863" y="65659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60" y="223849"/>
            <a:ext cx="7728857" cy="1295399"/>
          </a:xfrm>
        </p:spPr>
        <p:txBody>
          <a:bodyPr>
            <a:noAutofit/>
          </a:bodyPr>
          <a:lstStyle/>
          <a:p>
            <a:pPr algn="l"/>
            <a:r>
              <a:rPr lang="sr-Latn-RS" sz="2200" b="1" dirty="0">
                <a:solidFill>
                  <a:srgbClr val="0070C0"/>
                </a:solidFill>
                <a:latin typeface="Cambria" pitchFamily="18" charset="0"/>
              </a:rPr>
              <a:t>Primer:</a:t>
            </a:r>
            <a:br>
              <a:rPr lang="sr-Latn-RS" sz="2200" b="1" dirty="0">
                <a:solidFill>
                  <a:srgbClr val="0070C0"/>
                </a:solidFill>
                <a:latin typeface="Cambria" pitchFamily="18" charset="0"/>
              </a:rPr>
            </a:br>
            <a:r>
              <a:rPr lang="sr-Latn-RS" sz="2200" b="1" dirty="0">
                <a:solidFill>
                  <a:srgbClr val="0070C0"/>
                </a:solidFill>
                <a:latin typeface="Cambria" pitchFamily="18" charset="0"/>
              </a:rPr>
              <a:t>Fotoelektrični efekat</a:t>
            </a:r>
            <a:br>
              <a:rPr lang="sr-Latn-RS" sz="2000" b="1" dirty="0">
                <a:solidFill>
                  <a:srgbClr val="0070C0"/>
                </a:solidFill>
                <a:latin typeface="Cambria" pitchFamily="18" charset="0"/>
              </a:rPr>
            </a:br>
            <a:r>
              <a:rPr lang="sr-Latn-RS" sz="2200" dirty="0">
                <a:solidFill>
                  <a:srgbClr val="0070C0"/>
                </a:solidFill>
                <a:latin typeface="Cambria" pitchFamily="18" charset="0"/>
              </a:rPr>
              <a:t>Određivanje izlaznog rada ispitivanog materijala</a:t>
            </a:r>
            <a:endParaRPr lang="en-GB" sz="2200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8716" y="1866899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i="1" dirty="0">
                <a:latin typeface="Cambria" panose="02040503050406030204" pitchFamily="18" charset="0"/>
              </a:rPr>
              <a:t>hν</a:t>
            </a:r>
            <a:r>
              <a:rPr lang="sr-Latn-RS" sz="2000" dirty="0">
                <a:latin typeface="Cambria" panose="02040503050406030204" pitchFamily="18" charset="0"/>
              </a:rPr>
              <a:t> = </a:t>
            </a:r>
            <a:r>
              <a:rPr lang="sr-Latn-RS" sz="2000" i="1" dirty="0">
                <a:latin typeface="Cambria" panose="02040503050406030204" pitchFamily="18" charset="0"/>
              </a:rPr>
              <a:t>A</a:t>
            </a:r>
            <a:r>
              <a:rPr lang="sr-Latn-RS" sz="2000" baseline="-25000" dirty="0">
                <a:latin typeface="Cambria" panose="02040503050406030204" pitchFamily="18" charset="0"/>
              </a:rPr>
              <a:t>i</a:t>
            </a:r>
            <a:r>
              <a:rPr lang="sr-Latn-RS" sz="2000" dirty="0">
                <a:latin typeface="Cambria" panose="02040503050406030204" pitchFamily="18" charset="0"/>
              </a:rPr>
              <a:t> + </a:t>
            </a:r>
            <a:r>
              <a:rPr lang="en-US" sz="2000" dirty="0">
                <a:latin typeface="Cambria" panose="02040503050406030204" pitchFamily="18" charset="0"/>
              </a:rPr>
              <a:t>|</a:t>
            </a:r>
            <a:r>
              <a:rPr lang="en-US" sz="2000" i="1" dirty="0" err="1">
                <a:latin typeface="Cambria" panose="02040503050406030204" pitchFamily="18" charset="0"/>
              </a:rPr>
              <a:t>eU</a:t>
            </a:r>
            <a:r>
              <a:rPr lang="en-US" sz="2000" baseline="-25000" dirty="0" err="1">
                <a:latin typeface="Cambria" panose="02040503050406030204" pitchFamily="18" charset="0"/>
              </a:rPr>
              <a:t>min</a:t>
            </a:r>
            <a:r>
              <a:rPr lang="en-US" sz="2000" dirty="0">
                <a:latin typeface="Cambria" panose="02040503050406030204" pitchFamily="18" charset="0"/>
              </a:rPr>
              <a:t>|</a:t>
            </a:r>
            <a:r>
              <a:rPr lang="sr-Latn-RS" sz="2000" dirty="0">
                <a:latin typeface="Cambria" panose="02040503050406030204" pitchFamily="18" charset="0"/>
              </a:rPr>
              <a:t> 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889" r="11955" b="4445"/>
          <a:stretch/>
        </p:blipFill>
        <p:spPr>
          <a:xfrm>
            <a:off x="3376453" y="1866899"/>
            <a:ext cx="5475654" cy="4495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9479" y="2428841"/>
            <a:ext cx="1975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|</a:t>
            </a:r>
            <a:r>
              <a:rPr lang="en-US" sz="2000" i="1" dirty="0" err="1">
                <a:latin typeface="Cambria" panose="02040503050406030204" pitchFamily="18" charset="0"/>
              </a:rPr>
              <a:t>eU</a:t>
            </a:r>
            <a:r>
              <a:rPr lang="en-US" sz="2000" baseline="-25000" dirty="0" err="1">
                <a:latin typeface="Cambria" panose="02040503050406030204" pitchFamily="18" charset="0"/>
              </a:rPr>
              <a:t>min</a:t>
            </a:r>
            <a:r>
              <a:rPr lang="en-US" sz="2000" dirty="0">
                <a:latin typeface="Cambria" panose="02040503050406030204" pitchFamily="18" charset="0"/>
              </a:rPr>
              <a:t>| = </a:t>
            </a:r>
            <a:r>
              <a:rPr lang="sr-Latn-RS" sz="2000" i="1" dirty="0">
                <a:latin typeface="Cambria" panose="02040503050406030204" pitchFamily="18" charset="0"/>
              </a:rPr>
              <a:t>hν</a:t>
            </a:r>
            <a:r>
              <a:rPr lang="en-US" sz="2000" i="1" dirty="0">
                <a:latin typeface="Cambria" panose="02040503050406030204" pitchFamily="18" charset="0"/>
              </a:rPr>
              <a:t> </a:t>
            </a:r>
            <a:r>
              <a:rPr lang="en-US" sz="2000" i="1" dirty="0">
                <a:latin typeface="Arial Narrow" panose="020B0606020202030204" pitchFamily="34" charset="0"/>
              </a:rPr>
              <a:t>− </a:t>
            </a:r>
            <a:r>
              <a:rPr lang="sr-Latn-RS" sz="2000" i="1" dirty="0">
                <a:latin typeface="Cambria" panose="02040503050406030204" pitchFamily="18" charset="0"/>
              </a:rPr>
              <a:t>A</a:t>
            </a:r>
            <a:r>
              <a:rPr lang="sr-Latn-RS" sz="2000" baseline="-25000" dirty="0">
                <a:latin typeface="Cambria" panose="02040503050406030204" pitchFamily="18" charset="0"/>
              </a:rPr>
              <a:t>i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  <a:r>
              <a:rPr lang="sr-Latn-RS" sz="2000" dirty="0">
                <a:latin typeface="Cambria" panose="02040503050406030204" pitchFamily="18" charset="0"/>
              </a:rPr>
              <a:t> 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346389" y="2124041"/>
            <a:ext cx="484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Na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903734" y="5394733"/>
            <a:ext cx="296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 </a:t>
            </a:r>
            <a:r>
              <a:rPr lang="sr-Latn-RS" sz="2000" dirty="0">
                <a:latin typeface="Cambria" panose="02040503050406030204" pitchFamily="18" charset="0"/>
              </a:rPr>
              <a:t> 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769932" y="6162644"/>
            <a:ext cx="5026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000" dirty="0"/>
              <a:t>* parametarsko određivanje izlaznog rada</a:t>
            </a:r>
            <a:endParaRPr lang="en-US" sz="2000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5F2DFA69-B19B-492F-844F-B0B0B3FA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21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21EE0B-5ED7-4288-AC05-71D4284132EC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6CAD53-1740-4001-94E6-D9EA72167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0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18"/>
    </mc:Choice>
    <mc:Fallback>
      <p:transition spd="slow" advTm="34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200" b="1" dirty="0">
                <a:solidFill>
                  <a:srgbClr val="0070C0"/>
                </a:solidFill>
                <a:latin typeface="Cambria" pitchFamily="18" charset="0"/>
              </a:rPr>
              <a:t>Primer:</a:t>
            </a:r>
            <a:br>
              <a:rPr lang="sr-Latn-RS" sz="2200" b="1" dirty="0">
                <a:solidFill>
                  <a:srgbClr val="0070C0"/>
                </a:solidFill>
                <a:latin typeface="Cambria" pitchFamily="18" charset="0"/>
              </a:rPr>
            </a:br>
            <a:r>
              <a:rPr lang="en-US" sz="2200" b="1" dirty="0" err="1">
                <a:solidFill>
                  <a:srgbClr val="0070C0"/>
                </a:solidFill>
                <a:latin typeface="Cambria" pitchFamily="18" charset="0"/>
              </a:rPr>
              <a:t>Reaktivnost</a:t>
            </a:r>
            <a:r>
              <a:rPr lang="en-US" sz="2200" b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Cambria" pitchFamily="18" charset="0"/>
              </a:rPr>
              <a:t>grafena</a:t>
            </a:r>
            <a:r>
              <a:rPr lang="en-US" sz="2200" b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Cambria" pitchFamily="18" charset="0"/>
              </a:rPr>
              <a:t>sa</a:t>
            </a:r>
            <a:r>
              <a:rPr lang="en-US" sz="2200" b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Cambria" pitchFamily="18" charset="0"/>
              </a:rPr>
              <a:t>kiseon</a:t>
            </a:r>
            <a:r>
              <a:rPr lang="sr-Latn-RS" sz="2200" b="1" dirty="0">
                <a:solidFill>
                  <a:srgbClr val="0070C0"/>
                </a:solidFill>
                <a:latin typeface="Cambria" pitchFamily="18" charset="0"/>
              </a:rPr>
              <a:t>ičnim defektima</a:t>
            </a:r>
            <a:endParaRPr lang="en-GB" sz="22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531203"/>
            <a:ext cx="8091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u="sng" dirty="0">
                <a:solidFill>
                  <a:srgbClr val="0070C0"/>
                </a:solidFill>
                <a:latin typeface="Cambria" pitchFamily="18" charset="0"/>
              </a:rPr>
              <a:t>A</a:t>
            </a:r>
            <a:r>
              <a:rPr lang="sr-Latn-RS" sz="1200" u="sng" dirty="0">
                <a:solidFill>
                  <a:srgbClr val="0070C0"/>
                </a:solidFill>
                <a:latin typeface="Cambria" pitchFamily="18" charset="0"/>
              </a:rPr>
              <a:t>.</a:t>
            </a:r>
            <a:r>
              <a:rPr lang="pt-BR" sz="1200" u="sng" dirty="0">
                <a:solidFill>
                  <a:srgbClr val="0070C0"/>
                </a:solidFill>
                <a:latin typeface="Cambria" pitchFamily="18" charset="0"/>
              </a:rPr>
              <a:t>S</a:t>
            </a:r>
            <a:r>
              <a:rPr lang="pt-BR" sz="1200" u="sng">
                <a:solidFill>
                  <a:srgbClr val="0070C0"/>
                </a:solidFill>
                <a:latin typeface="Cambria" pitchFamily="18" charset="0"/>
              </a:rPr>
              <a:t>. Dobrota</a:t>
            </a:r>
            <a:r>
              <a:rPr lang="pt-BR" sz="1200">
                <a:solidFill>
                  <a:srgbClr val="0070C0"/>
                </a:solidFill>
                <a:latin typeface="Cambria" pitchFamily="18" charset="0"/>
              </a:rPr>
              <a:t>, </a:t>
            </a:r>
            <a:r>
              <a:rPr lang="pt-BR" sz="1200" dirty="0">
                <a:solidFill>
                  <a:srgbClr val="0070C0"/>
                </a:solidFill>
                <a:latin typeface="Cambria" pitchFamily="18" charset="0"/>
              </a:rPr>
              <a:t>I</a:t>
            </a:r>
            <a:r>
              <a:rPr lang="sr-Latn-RS" sz="1200" dirty="0">
                <a:solidFill>
                  <a:srgbClr val="0070C0"/>
                </a:solidFill>
                <a:latin typeface="Cambria" pitchFamily="18" charset="0"/>
              </a:rPr>
              <a:t>.</a:t>
            </a:r>
            <a:r>
              <a:rPr lang="pt-BR" sz="1200" dirty="0">
                <a:solidFill>
                  <a:srgbClr val="0070C0"/>
                </a:solidFill>
                <a:latin typeface="Cambria" pitchFamily="18" charset="0"/>
              </a:rPr>
              <a:t>A. Pa</a:t>
            </a:r>
            <a:r>
              <a:rPr lang="sr-Latn-RS" sz="1200">
                <a:solidFill>
                  <a:srgbClr val="0070C0"/>
                </a:solidFill>
                <a:latin typeface="Cambria" pitchFamily="18" charset="0"/>
              </a:rPr>
              <a:t>š</a:t>
            </a:r>
            <a:r>
              <a:rPr lang="pt-BR" sz="1200">
                <a:solidFill>
                  <a:srgbClr val="0070C0"/>
                </a:solidFill>
                <a:latin typeface="Cambria" pitchFamily="18" charset="0"/>
              </a:rPr>
              <a:t>ti, </a:t>
            </a:r>
            <a:r>
              <a:rPr lang="pt-BR" sz="1200" dirty="0">
                <a:solidFill>
                  <a:srgbClr val="0070C0"/>
                </a:solidFill>
                <a:latin typeface="Cambria" pitchFamily="18" charset="0"/>
              </a:rPr>
              <a:t>S</a:t>
            </a:r>
            <a:r>
              <a:rPr lang="sr-Latn-RS" sz="1200" dirty="0">
                <a:solidFill>
                  <a:srgbClr val="0070C0"/>
                </a:solidFill>
                <a:latin typeface="Cambria" pitchFamily="18" charset="0"/>
              </a:rPr>
              <a:t>.</a:t>
            </a:r>
            <a:r>
              <a:rPr lang="pt-BR" sz="1200" dirty="0">
                <a:solidFill>
                  <a:srgbClr val="0070C0"/>
                </a:solidFill>
                <a:latin typeface="Cambria" pitchFamily="18" charset="0"/>
              </a:rPr>
              <a:t>V</a:t>
            </a:r>
            <a:r>
              <a:rPr lang="pt-BR" sz="1200">
                <a:solidFill>
                  <a:srgbClr val="0070C0"/>
                </a:solidFill>
                <a:latin typeface="Cambria" pitchFamily="18" charset="0"/>
              </a:rPr>
              <a:t>. Mentus</a:t>
            </a:r>
            <a:r>
              <a:rPr lang="sr-Latn-RS" sz="1200">
                <a:solidFill>
                  <a:srgbClr val="0070C0"/>
                </a:solidFill>
                <a:latin typeface="Cambria" pitchFamily="18" charset="0"/>
              </a:rPr>
              <a:t>, </a:t>
            </a:r>
            <a:r>
              <a:rPr lang="pt-BR" sz="1200" dirty="0">
                <a:solidFill>
                  <a:srgbClr val="0070C0"/>
                </a:solidFill>
                <a:latin typeface="Cambria" pitchFamily="18" charset="0"/>
              </a:rPr>
              <a:t>N</a:t>
            </a:r>
            <a:r>
              <a:rPr lang="sr-Latn-RS" sz="1200" dirty="0">
                <a:solidFill>
                  <a:srgbClr val="0070C0"/>
                </a:solidFill>
                <a:latin typeface="Cambria" pitchFamily="18" charset="0"/>
              </a:rPr>
              <a:t>.</a:t>
            </a:r>
            <a:r>
              <a:rPr lang="pt-BR" sz="1200" dirty="0">
                <a:solidFill>
                  <a:srgbClr val="0070C0"/>
                </a:solidFill>
                <a:latin typeface="Cambria" pitchFamily="18" charset="0"/>
              </a:rPr>
              <a:t>V. Skorodumova</a:t>
            </a:r>
            <a:endParaRPr lang="sr-Latn-RS" sz="1200" dirty="0">
              <a:solidFill>
                <a:srgbClr val="0070C0"/>
              </a:solidFill>
              <a:latin typeface="Cambria" pitchFamily="18" charset="0"/>
            </a:endParaRPr>
          </a:p>
          <a:p>
            <a:r>
              <a:rPr lang="en-US" sz="1200" i="1" dirty="0">
                <a:solidFill>
                  <a:srgbClr val="0070C0"/>
                </a:solidFill>
                <a:latin typeface="Cambria" pitchFamily="18" charset="0"/>
              </a:rPr>
              <a:t>A general view on the reactivity of the</a:t>
            </a:r>
            <a:r>
              <a:rPr lang="sr-Latn-RS" sz="1200" i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1200" i="1" dirty="0">
                <a:solidFill>
                  <a:srgbClr val="0070C0"/>
                </a:solidFill>
                <a:latin typeface="Cambria" pitchFamily="18" charset="0"/>
              </a:rPr>
              <a:t>oxygen-functionalized </a:t>
            </a:r>
            <a:r>
              <a:rPr lang="en-US" sz="1200" i="1" dirty="0" err="1">
                <a:solidFill>
                  <a:srgbClr val="0070C0"/>
                </a:solidFill>
                <a:latin typeface="Cambria" pitchFamily="18" charset="0"/>
              </a:rPr>
              <a:t>graphene</a:t>
            </a:r>
            <a:r>
              <a:rPr lang="en-US" sz="1200" i="1" dirty="0">
                <a:solidFill>
                  <a:srgbClr val="0070C0"/>
                </a:solidFill>
                <a:latin typeface="Cambria" pitchFamily="18" charset="0"/>
              </a:rPr>
              <a:t> basal plane</a:t>
            </a:r>
            <a:r>
              <a:rPr lang="sr-Latn-RS" sz="1200" i="1" dirty="0">
                <a:solidFill>
                  <a:srgbClr val="0070C0"/>
                </a:solidFill>
                <a:latin typeface="Cambria" pitchFamily="18" charset="0"/>
              </a:rPr>
              <a:t>. </a:t>
            </a:r>
          </a:p>
          <a:p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Phys.</a:t>
            </a:r>
            <a:r>
              <a:rPr lang="sr-Latn-RS" sz="1200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Chem.</a:t>
            </a:r>
            <a:r>
              <a:rPr lang="sr-Latn-RS" sz="1200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Chem.</a:t>
            </a:r>
            <a:r>
              <a:rPr lang="sr-Latn-RS" sz="1200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Phys.</a:t>
            </a:r>
            <a:r>
              <a:rPr lang="sr-Latn-RS" sz="1200" dirty="0">
                <a:solidFill>
                  <a:srgbClr val="0070C0"/>
                </a:solidFill>
                <a:latin typeface="Cambria" pitchFamily="18" charset="0"/>
              </a:rPr>
              <a:t> (</a:t>
            </a:r>
            <a:r>
              <a:rPr lang="sr-Latn-RS" sz="1200">
                <a:solidFill>
                  <a:srgbClr val="0070C0"/>
                </a:solidFill>
                <a:latin typeface="Cambria" pitchFamily="18" charset="0"/>
              </a:rPr>
              <a:t>2016)</a:t>
            </a:r>
            <a:r>
              <a:rPr lang="en-GB" sz="1200">
                <a:solidFill>
                  <a:srgbClr val="0070C0"/>
                </a:solidFill>
                <a:latin typeface="Cambria" pitchFamily="18" charset="0"/>
              </a:rPr>
              <a:t>18, </a:t>
            </a:r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6580.</a:t>
            </a:r>
          </a:p>
          <a:p>
            <a:endParaRPr lang="en-GB" sz="1200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052401"/>
            <a:ext cx="5401184" cy="4494070"/>
          </a:xfrm>
          <a:prstGeom prst="rect">
            <a:avLst/>
          </a:prstGeom>
        </p:spPr>
      </p:pic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2438400" cy="11045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r-Latn-RS" sz="1800" dirty="0"/>
              <a:t>Vezivanje jednostavnih adsorbata na grafen sa kiseoničnim defektima (O i OH grupama)</a:t>
            </a:r>
            <a:endParaRPr lang="en-US" sz="1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1" y="3523054"/>
            <a:ext cx="1143130" cy="2947217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54680BC-B4FA-49FD-A8FC-E11E39A6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22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F51139-2CE7-4757-84D1-D58F012B0557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A9ADF9-1A98-434C-A5DE-1B21C81FA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7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13"/>
    </mc:Choice>
    <mc:Fallback>
      <p:transition spd="slow" advTm="6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219449" y="2228851"/>
            <a:ext cx="7124700" cy="1143000"/>
          </a:xfrm>
        </p:spPr>
        <p:txBody>
          <a:bodyPr>
            <a:noAutofit/>
          </a:bodyPr>
          <a:lstStyle/>
          <a:p>
            <a:pPr algn="l">
              <a:spcBef>
                <a:spcPts val="1000"/>
              </a:spcBef>
              <a:spcAft>
                <a:spcPts val="1200"/>
              </a:spcAft>
            </a:pPr>
            <a:r>
              <a:rPr lang="sr-Latn-R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Slučaj nelinearne funkcionalne zavisnosti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0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6" name="Diagram 25"/>
          <p:cNvGraphicFramePr/>
          <p:nvPr/>
        </p:nvGraphicFramePr>
        <p:xfrm>
          <a:off x="-990600" y="406876"/>
          <a:ext cx="9525000" cy="6146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8" name="Rectangle 5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3" name="Rectangle 5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5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172200" y="740530"/>
          <a:ext cx="281940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1600" b="0" dirty="0">
                          <a:latin typeface="Cambria" panose="02040503050406030204" pitchFamily="18" charset="0"/>
                        </a:rPr>
                        <a:t>Funkc. zavisnost</a:t>
                      </a:r>
                      <a:endParaRPr lang="en-US" sz="1600" b="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600" b="0" dirty="0">
                          <a:latin typeface="Cambria" panose="02040503050406030204" pitchFamily="18" charset="0"/>
                        </a:rPr>
                        <a:t>Linearni</a:t>
                      </a:r>
                    </a:p>
                    <a:p>
                      <a:pPr algn="ctr"/>
                      <a:r>
                        <a:rPr lang="sr-Latn-RS" sz="1600" b="0" baseline="0" dirty="0">
                          <a:latin typeface="Cambria" panose="02040503050406030204" pitchFamily="18" charset="0"/>
                        </a:rPr>
                        <a:t>oblik</a:t>
                      </a:r>
                      <a:endParaRPr lang="en-US" sz="1600" b="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1600" i="1" dirty="0"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sr-Latn-RS" sz="1600" baseline="0" dirty="0">
                          <a:latin typeface="Cambria" panose="02040503050406030204" pitchFamily="18" charset="0"/>
                        </a:rPr>
                        <a:t>  = </a:t>
                      </a:r>
                      <a:r>
                        <a:rPr lang="sr-Latn-RS" sz="1600" i="1" baseline="0" dirty="0">
                          <a:latin typeface="Cambria" panose="02040503050406030204" pitchFamily="18" charset="0"/>
                        </a:rPr>
                        <a:t>ax</a:t>
                      </a:r>
                      <a:r>
                        <a:rPr lang="sr-Latn-RS" sz="1600" i="1" baseline="30000" dirty="0">
                          <a:latin typeface="Cambria" panose="02040503050406030204" pitchFamily="18" charset="0"/>
                        </a:rPr>
                        <a:t>b</a:t>
                      </a:r>
                      <a:endParaRPr lang="en-US" sz="1600" i="1" baseline="300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600" b="1" dirty="0">
                          <a:latin typeface="Cambria" panose="02040503050406030204" pitchFamily="18" charset="0"/>
                        </a:rPr>
                        <a:t>ln</a:t>
                      </a:r>
                      <a:r>
                        <a:rPr lang="sr-Latn-RS" sz="1600" b="1" i="1" dirty="0"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sr-Latn-RS" sz="1600" b="1" baseline="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sr-Latn-RS" sz="1600" baseline="0" dirty="0">
                          <a:latin typeface="Cambria" panose="02040503050406030204" pitchFamily="18" charset="0"/>
                        </a:rPr>
                        <a:t>= ln</a:t>
                      </a:r>
                      <a:r>
                        <a:rPr lang="sr-Latn-RS" sz="1600" i="1" baseline="0" dirty="0">
                          <a:latin typeface="Cambria" panose="02040503050406030204" pitchFamily="18" charset="0"/>
                        </a:rPr>
                        <a:t>a</a:t>
                      </a:r>
                      <a:r>
                        <a:rPr lang="sr-Latn-RS" sz="1600" baseline="0" dirty="0">
                          <a:latin typeface="Cambria" panose="02040503050406030204" pitchFamily="18" charset="0"/>
                        </a:rPr>
                        <a:t>+</a:t>
                      </a:r>
                      <a:r>
                        <a:rPr lang="sr-Latn-RS" sz="1600" i="1" baseline="0" dirty="0">
                          <a:latin typeface="Cambria" panose="02040503050406030204" pitchFamily="18" charset="0"/>
                        </a:rPr>
                        <a:t>b</a:t>
                      </a:r>
                      <a:r>
                        <a:rPr lang="sr-Latn-RS" sz="1600" b="1" baseline="0" dirty="0">
                          <a:latin typeface="Cambria" panose="02040503050406030204" pitchFamily="18" charset="0"/>
                        </a:rPr>
                        <a:t>ln</a:t>
                      </a:r>
                      <a:r>
                        <a:rPr lang="sr-Latn-RS" sz="1600" b="1" i="1" baseline="0" dirty="0">
                          <a:latin typeface="Cambria" panose="02040503050406030204" pitchFamily="18" charset="0"/>
                        </a:rPr>
                        <a:t>x</a:t>
                      </a:r>
                      <a:endParaRPr lang="en-US" sz="1600" b="1" i="1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1600" i="1" dirty="0"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sr-Latn-RS" sz="1600" dirty="0">
                          <a:latin typeface="Cambria" panose="02040503050406030204" pitchFamily="18" charset="0"/>
                        </a:rPr>
                        <a:t> = </a:t>
                      </a:r>
                      <a:r>
                        <a:rPr lang="sr-Latn-RS" sz="1600" i="1" dirty="0">
                          <a:latin typeface="Cambria" panose="02040503050406030204" pitchFamily="18" charset="0"/>
                        </a:rPr>
                        <a:t>ae</a:t>
                      </a:r>
                      <a:r>
                        <a:rPr lang="sr-Latn-RS" sz="1600" i="1" baseline="30000" dirty="0">
                          <a:latin typeface="Cambria" panose="02040503050406030204" pitchFamily="18" charset="0"/>
                        </a:rPr>
                        <a:t>bx</a:t>
                      </a:r>
                      <a:endParaRPr lang="en-US" sz="1600" i="1" baseline="300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 b="1" dirty="0">
                          <a:latin typeface="Cambria" panose="02040503050406030204" pitchFamily="18" charset="0"/>
                        </a:rPr>
                        <a:t>ln</a:t>
                      </a:r>
                      <a:r>
                        <a:rPr lang="sr-Latn-RS" sz="1600" b="1" i="1" dirty="0"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sr-Latn-RS" sz="1600" baseline="0" dirty="0">
                          <a:latin typeface="Cambria" panose="02040503050406030204" pitchFamily="18" charset="0"/>
                        </a:rPr>
                        <a:t> = ln</a:t>
                      </a:r>
                      <a:r>
                        <a:rPr lang="sr-Latn-RS" sz="1600" i="1" baseline="0" dirty="0">
                          <a:latin typeface="Cambria" panose="02040503050406030204" pitchFamily="18" charset="0"/>
                        </a:rPr>
                        <a:t>a</a:t>
                      </a:r>
                      <a:r>
                        <a:rPr lang="sr-Latn-RS" sz="1600" baseline="0" dirty="0">
                          <a:latin typeface="Cambria" panose="02040503050406030204" pitchFamily="18" charset="0"/>
                        </a:rPr>
                        <a:t>+</a:t>
                      </a:r>
                      <a:r>
                        <a:rPr lang="sr-Latn-RS" sz="1600" i="1" baseline="0" dirty="0">
                          <a:latin typeface="Cambria" panose="02040503050406030204" pitchFamily="18" charset="0"/>
                        </a:rPr>
                        <a:t>b</a:t>
                      </a:r>
                      <a:r>
                        <a:rPr lang="sr-Latn-RS" sz="1600" b="1" i="1" baseline="0" dirty="0">
                          <a:latin typeface="Cambria" panose="02040503050406030204" pitchFamily="18" charset="0"/>
                        </a:rPr>
                        <a:t>x</a:t>
                      </a:r>
                      <a:endParaRPr lang="en-US" sz="1600" b="1" i="1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1600" i="1" dirty="0"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sr-Latn-RS" sz="1600" baseline="0" dirty="0">
                          <a:latin typeface="Cambria" panose="02040503050406030204" pitchFamily="18" charset="0"/>
                        </a:rPr>
                        <a:t> = </a:t>
                      </a:r>
                      <a:r>
                        <a:rPr lang="sr-Latn-RS" sz="1600" i="1" baseline="0" dirty="0">
                          <a:latin typeface="Cambria" panose="02040503050406030204" pitchFamily="18" charset="0"/>
                        </a:rPr>
                        <a:t>x </a:t>
                      </a:r>
                      <a:r>
                        <a:rPr lang="sr-Latn-RS" sz="1600" baseline="0" dirty="0"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sr-Latn-RS" sz="1600" i="1" baseline="0" dirty="0">
                          <a:latin typeface="Cambria" panose="02040503050406030204" pitchFamily="18" charset="0"/>
                        </a:rPr>
                        <a:t>a</a:t>
                      </a:r>
                      <a:r>
                        <a:rPr lang="sr-Latn-RS" sz="1600" baseline="0" dirty="0">
                          <a:latin typeface="Cambria" panose="02040503050406030204" pitchFamily="18" charset="0"/>
                        </a:rPr>
                        <a:t>+</a:t>
                      </a:r>
                      <a:r>
                        <a:rPr lang="sr-Latn-RS" sz="1600" i="1" baseline="0" dirty="0">
                          <a:latin typeface="Cambria" panose="02040503050406030204" pitchFamily="18" charset="0"/>
                        </a:rPr>
                        <a:t>bx</a:t>
                      </a:r>
                      <a:r>
                        <a:rPr lang="sr-Latn-RS" sz="1600" baseline="0" dirty="0">
                          <a:latin typeface="Cambria" panose="02040503050406030204" pitchFamily="18" charset="0"/>
                        </a:rPr>
                        <a:t>)</a:t>
                      </a:r>
                      <a:r>
                        <a:rPr lang="sr-Latn-RS" sz="1600" baseline="30000" dirty="0">
                          <a:latin typeface="Cambria" panose="02040503050406030204" pitchFamily="18" charset="0"/>
                        </a:rPr>
                        <a:t>−1</a:t>
                      </a:r>
                      <a:endParaRPr lang="en-US" sz="1600" baseline="300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 b="1" i="1" dirty="0">
                          <a:latin typeface="Cambria" panose="02040503050406030204" pitchFamily="18" charset="0"/>
                        </a:rPr>
                        <a:t>y</a:t>
                      </a:r>
                      <a:r>
                        <a:rPr lang="sr-Latn-RS" sz="1600" b="1" baseline="30000" dirty="0">
                          <a:latin typeface="Cambria" panose="02040503050406030204" pitchFamily="18" charset="0"/>
                        </a:rPr>
                        <a:t>−1</a:t>
                      </a:r>
                      <a:r>
                        <a:rPr lang="sr-Latn-RS" sz="16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sr-Latn-RS" sz="1600" dirty="0">
                          <a:latin typeface="Cambria" panose="02040503050406030204" pitchFamily="18" charset="0"/>
                        </a:rPr>
                        <a:t>= </a:t>
                      </a:r>
                      <a:r>
                        <a:rPr lang="sr-Latn-RS" sz="1600" i="1" dirty="0">
                          <a:latin typeface="Cambria" panose="02040503050406030204" pitchFamily="18" charset="0"/>
                        </a:rPr>
                        <a:t>a</a:t>
                      </a:r>
                      <a:r>
                        <a:rPr lang="sr-Latn-RS" sz="1600" b="1" i="1" dirty="0">
                          <a:latin typeface="Cambria" panose="02040503050406030204" pitchFamily="18" charset="0"/>
                        </a:rPr>
                        <a:t>x</a:t>
                      </a:r>
                      <a:r>
                        <a:rPr lang="sr-Latn-RS" sz="1600" b="1" baseline="30000" dirty="0">
                          <a:latin typeface="Cambria" panose="02040503050406030204" pitchFamily="18" charset="0"/>
                        </a:rPr>
                        <a:t>−1</a:t>
                      </a:r>
                      <a:r>
                        <a:rPr lang="sr-Latn-RS" sz="16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sr-Latn-RS" sz="1600" dirty="0">
                          <a:latin typeface="Cambria" panose="02040503050406030204" pitchFamily="18" charset="0"/>
                        </a:rPr>
                        <a:t>+ </a:t>
                      </a:r>
                      <a:r>
                        <a:rPr lang="sr-Latn-RS" sz="1600" i="1" dirty="0">
                          <a:latin typeface="Cambria" panose="02040503050406030204" pitchFamily="18" charset="0"/>
                        </a:rPr>
                        <a:t>b</a:t>
                      </a:r>
                      <a:endParaRPr lang="en-US" sz="1600" i="1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FEDCB9B5-DDCA-49E1-8F3D-EEA15713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23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973A6A-4583-4323-9991-C259753E1016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0A74AE-FA62-4E0B-B9EE-C96D4A066DB1}"/>
              </a:ext>
            </a:extLst>
          </p:cNvPr>
          <p:cNvGrpSpPr/>
          <p:nvPr/>
        </p:nvGrpSpPr>
        <p:grpSpPr>
          <a:xfrm>
            <a:off x="4971223" y="5563244"/>
            <a:ext cx="3422682" cy="1073456"/>
            <a:chOff x="6380923" y="3154753"/>
            <a:chExt cx="3422682" cy="10734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55058F-2A9B-4C93-A91A-EBF581059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50000"/>
            </a:blip>
            <a:stretch>
              <a:fillRect/>
            </a:stretch>
          </p:blipFill>
          <p:spPr>
            <a:xfrm>
              <a:off x="6380923" y="3154753"/>
              <a:ext cx="2610677" cy="6715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48E36F-F7EB-44EC-B1EF-1D912BD64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biLevel thresh="50000"/>
            </a:blip>
            <a:stretch>
              <a:fillRect/>
            </a:stretch>
          </p:blipFill>
          <p:spPr>
            <a:xfrm>
              <a:off x="6617152" y="3939568"/>
              <a:ext cx="1024756" cy="2435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23B5AB-E208-49E8-A698-2FFB28316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biLevel thresh="50000"/>
            </a:blip>
            <a:stretch>
              <a:fillRect/>
            </a:stretch>
          </p:blipFill>
          <p:spPr>
            <a:xfrm>
              <a:off x="8179595" y="3899597"/>
              <a:ext cx="1624010" cy="328612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3A6911-FAB2-45E4-BD90-58A8ED66C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493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65"/>
    </mc:Choice>
    <mc:Fallback>
      <p:transition spd="slow" advTm="73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0371AD65-97CC-485E-A768-CFF729A25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graphicEl>
                                              <a:dgm id="{0371AD65-97CC-485E-A768-CFF729A25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8E22914A-D7A5-466B-9220-9D4884607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>
                                            <p:graphicEl>
                                              <a:dgm id="{8E22914A-D7A5-466B-9220-9D4884607A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A31B4482-3DAE-4E70-BB77-14E488F5BB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graphicEl>
                                              <a:dgm id="{A31B4482-3DAE-4E70-BB77-14E488F5BB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DFE0BC45-2101-406D-B29D-3EDB761D2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graphicEl>
                                              <a:dgm id="{DFE0BC45-2101-406D-B29D-3EDB761D2E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D1D4E4D-67B3-4FF3-B8C8-EE344A4AB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graphicEl>
                                              <a:dgm id="{3D1D4E4D-67B3-4FF3-B8C8-EE344A4AB2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C1600E5E-D070-4850-A7E3-5C62137D7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graphicEl>
                                              <a:dgm id="{C1600E5E-D070-4850-A7E3-5C62137D71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1B9C4404-782C-4C58-AF33-9D8DA8D2F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>
                                            <p:graphicEl>
                                              <a:dgm id="{1B9C4404-782C-4C58-AF33-9D8DA8D2F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D9EB08BF-447A-44F8-8240-7512A1FD13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>
                                            <p:graphicEl>
                                              <a:dgm id="{D9EB08BF-447A-44F8-8240-7512A1FD13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DFC8B192-CE3C-4C1B-AC1C-12ED025361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>
                                            <p:graphicEl>
                                              <a:dgm id="{DFC8B192-CE3C-4C1B-AC1C-12ED025361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0D9FE809-6EB0-424D-9341-980BCE1CF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>
                                            <p:graphicEl>
                                              <a:dgm id="{0D9FE809-6EB0-424D-9341-980BCE1CF1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86DD492D-EF61-4E4A-B372-D6C17D7B6D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>
                                            <p:graphicEl>
                                              <a:dgm id="{86DD492D-EF61-4E4A-B372-D6C17D7B6D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8AA2B23E-B1F5-447E-BD52-AB9FBCB82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>
                                            <p:graphicEl>
                                              <a:dgm id="{8AA2B23E-B1F5-447E-BD52-AB9FBCB82E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74BA71A7-8403-426A-8CE0-3DBD767F27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>
                                            <p:graphicEl>
                                              <a:dgm id="{74BA71A7-8403-426A-8CE0-3DBD767F27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26" grpId="0" uiExpand="1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200" b="1" dirty="0">
                <a:solidFill>
                  <a:srgbClr val="0070C0"/>
                </a:solidFill>
                <a:latin typeface="Cambria" pitchFamily="18" charset="0"/>
              </a:rPr>
              <a:t>Primer:</a:t>
            </a:r>
            <a:br>
              <a:rPr lang="sr-Latn-RS" sz="2200" b="1" dirty="0">
                <a:solidFill>
                  <a:srgbClr val="0070C0"/>
                </a:solidFill>
                <a:latin typeface="Cambria" pitchFamily="18" charset="0"/>
              </a:rPr>
            </a:br>
            <a:r>
              <a:rPr lang="sr-Latn-RS" sz="2200" b="1" dirty="0">
                <a:solidFill>
                  <a:srgbClr val="0070C0"/>
                </a:solidFill>
                <a:latin typeface="Cambria" pitchFamily="18" charset="0"/>
              </a:rPr>
              <a:t>A</a:t>
            </a:r>
            <a:r>
              <a:rPr lang="en-US" sz="2200" b="1" dirty="0" err="1">
                <a:solidFill>
                  <a:srgbClr val="0070C0"/>
                </a:solidFill>
                <a:latin typeface="Cambria" pitchFamily="18" charset="0"/>
              </a:rPr>
              <a:t>dsorpcione</a:t>
            </a:r>
            <a:r>
              <a:rPr lang="en-US" sz="2200" b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Cambria" pitchFamily="18" charset="0"/>
              </a:rPr>
              <a:t>izoterme</a:t>
            </a:r>
            <a:endParaRPr lang="en-GB" sz="22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8229600" cy="447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>
                <a:latin typeface="Cambria" pitchFamily="18" charset="0"/>
              </a:rPr>
              <a:t>Adsorpcija</a:t>
            </a:r>
            <a:r>
              <a:rPr lang="en-US" sz="1800" dirty="0">
                <a:latin typeface="Cambria" pitchFamily="18" charset="0"/>
              </a:rPr>
              <a:t> </a:t>
            </a:r>
            <a:r>
              <a:rPr lang="en-US" sz="1800" dirty="0" err="1">
                <a:latin typeface="Cambria" pitchFamily="18" charset="0"/>
              </a:rPr>
              <a:t>nikotina</a:t>
            </a:r>
            <a:r>
              <a:rPr lang="en-US" sz="1800" dirty="0">
                <a:latin typeface="Cambria" pitchFamily="18" charset="0"/>
              </a:rPr>
              <a:t> </a:t>
            </a:r>
            <a:r>
              <a:rPr lang="en-US" sz="1800" dirty="0" err="1">
                <a:latin typeface="Cambria" pitchFamily="18" charset="0"/>
              </a:rPr>
              <a:t>iz</a:t>
            </a:r>
            <a:r>
              <a:rPr lang="en-US" sz="1800" dirty="0">
                <a:latin typeface="Cambria" pitchFamily="18" charset="0"/>
              </a:rPr>
              <a:t> </a:t>
            </a:r>
            <a:r>
              <a:rPr lang="en-US" sz="1800" dirty="0" err="1">
                <a:latin typeface="Cambria" pitchFamily="18" charset="0"/>
              </a:rPr>
              <a:t>vodenih</a:t>
            </a:r>
            <a:r>
              <a:rPr lang="en-US" sz="1800" dirty="0">
                <a:latin typeface="Cambria" pitchFamily="18" charset="0"/>
              </a:rPr>
              <a:t> </a:t>
            </a:r>
            <a:r>
              <a:rPr lang="en-US" sz="1800" dirty="0" err="1">
                <a:latin typeface="Cambria" pitchFamily="18" charset="0"/>
              </a:rPr>
              <a:t>rastvora</a:t>
            </a:r>
            <a:r>
              <a:rPr lang="en-US" sz="1800" dirty="0">
                <a:latin typeface="Cambria" pitchFamily="18" charset="0"/>
              </a:rPr>
              <a:t> </a:t>
            </a:r>
            <a:r>
              <a:rPr lang="en-US" sz="1800" dirty="0" err="1">
                <a:latin typeface="Cambria" pitchFamily="18" charset="0"/>
              </a:rPr>
              <a:t>na</a:t>
            </a:r>
            <a:r>
              <a:rPr lang="en-US" sz="1800" dirty="0">
                <a:latin typeface="Cambria" pitchFamily="18" charset="0"/>
              </a:rPr>
              <a:t> </a:t>
            </a:r>
            <a:r>
              <a:rPr lang="en-US" sz="1800" dirty="0" err="1">
                <a:latin typeface="Cambria" pitchFamily="18" charset="0"/>
              </a:rPr>
              <a:t>zeolitima</a:t>
            </a:r>
            <a:endParaRPr lang="en-GB" sz="1800" dirty="0">
              <a:latin typeface="Cambria" pitchFamily="18" charset="0"/>
            </a:endParaRPr>
          </a:p>
          <a:p>
            <a:pPr marL="0" indent="0">
              <a:buNone/>
            </a:pPr>
            <a:endParaRPr lang="en-US" sz="1800" dirty="0">
              <a:latin typeface="Cambr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594" y="2895641"/>
            <a:ext cx="4251257" cy="343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2064644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V</a:t>
            </a:r>
            <a:r>
              <a:rPr lang="en-GB" sz="1200">
                <a:solidFill>
                  <a:srgbClr val="0070C0"/>
                </a:solidFill>
                <a:latin typeface="Cambria" pitchFamily="18" charset="0"/>
              </a:rPr>
              <a:t>. Rakić, </a:t>
            </a:r>
            <a:r>
              <a:rPr lang="en-GB" sz="1200" dirty="0" err="1">
                <a:solidFill>
                  <a:srgbClr val="0070C0"/>
                </a:solidFill>
                <a:latin typeface="Cambria" pitchFamily="18" charset="0"/>
              </a:rPr>
              <a:t>Lj</a:t>
            </a:r>
            <a:r>
              <a:rPr lang="en-GB" sz="1200">
                <a:solidFill>
                  <a:srgbClr val="0070C0"/>
                </a:solidFill>
                <a:latin typeface="Cambria" pitchFamily="18" charset="0"/>
              </a:rPr>
              <a:t>. Damjanović, </a:t>
            </a:r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V</a:t>
            </a:r>
            <a:r>
              <a:rPr lang="en-GB" sz="1200">
                <a:solidFill>
                  <a:srgbClr val="0070C0"/>
                </a:solidFill>
                <a:latin typeface="Cambria" pitchFamily="18" charset="0"/>
              </a:rPr>
              <a:t>. Rac, </a:t>
            </a:r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D</a:t>
            </a:r>
            <a:r>
              <a:rPr lang="en-GB" sz="1200">
                <a:solidFill>
                  <a:srgbClr val="0070C0"/>
                </a:solidFill>
                <a:latin typeface="Cambria" pitchFamily="18" charset="0"/>
              </a:rPr>
              <a:t>. Stošić, </a:t>
            </a:r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V</a:t>
            </a:r>
            <a:r>
              <a:rPr lang="en-GB" sz="1200">
                <a:solidFill>
                  <a:srgbClr val="0070C0"/>
                </a:solidFill>
                <a:latin typeface="Cambria" pitchFamily="18" charset="0"/>
              </a:rPr>
              <a:t>. Dondur, </a:t>
            </a:r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A. </a:t>
            </a:r>
            <a:r>
              <a:rPr lang="en-GB" sz="1200" dirty="0" err="1">
                <a:solidFill>
                  <a:srgbClr val="0070C0"/>
                </a:solidFill>
                <a:latin typeface="Cambria" pitchFamily="18" charset="0"/>
              </a:rPr>
              <a:t>Auroux</a:t>
            </a:r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.  </a:t>
            </a:r>
          </a:p>
          <a:p>
            <a:r>
              <a:rPr lang="en-GB" sz="1200" i="1" dirty="0">
                <a:solidFill>
                  <a:srgbClr val="0070C0"/>
                </a:solidFill>
                <a:latin typeface="Cambria" pitchFamily="18" charset="0"/>
              </a:rPr>
              <a:t>The adsorption of nicotine from aqueous solutions on different zeolite structures</a:t>
            </a:r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.</a:t>
            </a:r>
          </a:p>
          <a:p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Water research (2010) </a:t>
            </a:r>
            <a:r>
              <a:rPr lang="en-GB" sz="1200">
                <a:solidFill>
                  <a:srgbClr val="0070C0"/>
                </a:solidFill>
                <a:latin typeface="Cambria" pitchFamily="18" charset="0"/>
              </a:rPr>
              <a:t>44(6), </a:t>
            </a:r>
            <a:r>
              <a:rPr lang="en-GB" sz="1200" dirty="0">
                <a:solidFill>
                  <a:srgbClr val="0070C0"/>
                </a:solidFill>
                <a:latin typeface="Cambria" pitchFamily="18" charset="0"/>
              </a:rPr>
              <a:t>2047-2057.</a:t>
            </a:r>
          </a:p>
          <a:p>
            <a:endParaRPr lang="en-GB" sz="1200" dirty="0">
              <a:solidFill>
                <a:srgbClr val="0070C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4" y="3048000"/>
            <a:ext cx="320992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10400" y="4843440"/>
            <a:ext cx="1219200" cy="18576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7162800" y="2211391"/>
            <a:ext cx="1397136" cy="537506"/>
            <a:chOff x="7162800" y="2211391"/>
            <a:chExt cx="1397136" cy="537506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211391"/>
              <a:ext cx="1384485" cy="537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7175448" y="2216305"/>
              <a:ext cx="1384488" cy="532591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7010400" y="4648200"/>
            <a:ext cx="1219200" cy="1857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7185699" y="1333499"/>
            <a:ext cx="1617425" cy="800101"/>
            <a:chOff x="7154070" y="1295160"/>
            <a:chExt cx="1617425" cy="800101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869" y="1295160"/>
              <a:ext cx="1571626" cy="800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7154070" y="1371599"/>
              <a:ext cx="1579013" cy="72366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7010400" y="4429080"/>
            <a:ext cx="1219200" cy="18576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7175448" y="533400"/>
            <a:ext cx="1619600" cy="761760"/>
            <a:chOff x="7175448" y="533400"/>
            <a:chExt cx="1619600" cy="76176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448" y="533400"/>
              <a:ext cx="1619600" cy="76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7185699" y="647650"/>
              <a:ext cx="1598021" cy="64751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1335104" y="3336098"/>
            <a:ext cx="3084495" cy="77870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1335103" y="4174278"/>
            <a:ext cx="3084495" cy="8064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340256" y="5033856"/>
            <a:ext cx="3079342" cy="806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26EEC5B1-9486-40B6-A579-462693CE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24</a:t>
            </a:fld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0A10498-9451-429B-B4BD-C275A072C431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9ABA93B-FAA9-4C17-B40B-FA240FBC5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9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28"/>
    </mc:Choice>
    <mc:Fallback>
      <p:transition spd="slow" advTm="85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580" x="82550" y="3735388"/>
          <p14:tracePt t="43598" x="173038" y="3735388"/>
          <p14:tracePt t="43611" x="192088" y="3735388"/>
          <p14:tracePt t="43627" x="219075" y="3735388"/>
          <p14:tracePt t="43644" x="246063" y="3743325"/>
          <p14:tracePt t="43660" x="255588" y="3743325"/>
          <p14:tracePt t="43694" x="282575" y="3752850"/>
          <p14:tracePt t="43711" x="301625" y="3762375"/>
          <p14:tracePt t="43742" x="392113" y="3852863"/>
          <p14:tracePt t="43768" x="465138" y="3908425"/>
          <p14:tracePt t="43780" x="539750" y="3963988"/>
          <p14:tracePt t="43798" x="593725" y="4008438"/>
          <p14:tracePt t="43818" x="676275" y="4064000"/>
          <p14:tracePt t="43828" x="685800" y="4073525"/>
          <p14:tracePt t="43848" x="703263" y="4090988"/>
          <p14:tracePt t="43879" x="703263" y="4100513"/>
          <p14:tracePt t="44007" x="730250" y="4100513"/>
          <p14:tracePt t="44020" x="776288" y="4100513"/>
          <p14:tracePt t="44028" x="795338" y="4100513"/>
          <p14:tracePt t="44049" x="868363" y="4100513"/>
          <p14:tracePt t="44068" x="876300" y="4081463"/>
          <p14:tracePt t="44079" x="885825" y="4081463"/>
          <p14:tracePt t="44098" x="904875" y="4081463"/>
          <p14:tracePt t="44111" x="912813" y="4081463"/>
          <p14:tracePt t="44128" x="941388" y="4081463"/>
          <p14:tracePt t="44158" x="949325" y="4081463"/>
          <p14:tracePt t="44178" x="958850" y="4081463"/>
          <p14:tracePt t="44195" x="968375" y="4073525"/>
          <p14:tracePt t="44211" x="985838" y="4073525"/>
          <p14:tracePt t="44219" x="995363" y="4073525"/>
          <p14:tracePt t="44244" x="1050925" y="4073525"/>
          <p14:tracePt t="44268" x="1058863" y="4073525"/>
          <p14:tracePt t="44280" x="1068388" y="4073525"/>
          <p14:tracePt t="44299" x="1104900" y="4073525"/>
          <p14:tracePt t="44379" x="1114425" y="4073525"/>
          <p14:tracePt t="46609" x="1123950" y="4073525"/>
          <p14:tracePt t="46859" x="1133475" y="4073525"/>
          <p14:tracePt t="46870" x="1160463" y="4090988"/>
          <p14:tracePt t="46888" x="1177925" y="4110038"/>
          <p14:tracePt t="46901" x="1206500" y="4117975"/>
          <p14:tracePt t="46938" x="1214438" y="4117975"/>
          <p14:tracePt t="46949" x="1233488" y="4117975"/>
          <p14:tracePt t="46967" x="1243013" y="4117975"/>
          <p14:tracePt t="46980" x="1270000" y="4127500"/>
          <p14:tracePt t="47002" x="1279525" y="4127500"/>
          <p14:tracePt t="47008" x="1296988" y="4127500"/>
          <p14:tracePt t="47029" x="1316038" y="4127500"/>
          <p14:tracePt t="47050" x="1333500" y="4137025"/>
          <p14:tracePt t="47062" x="1370013" y="4146550"/>
          <p14:tracePt t="47081" x="1433513" y="4146550"/>
          <p14:tracePt t="47093" x="1506538" y="4146550"/>
          <p14:tracePt t="47110" x="1579563" y="4154488"/>
          <p14:tracePt t="47126" x="1690688" y="4154488"/>
          <p14:tracePt t="47143" x="1781175" y="4154488"/>
          <p14:tracePt t="47169" x="1909763" y="4154488"/>
          <p14:tracePt t="47190" x="1963738" y="4154488"/>
          <p14:tracePt t="47201" x="1990725" y="4154488"/>
          <p14:tracePt t="47218" x="2009775" y="4154488"/>
          <p14:tracePt t="47229" x="2019300" y="4154488"/>
          <p14:tracePt t="47248" x="2063750" y="4154488"/>
          <p14:tracePt t="47260" x="2082800" y="4154488"/>
          <p14:tracePt t="47281" x="2136775" y="4154488"/>
          <p14:tracePt t="47293" x="2165350" y="4154488"/>
          <p14:tracePt t="47310" x="2228850" y="4154488"/>
          <p14:tracePt t="47331" x="2284413" y="4154488"/>
          <p14:tracePt t="47332" x="2311400" y="4154488"/>
          <p14:tracePt t="47359" x="2328863" y="4154488"/>
          <p14:tracePt t="47359" x="2338388" y="4154488"/>
          <p14:tracePt t="47367" x="2365375" y="4154488"/>
          <p14:tracePt t="47395" x="2420938" y="4154488"/>
          <p14:tracePt t="47398" x="2438400" y="4154488"/>
          <p14:tracePt t="47417" x="2474913" y="4154488"/>
          <p14:tracePt t="47445" x="2557463" y="4154488"/>
          <p14:tracePt t="47467" x="2630488" y="4154488"/>
          <p14:tracePt t="47477" x="2703513" y="4154488"/>
          <p14:tracePt t="47498" x="2786063" y="4154488"/>
          <p14:tracePt t="47512" x="2849563" y="4154488"/>
          <p14:tracePt t="47529" x="2895600" y="4154488"/>
          <p14:tracePt t="47546" x="2922588" y="4154488"/>
          <p14:tracePt t="47558" x="2959100" y="4154488"/>
          <p14:tracePt t="47579" x="2987675" y="4154488"/>
          <p14:tracePt t="47592" x="3005138" y="4154488"/>
          <p14:tracePt t="47609" x="3024188" y="4154488"/>
          <p14:tracePt t="47625" x="3041650" y="4154488"/>
          <p14:tracePt t="47642" x="3068638" y="4154488"/>
          <p14:tracePt t="47668" x="3087688" y="4154488"/>
          <p14:tracePt t="47698" x="3105150" y="4154488"/>
          <p14:tracePt t="47779" x="3114675" y="4154488"/>
          <p14:tracePt t="47829" x="3141663" y="4154488"/>
          <p14:tracePt t="47844" x="3151188" y="4154488"/>
          <p14:tracePt t="47861" x="3170238" y="4154488"/>
          <p14:tracePt t="47868" x="3178175" y="4154488"/>
          <p14:tracePt t="47895" x="3206750" y="4154488"/>
          <p14:tracePt t="47918" x="3224213" y="4154488"/>
          <p14:tracePt t="47930" x="3243263" y="4154488"/>
          <p14:tracePt t="47950" x="3270250" y="4154488"/>
          <p14:tracePt t="47969" x="3279775" y="4164013"/>
          <p14:tracePt t="48000" x="3289300" y="4164013"/>
          <p14:tracePt t="48075" x="3297238" y="4173538"/>
          <p14:tracePt t="48109" x="3306763" y="4173538"/>
          <p14:tracePt t="48142" x="3316288" y="4173538"/>
          <p14:tracePt t="48151" x="3325813" y="4173538"/>
          <p14:tracePt t="48169" x="3333750" y="4173538"/>
          <p14:tracePt t="48178" x="3343275" y="4173538"/>
          <p14:tracePt t="48198" x="3352800" y="4183063"/>
          <p14:tracePt t="48358" x="3362325" y="4183063"/>
          <p14:tracePt t="48425" x="3370263" y="4183063"/>
          <p14:tracePt t="48449" x="3379788" y="4183063"/>
          <p14:tracePt t="48478" x="3389313" y="4183063"/>
          <p14:tracePt t="48542" x="3398838" y="4183063"/>
          <p14:tracePt t="48562" x="3406775" y="4183063"/>
          <p14:tracePt t="48609" x="3416300" y="4183063"/>
          <p14:tracePt t="48628" x="3425825" y="4183063"/>
          <p14:tracePt t="48645" x="3435350" y="4183063"/>
          <p14:tracePt t="48678" x="3443288" y="4183063"/>
          <p14:tracePt t="48709" x="3452813" y="4183063"/>
          <p14:tracePt t="48748" x="3462338" y="4183063"/>
          <p14:tracePt t="48825" x="3471863" y="4183063"/>
          <p14:tracePt t="48899" x="3479800" y="4183063"/>
          <p14:tracePt t="48949" x="3508375" y="4183063"/>
          <p14:tracePt t="48978" x="3598863" y="4183063"/>
          <p14:tracePt t="49000" x="3708400" y="4183063"/>
          <p14:tracePt t="49029" x="3854450" y="4173538"/>
          <p14:tracePt t="49037" x="3883025" y="4173538"/>
          <p14:tracePt t="49062" x="3919538" y="4164013"/>
          <p14:tracePt t="49325" x="3927475" y="4154488"/>
          <p14:tracePt t="49425" x="3919538" y="4154488"/>
          <p14:tracePt t="49448" x="3910013" y="4154488"/>
          <p14:tracePt t="49460" x="3863975" y="4154488"/>
          <p14:tracePt t="49479" x="3836988" y="4154488"/>
          <p14:tracePt t="49492" x="3773488" y="4154488"/>
          <p14:tracePt t="49508" x="3744913" y="4154488"/>
          <p14:tracePt t="49529" x="3690938" y="4164013"/>
          <p14:tracePt t="49542" x="3635375" y="4164013"/>
          <p14:tracePt t="49558" x="3562350" y="4164013"/>
          <p14:tracePt t="49575" x="3489325" y="4164013"/>
          <p14:tracePt t="49592" x="3416300" y="4164013"/>
          <p14:tracePt t="49604" x="3362325" y="4164013"/>
          <p14:tracePt t="49605" x="3316288" y="4164013"/>
          <p14:tracePt t="49626" x="3224213" y="4164013"/>
          <p14:tracePt t="49630" x="3160713" y="4164013"/>
          <p14:tracePt t="49647" x="3060700" y="4164013"/>
          <p14:tracePt t="49648" x="3005138" y="4164013"/>
          <p14:tracePt t="49669" x="2922588" y="4164013"/>
          <p14:tracePt t="49678" x="2878138" y="4164013"/>
          <p14:tracePt t="49698" x="2768600" y="4164013"/>
          <p14:tracePt t="49712" x="2695575" y="4164013"/>
          <p14:tracePt t="49728" x="2613025" y="4164013"/>
          <p14:tracePt t="49745" x="2547938" y="4164013"/>
          <p14:tracePt t="49762" x="2457450" y="4164013"/>
          <p14:tracePt t="49778" x="2357438" y="4164013"/>
          <p14:tracePt t="49795" x="2238375" y="4164013"/>
          <p14:tracePt t="49812" x="2128838" y="4164013"/>
          <p14:tracePt t="49821" x="2082800" y="4164013"/>
          <p14:tracePt t="49845" x="1954213" y="4164013"/>
          <p14:tracePt t="49867" x="1827213" y="4164013"/>
          <p14:tracePt t="49880" x="1800225" y="4164013"/>
          <p14:tracePt t="49899" x="1744663" y="4164013"/>
          <p14:tracePt t="49919" x="1708150" y="4164013"/>
          <p14:tracePt t="49928" x="1690688" y="4164013"/>
          <p14:tracePt t="49948" x="1625600" y="4164013"/>
          <p14:tracePt t="49959" x="1608138" y="4164013"/>
          <p14:tracePt t="49980" x="1516063" y="4154488"/>
          <p14:tracePt t="49991" x="1489075" y="4154488"/>
          <p14:tracePt t="50013" x="1433513" y="4154488"/>
          <p14:tracePt t="50021" x="1406525" y="4154488"/>
          <p14:tracePt t="50041" x="1379538" y="4154488"/>
          <p14:tracePt t="50058" x="1370013" y="4154488"/>
          <p14:tracePt t="50075" x="1360488" y="4154488"/>
          <p14:tracePt t="50076" x="1352550" y="4154488"/>
          <p14:tracePt t="50092" x="1333500" y="4146550"/>
          <p14:tracePt t="50148" x="1316038" y="4146550"/>
          <p14:tracePt t="50178" x="1287463" y="4146550"/>
          <p14:tracePt t="50308" x="1270000" y="4146550"/>
          <p14:tracePt t="50328" x="1260475" y="4146550"/>
          <p14:tracePt t="50375" x="1260475" y="4164013"/>
          <p14:tracePt t="50398" x="1260475" y="4183063"/>
          <p14:tracePt t="50428" x="1260475" y="4210050"/>
          <p14:tracePt t="50448" x="1260475" y="4219575"/>
          <p14:tracePt t="50461" x="1260475" y="4227513"/>
          <p14:tracePt t="51479" x="1260475" y="4237038"/>
          <p14:tracePt t="51508" x="1233488" y="4264025"/>
          <p14:tracePt t="51528" x="1223963" y="4264025"/>
          <p14:tracePt t="51545" x="1206500" y="4283075"/>
          <p14:tracePt t="51568" x="1187450" y="4292600"/>
          <p14:tracePt t="51580" x="1177925" y="4300538"/>
          <p14:tracePt t="51600" x="1169988" y="4319588"/>
          <p14:tracePt t="51620" x="1160463" y="4329113"/>
          <p14:tracePt t="51649" x="1133475" y="4346575"/>
          <p14:tracePt t="51678" x="1123950" y="4356100"/>
          <p14:tracePt t="51694" x="1123950" y="4365625"/>
          <p14:tracePt t="51711" x="1114425" y="4392613"/>
          <p14:tracePt t="51728" x="1114425" y="4410075"/>
          <p14:tracePt t="51744" x="1114425" y="4438650"/>
          <p14:tracePt t="51761" x="1114425" y="4465638"/>
          <p14:tracePt t="51769" x="1114425" y="4475163"/>
          <p14:tracePt t="51794" x="1114425" y="4502150"/>
          <p14:tracePt t="51798" x="1114425" y="4519613"/>
          <p14:tracePt t="51818" x="1114425" y="4548188"/>
          <p14:tracePt t="51830" x="1114425" y="4565650"/>
          <p14:tracePt t="51849" x="1123950" y="4592638"/>
          <p14:tracePt t="51869" x="1133475" y="4621213"/>
          <p14:tracePt t="51878" x="1141413" y="4657725"/>
          <p14:tracePt t="51898" x="1150938" y="4684713"/>
          <p14:tracePt t="51911" x="1177925" y="4721225"/>
          <p14:tracePt t="51928" x="1187450" y="4767263"/>
          <p14:tracePt t="51944" x="1196975" y="4767263"/>
          <p14:tracePt t="51968" x="1196975" y="4775200"/>
          <p14:tracePt t="51995" x="1196975" y="4784725"/>
          <p14:tracePt t="52098" x="1206500" y="4803775"/>
          <p14:tracePt t="52117" x="1214438" y="4830763"/>
          <p14:tracePt t="52179" x="1233488" y="4840288"/>
          <p14:tracePt t="52195" x="1243013" y="4848225"/>
          <p14:tracePt t="52211" x="1250950" y="4857750"/>
          <p14:tracePt t="52242" x="1260475" y="4884738"/>
          <p14:tracePt t="52261" x="1270000" y="4903788"/>
          <p14:tracePt t="52379" x="1270000" y="4913313"/>
          <p14:tracePt t="52679" x="1296988" y="4913313"/>
          <p14:tracePt t="52695" x="1343025" y="4922838"/>
          <p14:tracePt t="52711" x="1433513" y="4940300"/>
          <p14:tracePt t="52742" x="1562100" y="4949825"/>
          <p14:tracePt t="52767" x="1635125" y="4959350"/>
          <p14:tracePt t="52795" x="1662113" y="4959350"/>
          <p14:tracePt t="52818" x="1708150" y="4959350"/>
          <p14:tracePt t="52830" x="1717675" y="4959350"/>
          <p14:tracePt t="52849" x="1763713" y="4959350"/>
          <p14:tracePt t="52862" x="1800225" y="4959350"/>
          <p14:tracePt t="52879" x="1890713" y="4959350"/>
          <p14:tracePt t="52900" x="1973263" y="4959350"/>
          <p14:tracePt t="52912" x="2019300" y="4959350"/>
          <p14:tracePt t="52929" x="2082800" y="4967288"/>
          <p14:tracePt t="52942" x="2119313" y="4967288"/>
          <p14:tracePt t="52959" x="2174875" y="4967288"/>
          <p14:tracePt t="52976" x="2274888" y="4967288"/>
          <p14:tracePt t="52992" x="2328863" y="4967288"/>
          <p14:tracePt t="52998" x="2347913" y="4967288"/>
          <p14:tracePt t="53019" x="2411413" y="4967288"/>
          <p14:tracePt t="53045" x="2520950" y="4967288"/>
          <p14:tracePt t="53068" x="2603500" y="4967288"/>
          <p14:tracePt t="53080" x="2657475" y="4967288"/>
          <p14:tracePt t="53099" x="2722563" y="4967288"/>
          <p14:tracePt t="53112" x="2768600" y="4976813"/>
          <p14:tracePt t="53129" x="2776538" y="4976813"/>
          <p14:tracePt t="53142" x="2813050" y="4976813"/>
          <p14:tracePt t="53159" x="2849563" y="4986338"/>
          <p14:tracePt t="53179" x="2878138" y="4986338"/>
          <p14:tracePt t="53192" x="2895600" y="4986338"/>
          <p14:tracePt t="53209" x="2932113" y="5003800"/>
          <p14:tracePt t="53226" x="2959100" y="5003800"/>
          <p14:tracePt t="53242" x="2987675" y="5003800"/>
          <p14:tracePt t="53269" x="3005138" y="5003800"/>
          <p14:tracePt t="53294" x="3014663" y="5003800"/>
          <p14:tracePt t="53318" x="3024188" y="5003800"/>
          <p14:tracePt t="53331" x="3032125" y="5003800"/>
          <p14:tracePt t="53350" x="3068638" y="5003800"/>
          <p14:tracePt t="53378" x="3078163" y="5003800"/>
          <p14:tracePt t="53429" x="3087688" y="5003800"/>
          <p14:tracePt t="53444" x="3097213" y="5003800"/>
          <p14:tracePt t="53461" x="3114675" y="5003800"/>
          <p14:tracePt t="53461" x="3124200" y="5003800"/>
          <p14:tracePt t="53492" x="3170238" y="5003800"/>
          <p14:tracePt t="53517" x="3197225" y="5003800"/>
          <p14:tracePt t="53530" x="3224213" y="5003800"/>
          <p14:tracePt t="53549" x="3252788" y="5003800"/>
          <p14:tracePt t="53569" x="3270250" y="5003800"/>
          <p14:tracePt t="53578" x="3279775" y="5003800"/>
          <p14:tracePt t="53598" x="3306763" y="5003800"/>
          <p14:tracePt t="53628" x="3316288" y="5003800"/>
          <p14:tracePt t="53775" x="3325813" y="5003800"/>
          <p14:tracePt t="53779" x="3333750" y="5003800"/>
          <p14:tracePt t="53798" x="3389313" y="5003800"/>
          <p14:tracePt t="53828" x="3435350" y="5003800"/>
          <p14:tracePt t="53848" x="3462338" y="5003800"/>
          <p14:tracePt t="53860" x="3471863" y="5003800"/>
          <p14:tracePt t="53881" x="3479800" y="5003800"/>
          <p14:tracePt t="53892" x="3489325" y="5003800"/>
          <p14:tracePt t="53909" x="3498850" y="5003800"/>
          <p14:tracePt t="53959" x="3516313" y="5003800"/>
          <p14:tracePt t="53992" x="3525838" y="5003800"/>
          <p14:tracePt t="54008" x="3544888" y="5003800"/>
          <p14:tracePt t="54028" x="3571875" y="5003800"/>
          <p14:tracePt t="54049" x="3589338" y="5003800"/>
          <p14:tracePt t="54067" x="3625850" y="5003800"/>
          <p14:tracePt t="54078" x="3635375" y="5003800"/>
          <p14:tracePt t="54098" x="3681413" y="5003800"/>
          <p14:tracePt t="54111" x="3690938" y="5003800"/>
          <p14:tracePt t="54128" x="3708400" y="5003800"/>
          <p14:tracePt t="54144" x="3735388" y="5003800"/>
          <p14:tracePt t="54161" x="3763963" y="5003800"/>
          <p14:tracePt t="54162" x="3773488" y="5003800"/>
          <p14:tracePt t="54169" x="3790950" y="5003800"/>
          <p14:tracePt t="54194" x="3810000" y="5003800"/>
          <p14:tracePt t="54211" x="3836988" y="5003800"/>
          <p14:tracePt t="54219" x="3846513" y="5003800"/>
          <p14:tracePt t="54244" x="3873500" y="5003800"/>
          <p14:tracePt t="54267" x="3883025" y="5003800"/>
          <p14:tracePt t="54280" x="3900488" y="5003800"/>
          <p14:tracePt t="54299" x="3927475" y="5003800"/>
          <p14:tracePt t="54312" x="3946525" y="5003800"/>
          <p14:tracePt t="54329" x="3956050" y="5003800"/>
          <p14:tracePt t="54350" x="3983038" y="5003800"/>
          <p14:tracePt t="54363" x="4000500" y="5003800"/>
          <p14:tracePt t="54379" x="4019550" y="5003800"/>
          <p14:tracePt t="54411" x="4029075" y="5003800"/>
          <p14:tracePt t="54442" x="4037013" y="5003800"/>
          <p14:tracePt t="54725" x="3973513" y="5003800"/>
          <p14:tracePt t="54745" x="3827463" y="5003800"/>
          <p14:tracePt t="54767" x="3717925" y="5003800"/>
          <p14:tracePt t="54780" x="3617913" y="5003800"/>
          <p14:tracePt t="54799" x="3471863" y="5003800"/>
          <p14:tracePt t="54812" x="3260725" y="5003800"/>
          <p14:tracePt t="54829" x="3032125" y="5003800"/>
          <p14:tracePt t="54849" x="2776538" y="5003800"/>
          <p14:tracePt t="54862" x="2547938" y="5003800"/>
          <p14:tracePt t="54879" x="2384425" y="5003800"/>
          <p14:tracePt t="54892" x="2284413" y="5003800"/>
          <p14:tracePt t="54909" x="2228850" y="5003800"/>
          <p14:tracePt t="54925" x="2211388" y="5003800"/>
          <p14:tracePt t="54942" x="2192338" y="5003800"/>
          <p14:tracePt t="54969" x="2174875" y="5003800"/>
          <p14:tracePt t="54994" x="2165350" y="5003800"/>
          <p14:tracePt t="54999" x="2155825" y="5003800"/>
          <p14:tracePt t="55029" x="2146300" y="5003800"/>
          <p14:tracePt t="55048" x="2128838" y="5003800"/>
          <p14:tracePt t="55062" x="2119313" y="5003800"/>
          <p14:tracePt t="55078" x="2100263" y="5003800"/>
          <p14:tracePt t="55095" x="2082800" y="5003800"/>
          <p14:tracePt t="55142" x="2073275" y="5003800"/>
          <p14:tracePt t="55161" x="2046288" y="5003800"/>
          <p14:tracePt t="55192" x="1973263" y="5022850"/>
          <p14:tracePt t="55218" x="1936750" y="5022850"/>
          <p14:tracePt t="55245" x="1873250" y="5022850"/>
          <p14:tracePt t="55268" x="1844675" y="5022850"/>
          <p14:tracePt t="55280" x="1827213" y="5022850"/>
          <p14:tracePt t="55300" x="1817688" y="5022850"/>
          <p14:tracePt t="55328" x="1808163" y="5022850"/>
          <p14:tracePt t="55345" x="1790700" y="5022850"/>
          <p14:tracePt t="55358" x="1771650" y="5022850"/>
          <p14:tracePt t="55379" x="1763713" y="5022850"/>
          <p14:tracePt t="55379" x="1754188" y="5032375"/>
          <p14:tracePt t="55411" x="1735138" y="5040313"/>
          <p14:tracePt t="55442" x="1727200" y="5040313"/>
          <p14:tracePt t="55525" x="1717675" y="5049838"/>
          <p14:tracePt t="55628" x="1735138" y="5049838"/>
          <p14:tracePt t="55645" x="1800225" y="5076825"/>
          <p14:tracePt t="55658" x="1873250" y="5095875"/>
          <p14:tracePt t="55675" x="1990725" y="5105400"/>
          <p14:tracePt t="55692" x="2073275" y="5113338"/>
          <p14:tracePt t="55718" x="2219325" y="5113338"/>
          <p14:tracePt t="55728" x="2255838" y="5113338"/>
          <p14:tracePt t="55748" x="2328863" y="5113338"/>
          <p14:tracePt t="55768" x="2347913" y="5113338"/>
          <p14:tracePt t="55798" x="2374900" y="5113338"/>
          <p14:tracePt t="55811" x="2393950" y="5113338"/>
          <p14:tracePt t="55828" x="2411413" y="5113338"/>
          <p14:tracePt t="55844" x="2430463" y="5113338"/>
          <p14:tracePt t="56008" x="2320925" y="5122863"/>
          <p14:tracePt t="56028" x="2211388" y="5141913"/>
          <p14:tracePt t="56049" x="2136775" y="5141913"/>
          <p14:tracePt t="56061" x="2019300" y="5141913"/>
          <p14:tracePt t="56080" x="1890713" y="5141913"/>
          <p14:tracePt t="56091" x="1735138" y="5141913"/>
          <p14:tracePt t="56109" x="1617663" y="5141913"/>
          <p14:tracePt t="56125" x="1506538" y="5141913"/>
          <p14:tracePt t="56142" x="1389063" y="5141913"/>
          <p14:tracePt t="56159" x="1233488" y="5141913"/>
          <p14:tracePt t="56175" x="1087438" y="5141913"/>
          <p14:tracePt t="56192" x="949325" y="5141913"/>
          <p14:tracePt t="56208" x="849313" y="5141913"/>
          <p14:tracePt t="56225" x="812800" y="5141913"/>
          <p14:tracePt t="56498" x="831850" y="5141913"/>
          <p14:tracePt t="56528" x="949325" y="5168900"/>
          <p14:tracePt t="56548" x="1287463" y="5195888"/>
          <p14:tracePt t="56561" x="1535113" y="5214938"/>
          <p14:tracePt t="56578" x="1708150" y="5214938"/>
          <p14:tracePt t="56595" x="1781175" y="5214938"/>
          <p14:tracePt t="56611" x="1817688" y="5214938"/>
          <p14:tracePt t="56642" x="1844675" y="5214938"/>
          <p14:tracePt t="56667" x="1854200" y="5214938"/>
          <p14:tracePt t="56828" x="1817688" y="5214938"/>
          <p14:tracePt t="56844" x="1717675" y="5214938"/>
          <p14:tracePt t="56861" x="1598613" y="5205413"/>
          <p14:tracePt t="56869" x="1506538" y="5205413"/>
          <p14:tracePt t="56894" x="1370013" y="5195888"/>
          <p14:tracePt t="56898" x="1352550" y="5195888"/>
          <p14:tracePt t="56918" x="1260475" y="5195888"/>
          <p14:tracePt t="56944" x="1187450" y="5195888"/>
          <p14:tracePt t="56949" x="1169988" y="5195888"/>
          <p14:tracePt t="56968" x="1141413" y="5186363"/>
          <p14:tracePt t="56980" x="1114425" y="5178425"/>
          <p14:tracePt t="57175" x="1087438" y="5178425"/>
          <p14:tracePt t="57199" x="1087438" y="5186363"/>
          <p14:tracePt t="57228" x="1087438" y="5251450"/>
          <p14:tracePt t="57248" x="1096963" y="5305425"/>
          <p14:tracePt t="57261" x="1096963" y="5332413"/>
          <p14:tracePt t="57261" x="1104900" y="5368925"/>
          <p14:tracePt t="57278" x="1114425" y="5424488"/>
          <p14:tracePt t="57294" x="1123950" y="5487988"/>
          <p14:tracePt t="57311" x="1133475" y="5524500"/>
          <p14:tracePt t="57328" x="1150938" y="5561013"/>
          <p14:tracePt t="57345" x="1150938" y="5570538"/>
          <p14:tracePt t="57358" x="1150938" y="5588000"/>
          <p14:tracePt t="57375" x="1160463" y="5607050"/>
          <p14:tracePt t="57391" x="1160463" y="5616575"/>
          <p14:tracePt t="57509" x="1169988" y="5616575"/>
          <p14:tracePt t="57592" x="1177925" y="5634038"/>
          <p14:tracePt t="57611" x="1196975" y="5670550"/>
          <p14:tracePt t="57619" x="1206500" y="5707063"/>
          <p14:tracePt t="57644" x="1214438" y="5726113"/>
          <p14:tracePt t="57648" x="1223963" y="5734050"/>
          <p14:tracePt t="57667" x="1223963" y="5743575"/>
          <p14:tracePt t="57779" x="1233488" y="5780088"/>
          <p14:tracePt t="57795" x="1233488" y="5789613"/>
          <p14:tracePt t="57811" x="1250950" y="5816600"/>
          <p14:tracePt t="57842" x="1279525" y="5835650"/>
          <p14:tracePt t="57861" x="1287463" y="5843588"/>
          <p14:tracePt t="57925" x="1287463" y="5853113"/>
          <p14:tracePt t="57975" x="1296988" y="5862638"/>
          <p14:tracePt t="58125" x="1306513" y="5862638"/>
          <p14:tracePt t="58145" x="1333500" y="5862638"/>
          <p14:tracePt t="58149" x="1352550" y="5862638"/>
          <p14:tracePt t="58167" x="1416050" y="5862638"/>
          <p14:tracePt t="58180" x="1443038" y="5862638"/>
          <p14:tracePt t="58199" x="1506538" y="5862638"/>
          <p14:tracePt t="58212" x="1562100" y="5862638"/>
          <p14:tracePt t="58229" x="1654175" y="5862638"/>
          <p14:tracePt t="58248" x="1708150" y="5862638"/>
          <p14:tracePt t="58262" x="1771650" y="5862638"/>
          <p14:tracePt t="58279" x="1827213" y="5862638"/>
          <p14:tracePt t="58292" x="1890713" y="5862638"/>
          <p14:tracePt t="58308" x="1946275" y="5862638"/>
          <p14:tracePt t="58325" x="2036763" y="5862638"/>
          <p14:tracePt t="58342" x="2109788" y="5862638"/>
          <p14:tracePt t="58358" x="2192338" y="5862638"/>
          <p14:tracePt t="58375" x="2311400" y="5862638"/>
          <p14:tracePt t="58392" x="2393950" y="5862638"/>
          <p14:tracePt t="58418" x="2484438" y="5862638"/>
          <p14:tracePt t="58428" x="2511425" y="5862638"/>
          <p14:tracePt t="58447" x="2603500" y="5862638"/>
          <p14:tracePt t="58461" x="2649538" y="5862638"/>
          <p14:tracePt t="58478" x="2703513" y="5872163"/>
          <p14:tracePt t="58498" x="2768600" y="5872163"/>
          <p14:tracePt t="58510" x="2776538" y="5872163"/>
          <p14:tracePt t="58529" x="2832100" y="5881688"/>
          <p14:tracePt t="58541" x="2849563" y="5881688"/>
          <p14:tracePt t="58559" x="2895600" y="5889625"/>
          <p14:tracePt t="58559" x="2932113" y="5889625"/>
          <p14:tracePt t="58576" x="2987675" y="5889625"/>
          <p14:tracePt t="58592" x="3051175" y="5889625"/>
          <p14:tracePt t="58604" x="3078163" y="5889625"/>
          <p14:tracePt t="58625" x="3141663" y="5889625"/>
          <p14:tracePt t="58642" x="3178175" y="5899150"/>
          <p14:tracePt t="58647" x="3197225" y="5899150"/>
          <p14:tracePt t="58669" x="3233738" y="5908675"/>
          <p14:tracePt t="58678" x="3260725" y="5908675"/>
          <p14:tracePt t="58698" x="3279775" y="5918200"/>
          <p14:tracePt t="58711" x="3306763" y="5918200"/>
          <p14:tracePt t="58728" x="3333750" y="5918200"/>
          <p14:tracePt t="58748" x="3362325" y="5918200"/>
          <p14:tracePt t="58759" x="3379788" y="5926138"/>
          <p14:tracePt t="58779" x="3435350" y="5945188"/>
          <p14:tracePt t="58811" x="3443288" y="5945188"/>
          <p14:tracePt t="58842" x="3452813" y="5945188"/>
          <p14:tracePt t="58850" x="3462338" y="5945188"/>
          <p14:tracePt t="58925" x="3489325" y="5945188"/>
          <p14:tracePt t="58929" x="3498850" y="5945188"/>
          <p14:tracePt t="58948" x="3525838" y="5954713"/>
          <p14:tracePt t="59208" x="3535363" y="5954713"/>
          <p14:tracePt t="59229" x="3544888" y="5954713"/>
          <p14:tracePt t="59244" x="3552825" y="5954713"/>
          <p14:tracePt t="59261" x="3571875" y="5954713"/>
          <p14:tracePt t="59308" x="3581400" y="5954713"/>
          <p14:tracePt t="59375" x="3589338" y="5954713"/>
          <p14:tracePt t="59398" x="3608388" y="5954713"/>
          <p14:tracePt t="59418" x="3625850" y="5954713"/>
          <p14:tracePt t="59448" x="3635375" y="5954713"/>
          <p14:tracePt t="59461" x="3644900" y="5954713"/>
          <p14:tracePt t="59478" x="3654425" y="5954713"/>
          <p14:tracePt t="59542" x="3662363" y="5954713"/>
          <p14:tracePt t="59561" x="3671888" y="5954713"/>
          <p14:tracePt t="59592" x="3698875" y="5954713"/>
          <p14:tracePt t="59675" x="3708400" y="5954713"/>
          <p14:tracePt t="59698" x="3717925" y="5954713"/>
          <p14:tracePt t="59728" x="3727450" y="5954713"/>
          <p14:tracePt t="60126" x="3735388" y="5954713"/>
          <p14:tracePt t="68279" x="3744913" y="5954713"/>
          <p14:tracePt t="68295" x="3927475" y="6027738"/>
          <p14:tracePt t="68311" x="4183063" y="6100763"/>
          <p14:tracePt t="68320" x="4302125" y="6127750"/>
          <p14:tracePt t="68344" x="4586288" y="6173788"/>
          <p14:tracePt t="68351" x="4703763" y="6181725"/>
          <p14:tracePt t="68369" x="5114925" y="6200775"/>
          <p14:tracePt t="68394" x="5453063" y="6200775"/>
          <p14:tracePt t="68399" x="5635625" y="6200775"/>
          <p14:tracePt t="68419" x="6221413" y="6164263"/>
          <p14:tracePt t="68431" x="6467475" y="6127750"/>
          <p14:tracePt t="68450" x="7116763" y="6081713"/>
          <p14:tracePt t="68462" x="7316788" y="6064250"/>
          <p14:tracePt t="68480" x="7754938" y="6045200"/>
          <p14:tracePt t="68497" x="8112125" y="6027738"/>
          <p14:tracePt t="68497" x="8258175" y="6027738"/>
          <p14:tracePt t="68528" x="8604250" y="5991225"/>
          <p14:tracePt t="68538" x="8715375" y="5962650"/>
          <p14:tracePt t="68561" x="9088438" y="5770563"/>
          <p14:tracePt t="68811" x="8970963" y="3105150"/>
          <p14:tracePt t="68821" x="8842375" y="2995613"/>
          <p14:tracePt t="68845" x="8686800" y="2903538"/>
          <p14:tracePt t="68849" x="8504238" y="2803525"/>
          <p14:tracePt t="68868" x="8340725" y="2720975"/>
          <p14:tracePt t="68895" x="8085138" y="2584450"/>
          <p14:tracePt t="68899" x="7983538" y="2538413"/>
          <p14:tracePt t="68919" x="7754938" y="2465388"/>
          <p14:tracePt t="68927" x="7618413" y="2438400"/>
          <p14:tracePt t="68947" x="7207250" y="2392363"/>
          <p14:tracePt t="68959" x="7070725" y="2374900"/>
          <p14:tracePt t="68980" x="6713538" y="2374900"/>
          <p14:tracePt t="68992" x="6623050" y="2374900"/>
          <p14:tracePt t="69010" x="6403975" y="2382838"/>
          <p14:tracePt t="69030" x="6321425" y="2401888"/>
          <p14:tracePt t="69042" x="6229350" y="2447925"/>
          <p14:tracePt t="69059" x="6111875" y="2520950"/>
          <p14:tracePt t="69076" x="5983288" y="2601913"/>
          <p14:tracePt t="69093" x="5854700" y="2684463"/>
          <p14:tracePt t="69117" x="5618163" y="2849563"/>
          <p14:tracePt t="69129" x="5545138" y="2903538"/>
          <p14:tracePt t="69150" x="5343525" y="3114675"/>
          <p14:tracePt t="69170" x="5187950" y="3341688"/>
          <p14:tracePt t="69199" x="5051425" y="3579813"/>
          <p14:tracePt t="69211" x="5005388" y="3662363"/>
          <p14:tracePt t="69230" x="4924425" y="3954463"/>
          <p14:tracePt t="69242" x="4914900" y="4054475"/>
          <p14:tracePt t="69259" x="4887913" y="4227513"/>
          <p14:tracePt t="69280" x="4859338" y="4511675"/>
          <p14:tracePt t="69292" x="4859338" y="4611688"/>
          <p14:tracePt t="69309" x="4832350" y="4821238"/>
          <p14:tracePt t="69326" x="4813300" y="5032375"/>
          <p14:tracePt t="69342" x="4813300" y="5214938"/>
          <p14:tracePt t="69348" x="4832350" y="5405438"/>
          <p14:tracePt t="69367" x="4859338" y="5607050"/>
          <p14:tracePt t="69378" x="4887913" y="5697538"/>
          <p14:tracePt t="69397" x="4968875" y="5981700"/>
          <p14:tracePt t="69419" x="5041900" y="6145213"/>
          <p14:tracePt t="69428" x="5087938" y="6218238"/>
          <p14:tracePt t="69448" x="5151438" y="6337300"/>
          <p14:tracePt t="69461" x="5216525" y="6400800"/>
          <p14:tracePt t="69478" x="5270500" y="6465888"/>
          <p14:tracePt t="69494" x="5343525" y="6519863"/>
          <p14:tracePt t="69511" x="5462588" y="6583363"/>
          <p14:tracePt t="69519" x="5499100" y="6592888"/>
          <p14:tracePt t="69545" x="5635625" y="6648450"/>
          <p14:tracePt t="69561" x="5754688" y="6665913"/>
          <p14:tracePt t="69569" x="5837238" y="6675438"/>
          <p14:tracePt t="69594" x="6002338" y="6702425"/>
          <p14:tracePt t="69618" x="6102350" y="6702425"/>
          <p14:tracePt t="69630" x="6129338" y="6702425"/>
          <p14:tracePt t="69650" x="6148388" y="6702425"/>
          <p14:tracePt t="69775" x="6156325" y="6702425"/>
          <p14:tracePt t="83975" x="6138863" y="6702425"/>
          <p14:tracePt t="83995" x="5737225" y="678497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371600" y="457200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sr-Latn-RS" sz="2800" b="1" dirty="0">
                <a:solidFill>
                  <a:srgbClr val="0070C0"/>
                </a:solidFill>
                <a:latin typeface="Cambria" pitchFamily="18" charset="0"/>
              </a:rPr>
              <a:t>Preterano fitovanje</a:t>
            </a:r>
            <a:r>
              <a:rPr lang="en-US" sz="2800" b="1" dirty="0">
                <a:solidFill>
                  <a:srgbClr val="0070C0"/>
                </a:solidFill>
                <a:latin typeface="Cambria" pitchFamily="18" charset="0"/>
              </a:rPr>
              <a:t>?</a:t>
            </a:r>
            <a:endParaRPr lang="sr-Latn-RS" sz="2800" b="1" dirty="0">
              <a:solidFill>
                <a:srgbClr val="0070C0"/>
              </a:solidFill>
              <a:latin typeface="Cambria" pitchFamily="18" charset="0"/>
            </a:endParaRPr>
          </a:p>
          <a:p>
            <a:pPr>
              <a:spcBef>
                <a:spcPts val="600"/>
              </a:spcBef>
            </a:pPr>
            <a:r>
              <a:rPr lang="sr-Latn-RS" sz="2000" dirty="0">
                <a:solidFill>
                  <a:srgbClr val="0070C0"/>
                </a:solidFill>
                <a:latin typeface="Cambria" pitchFamily="18" charset="0"/>
              </a:rPr>
              <a:t>(</a:t>
            </a:r>
            <a:r>
              <a:rPr lang="sr-Latn-RS" sz="2000" i="1" dirty="0">
                <a:solidFill>
                  <a:srgbClr val="0070C0"/>
                </a:solidFill>
                <a:latin typeface="Cambria" pitchFamily="18" charset="0"/>
              </a:rPr>
              <a:t>engl. Overfitting</a:t>
            </a:r>
            <a:r>
              <a:rPr lang="sr-Latn-RS" sz="2000" dirty="0">
                <a:solidFill>
                  <a:srgbClr val="0070C0"/>
                </a:solidFill>
                <a:latin typeface="Cambria" pitchFamily="18" charset="0"/>
              </a:rPr>
              <a:t>)</a:t>
            </a:r>
            <a:endParaRPr lang="en-GB" sz="2000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2007554"/>
            <a:ext cx="8229600" cy="271684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v"/>
            </a:pPr>
            <a:r>
              <a:rPr lang="sr-Latn-RS" sz="2000" dirty="0"/>
              <a:t>Odabrani deskriptor valjanosti odlučuje koji je najbolji fit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v"/>
            </a:pPr>
            <a:r>
              <a:rPr lang="sr-Latn-RS" sz="2000" dirty="0"/>
              <a:t>Da li odabrana funkcija mora proći kroz sve tačke?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v"/>
            </a:pPr>
            <a:r>
              <a:rPr lang="sr-Latn-RS" sz="2000" dirty="0"/>
              <a:t>Povećanje broja parametara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v"/>
            </a:pPr>
            <a:r>
              <a:rPr lang="sr-Latn-RS" sz="2000" dirty="0"/>
              <a:t>Okamova oštrica: </a:t>
            </a:r>
          </a:p>
          <a:p>
            <a:pPr marL="0" indent="35560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sr-Latn-RS" sz="2000" i="1" dirty="0"/>
              <a:t>najjednostavnije rešenje je najbolje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v"/>
            </a:pPr>
            <a:r>
              <a:rPr lang="en-US" sz="2000" dirty="0" err="1"/>
              <a:t>Testovi</a:t>
            </a:r>
            <a:r>
              <a:rPr lang="en-US" sz="2000" dirty="0"/>
              <a:t> za pore</a:t>
            </a:r>
            <a:r>
              <a:rPr lang="sr-Latn-RS" sz="2000" dirty="0"/>
              <a:t>đenje dva fita</a:t>
            </a:r>
          </a:p>
        </p:txBody>
      </p:sp>
      <p:pic>
        <p:nvPicPr>
          <p:cNvPr id="16" name="Picture 15"/>
          <p:cNvPicPr/>
          <p:nvPr/>
        </p:nvPicPr>
        <p:blipFill>
          <a:blip r:embed="rId5"/>
          <a:stretch>
            <a:fillRect/>
          </a:stretch>
        </p:blipFill>
        <p:spPr>
          <a:xfrm>
            <a:off x="5021009" y="3394438"/>
            <a:ext cx="3816350" cy="2948305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6"/>
          <a:stretch>
            <a:fillRect/>
          </a:stretch>
        </p:blipFill>
        <p:spPr>
          <a:xfrm>
            <a:off x="5019104" y="3409677"/>
            <a:ext cx="3818255" cy="29178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4737318"/>
            <a:ext cx="4406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0070C0"/>
              </a:buClr>
            </a:pPr>
            <a:r>
              <a:rPr lang="sr-Latn-RS" sz="1400" dirty="0">
                <a:latin typeface="Cambria" pitchFamily="18" charset="0"/>
              </a:rPr>
              <a:t>„</a:t>
            </a:r>
            <a:r>
              <a:rPr lang="sr-Latn-RS" sz="1400" i="1" dirty="0">
                <a:latin typeface="Cambria" pitchFamily="18" charset="0"/>
              </a:rPr>
              <a:t>Iako nam istina nije poznata, ona ipak postoji</a:t>
            </a:r>
          </a:p>
          <a:p>
            <a:pPr algn="r">
              <a:buClr>
                <a:srgbClr val="0070C0"/>
              </a:buClr>
            </a:pPr>
            <a:r>
              <a:rPr lang="sr-Latn-RS" sz="1400" i="1" dirty="0">
                <a:latin typeface="Cambria" pitchFamily="18" charset="0"/>
              </a:rPr>
              <a:t>i neminovno nam nameće put </a:t>
            </a:r>
          </a:p>
          <a:p>
            <a:pPr algn="r">
              <a:buClr>
                <a:srgbClr val="0070C0"/>
              </a:buClr>
            </a:pPr>
            <a:r>
              <a:rPr lang="sr-Latn-RS" sz="1400" i="1" dirty="0">
                <a:latin typeface="Cambria" pitchFamily="18" charset="0"/>
              </a:rPr>
              <a:t>koji moramo da sledimo</a:t>
            </a:r>
            <a:r>
              <a:rPr lang="sr-Latn-RS" sz="1400" dirty="0">
                <a:latin typeface="Cambria" pitchFamily="18" charset="0"/>
              </a:rPr>
              <a:t>“</a:t>
            </a:r>
          </a:p>
          <a:p>
            <a:pPr algn="r">
              <a:buClr>
                <a:srgbClr val="0070C0"/>
              </a:buClr>
            </a:pPr>
            <a:r>
              <a:rPr lang="sr-Latn-RS" sz="1400" dirty="0">
                <a:latin typeface="Cambria" pitchFamily="18" charset="0"/>
              </a:rPr>
              <a:t>– J. Hadamard</a:t>
            </a:r>
          </a:p>
          <a:p>
            <a:pPr algn="r">
              <a:buClr>
                <a:srgbClr val="0070C0"/>
              </a:buClr>
            </a:pPr>
            <a:endParaRPr lang="sr-Latn-RS" sz="1400" dirty="0">
              <a:latin typeface="Cambria" pitchFamily="18" charset="0"/>
            </a:endParaRPr>
          </a:p>
          <a:p>
            <a:pPr algn="r">
              <a:buClr>
                <a:srgbClr val="0070C0"/>
              </a:buClr>
            </a:pPr>
            <a:r>
              <a:rPr lang="sr-Latn-RS" sz="1400" dirty="0">
                <a:latin typeface="Cambria" pitchFamily="18" charset="0"/>
              </a:rPr>
              <a:t>	„</a:t>
            </a:r>
            <a:r>
              <a:rPr lang="sr-Latn-RS" sz="1400" i="1" dirty="0">
                <a:latin typeface="Cambria" pitchFamily="18" charset="0"/>
              </a:rPr>
              <a:t>Najgora laž je loše shvaćena istina</a:t>
            </a:r>
            <a:r>
              <a:rPr lang="sr-Latn-RS" sz="1400" dirty="0">
                <a:latin typeface="Cambria" pitchFamily="18" charset="0"/>
              </a:rPr>
              <a:t>“ </a:t>
            </a:r>
          </a:p>
          <a:p>
            <a:pPr algn="r">
              <a:buClr>
                <a:srgbClr val="0070C0"/>
              </a:buClr>
            </a:pPr>
            <a:r>
              <a:rPr lang="sr-Latn-RS" sz="1400" dirty="0">
                <a:latin typeface="Cambria" pitchFamily="18" charset="0"/>
              </a:rPr>
              <a:t>			– W. James</a:t>
            </a:r>
          </a:p>
          <a:p>
            <a:pPr algn="r"/>
            <a:endParaRPr lang="en-GB" sz="1400" dirty="0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D52C89E5-02F8-4F55-BB2C-FDB5D79F5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25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25393C-BBD0-4E38-A325-52444B116886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B04572-3976-4C2A-AB0F-DAB2C6B11B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59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834"/>
    </mc:Choice>
    <mc:Fallback>
      <p:transition spd="slow" advTm="144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546256"/>
            <a:ext cx="3505200" cy="155082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538" y="3133157"/>
            <a:ext cx="4239062" cy="327145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860" y="1071740"/>
            <a:ext cx="2700448" cy="202533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794" y="1909940"/>
            <a:ext cx="3009951" cy="4460717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33400" y="154871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itchFamily="18" charset="0"/>
              </a:rPr>
              <a:t>Softverska</a:t>
            </a:r>
            <a:r>
              <a:rPr lang="en-US" sz="2400" b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itchFamily="18" charset="0"/>
              </a:rPr>
              <a:t>obrada</a:t>
            </a:r>
            <a:r>
              <a:rPr lang="en-US" sz="2400" b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itchFamily="18" charset="0"/>
              </a:rPr>
              <a:t>podataka</a:t>
            </a:r>
            <a:endParaRPr lang="en-GB" sz="24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329" y="1297872"/>
            <a:ext cx="464271" cy="467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020044"/>
            <a:ext cx="503956" cy="503956"/>
          </a:xfrm>
          <a:prstGeom prst="rect">
            <a:avLst/>
          </a:prstGeom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686F2BD8-BCF1-4BC5-970C-33E5D114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26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3E8D25-865A-44AE-B60B-D8F5ABA834B0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E90ED5-4FEA-4CFB-90DA-545AF7CD1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8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74"/>
    </mc:Choice>
    <mc:Fallback>
      <p:transition spd="slow" advTm="49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17712" y="233424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sr-Latn-RS" sz="2800" b="1" dirty="0">
                <a:solidFill>
                  <a:srgbClr val="0070C0"/>
                </a:solidFill>
                <a:latin typeface="Cambria" pitchFamily="18" charset="0"/>
              </a:rPr>
              <a:t>Statistički </a:t>
            </a:r>
            <a:r>
              <a:rPr lang="en-US" sz="2800" b="1" dirty="0" err="1">
                <a:solidFill>
                  <a:srgbClr val="0070C0"/>
                </a:solidFill>
                <a:latin typeface="Cambria" pitchFamily="18" charset="0"/>
              </a:rPr>
              <a:t>pokazatelji</a:t>
            </a:r>
            <a:endParaRPr lang="sr-Latn-RS" sz="28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43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v"/>
            </a:pPr>
            <a:r>
              <a:rPr lang="sr-Latn-RS" sz="2000">
                <a:latin typeface="Cambria" pitchFamily="18" charset="0"/>
              </a:rPr>
              <a:t>Anskobeov kvartet</a:t>
            </a:r>
          </a:p>
        </p:txBody>
      </p:sp>
      <p:pic>
        <p:nvPicPr>
          <p:cNvPr id="18" name="Picture 17" descr="https://upload.wikimedia.org/wikipedia/commons/thumb/e/ec/Anscombe%27s_quartet_3.svg/800px-Anscombe%27s_quartet_3.svg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35" y="3560446"/>
            <a:ext cx="3977448" cy="29927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192892" y="1494343"/>
          <a:ext cx="3570108" cy="1948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Cambria" pitchFamily="18" charset="0"/>
                        </a:rPr>
                        <a:t>Svojstvo</a:t>
                      </a:r>
                      <a:endParaRPr lang="en-GB" sz="14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mbria" pitchFamily="18" charset="0"/>
                        </a:rPr>
                        <a:t>Vrednost</a:t>
                      </a:r>
                      <a:endParaRPr lang="en-GB" sz="140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mbria" pitchFamily="18" charset="0"/>
                        </a:rPr>
                        <a:t>srednja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mbria" pitchFamily="18" charset="0"/>
                        </a:rPr>
                        <a:t>vrednost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mbria" pitchFamily="18" charset="0"/>
                        </a:rPr>
                        <a:t>za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i="1" dirty="0">
                          <a:effectLst/>
                          <a:latin typeface="Cambria" pitchFamily="18" charset="0"/>
                        </a:rPr>
                        <a:t>x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endParaRPr lang="en-GB" sz="14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mbria" pitchFamily="18" charset="0"/>
                        </a:rPr>
                        <a:t>9 </a:t>
                      </a:r>
                      <a:endParaRPr lang="en-GB" sz="140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mbria" pitchFamily="18" charset="0"/>
                        </a:rPr>
                        <a:t>varijansa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mbria" pitchFamily="18" charset="0"/>
                        </a:rPr>
                        <a:t>za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i="1" dirty="0">
                          <a:effectLst/>
                          <a:latin typeface="Cambria" pitchFamily="18" charset="0"/>
                        </a:rPr>
                        <a:t>x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endParaRPr lang="en-GB" sz="14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mbria" pitchFamily="18" charset="0"/>
                        </a:rPr>
                        <a:t>11 </a:t>
                      </a:r>
                      <a:endParaRPr lang="en-GB" sz="140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mbria" pitchFamily="18" charset="0"/>
                        </a:rPr>
                        <a:t>srednja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mbria" pitchFamily="18" charset="0"/>
                        </a:rPr>
                        <a:t>vrednost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mbria" pitchFamily="18" charset="0"/>
                        </a:rPr>
                        <a:t>za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i="1" dirty="0">
                          <a:effectLst/>
                          <a:latin typeface="Cambria" pitchFamily="18" charset="0"/>
                        </a:rPr>
                        <a:t>y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endParaRPr lang="en-GB" sz="14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mbria" pitchFamily="18" charset="0"/>
                        </a:rPr>
                        <a:t>7,50 </a:t>
                      </a:r>
                      <a:endParaRPr lang="en-GB" sz="14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mbria" pitchFamily="18" charset="0"/>
                        </a:rPr>
                        <a:t>varijansa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mbria" pitchFamily="18" charset="0"/>
                        </a:rPr>
                        <a:t>za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i="1" dirty="0">
                          <a:effectLst/>
                          <a:latin typeface="Cambria" pitchFamily="18" charset="0"/>
                        </a:rPr>
                        <a:t>y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endParaRPr lang="en-GB" sz="14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mbria" pitchFamily="18" charset="0"/>
                        </a:rPr>
                        <a:t>4,125 </a:t>
                      </a:r>
                      <a:endParaRPr lang="en-GB" sz="14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sr-Latn-RS" sz="1400" i="0" dirty="0"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stepen</a:t>
                      </a:r>
                      <a:r>
                        <a:rPr lang="sr-Latn-RS" sz="1400" i="0" baseline="0" dirty="0"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 korelacije</a:t>
                      </a:r>
                      <a:endParaRPr lang="en-GB" sz="1400" i="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mbria" pitchFamily="18" charset="0"/>
                        </a:rPr>
                        <a:t>0,816 </a:t>
                      </a:r>
                      <a:endParaRPr lang="en-GB" sz="14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mbria" pitchFamily="18" charset="0"/>
                        </a:rPr>
                        <a:t>regresiona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Cambria" pitchFamily="18" charset="0"/>
                        </a:rPr>
                        <a:t>prava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 </a:t>
                      </a:r>
                      <a:endParaRPr lang="en-GB" sz="14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effectLst/>
                          <a:latin typeface="Cambria" pitchFamily="18" charset="0"/>
                        </a:rPr>
                        <a:t>y</a:t>
                      </a:r>
                      <a:r>
                        <a:rPr lang="en-GB" sz="1400" dirty="0">
                          <a:effectLst/>
                          <a:latin typeface="Cambria" pitchFamily="18" charset="0"/>
                        </a:rPr>
                        <a:t> </a:t>
                      </a:r>
                      <a:r>
                        <a:rPr lang="en-GB" sz="1400">
                          <a:effectLst/>
                          <a:latin typeface="Cambria" pitchFamily="18" charset="0"/>
                        </a:rPr>
                        <a:t>= 3,00 + 0,500</a:t>
                      </a:r>
                      <a:r>
                        <a:rPr lang="en-GB" sz="1400" i="1">
                          <a:effectLst/>
                          <a:latin typeface="Cambria" pitchFamily="18" charset="0"/>
                        </a:rPr>
                        <a:t>x</a:t>
                      </a:r>
                      <a:r>
                        <a:rPr lang="en-GB" sz="1400">
                          <a:effectLst/>
                          <a:latin typeface="Cambria" pitchFamily="18" charset="0"/>
                        </a:rPr>
                        <a:t> </a:t>
                      </a:r>
                      <a:endParaRPr lang="en-GB" sz="14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sr-Latn-RS" sz="1400" i="0" dirty="0">
                          <a:effectLst/>
                          <a:latin typeface="Cambria" pitchFamily="18" charset="0"/>
                        </a:rPr>
                        <a:t>koef. determinacije</a:t>
                      </a:r>
                      <a:endParaRPr lang="en-GB" sz="1400" i="0" baseline="300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mbria" pitchFamily="18" charset="0"/>
                        </a:rPr>
                        <a:t>0,67 </a:t>
                      </a:r>
                      <a:endParaRPr lang="en-GB" sz="14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139798"/>
              </p:ext>
            </p:extLst>
          </p:nvPr>
        </p:nvGraphicFramePr>
        <p:xfrm>
          <a:off x="444293" y="2286000"/>
          <a:ext cx="4495032" cy="3237046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561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1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1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1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18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18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18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704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I 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II </a:t>
                      </a:r>
                      <a:endParaRPr lang="en-GB" sz="1200" b="1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III </a:t>
                      </a:r>
                      <a:endParaRPr lang="en-GB" sz="1200" b="1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IV </a:t>
                      </a:r>
                      <a:endParaRPr lang="en-GB" sz="1200" b="1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>
                          <a:effectLst/>
                          <a:latin typeface="Cambria" pitchFamily="18" charset="0"/>
                        </a:rPr>
                        <a:t>x </a:t>
                      </a:r>
                      <a:endParaRPr lang="en-GB" sz="1200" b="1" i="1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>
                          <a:effectLst/>
                          <a:latin typeface="Cambria" pitchFamily="18" charset="0"/>
                        </a:rPr>
                        <a:t>y </a:t>
                      </a:r>
                      <a:endParaRPr lang="en-GB" sz="1200" b="1" i="1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>
                          <a:effectLst/>
                          <a:latin typeface="Cambria" pitchFamily="18" charset="0"/>
                        </a:rPr>
                        <a:t>x </a:t>
                      </a:r>
                      <a:endParaRPr lang="en-GB" sz="1200" b="1" i="1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>
                          <a:effectLst/>
                          <a:latin typeface="Cambria" pitchFamily="18" charset="0"/>
                        </a:rPr>
                        <a:t>y </a:t>
                      </a:r>
                      <a:endParaRPr lang="en-GB" sz="1200" b="1" i="1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>
                          <a:effectLst/>
                          <a:latin typeface="Cambria" pitchFamily="18" charset="0"/>
                        </a:rPr>
                        <a:t>x </a:t>
                      </a:r>
                      <a:endParaRPr lang="en-GB" sz="1200" b="1" i="1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>
                          <a:effectLst/>
                          <a:latin typeface="Cambria" pitchFamily="18" charset="0"/>
                        </a:rPr>
                        <a:t>y </a:t>
                      </a:r>
                      <a:endParaRPr lang="en-GB" sz="1200" b="1" i="1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>
                          <a:effectLst/>
                          <a:latin typeface="Cambria" pitchFamily="18" charset="0"/>
                        </a:rPr>
                        <a:t>x </a:t>
                      </a:r>
                      <a:endParaRPr lang="en-GB" sz="1200" b="1" i="1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>
                          <a:effectLst/>
                          <a:latin typeface="Cambria" pitchFamily="18" charset="0"/>
                        </a:rPr>
                        <a:t>y </a:t>
                      </a:r>
                      <a:endParaRPr lang="en-GB" sz="1200" b="1" i="1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</a:rPr>
                        <a:t>10,0</a:t>
                      </a:r>
                      <a:endParaRPr lang="en-GB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8,04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10,0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9,14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10,0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7,46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6,58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</a:rPr>
                        <a:t>8,0</a:t>
                      </a:r>
                      <a:endParaRPr lang="en-GB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6,95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8,14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6,77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5,76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</a:rPr>
                        <a:t>13,0</a:t>
                      </a:r>
                      <a:endParaRPr lang="en-GB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7,58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13,0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8,74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13,0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12,74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7,71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</a:rPr>
                        <a:t>9,0</a:t>
                      </a:r>
                      <a:endParaRPr lang="en-GB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8,81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9,0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8,77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9,0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7,11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8,84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</a:rPr>
                        <a:t>11,0</a:t>
                      </a:r>
                      <a:endParaRPr lang="en-GB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8,33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11,0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9,26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11,0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7,81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8,47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</a:rPr>
                        <a:t>14,0</a:t>
                      </a:r>
                      <a:endParaRPr lang="en-GB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9,96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14,0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8,10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14,0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8,84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7,04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</a:rPr>
                        <a:t>6,0</a:t>
                      </a:r>
                      <a:endParaRPr lang="en-GB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7,24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6,0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6,13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6,0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6,08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5,25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</a:rPr>
                        <a:t>4,0</a:t>
                      </a:r>
                      <a:endParaRPr lang="en-GB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4,26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4,0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3,10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4,0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5,39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19,0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12,50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</a:rPr>
                        <a:t>12,0</a:t>
                      </a:r>
                      <a:endParaRPr lang="en-GB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10,84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12,0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9,13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12,0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8,15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5,56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</a:rPr>
                        <a:t>7,0</a:t>
                      </a:r>
                      <a:endParaRPr lang="en-GB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4,82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7,0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7,26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7,0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6,42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7,91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</a:rPr>
                        <a:t>5,0</a:t>
                      </a:r>
                      <a:endParaRPr lang="en-GB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5,68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5,0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4,74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5,0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5,73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8,0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6,89 </a:t>
                      </a:r>
                      <a:endParaRPr lang="en-GB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6261A00-7CDC-4AA5-A724-F1E6E7D06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27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64F344-C43B-4BC3-8357-0E7ECE221115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695F97E-68E1-42CA-AA48-EBC81C0839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67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79"/>
    </mc:Choice>
    <mc:Fallback>
      <p:transition spd="slow" advTm="9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311" x="1014413" y="1370013"/>
          <p14:tracePt t="25324" x="1479550" y="1343025"/>
          <p14:tracePt t="25335" x="2347913" y="1250950"/>
          <p14:tracePt t="25361" x="3289300" y="1214438"/>
          <p14:tracePt t="25387" x="3790950" y="1214438"/>
          <p14:tracePt t="25412" x="4202113" y="1214438"/>
          <p14:tracePt t="25436" x="4338638" y="1214438"/>
          <p14:tracePt t="25447" x="4421188" y="1214438"/>
          <p14:tracePt t="25464" x="4476750" y="1214438"/>
          <p14:tracePt t="25476" x="4540250" y="1214438"/>
          <p14:tracePt t="25494" x="4603750" y="1214438"/>
          <p14:tracePt t="25506" x="4676775" y="1214438"/>
          <p14:tracePt t="25530" x="4768850" y="1241425"/>
          <p14:tracePt t="25542" x="4887913" y="1287463"/>
          <p14:tracePt t="25555" x="5087938" y="1360488"/>
          <p14:tracePt t="25581" x="5343525" y="1433513"/>
          <p14:tracePt t="25581" x="5489575" y="1479550"/>
          <p14:tracePt t="25607" x="6065838" y="1589088"/>
          <p14:tracePt t="25618" x="6403975" y="1616075"/>
          <p14:tracePt t="25642" x="6705600" y="1652588"/>
          <p14:tracePt t="25655" x="6915150" y="1679575"/>
          <p14:tracePt t="25668" x="7051675" y="1689100"/>
          <p14:tracePt t="25693" x="7189788" y="1698625"/>
          <p14:tracePt t="25694" x="7262813" y="1698625"/>
          <p14:tracePt t="25718" x="7499350" y="1725613"/>
          <p14:tracePt t="25729" x="7627938" y="1725613"/>
          <p14:tracePt t="25742" x="7710488" y="1725613"/>
          <p14:tracePt t="25755" x="7783513" y="1725613"/>
          <p14:tracePt t="25782" x="8212138" y="1725613"/>
          <p14:tracePt t="25798" x="8440738" y="1744663"/>
          <p14:tracePt t="25812" x="8613775" y="1752600"/>
          <p14:tracePt t="25824" x="8632825" y="1752600"/>
          <p14:tracePt t="25838" x="8650288" y="1762125"/>
          <p14:tracePt t="25920" x="8742363" y="1762125"/>
          <p14:tracePt t="25932" x="8769350" y="1762125"/>
          <p14:tracePt t="25946" x="8851900" y="1762125"/>
          <p14:tracePt t="25973" x="9124950" y="1798638"/>
          <p14:tracePt t="48456" x="8978900" y="1752600"/>
          <p14:tracePt t="48481" x="8824913" y="1735138"/>
          <p14:tracePt t="48506" x="8613775" y="1689100"/>
          <p14:tracePt t="48518" x="8550275" y="1662113"/>
          <p14:tracePt t="48531" x="8467725" y="1643063"/>
          <p14:tracePt t="48556" x="8358188" y="1616075"/>
          <p14:tracePt t="48567" x="8304213" y="1616075"/>
          <p14:tracePt t="48581" x="8267700" y="1589088"/>
          <p14:tracePt t="48593" x="8248650" y="1579563"/>
          <p14:tracePt t="48619" x="8175625" y="1579563"/>
          <p14:tracePt t="48631" x="8148638" y="1579563"/>
          <p14:tracePt t="48631" x="8102600" y="1579563"/>
          <p14:tracePt t="48646" x="8075613" y="1598613"/>
          <p14:tracePt t="48671" x="7956550" y="1625600"/>
          <p14:tracePt t="48697" x="7820025" y="1671638"/>
          <p14:tracePt t="48708" x="7791450" y="1671638"/>
          <p14:tracePt t="48724" x="7718425" y="1698625"/>
          <p14:tracePt t="48736" x="7681913" y="1725613"/>
          <p14:tracePt t="48754" x="7618413" y="1744663"/>
          <p14:tracePt t="48766" x="7572375" y="1762125"/>
          <p14:tracePt t="48791" x="7499350" y="1817688"/>
          <p14:tracePt t="48802" x="7489825" y="1825625"/>
          <p14:tracePt t="48815" x="7462838" y="1881188"/>
          <p14:tracePt t="48842" x="7362825" y="2054225"/>
          <p14:tracePt t="48867" x="7326313" y="2200275"/>
          <p14:tracePt t="48879" x="7307263" y="2246313"/>
          <p14:tracePt t="48892" x="7289800" y="2328863"/>
          <p14:tracePt t="48904" x="7270750" y="2419350"/>
          <p14:tracePt t="48930" x="7262813" y="2501900"/>
          <p14:tracePt t="48942" x="7253288" y="2620963"/>
          <p14:tracePt t="48957" x="7234238" y="2703513"/>
          <p14:tracePt t="48981" x="7226300" y="2820988"/>
          <p14:tracePt t="49007" x="7226300" y="2922588"/>
          <p14:tracePt t="49018" x="7226300" y="3005138"/>
          <p14:tracePt t="49033" x="7216775" y="3095625"/>
          <p14:tracePt t="49058" x="7207250" y="3151188"/>
          <p14:tracePt t="49070" x="7207250" y="3214688"/>
          <p14:tracePt t="49083" x="7207250" y="3241675"/>
          <p14:tracePt t="49095" x="7207250" y="3260725"/>
          <p14:tracePt t="49119" x="7207250" y="3287713"/>
          <p14:tracePt t="49130" x="7216775" y="3324225"/>
          <p14:tracePt t="49148" x="7226300" y="3351213"/>
          <p14:tracePt t="49159" x="7243763" y="3370263"/>
          <p14:tracePt t="49174" x="7253288" y="3387725"/>
          <p14:tracePt t="49198" x="7299325" y="3451225"/>
          <p14:tracePt t="49209" x="7335838" y="3497263"/>
          <p14:tracePt t="49222" x="7362825" y="3516313"/>
          <p14:tracePt t="49233" x="7362825" y="3524250"/>
          <p14:tracePt t="49257" x="7408863" y="3560763"/>
          <p14:tracePt t="49268" x="7416800" y="3570288"/>
          <p14:tracePt t="49294" x="7453313" y="3606800"/>
          <p14:tracePt t="49317" x="7508875" y="3652838"/>
          <p14:tracePt t="49342" x="7564438" y="3679825"/>
          <p14:tracePt t="49367" x="7654925" y="3698875"/>
          <p14:tracePt t="49379" x="7691438" y="3698875"/>
          <p14:tracePt t="49393" x="7754938" y="3698875"/>
          <p14:tracePt t="49404" x="7827963" y="3698875"/>
          <p14:tracePt t="49429" x="7893050" y="3698875"/>
          <p14:tracePt t="49429" x="7920038" y="3698875"/>
          <p14:tracePt t="49442" x="7956550" y="3689350"/>
          <p14:tracePt t="49458" x="8056563" y="3643313"/>
          <p14:tracePt t="49471" x="8129588" y="3616325"/>
          <p14:tracePt t="49484" x="8194675" y="3560763"/>
          <p14:tracePt t="49508" x="8258175" y="3506788"/>
          <p14:tracePt t="49520" x="8321675" y="3443288"/>
          <p14:tracePt t="49533" x="8377238" y="3370263"/>
          <p14:tracePt t="49546" x="8404225" y="3268663"/>
          <p14:tracePt t="49561" x="8413750" y="3224213"/>
          <p14:tracePt t="49585" x="8450263" y="3086100"/>
          <p14:tracePt t="49597" x="8458200" y="3013075"/>
          <p14:tracePt t="49611" x="8458200" y="2940050"/>
          <p14:tracePt t="49623" x="8458200" y="2903538"/>
          <p14:tracePt t="49649" x="8458200" y="2803525"/>
          <p14:tracePt t="49660" x="8458200" y="2730500"/>
          <p14:tracePt t="49675" x="8458200" y="2667000"/>
          <p14:tracePt t="49688" x="8458200" y="2611438"/>
          <p14:tracePt t="49702" x="8450263" y="2528888"/>
          <p14:tracePt t="49730" x="8421688" y="2382838"/>
          <p14:tracePt t="49759" x="8367713" y="2200275"/>
          <p14:tracePt t="49772" x="8321675" y="2119313"/>
          <p14:tracePt t="49785" x="8304213" y="2100263"/>
          <p14:tracePt t="49796" x="8275638" y="2073275"/>
          <p14:tracePt t="49822" x="8221663" y="2017713"/>
          <p14:tracePt t="49834" x="8166100" y="1981200"/>
          <p14:tracePt t="49848" x="8166100" y="1973263"/>
          <p14:tracePt t="49861" x="8148638" y="1954213"/>
          <p14:tracePt t="49876" x="8112125" y="1944688"/>
          <p14:tracePt t="49902" x="8039100" y="1927225"/>
          <p14:tracePt t="49930" x="7920038" y="1898650"/>
          <p14:tracePt t="49942" x="7883525" y="1898650"/>
          <p14:tracePt t="49956" x="7864475" y="1898650"/>
          <p14:tracePt t="49980" x="7773988" y="1898650"/>
          <p14:tracePt t="49992" x="7754938" y="1898650"/>
          <p14:tracePt t="50007" x="7700963" y="1908175"/>
          <p14:tracePt t="50018" x="7681913" y="1917700"/>
          <p14:tracePt t="50032" x="7645400" y="1935163"/>
          <p14:tracePt t="50044" x="7591425" y="1973263"/>
          <p14:tracePt t="50068" x="7535863" y="2017713"/>
          <p14:tracePt t="50079" x="7489825" y="2082800"/>
          <p14:tracePt t="50092" x="7445375" y="2173288"/>
          <p14:tracePt t="50122" x="7362825" y="2328863"/>
          <p14:tracePt t="50146" x="7326313" y="2392363"/>
          <p14:tracePt t="50157" x="7289800" y="2492375"/>
          <p14:tracePt t="50182" x="7280275" y="2638425"/>
          <p14:tracePt t="50207" x="7270750" y="2747963"/>
          <p14:tracePt t="50221" x="7270750" y="2849563"/>
          <p14:tracePt t="50232" x="7270750" y="2903538"/>
          <p14:tracePt t="50257" x="7270750" y="3032125"/>
          <p14:tracePt t="50269" x="7280275" y="3132138"/>
          <p14:tracePt t="50283" x="7307263" y="3224213"/>
          <p14:tracePt t="50294" x="7326313" y="3268663"/>
          <p14:tracePt t="50320" x="7399338" y="3387725"/>
          <p14:tracePt t="50332" x="7462838" y="3451225"/>
          <p14:tracePt t="50345" x="7508875" y="3497263"/>
          <p14:tracePt t="50371" x="7564438" y="3533775"/>
          <p14:tracePt t="50397" x="7664450" y="3597275"/>
          <p14:tracePt t="50409" x="7681913" y="3606800"/>
          <p14:tracePt t="50409" x="7727950" y="3625850"/>
          <p14:tracePt t="50423" x="7747000" y="3625850"/>
          <p14:tracePt t="50434" x="7773988" y="3643313"/>
          <p14:tracePt t="50452" x="7864475" y="3652838"/>
          <p14:tracePt t="50463" x="7966075" y="3662363"/>
          <p14:tracePt t="50491" x="8139113" y="3662363"/>
          <p14:tracePt t="50503" x="8185150" y="3662363"/>
          <p14:tracePt t="50516" x="8221663" y="3652838"/>
          <p14:tracePt t="50531" x="8267700" y="3606800"/>
          <p14:tracePt t="50544" x="8321675" y="3570288"/>
          <p14:tracePt t="50571" x="8450263" y="3378200"/>
          <p14:tracePt t="50596" x="8477250" y="3305175"/>
          <p14:tracePt t="50621" x="8540750" y="3095625"/>
          <p14:tracePt t="50647" x="8559800" y="2930525"/>
          <p14:tracePt t="50659" x="8559800" y="2876550"/>
          <p14:tracePt t="50674" x="8559800" y="2803525"/>
          <p14:tracePt t="50685" x="8559800" y="2730500"/>
          <p14:tracePt t="50710" x="8559800" y="2584450"/>
          <p14:tracePt t="50721" x="8550275" y="2511425"/>
          <p14:tracePt t="50735" x="8458200" y="2328863"/>
          <p14:tracePt t="50752" x="8394700" y="2192338"/>
          <p14:tracePt t="50765" x="8304213" y="2063750"/>
          <p14:tracePt t="50791" x="8175625" y="1981200"/>
          <p14:tracePt t="50816" x="8020050" y="1917700"/>
          <p14:tracePt t="50828" x="7910513" y="1871663"/>
          <p14:tracePt t="50841" x="7864475" y="1862138"/>
          <p14:tracePt t="50853" x="7827963" y="1854200"/>
          <p14:tracePt t="50877" x="7710488" y="1808163"/>
          <p14:tracePt t="50891" x="7673975" y="1808163"/>
          <p14:tracePt t="50904" x="7664450" y="1808163"/>
          <p14:tracePt t="50930" x="7618413" y="1808163"/>
          <p14:tracePt t="50942" x="7572375" y="1817688"/>
          <p14:tracePt t="50956" x="7508875" y="1862138"/>
          <p14:tracePt t="50992" x="7416800" y="1990725"/>
          <p14:tracePt t="51004" x="7389813" y="2054225"/>
          <p14:tracePt t="51017" x="7353300" y="2109788"/>
          <p14:tracePt t="51031" x="7353300" y="2127250"/>
          <p14:tracePt t="51031" x="7326313" y="2173288"/>
          <p14:tracePt t="51043" x="7316788" y="2219325"/>
          <p14:tracePt t="51062" x="7280275" y="2309813"/>
          <p14:tracePt t="51073" x="7280275" y="2355850"/>
          <p14:tracePt t="51094" x="7270750" y="2428875"/>
          <p14:tracePt t="51106" x="7253288" y="2501900"/>
          <p14:tracePt t="51129" x="7243763" y="2630488"/>
          <p14:tracePt t="51141" x="7226300" y="2674938"/>
          <p14:tracePt t="51155" x="7216775" y="2776538"/>
          <p14:tracePt t="51181" x="7207250" y="2959100"/>
          <p14:tracePt t="51205" x="7207250" y="3032125"/>
          <p14:tracePt t="51217" x="7207250" y="3114675"/>
          <p14:tracePt t="51232" x="7207250" y="3187700"/>
          <p14:tracePt t="51244" x="7207250" y="3224213"/>
          <p14:tracePt t="51269" x="7226300" y="3268663"/>
          <p14:tracePt t="51281" x="7253288" y="3360738"/>
          <p14:tracePt t="51296" x="7280275" y="3424238"/>
          <p14:tracePt t="51323" x="7353300" y="3533775"/>
          <p14:tracePt t="51323" x="7380288" y="3552825"/>
          <p14:tracePt t="51348" x="7416800" y="3589338"/>
          <p14:tracePt t="51361" x="7499350" y="3643313"/>
          <p14:tracePt t="51375" x="7554913" y="3679825"/>
          <p14:tracePt t="51400" x="7700963" y="3706813"/>
          <p14:tracePt t="51426" x="7837488" y="3716338"/>
          <p14:tracePt t="51437" x="7900988" y="3716338"/>
          <p14:tracePt t="51456" x="7993063" y="3716338"/>
          <p14:tracePt t="51468" x="8075613" y="3716338"/>
          <p14:tracePt t="51492" x="8202613" y="3670300"/>
          <p14:tracePt t="51517" x="8394700" y="3560763"/>
          <p14:tracePt t="51531" x="8458200" y="3506788"/>
          <p14:tracePt t="51542" x="8494713" y="3479800"/>
          <p14:tracePt t="51561" x="8567738" y="3333750"/>
          <p14:tracePt t="51573" x="8613775" y="3268663"/>
          <p14:tracePt t="51597" x="8669338" y="3086100"/>
          <p14:tracePt t="51609" x="8678863" y="3022600"/>
          <p14:tracePt t="51622" x="8696325" y="2968625"/>
          <p14:tracePt t="51635" x="8705850" y="2813050"/>
          <p14:tracePt t="51661" x="8715375" y="2538413"/>
          <p14:tracePt t="51673" x="8715375" y="2465388"/>
          <p14:tracePt t="51687" x="8715375" y="2392363"/>
          <p14:tracePt t="51713" x="8705850" y="2155825"/>
          <p14:tracePt t="51741" x="8613775" y="1963738"/>
          <p14:tracePt t="51771" x="8513763" y="1854200"/>
          <p14:tracePt t="51784" x="8458200" y="1844675"/>
          <p14:tracePt t="51797" x="8413750" y="1817688"/>
          <p14:tracePt t="51812" x="8340725" y="1798638"/>
          <p14:tracePt t="51824" x="8231188" y="1771650"/>
          <p14:tracePt t="51850" x="8102600" y="1752600"/>
          <p14:tracePt t="51862" x="8066088" y="1752600"/>
          <p14:tracePt t="51876" x="8002588" y="1744663"/>
          <p14:tracePt t="51889" x="7956550" y="1744663"/>
          <p14:tracePt t="51902" x="7910513" y="1744663"/>
          <p14:tracePt t="51929" x="7827963" y="1789113"/>
          <p14:tracePt t="51943" x="7783513" y="1817688"/>
          <p14:tracePt t="51956" x="7718425" y="1862138"/>
          <p14:tracePt t="51968" x="7645400" y="1944688"/>
          <p14:tracePt t="51981" x="7591425" y="2036763"/>
          <p14:tracePt t="51994" x="7581900" y="2073275"/>
          <p14:tracePt t="52019" x="7564438" y="2163763"/>
          <p14:tracePt t="52030" x="7554913" y="2209800"/>
          <p14:tracePt t="52047" x="7554913" y="2273300"/>
          <p14:tracePt t="52072" x="7554913" y="2346325"/>
          <p14:tracePt t="52094" x="7572375" y="2438400"/>
          <p14:tracePt t="52106" x="7581900" y="2447925"/>
          <p14:tracePt t="52130" x="7600950" y="2501900"/>
          <p14:tracePt t="52142" x="7600950" y="2511425"/>
          <p14:tracePt t="52156" x="7600950" y="2520950"/>
          <p14:tracePt t="58148" x="7600950" y="2528888"/>
          <p14:tracePt t="58161" x="7618413" y="2538413"/>
          <p14:tracePt t="58173" x="7654925" y="2584450"/>
          <p14:tracePt t="58199" x="7681913" y="2667000"/>
          <p14:tracePt t="58210" x="7691438" y="2693988"/>
          <p14:tracePt t="58223" x="7718425" y="2767013"/>
          <p14:tracePt t="58235" x="7764463" y="2813050"/>
          <p14:tracePt t="58282" x="7791450" y="2794000"/>
          <p14:tracePt t="58308" x="7727950" y="2803525"/>
          <p14:tracePt t="58514" x="7700963" y="2830513"/>
          <p14:tracePt t="58539" x="7591425" y="3059113"/>
          <p14:tracePt t="58551" x="7554913" y="3141663"/>
          <p14:tracePt t="58564" x="7526338" y="3205163"/>
          <p14:tracePt t="58592" x="7426325" y="3424238"/>
          <p14:tracePt t="58619" x="7280275" y="3643313"/>
          <p14:tracePt t="58630" x="7226300" y="3725863"/>
          <p14:tracePt t="58646" x="7107238" y="3889375"/>
          <p14:tracePt t="58659" x="6961188" y="4100513"/>
          <p14:tracePt t="58674" x="6851650" y="4283075"/>
          <p14:tracePt t="58694" x="6742113" y="4438650"/>
          <p14:tracePt t="58706" x="6650038" y="4575175"/>
          <p14:tracePt t="58731" x="6457950" y="4840288"/>
          <p14:tracePt t="58758" x="6384925" y="4949825"/>
          <p14:tracePt t="58771" x="6311900" y="5032375"/>
          <p14:tracePt t="58785" x="6229350" y="5105400"/>
          <p14:tracePt t="58810" x="6075363" y="5195888"/>
          <p14:tracePt t="58822" x="6019800" y="5232400"/>
          <p14:tracePt t="58835" x="5910263" y="5295900"/>
          <p14:tracePt t="58847" x="5837238" y="5332413"/>
          <p14:tracePt t="58862" x="5810250" y="5341938"/>
          <p14:tracePt t="58873" x="5800725" y="5351463"/>
          <p14:tracePt t="58899" x="5781675" y="5351463"/>
          <p14:tracePt t="58911" x="5773738" y="5351463"/>
          <p14:tracePt t="58924" x="5745163" y="5360988"/>
          <p14:tracePt t="58951" x="5708650" y="5368925"/>
          <p14:tracePt t="58976" x="5681663" y="5368925"/>
          <p14:tracePt t="59035" x="5664200" y="5368925"/>
          <p14:tracePt t="59067" x="5562600" y="5205413"/>
          <p14:tracePt t="59081" x="5489575" y="5086350"/>
          <p14:tracePt t="59094" x="5426075" y="4949825"/>
          <p14:tracePt t="59121" x="5224463" y="4319588"/>
          <p14:tracePt t="59145" x="5070475" y="3816350"/>
          <p14:tracePt t="59156" x="5041900" y="3698875"/>
          <p14:tracePt t="59181" x="4914900" y="3305175"/>
          <p14:tracePt t="59193" x="4895850" y="3232150"/>
          <p14:tracePt t="59208" x="4859338" y="3086100"/>
          <p14:tracePt t="59221" x="4832350" y="3005138"/>
          <p14:tracePt t="59232" x="4786313" y="2876550"/>
          <p14:tracePt t="59258" x="4713288" y="2720975"/>
          <p14:tracePt t="59269" x="4686300" y="2674938"/>
          <p14:tracePt t="59283" x="4659313" y="2601913"/>
          <p14:tracePt t="59295" x="4622800" y="2511425"/>
          <p14:tracePt t="59320" x="4567238" y="2392363"/>
          <p14:tracePt t="59332" x="4530725" y="2355850"/>
          <p14:tracePt t="59348" x="4476750" y="2282825"/>
          <p14:tracePt t="59362" x="4421188" y="2209800"/>
          <p14:tracePt t="59374" x="4357688" y="2146300"/>
          <p14:tracePt t="59397" x="4302125" y="2090738"/>
          <p14:tracePt t="59409" x="4238625" y="2073275"/>
          <p14:tracePt t="59422" x="4192588" y="2063750"/>
          <p14:tracePt t="59434" x="4165600" y="2063750"/>
          <p14:tracePt t="59461" x="4019550" y="2063750"/>
          <p14:tracePt t="59473" x="3937000" y="2063750"/>
          <p14:tracePt t="59486" x="3781425" y="2063750"/>
          <p14:tracePt t="59512" x="3479800" y="2090738"/>
          <p14:tracePt t="59537" x="3187700" y="2109788"/>
          <p14:tracePt t="59549" x="3024188" y="2109788"/>
          <p14:tracePt t="59563" x="2922588" y="2109788"/>
          <p14:tracePt t="59563" x="2832100" y="2109788"/>
          <p14:tracePt t="59589" x="2657475" y="2109788"/>
          <p14:tracePt t="59601" x="2493963" y="2109788"/>
          <p14:tracePt t="59615" x="2338388" y="2119313"/>
          <p14:tracePt t="59627" x="2165350" y="2119313"/>
          <p14:tracePt t="59642" x="2092325" y="2136775"/>
          <p14:tracePt t="59654" x="2027238" y="2136775"/>
          <p14:tracePt t="59679" x="1827213" y="2163763"/>
          <p14:tracePt t="59691" x="1708150" y="2192338"/>
          <p14:tracePt t="59711" x="1543050" y="2219325"/>
          <p14:tracePt t="59724" x="1389063" y="2255838"/>
          <p14:tracePt t="59736" x="1323975" y="2282825"/>
          <p14:tracePt t="59760" x="1177925" y="2319338"/>
          <p14:tracePt t="59787" x="1068388" y="2355850"/>
          <p14:tracePt t="59799" x="1041400" y="2382838"/>
          <p14:tracePt t="59814" x="977900" y="2419350"/>
          <p14:tracePt t="59827" x="904875" y="2455863"/>
          <p14:tracePt t="59842" x="822325" y="2511425"/>
          <p14:tracePt t="59868" x="712788" y="2593975"/>
          <p14:tracePt t="59880" x="693738" y="2611438"/>
          <p14:tracePt t="59896" x="639763" y="2657475"/>
          <p14:tracePt t="59907" x="566738" y="2776538"/>
          <p14:tracePt t="59922" x="501650" y="2903538"/>
          <p14:tracePt t="59934" x="438150" y="2995613"/>
          <p14:tracePt t="59958" x="374650" y="3122613"/>
          <p14:tracePt t="59971" x="319088" y="3287713"/>
          <p14:tracePt t="59985" x="292100" y="3460750"/>
          <p14:tracePt t="60012" x="255588" y="3735388"/>
          <p14:tracePt t="60038" x="238125" y="4054475"/>
          <p14:tracePt t="60043" x="238125" y="4164013"/>
          <p14:tracePt t="60069" x="238125" y="4429125"/>
          <p14:tracePt t="60082" x="246063" y="4584700"/>
          <p14:tracePt t="60096" x="255588" y="4721225"/>
          <p14:tracePt t="60111" x="255588" y="4857750"/>
          <p14:tracePt t="60124" x="274638" y="4930775"/>
          <p14:tracePt t="60149" x="311150" y="5168900"/>
          <p14:tracePt t="60161" x="338138" y="5360988"/>
          <p14:tracePt t="60175" x="392113" y="5561013"/>
          <p14:tracePt t="60187" x="438150" y="5643563"/>
          <p14:tracePt t="60201" x="520700" y="5826125"/>
          <p14:tracePt t="60214" x="557213" y="5889625"/>
          <p14:tracePt t="60243" x="730250" y="6137275"/>
          <p14:tracePt t="60255" x="795338" y="6181725"/>
          <p14:tracePt t="60268" x="831850" y="6218238"/>
          <p14:tracePt t="60282" x="912813" y="6227763"/>
          <p14:tracePt t="60294" x="977900" y="6254750"/>
          <p14:tracePt t="60312" x="1077913" y="6254750"/>
          <p14:tracePt t="60323" x="1169988" y="6254750"/>
          <p14:tracePt t="60342" x="1352550" y="6254750"/>
          <p14:tracePt t="60365" x="1836738" y="6191250"/>
          <p14:tracePt t="60378" x="1982788" y="6191250"/>
          <p14:tracePt t="60392" x="2128838" y="6191250"/>
          <p14:tracePt t="60404" x="2411413" y="6173788"/>
          <p14:tracePt t="60430" x="2978150" y="6118225"/>
          <p14:tracePt t="60441" x="3114675" y="6100763"/>
          <p14:tracePt t="60455" x="3243263" y="6072188"/>
          <p14:tracePt t="60466" x="3516313" y="6008688"/>
          <p14:tracePt t="60493" x="3846513" y="5926138"/>
          <p14:tracePt t="60505" x="4010025" y="5853113"/>
          <p14:tracePt t="60518" x="4073525" y="5816600"/>
          <p14:tracePt t="60531" x="4183063" y="5770563"/>
          <p14:tracePt t="60543" x="4275138" y="5726113"/>
          <p14:tracePt t="60572" x="4411663" y="5653088"/>
          <p14:tracePt t="60599" x="4540250" y="5561013"/>
          <p14:tracePt t="60612" x="4613275" y="5461000"/>
          <p14:tracePt t="60625" x="4695825" y="5332413"/>
          <p14:tracePt t="60651" x="4759325" y="5113338"/>
          <p14:tracePt t="60676" x="4768850" y="4840288"/>
          <p14:tracePt t="60688" x="4768850" y="4657725"/>
          <p14:tracePt t="60708" x="4768850" y="4483100"/>
          <p14:tracePt t="60721" x="4768850" y="4310063"/>
          <p14:tracePt t="60735" x="4768850" y="4110038"/>
          <p14:tracePt t="60760" x="4768850" y="3917950"/>
          <p14:tracePt t="60786" x="4740275" y="3516313"/>
          <p14:tracePt t="60798" x="4722813" y="3341688"/>
          <p14:tracePt t="60814" x="4695825" y="3151188"/>
          <p14:tracePt t="60826" x="4686300" y="3049588"/>
          <p14:tracePt t="60841" x="4667250" y="2886075"/>
          <p14:tracePt t="60854" x="4659313" y="2803525"/>
          <p14:tracePt t="60878" x="4567238" y="2547938"/>
          <p14:tracePt t="60891" x="4549775" y="2501900"/>
          <p14:tracePt t="60905" x="4521200" y="2455863"/>
          <p14:tracePt t="60905" x="4484688" y="2411413"/>
          <p14:tracePt t="60931" x="4321175" y="2301875"/>
          <p14:tracePt t="60957" x="3992563" y="2146300"/>
          <p14:tracePt t="60982" x="3781425" y="2073275"/>
          <p14:tracePt t="60999" x="3544888" y="2017713"/>
          <p14:tracePt t="61014" x="3333750" y="1963738"/>
          <p14:tracePt t="61039" x="2905125" y="1871663"/>
          <p14:tracePt t="61050" x="2805113" y="1862138"/>
          <p14:tracePt t="61065" x="2695575" y="1844675"/>
          <p14:tracePt t="61065" x="2576513" y="1835150"/>
          <p14:tracePt t="61077" x="2466975" y="1817688"/>
          <p14:tracePt t="61100" x="2136775" y="1771650"/>
          <p14:tracePt t="61125" x="1836738" y="1762125"/>
          <p14:tracePt t="61151" x="1552575" y="1762125"/>
          <p14:tracePt t="61176" x="1416050" y="1762125"/>
          <p14:tracePt t="61187" x="1296988" y="1762125"/>
          <p14:tracePt t="61211" x="1077913" y="1789113"/>
          <p14:tracePt t="61235" x="868363" y="1825625"/>
          <p14:tracePt t="61247" x="739775" y="1862138"/>
          <p14:tracePt t="61262" x="649288" y="1908175"/>
          <p14:tracePt t="61287" x="557213" y="1944688"/>
          <p14:tracePt t="61292" x="511175" y="1973263"/>
          <p14:tracePt t="61316" x="355600" y="2046288"/>
          <p14:tracePt t="61328" x="274638" y="2100263"/>
          <p14:tracePt t="61341" x="255588" y="2119313"/>
          <p14:tracePt t="61352" x="228600" y="2146300"/>
          <p14:tracePt t="61377" x="119063" y="2338388"/>
          <p14:tracePt t="61388" x="119063" y="2392363"/>
          <p14:tracePt t="61403" x="73025" y="2501900"/>
          <p14:tracePt t="61429" x="46038" y="2757488"/>
          <p14:tracePt t="61441" x="19050" y="2949575"/>
          <p14:tracePt t="61456" x="19050" y="3122613"/>
          <p14:tracePt t="61467" x="19050" y="3195638"/>
          <p14:tracePt t="61481" x="19050" y="3268663"/>
          <p14:tracePt t="61493" x="19050" y="3424238"/>
          <p14:tracePt t="61519" x="19050" y="3725863"/>
          <p14:tracePt t="61546" x="19050" y="3881438"/>
          <p14:tracePt t="61572" x="100013" y="4237038"/>
          <p14:tracePt t="61601" x="182563" y="4538663"/>
          <p14:tracePt t="61626" x="219075" y="4665663"/>
          <p14:tracePt t="61638" x="255588" y="4784725"/>
          <p14:tracePt t="61653" x="274638" y="4848225"/>
          <p14:tracePt t="61680" x="347663" y="5032375"/>
          <p14:tracePt t="61692" x="355600" y="5059363"/>
          <p14:tracePt t="61706" x="392113" y="5122863"/>
          <p14:tracePt t="61718" x="465138" y="5232400"/>
          <p14:tracePt t="61733" x="511175" y="5295900"/>
          <p14:tracePt t="61745" x="566738" y="5405438"/>
          <p14:tracePt t="61770" x="639763" y="5470525"/>
          <p14:tracePt t="61782" x="730250" y="5534025"/>
          <p14:tracePt t="61797" x="803275" y="5588000"/>
          <p14:tracePt t="61822" x="949325" y="5670550"/>
          <p14:tracePt t="61849" x="1068388" y="5726113"/>
          <p14:tracePt t="61861" x="1233488" y="5780088"/>
          <p14:tracePt t="61875" x="1425575" y="5816600"/>
          <p14:tracePt t="61886" x="1525588" y="5835650"/>
          <p14:tracePt t="61911" x="1817688" y="5872163"/>
          <p14:tracePt t="61923" x="2009775" y="5918200"/>
          <p14:tracePt t="61937" x="2201863" y="5962650"/>
          <p14:tracePt t="61956" x="2420938" y="5999163"/>
          <p14:tracePt t="61969" x="2649538" y="6027738"/>
          <p14:tracePt t="61982" x="2776538" y="6045200"/>
          <p14:tracePt t="61995" x="3024188" y="6064250"/>
          <p14:tracePt t="62021" x="3379788" y="6064250"/>
          <p14:tracePt t="62045" x="3698875" y="6064250"/>
          <p14:tracePt t="62069" x="3983038" y="6064250"/>
          <p14:tracePt t="62081" x="4156075" y="6045200"/>
          <p14:tracePt t="62094" x="4256088" y="6018213"/>
          <p14:tracePt t="62106" x="4338638" y="5972175"/>
          <p14:tracePt t="62131" x="4695825" y="5780088"/>
          <p14:tracePt t="62156" x="4878388" y="5616575"/>
          <p14:tracePt t="62167" x="4951413" y="5543550"/>
          <p14:tracePt t="62181" x="5041900" y="5378450"/>
          <p14:tracePt t="62207" x="5143500" y="5049838"/>
          <p14:tracePt t="62207" x="5160963" y="4930775"/>
          <p14:tracePt t="62232" x="5160963" y="4684713"/>
          <p14:tracePt t="62248" x="5170488" y="4465638"/>
          <p14:tracePt t="62261" x="5170488" y="4273550"/>
          <p14:tracePt t="62273" x="5170488" y="4117975"/>
          <p14:tracePt t="62297" x="5151438" y="3927475"/>
          <p14:tracePt t="62311" x="5106988" y="3762375"/>
          <p14:tracePt t="62322" x="5051425" y="3643313"/>
          <p14:tracePt t="62346" x="5014913" y="3533775"/>
          <p14:tracePt t="62358" x="4968875" y="3443288"/>
          <p14:tracePt t="62372" x="4924425" y="3351213"/>
          <p14:tracePt t="62384" x="4905375" y="3287713"/>
          <p14:tracePt t="62408" x="4868863" y="3224213"/>
          <p14:tracePt t="62418" x="4851400" y="3159125"/>
          <p14:tracePt t="62431" x="4851400" y="3141663"/>
          <p14:tracePt t="62431" x="4813300" y="3086100"/>
          <p14:tracePt t="62457" x="4776788" y="2995613"/>
          <p14:tracePt t="62469" x="4749800" y="2930525"/>
          <p14:tracePt t="62483" x="4703763" y="2840038"/>
          <p14:tracePt t="62495" x="4667250" y="2794000"/>
          <p14:tracePt t="62518" x="4521200" y="2620963"/>
          <p14:tracePt t="62529" x="4430713" y="2538413"/>
          <p14:tracePt t="62545" x="4348163" y="2492375"/>
          <p14:tracePt t="62562" x="4292600" y="2465388"/>
          <p14:tracePt t="62577" x="4256088" y="2447925"/>
          <p14:tracePt t="62601" x="4229100" y="2428875"/>
          <p14:tracePt t="62626" x="4219575" y="2428875"/>
          <p14:tracePt t="67836" x="4265613" y="2438400"/>
          <p14:tracePt t="67847" x="4357688" y="2501900"/>
          <p14:tracePt t="67863" x="4440238" y="2584450"/>
          <p14:tracePt t="67875" x="4484688" y="2620963"/>
          <p14:tracePt t="67875" x="4530725" y="2657475"/>
          <p14:tracePt t="67899" x="4630738" y="2747963"/>
          <p14:tracePt t="67912" x="4659313" y="2820988"/>
          <p14:tracePt t="67926" x="4695825" y="2867025"/>
          <p14:tracePt t="68332" x="4695825" y="2857500"/>
          <p14:tracePt t="68344" x="4686300" y="2849563"/>
          <p14:tracePt t="68428" x="4686300" y="2840038"/>
          <p14:tracePt t="68441" x="4703763" y="2840038"/>
          <p14:tracePt t="68441" x="4713288" y="2840038"/>
          <p14:tracePt t="68458" x="4732338" y="2840038"/>
          <p14:tracePt t="68472" x="4740275" y="2840038"/>
          <p14:tracePt t="68483" x="4786313" y="2840038"/>
          <p14:tracePt t="68509" x="4878388" y="2886075"/>
          <p14:tracePt t="68521" x="4905375" y="2894013"/>
          <p14:tracePt t="68535" x="4924425" y="2894013"/>
          <p14:tracePt t="68561" x="5005388" y="2940050"/>
          <p14:tracePt t="68587" x="5170488" y="3022600"/>
          <p14:tracePt t="68599" x="5197475" y="3041650"/>
          <p14:tracePt t="68614" x="5289550" y="3086100"/>
          <p14:tracePt t="68626" x="5399088" y="3141663"/>
          <p14:tracePt t="68651" x="5499100" y="3195638"/>
          <p14:tracePt t="68679" x="5572125" y="3251200"/>
          <p14:tracePt t="68692" x="5618163" y="3287713"/>
          <p14:tracePt t="68707" x="5654675" y="3351213"/>
          <p14:tracePt t="68731" x="5718175" y="3460750"/>
          <p14:tracePt t="68751" x="5773738" y="3616325"/>
          <p14:tracePt t="68763" x="5781675" y="3633788"/>
          <p14:tracePt t="68781" x="5827713" y="3706813"/>
          <p14:tracePt t="68793" x="5873750" y="3789363"/>
          <p14:tracePt t="68818" x="5956300" y="3908425"/>
          <p14:tracePt t="68831" x="6002338" y="3981450"/>
          <p14:tracePt t="68846" x="6038850" y="4017963"/>
          <p14:tracePt t="68872" x="6046788" y="4027488"/>
          <p14:tracePt t="68897" x="6065838" y="4044950"/>
          <p14:tracePt t="68949" x="6083300" y="4054475"/>
          <p14:tracePt t="68962" x="6119813" y="4054475"/>
          <p14:tracePt t="68975" x="6184900" y="4054475"/>
          <p14:tracePt t="68988" x="6211888" y="4054475"/>
          <p14:tracePt t="69002" x="6294438" y="4054475"/>
          <p14:tracePt t="69014" x="6357938" y="4044950"/>
          <p14:tracePt t="69040" x="6550025" y="4027488"/>
          <p14:tracePt t="69052" x="6604000" y="4027488"/>
          <p14:tracePt t="69067" x="6742113" y="4027488"/>
          <p14:tracePt t="69081" x="6815138" y="4027488"/>
          <p14:tracePt t="69081" x="6888163" y="4027488"/>
          <p14:tracePt t="69094" x="6969125" y="4027488"/>
          <p14:tracePt t="69115" x="7197725" y="4027488"/>
          <p14:tracePt t="69127" x="7270750" y="4037013"/>
          <p14:tracePt t="69141" x="7408863" y="4044950"/>
          <p14:tracePt t="69153" x="7572375" y="4073525"/>
          <p14:tracePt t="69177" x="7837488" y="4100513"/>
          <p14:tracePt t="69189" x="7937500" y="4117975"/>
          <p14:tracePt t="69204" x="8129588" y="4146550"/>
          <p14:tracePt t="69229" x="8486775" y="4227513"/>
          <p14:tracePt t="69254" x="8604250" y="4237038"/>
          <p14:tracePt t="69265" x="8705850" y="4256088"/>
          <p14:tracePt t="69290" x="8824913" y="4283075"/>
          <p14:tracePt t="69316" x="8878888" y="4292600"/>
          <p14:tracePt t="69342" x="8942388" y="4292600"/>
          <p14:tracePt t="69367" x="8961438" y="4310063"/>
          <p14:tracePt t="69620" x="8997950" y="4310063"/>
          <p14:tracePt t="69631" x="9007475" y="4310063"/>
          <p14:tracePt t="69644" x="9034463" y="4310063"/>
          <p14:tracePt t="69655" x="9043988" y="4310063"/>
          <p14:tracePt t="69680" x="9070975" y="4310063"/>
          <p14:tracePt t="91203" x="9080500" y="4446588"/>
          <p14:tracePt t="91214" x="9088438" y="4784725"/>
          <p14:tracePt t="91239" x="9107488" y="5360988"/>
          <p14:tracePt t="91250" x="9107488" y="5551488"/>
          <p14:tracePt t="91264" x="9051925" y="5999163"/>
          <p14:tracePt t="91277" x="8832850" y="6656388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15929-F455-4C5F-A29E-BCDF808D0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“</a:t>
            </a:r>
            <a:r>
              <a:rPr lang="en-US" sz="3200" b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Chocolate Consumption, Cognitive Function, 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 Nobel Laureates</a:t>
            </a:r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“</a:t>
            </a:r>
            <a:endParaRPr lang="en-US" sz="32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AFB69-8FEC-406B-B157-7E41D96A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AE2907-DC61-44AB-93BC-A1BD945A8265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231F3-023E-4AD9-A969-3EE20BA39FEA}"/>
              </a:ext>
            </a:extLst>
          </p:cNvPr>
          <p:cNvSpPr/>
          <p:nvPr/>
        </p:nvSpPr>
        <p:spPr>
          <a:xfrm>
            <a:off x="6705600" y="6474023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400" dirty="0"/>
              <a:t>Više informacija </a:t>
            </a:r>
            <a:r>
              <a:rPr lang="sr-Latn-RS" sz="1400" dirty="0">
                <a:hlinkClick r:id="rId4"/>
              </a:rPr>
              <a:t>ovde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EFC63A-F5A9-4AA4-95BE-D2B1726E2C3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5E4"/>
              </a:clrFrom>
              <a:clrTo>
                <a:srgbClr val="F7F5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0963" y="1635230"/>
            <a:ext cx="6142074" cy="4851198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91CADCA-D15D-482F-80F8-567C7FB89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9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32"/>
    </mc:Choice>
    <mc:Fallback>
      <p:transition spd="slow" advTm="8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0123"/>
            <a:ext cx="4194925" cy="6657753"/>
          </a:xfrm>
          <a:prstGeom prst="rect">
            <a:avLst/>
          </a:prstGeom>
        </p:spPr>
      </p:pic>
      <p:pic>
        <p:nvPicPr>
          <p:cNvPr id="10" name="Picture 2" descr="Резултат слика за la linea">
            <a:extLst>
              <a:ext uri="{FF2B5EF4-FFF2-40B4-BE49-F238E27FC236}">
                <a16:creationId xmlns:a16="http://schemas.microsoft.com/office/drawing/2014/main" id="{F517EED2-8984-441B-86D7-1E0B70EE1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3"/>
          <a:stretch/>
        </p:blipFill>
        <p:spPr bwMode="auto">
          <a:xfrm>
            <a:off x="317197" y="5410200"/>
            <a:ext cx="1542444" cy="132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A0E25EC-E529-426F-A194-5D921747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EB553-BE4C-45F3-85E7-1CEF1F600B82}"/>
              </a:ext>
            </a:extLst>
          </p:cNvPr>
          <p:cNvSpPr txBox="1"/>
          <p:nvPr/>
        </p:nvSpPr>
        <p:spPr>
          <a:xfrm rot="16200000">
            <a:off x="1815446" y="5994039"/>
            <a:ext cx="1323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phdcomics.com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C784E-B058-458D-9ABA-024798A0F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5431277"/>
            <a:ext cx="1512063" cy="1323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F4A0EE-0B5D-437C-9576-0E69C95AF85D}"/>
              </a:ext>
            </a:extLst>
          </p:cNvPr>
          <p:cNvSpPr txBox="1"/>
          <p:nvPr/>
        </p:nvSpPr>
        <p:spPr>
          <a:xfrm rot="5400000">
            <a:off x="7608710" y="5416164"/>
            <a:ext cx="2606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“The Cartoon Guide  to Statistics”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B283AE-AFBA-46FA-9298-75784C596B34}"/>
              </a:ext>
            </a:extLst>
          </p:cNvPr>
          <p:cNvSpPr txBox="1"/>
          <p:nvPr/>
        </p:nvSpPr>
        <p:spPr>
          <a:xfrm>
            <a:off x="320741" y="4251326"/>
            <a:ext cx="1760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Interpolacija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Ekstrapolacija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B82B45-0CA2-4FD7-92C5-C22EE79AF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7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934"/>
    </mc:Choice>
    <mc:Fallback>
      <p:transition spd="slow" advTm="157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D4C936B1-8978-4BFD-8A3E-89876AFC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3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1BB219-E15C-4B10-BE15-C57FB07E8EC7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4D44EEA-59B2-42DF-9CA3-1D487A38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Regresiona analiza</a:t>
            </a:r>
            <a:endParaRPr lang="en-US" sz="32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36C42C4-411B-48F5-A76D-0271193F5E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8229600" cy="5181600"/>
              </a:xfrm>
            </p:spPr>
            <p:txBody>
              <a:bodyPr>
                <a:norm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Skup statističkih postupaka za procenu odnosa između zavisne promenljive i jedne ili više nezavisnih promenljivih;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Linearna i nelinearna regresija;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Metoda najmanjih kvadrata (MNK);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Regresioni model:</a:t>
                </a:r>
              </a:p>
              <a:p>
                <a:pPr marL="0" indent="0" algn="just">
                  <a:spcBef>
                    <a:spcPts val="6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r-Latn-R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sr-Latn-R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sr-Latn-R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sr-Latn-R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sr-Latn-R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sr-Latn-R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sr-Latn-R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sr-Latn-R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sr-Latn-RS" sz="2000" dirty="0"/>
              </a:p>
              <a:p>
                <a:pPr marL="712788" indent="-350838" algn="just">
                  <a:spcBef>
                    <a:spcPts val="600"/>
                  </a:spcBef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2000" dirty="0"/>
                  <a:t>– zavisno promenljiva;</a:t>
                </a:r>
              </a:p>
              <a:p>
                <a:pPr marL="712788" indent="-350838" algn="just">
                  <a:spcBef>
                    <a:spcPts val="600"/>
                  </a:spcBef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sr-Latn-RS" sz="2000" dirty="0"/>
                  <a:t> – </a:t>
                </a:r>
                <a:r>
                  <a:rPr lang="pl-PL" sz="2000" dirty="0"/>
                  <a:t>procenjena funkcija koja najpribližnije opisuje podatke;</a:t>
                </a:r>
                <a:endParaRPr lang="sr-Latn-RS" sz="2000" dirty="0"/>
              </a:p>
              <a:p>
                <a:pPr marL="712788" indent="-350838" algn="just">
                  <a:spcBef>
                    <a:spcPts val="600"/>
                  </a:spcBef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2000" dirty="0"/>
                  <a:t> – nezavisne promenljive (prediktori);</a:t>
                </a:r>
              </a:p>
              <a:p>
                <a:pPr marL="712788" indent="-350838" algn="just">
                  <a:spcBef>
                    <a:spcPts val="600"/>
                  </a:spcBef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sr-Latn-RS" sz="2000" dirty="0"/>
                  <a:t> – parametri funkcionalne zavisnosti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sr-Latn-RS" sz="2000" dirty="0"/>
                  <a:t>;</a:t>
                </a:r>
              </a:p>
              <a:p>
                <a:pPr marL="712788" indent="-350838" algn="just">
                  <a:spcBef>
                    <a:spcPts val="600"/>
                  </a:spcBef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2000"/>
                  <a:t>– reziduali, greške, </a:t>
                </a:r>
                <a:r>
                  <a:rPr lang="sr-Latn-RS" sz="2000" dirty="0"/>
                  <a:t>tj. odstupanja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sr-Latn-RS" sz="20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sr-Latn-RS" sz="2000" dirty="0"/>
                  <a:t> od opaženog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2000" dirty="0"/>
                  <a:t>.</a:t>
                </a: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36C42C4-411B-48F5-A76D-0271193F5E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8229600" cy="5181600"/>
              </a:xfrm>
              <a:blipFill>
                <a:blip r:embed="rId5"/>
                <a:stretch>
                  <a:fillRect l="-667" t="-706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0B085DF-45DA-42CE-A2B8-4DEBA49979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17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252"/>
    </mc:Choice>
    <mc:Fallback>
      <p:transition spd="slow" advTm="256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DE1CD-2059-42F4-9E4A-B3AA97667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Pitanja?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FF4E1-55D0-4646-836B-CF7E6BC0F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2087563"/>
          </a:xfrm>
        </p:spPr>
        <p:txBody>
          <a:bodyPr/>
          <a:lstStyle/>
          <a:p>
            <a:pPr marL="0" indent="0" algn="ctr">
              <a:buNone/>
            </a:pPr>
            <a:r>
              <a:rPr lang="sr-Latn-RS" dirty="0"/>
              <a:t>Konsultacije:</a:t>
            </a:r>
          </a:p>
          <a:p>
            <a:pPr marL="0" indent="0" algn="ctr">
              <a:buNone/>
            </a:pPr>
            <a:r>
              <a:rPr lang="sr-Latn-RS"/>
              <a:t>četvrtak, </a:t>
            </a:r>
            <a:r>
              <a:rPr lang="sr-Latn-RS" dirty="0"/>
              <a:t>14h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https://join.skype.com/izhIHjuIuNDb</a:t>
            </a:r>
            <a:endParaRPr lang="sr-Latn-R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D758F-FE53-4A27-A2FD-8A9CDDB60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580DB7-6429-4920-8134-80B484CD1142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89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4D3D-680A-4668-A37B-B262D43CC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Linearizacija</a:t>
            </a:r>
            <a:endParaRPr lang="en-US" sz="32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30ECB-E372-4A8F-9D8D-F0D2806C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54D3064-08A9-4795-A144-AACB764826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8050040"/>
                  </p:ext>
                </p:extLst>
              </p:nvPr>
            </p:nvGraphicFramePr>
            <p:xfrm>
              <a:off x="838200" y="2986805"/>
              <a:ext cx="4408968" cy="25540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1200">
                      <a:extLst>
                        <a:ext uri="{9D8B030D-6E8A-4147-A177-3AD203B41FA5}">
                          <a16:colId xmlns:a16="http://schemas.microsoft.com/office/drawing/2014/main" val="4051627328"/>
                        </a:ext>
                      </a:extLst>
                    </a:gridCol>
                    <a:gridCol w="2477768">
                      <a:extLst>
                        <a:ext uri="{9D8B030D-6E8A-4147-A177-3AD203B41FA5}">
                          <a16:colId xmlns:a16="http://schemas.microsoft.com/office/drawing/2014/main" val="845064710"/>
                        </a:ext>
                      </a:extLst>
                    </a:gridCol>
                  </a:tblGrid>
                  <a:tr h="2012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RS" sz="2000" dirty="0">
                              <a:effectLst/>
                            </a:rPr>
                            <a:t>Funkc. zavisnost</a:t>
                          </a:r>
                          <a:endParaRPr lang="en-U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RS" sz="2000" dirty="0">
                              <a:effectLst/>
                            </a:rPr>
                            <a:t>Linearni oblik</a:t>
                          </a:r>
                          <a:endParaRPr lang="en-U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7215948"/>
                      </a:ext>
                    </a:extLst>
                  </a:tr>
                  <a:tr h="69615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Latn-R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sr-Latn-R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=</m:t>
                                </m:r>
                                <m:r>
                                  <a:rPr lang="sr-Latn-RS" sz="18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sSup>
                                  <m:sSupPr>
                                    <m:ctrlPr>
                                      <a:rPr lang="sr-Latn-RS" sz="18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sr-Latn-RS" sz="18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sr-Latn-RS" sz="18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Latn-R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𝐥𝐨𝐠</m:t>
                                </m:r>
                                <m:r>
                                  <a:rPr lang="sr-Latn-R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sr-Latn-R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= </m:t>
                                </m:r>
                                <m:r>
                                  <m:rPr>
                                    <m:sty m:val="p"/>
                                  </m:rPr>
                                  <a:rPr lang="sr-Latn-R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𝐥𝐨𝐠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32462736"/>
                      </a:ext>
                    </a:extLst>
                  </a:tr>
                  <a:tr h="76161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 = 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sr-Latn-R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sr-Latn-R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𝑏𝑥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𝐥𝐧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 = </m:t>
                                </m:r>
                                <m:r>
                                  <m:rPr>
                                    <m:sty m:val="p"/>
                                  </m:rP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3868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 = 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sr-Latn-R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sr-Latn-R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sr-Latn-R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sr-Latn-R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sr-Latn-R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sr-Latn-R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den>
                                </m:f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 = 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sr-Latn-R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sr-Latn-R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den>
                                </m:f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 + </m:t>
                                </m:r>
                                <m:r>
                                  <a:rPr lang="sr-Latn-R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83965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54D3064-08A9-4795-A144-AACB764826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8050040"/>
                  </p:ext>
                </p:extLst>
              </p:nvPr>
            </p:nvGraphicFramePr>
            <p:xfrm>
              <a:off x="838200" y="2986805"/>
              <a:ext cx="4408968" cy="25540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1200">
                      <a:extLst>
                        <a:ext uri="{9D8B030D-6E8A-4147-A177-3AD203B41FA5}">
                          <a16:colId xmlns:a16="http://schemas.microsoft.com/office/drawing/2014/main" val="4051627328"/>
                        </a:ext>
                      </a:extLst>
                    </a:gridCol>
                    <a:gridCol w="2477768">
                      <a:extLst>
                        <a:ext uri="{9D8B030D-6E8A-4147-A177-3AD203B41FA5}">
                          <a16:colId xmlns:a16="http://schemas.microsoft.com/office/drawing/2014/main" val="845064710"/>
                        </a:ext>
                      </a:extLst>
                    </a:gridCol>
                  </a:tblGrid>
                  <a:tr h="4030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RS" sz="2000" dirty="0">
                              <a:effectLst/>
                            </a:rPr>
                            <a:t>Funkc. zavisnost</a:t>
                          </a:r>
                          <a:endParaRPr lang="en-U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RS" sz="2000" dirty="0">
                              <a:effectLst/>
                            </a:rPr>
                            <a:t>Linearni oblik</a:t>
                          </a:r>
                          <a:endParaRPr lang="en-US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7215948"/>
                      </a:ext>
                    </a:extLst>
                  </a:tr>
                  <a:tr h="6961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15" t="-60870" r="-129653" b="-2104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8133" t="-60870" r="-983" b="-2104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2462736"/>
                      </a:ext>
                    </a:extLst>
                  </a:tr>
                  <a:tr h="7616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15" t="-148000" r="-129653" b="-93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8133" t="-148000" r="-983" b="-936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3868004"/>
                      </a:ext>
                    </a:extLst>
                  </a:tr>
                  <a:tr h="6931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15" t="-271930" r="-129653" b="-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8133" t="-271930" r="-983" b="-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9652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3C8033C-3E09-4B36-8265-7B56DD5ACA44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E1A79-1461-45A5-A607-B4BB9F4A81CD}"/>
              </a:ext>
            </a:extLst>
          </p:cNvPr>
          <p:cNvSpPr txBox="1"/>
          <p:nvPr/>
        </p:nvSpPr>
        <p:spPr>
          <a:xfrm>
            <a:off x="457200" y="1741730"/>
            <a:ext cx="79761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000" dirty="0"/>
              <a:t>Određivanje parametara poznate funkcionalne zavisnosti;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000" dirty="0"/>
              <a:t>Određivanje oblika nepoznate funkc. zavisnosti prema toma kako se može linearizovati;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3865FE8C-32AE-4CA3-986B-2E67E35456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6" y="4055112"/>
            <a:ext cx="3070095" cy="2802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05967C2-FDE7-4DDB-B0B1-492789EE13B2}"/>
                  </a:ext>
                </a:extLst>
              </p:cNvPr>
              <p:cNvSpPr/>
              <p:nvPr/>
            </p:nvSpPr>
            <p:spPr>
              <a:xfrm>
                <a:off x="6644873" y="2933415"/>
                <a:ext cx="1297856" cy="495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05967C2-FDE7-4DDB-B0B1-492789EE13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873" y="2933415"/>
                <a:ext cx="1297856" cy="4955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1D7C8C4-1BBD-4B7B-81B8-A0B331CD4E04}"/>
                  </a:ext>
                </a:extLst>
              </p:cNvPr>
              <p:cNvSpPr/>
              <p:nvPr/>
            </p:nvSpPr>
            <p:spPr>
              <a:xfrm>
                <a:off x="6432698" y="3369835"/>
                <a:ext cx="1796902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𝑅𝑇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1D7C8C4-1BBD-4B7B-81B8-A0B331CD4E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698" y="3369835"/>
                <a:ext cx="1796902" cy="6090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481B75-4C37-46FB-803E-915391293A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85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018"/>
    </mc:Choice>
    <mc:Fallback>
      <p:transition spd="slow" advTm="93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build="p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6400800" cy="11430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</a:pP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Podešavanje parametara funkcije</a:t>
            </a:r>
            <a:b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metodom najmanjih kvadrata</a:t>
            </a:r>
            <a:endParaRPr lang="sr-Latn-RS" sz="2000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7689274"/>
                  </p:ext>
                </p:extLst>
              </p:nvPr>
            </p:nvGraphicFramePr>
            <p:xfrm>
              <a:off x="712330" y="1773218"/>
              <a:ext cx="8039101" cy="1109526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94310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96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2993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sr-Latn-RS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sr-Latn-RS" sz="1800" dirty="0"/>
                            <a:t>Eksperimentalno izmerena vrednost zavisno promenjive</a:t>
                          </a:r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188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Latn-RS" sz="18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sr-Latn-RS" sz="180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8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sr-Latn-RS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sr-Latn-RS" sz="18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r-Latn-RS" sz="1800" dirty="0"/>
                            <a:t>Vrednost zavisno promenjive na osnovu funkc. zavisnosti</a:t>
                          </a:r>
                          <a:endParaRPr lang="sr-Latn-RS" sz="1800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188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sr-Latn-RS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sr-Latn-RS" sz="18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8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sr-Latn-RS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sr-Latn-RS" sz="18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sr-Latn-RS" sz="18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sr-Latn-RS" sz="18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8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sr-Latn-RS" sz="180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sr-Latn-RS" sz="1800" kern="12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err="1"/>
                            <a:t>Vertikalno</a:t>
                          </a:r>
                          <a:r>
                            <a:rPr lang="en-US" sz="1800" dirty="0"/>
                            <a:t> </a:t>
                          </a:r>
                          <a:r>
                            <a:rPr lang="en-US" sz="1800" dirty="0" err="1"/>
                            <a:t>odstupanje</a:t>
                          </a:r>
                          <a:r>
                            <a:rPr lang="en-US" sz="1800" baseline="0" dirty="0"/>
                            <a:t> </a:t>
                          </a:r>
                          <a:r>
                            <a:rPr lang="en-US" sz="1800" baseline="0"/>
                            <a:t>(ostatak, </a:t>
                          </a:r>
                          <a:r>
                            <a:rPr lang="en-US" sz="1800" baseline="0" dirty="0"/>
                            <a:t>r</a:t>
                          </a:r>
                          <a:r>
                            <a:rPr lang="sr-Latn-RS" sz="1800" dirty="0"/>
                            <a:t>ezidual</a:t>
                          </a:r>
                          <a:r>
                            <a:rPr lang="en-US" sz="1800" dirty="0"/>
                            <a:t>)</a:t>
                          </a:r>
                          <a:endParaRPr lang="sr-Latn-RS" sz="18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055943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7689274"/>
                  </p:ext>
                </p:extLst>
              </p:nvPr>
            </p:nvGraphicFramePr>
            <p:xfrm>
              <a:off x="712330" y="1773218"/>
              <a:ext cx="8039101" cy="1109526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94310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96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13" t="-8333" r="-314420" b="-2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sr-Latn-RS" sz="1800" dirty="0"/>
                            <a:t>Eksperimentalno izmerena vrednost zavisno promenjive</a:t>
                          </a:r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18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13" t="-104839" r="-314420" b="-1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r-Latn-RS" sz="1800" dirty="0"/>
                            <a:t>Vrednost zavisno promenjive na osnovu funkc. zavisnosti</a:t>
                          </a:r>
                          <a:endParaRPr lang="sr-Latn-RS" sz="1800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18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13" t="-208197" r="-314420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err="1"/>
                            <a:t>Vertikalno</a:t>
                          </a:r>
                          <a:r>
                            <a:rPr lang="en-US" sz="1800" dirty="0"/>
                            <a:t> </a:t>
                          </a:r>
                          <a:r>
                            <a:rPr lang="en-US" sz="1800" dirty="0" err="1"/>
                            <a:t>odstupanje</a:t>
                          </a:r>
                          <a:r>
                            <a:rPr lang="en-US" sz="1800" baseline="0" dirty="0"/>
                            <a:t> (</a:t>
                          </a:r>
                          <a:r>
                            <a:rPr lang="en-US" sz="1800" baseline="0" dirty="0" err="1"/>
                            <a:t>ostatak</a:t>
                          </a:r>
                          <a:r>
                            <a:rPr lang="en-US" sz="1800" baseline="0" dirty="0"/>
                            <a:t>, r</a:t>
                          </a:r>
                          <a:r>
                            <a:rPr lang="sr-Latn-RS" sz="1800" dirty="0"/>
                            <a:t>ezidual</a:t>
                          </a:r>
                          <a:r>
                            <a:rPr lang="en-US" sz="1800" dirty="0"/>
                            <a:t>)</a:t>
                          </a:r>
                          <a:endParaRPr lang="sr-Latn-RS" sz="18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0559435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14" y="3200400"/>
            <a:ext cx="54102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17214" y="4319111"/>
            <a:ext cx="35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>
                <a:solidFill>
                  <a:srgbClr val="FF0000"/>
                </a:solidFill>
                <a:latin typeface="Cambria" pitchFamily="18" charset="0"/>
              </a:rPr>
              <a:t>A</a:t>
            </a:r>
            <a:endParaRPr lang="en-GB" sz="2000" b="1">
              <a:solidFill>
                <a:srgbClr val="FF0000"/>
              </a:solidFill>
              <a:latin typeface="Cambria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62200" y="4800600"/>
            <a:ext cx="0" cy="1600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134047" y="4703556"/>
            <a:ext cx="1230804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38810" y="5319773"/>
            <a:ext cx="1230804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133600" y="6243221"/>
            <a:ext cx="3738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1600" b="1" i="1">
                <a:solidFill>
                  <a:srgbClr val="FF0000"/>
                </a:solidFill>
                <a:latin typeface="Cambria" pitchFamily="18" charset="0"/>
              </a:rPr>
              <a:t>x</a:t>
            </a:r>
            <a:r>
              <a:rPr lang="sr-Latn-RS" sz="1600" b="1" baseline="-25000">
                <a:solidFill>
                  <a:srgbClr val="FF0000"/>
                </a:solidFill>
                <a:latin typeface="Cambria" pitchFamily="18" charset="0"/>
              </a:rPr>
              <a:t>A</a:t>
            </a:r>
            <a:endParaRPr lang="en-GB" sz="1600"/>
          </a:p>
        </p:txBody>
      </p:sp>
      <p:sp>
        <p:nvSpPr>
          <p:cNvPr id="27" name="Rectangle 26"/>
          <p:cNvSpPr/>
          <p:nvPr/>
        </p:nvSpPr>
        <p:spPr>
          <a:xfrm>
            <a:off x="769414" y="4510295"/>
            <a:ext cx="377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1600" b="1" i="1">
                <a:solidFill>
                  <a:srgbClr val="FF0000"/>
                </a:solidFill>
                <a:latin typeface="Cambria" pitchFamily="18" charset="0"/>
              </a:rPr>
              <a:t>y</a:t>
            </a:r>
            <a:r>
              <a:rPr lang="sr-Latn-RS" sz="1600" b="1" baseline="-25000">
                <a:solidFill>
                  <a:srgbClr val="FF0000"/>
                </a:solidFill>
                <a:latin typeface="Cambria" pitchFamily="18" charset="0"/>
              </a:rPr>
              <a:t>A</a:t>
            </a:r>
            <a:endParaRPr lang="en-GB" sz="1600"/>
          </a:p>
        </p:txBody>
      </p:sp>
      <p:sp>
        <p:nvSpPr>
          <p:cNvPr id="28" name="Rectangle 27"/>
          <p:cNvSpPr/>
          <p:nvPr/>
        </p:nvSpPr>
        <p:spPr>
          <a:xfrm>
            <a:off x="533400" y="5104567"/>
            <a:ext cx="6511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1600" b="1" i="1">
                <a:solidFill>
                  <a:srgbClr val="FF0000"/>
                </a:solidFill>
                <a:latin typeface="Cambria" pitchFamily="18" charset="0"/>
              </a:rPr>
              <a:t>f </a:t>
            </a:r>
            <a:r>
              <a:rPr lang="sr-Latn-RS" sz="1600" b="1">
                <a:solidFill>
                  <a:srgbClr val="FF0000"/>
                </a:solidFill>
                <a:latin typeface="Cambria" pitchFamily="18" charset="0"/>
              </a:rPr>
              <a:t>(</a:t>
            </a:r>
            <a:r>
              <a:rPr lang="sr-Latn-RS" sz="1600" b="1" i="1">
                <a:solidFill>
                  <a:srgbClr val="FF0000"/>
                </a:solidFill>
                <a:latin typeface="Cambria" pitchFamily="18" charset="0"/>
              </a:rPr>
              <a:t>x</a:t>
            </a:r>
            <a:r>
              <a:rPr lang="sr-Latn-RS" sz="1600" b="1" baseline="-25000">
                <a:solidFill>
                  <a:srgbClr val="FF0000"/>
                </a:solidFill>
                <a:latin typeface="Cambria" pitchFamily="18" charset="0"/>
              </a:rPr>
              <a:t>A</a:t>
            </a:r>
            <a:r>
              <a:rPr lang="sr-Latn-RS" sz="1600" b="1">
                <a:solidFill>
                  <a:srgbClr val="FF0000"/>
                </a:solidFill>
                <a:latin typeface="Cambria" pitchFamily="18" charset="0"/>
              </a:rPr>
              <a:t>)</a:t>
            </a:r>
            <a:endParaRPr lang="en-GB" sz="1600" b="1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4851" y="4822715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dirty="0">
                <a:solidFill>
                  <a:srgbClr val="FF0000"/>
                </a:solidFill>
                <a:latin typeface="Cambria" pitchFamily="18" charset="0"/>
              </a:rPr>
              <a:t>ε</a:t>
            </a:r>
            <a:r>
              <a:rPr lang="sr-Latn-RS" b="1" baseline="-25000" dirty="0">
                <a:solidFill>
                  <a:srgbClr val="FF0000"/>
                </a:solidFill>
                <a:latin typeface="Cambria" pitchFamily="18" charset="0"/>
              </a:rPr>
              <a:t>A</a:t>
            </a:r>
            <a:r>
              <a:rPr lang="sr-Latn-RS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mbria" pitchFamily="18" charset="0"/>
              </a:rPr>
              <a:t>&gt; 0</a:t>
            </a:r>
            <a:endParaRPr lang="en-GB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30" name="Up-Down Arrow 29"/>
          <p:cNvSpPr/>
          <p:nvPr/>
        </p:nvSpPr>
        <p:spPr>
          <a:xfrm>
            <a:off x="2349499" y="4698583"/>
            <a:ext cx="45719" cy="583256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3955526" y="5638800"/>
            <a:ext cx="6874" cy="643354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48179" y="5810509"/>
            <a:ext cx="35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>
                <a:solidFill>
                  <a:srgbClr val="00B050"/>
                </a:solidFill>
                <a:latin typeface="Cambria" pitchFamily="18" charset="0"/>
              </a:rPr>
              <a:t>B</a:t>
            </a:r>
            <a:endParaRPr lang="en-GB" sz="2000" b="1">
              <a:solidFill>
                <a:srgbClr val="00B050"/>
              </a:solidFill>
              <a:latin typeface="Cambria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134367" y="5867400"/>
            <a:ext cx="280908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146440" y="5638800"/>
            <a:ext cx="280908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741214" y="6243221"/>
            <a:ext cx="3738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1600" b="1" i="1" dirty="0">
                <a:solidFill>
                  <a:srgbClr val="00B050"/>
                </a:solidFill>
                <a:latin typeface="Cambria" pitchFamily="18" charset="0"/>
              </a:rPr>
              <a:t>x</a:t>
            </a:r>
            <a:r>
              <a:rPr lang="sr-Latn-RS" sz="1600" b="1" baseline="-25000" dirty="0">
                <a:solidFill>
                  <a:srgbClr val="00B050"/>
                </a:solidFill>
                <a:latin typeface="Cambria" pitchFamily="18" charset="0"/>
              </a:rPr>
              <a:t>B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73388" y="5709821"/>
            <a:ext cx="377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1600" b="1" i="1">
                <a:solidFill>
                  <a:srgbClr val="00B050"/>
                </a:solidFill>
                <a:latin typeface="Cambria" pitchFamily="18" charset="0"/>
              </a:rPr>
              <a:t>y</a:t>
            </a:r>
            <a:r>
              <a:rPr lang="sr-Latn-RS" sz="1600" b="1" baseline="-25000">
                <a:solidFill>
                  <a:srgbClr val="00B050"/>
                </a:solidFill>
                <a:latin typeface="Cambria" pitchFamily="18" charset="0"/>
              </a:rPr>
              <a:t>B</a:t>
            </a:r>
            <a:endParaRPr lang="en-GB" sz="1600">
              <a:solidFill>
                <a:srgbClr val="00B05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40814" y="5498098"/>
            <a:ext cx="6511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1600" b="1" i="1" dirty="0">
                <a:solidFill>
                  <a:srgbClr val="00B050"/>
                </a:solidFill>
                <a:latin typeface="Cambria" pitchFamily="18" charset="0"/>
              </a:rPr>
              <a:t>f </a:t>
            </a:r>
            <a:r>
              <a:rPr lang="sr-Latn-RS" sz="1600" b="1" dirty="0">
                <a:solidFill>
                  <a:srgbClr val="00B050"/>
                </a:solidFill>
                <a:latin typeface="Cambria" pitchFamily="18" charset="0"/>
              </a:rPr>
              <a:t>(</a:t>
            </a:r>
            <a:r>
              <a:rPr lang="sr-Latn-RS" sz="1600" b="1" i="1" dirty="0">
                <a:solidFill>
                  <a:srgbClr val="00B050"/>
                </a:solidFill>
                <a:latin typeface="Cambria" pitchFamily="18" charset="0"/>
              </a:rPr>
              <a:t>x</a:t>
            </a:r>
            <a:r>
              <a:rPr lang="sr-Latn-RS" sz="1600" b="1" baseline="-25000" dirty="0">
                <a:solidFill>
                  <a:srgbClr val="00B050"/>
                </a:solidFill>
                <a:latin typeface="Cambria" pitchFamily="18" charset="0"/>
              </a:rPr>
              <a:t>B</a:t>
            </a:r>
            <a:r>
              <a:rPr lang="sr-Latn-RS" sz="1600" b="1" dirty="0">
                <a:solidFill>
                  <a:srgbClr val="00B050"/>
                </a:solidFill>
                <a:latin typeface="Cambria" pitchFamily="18" charset="0"/>
              </a:rPr>
              <a:t>)</a:t>
            </a:r>
            <a:endParaRPr lang="en-GB" sz="1600" b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4" name="Up-Down Arrow 43"/>
          <p:cNvSpPr/>
          <p:nvPr/>
        </p:nvSpPr>
        <p:spPr>
          <a:xfrm>
            <a:off x="3954781" y="5646910"/>
            <a:ext cx="45719" cy="200284"/>
          </a:xfrm>
          <a:prstGeom prst="upDownArrow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4017868" y="557426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dirty="0">
                <a:solidFill>
                  <a:srgbClr val="00B050"/>
                </a:solidFill>
                <a:latin typeface="Cambria" pitchFamily="18" charset="0"/>
              </a:rPr>
              <a:t>ε</a:t>
            </a:r>
            <a:r>
              <a:rPr lang="sr-Latn-RS" b="1" baseline="-25000" dirty="0">
                <a:solidFill>
                  <a:srgbClr val="00B050"/>
                </a:solidFill>
                <a:latin typeface="Cambria" pitchFamily="18" charset="0"/>
              </a:rPr>
              <a:t>B</a:t>
            </a:r>
            <a:r>
              <a:rPr lang="sr-Latn-RS" b="1" dirty="0">
                <a:solidFill>
                  <a:srgbClr val="00B050"/>
                </a:solidFill>
                <a:latin typeface="Cambria" pitchFamily="18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Cambria" pitchFamily="18" charset="0"/>
              </a:rPr>
              <a:t>&lt; 0</a:t>
            </a:r>
            <a:endParaRPr lang="en-GB" b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85A8B55A-3661-460C-83E8-9CAA8BB6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5</a:t>
            </a:fld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677ADAA-CCF8-4102-8F40-B285A34D93D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40E7AEC-669E-4129-96B4-B037E56240F7}"/>
                  </a:ext>
                </a:extLst>
              </p:cNvPr>
              <p:cNvSpPr/>
              <p:nvPr/>
            </p:nvSpPr>
            <p:spPr>
              <a:xfrm>
                <a:off x="4940215" y="4745388"/>
                <a:ext cx="3905492" cy="93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𝑺𝑺𝑬</m:t>
                      </m:r>
                      <m:r>
                        <a:rPr lang="en-US" sz="20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US" sz="2000" b="1" i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  <m:r>
                                        <a:rPr lang="en-US" sz="2000" b="1" i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40E7AEC-669E-4129-96B4-B037E56240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215" y="4745388"/>
                <a:ext cx="3905492" cy="9312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152736E-C312-43D7-BC74-9D158DE6D47C}"/>
              </a:ext>
            </a:extLst>
          </p:cNvPr>
          <p:cNvSpPr txBox="1"/>
          <p:nvPr/>
        </p:nvSpPr>
        <p:spPr>
          <a:xfrm>
            <a:off x="5867400" y="3797263"/>
            <a:ext cx="2883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Suma </a:t>
            </a:r>
            <a:r>
              <a:rPr lang="en-US" b="1" dirty="0" err="1"/>
              <a:t>kvadrata</a:t>
            </a:r>
            <a:r>
              <a:rPr lang="en-US" b="1" dirty="0"/>
              <a:t> </a:t>
            </a:r>
            <a:r>
              <a:rPr lang="en-US" b="1" dirty="0" err="1"/>
              <a:t>reziduala</a:t>
            </a:r>
            <a:r>
              <a:rPr lang="en-US" b="1" dirty="0"/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(</a:t>
            </a:r>
            <a:r>
              <a:rPr lang="en-US" dirty="0" err="1"/>
              <a:t>eng.</a:t>
            </a:r>
            <a:r>
              <a:rPr lang="en-US" dirty="0"/>
              <a:t> </a:t>
            </a:r>
            <a:r>
              <a:rPr lang="en-US" b="1" dirty="0"/>
              <a:t>S</a:t>
            </a:r>
            <a:r>
              <a:rPr lang="en-US" dirty="0"/>
              <a:t>um of </a:t>
            </a:r>
            <a:r>
              <a:rPr lang="en-US" b="1" dirty="0"/>
              <a:t>S</a:t>
            </a:r>
            <a:r>
              <a:rPr lang="en-US" dirty="0"/>
              <a:t>quared</a:t>
            </a:r>
            <a:r>
              <a:rPr lang="en-US" b="1" dirty="0"/>
              <a:t> E</a:t>
            </a:r>
            <a:r>
              <a:rPr lang="en-US" dirty="0"/>
              <a:t>rrors)</a:t>
            </a:r>
            <a:endParaRPr lang="sr-Latn-R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5D77744-F0F1-4EE6-A639-72919A1B4A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97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138"/>
    </mc:Choice>
    <mc:Fallback>
      <p:transition spd="slow" advTm="15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25" grpId="0"/>
      <p:bldP spid="27" grpId="0"/>
      <p:bldP spid="28" grpId="0"/>
      <p:bldP spid="18" grpId="0"/>
      <p:bldP spid="30" grpId="0" animBg="1"/>
      <p:bldP spid="35" grpId="0"/>
      <p:bldP spid="41" grpId="0"/>
      <p:bldP spid="42" grpId="0"/>
      <p:bldP spid="43" grpId="0"/>
      <p:bldP spid="44" grpId="0" animBg="1"/>
      <p:bldP spid="23" grpId="0"/>
      <p:bldP spid="7" grpId="0"/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18463" x="209550" y="2730500"/>
          <p14:tracePt t="18490" x="301625" y="2740025"/>
          <p14:tracePt t="18515" x="311150" y="2747963"/>
          <p14:tracePt t="18567" x="338138" y="2747963"/>
          <p14:tracePt t="18592" x="355600" y="2747963"/>
          <p14:tracePt t="18618" x="365125" y="2747963"/>
          <p14:tracePt t="18670" x="411163" y="2767013"/>
          <p14:tracePt t="18694" x="438150" y="2776538"/>
          <p14:tracePt t="18719" x="493713" y="2803525"/>
          <p14:tracePt t="18749" x="520700" y="2813050"/>
          <p14:tracePt t="18799" x="547688" y="2813050"/>
          <p14:tracePt t="18899" x="557213" y="2813050"/>
          <p14:tracePt t="18925" x="566738" y="2820988"/>
          <p14:tracePt t="18976" x="584200" y="2820988"/>
          <p14:tracePt t="19007" x="630238" y="2820988"/>
          <p14:tracePt t="19033" x="676275" y="2820988"/>
          <p14:tracePt t="19059" x="685800" y="2820988"/>
          <p14:tracePt t="19109" x="693738" y="2820988"/>
          <p14:tracePt t="19159" x="703263" y="2820988"/>
          <p14:tracePt t="19258" x="712788" y="2820988"/>
          <p14:tracePt t="19313" x="730250" y="2820988"/>
          <p14:tracePt t="19339" x="749300" y="2840038"/>
          <p14:tracePt t="19364" x="758825" y="2857500"/>
          <p14:tracePt t="19389" x="795338" y="2886075"/>
          <p14:tracePt t="19415" x="822325" y="2886075"/>
          <p14:tracePt t="19440" x="876300" y="2894013"/>
          <p14:tracePt t="19467" x="912813" y="2894013"/>
          <p14:tracePt t="19493" x="941388" y="2894013"/>
          <p14:tracePt t="19520" x="995363" y="2886075"/>
          <p14:tracePt t="19550" x="1031875" y="2867025"/>
          <p14:tracePt t="19576" x="1050925" y="2840038"/>
          <p14:tracePt t="19576" x="1058863" y="2830513"/>
          <p14:tracePt t="19601" x="1077913" y="2794000"/>
          <p14:tracePt t="19628" x="1104900" y="2747963"/>
          <p14:tracePt t="19654" x="1104900" y="2720975"/>
          <p14:tracePt t="19680" x="1104900" y="2674938"/>
          <p14:tracePt t="19705" x="1104900" y="2647950"/>
          <p14:tracePt t="19732" x="1104900" y="2630488"/>
          <p14:tracePt t="19757" x="1096963" y="2611438"/>
          <p14:tracePt t="19784" x="1087438" y="2611438"/>
          <p14:tracePt t="19809" x="1031875" y="2601913"/>
          <p14:tracePt t="19839" x="958850" y="2601913"/>
          <p14:tracePt t="19865" x="931863" y="2601913"/>
          <p14:tracePt t="19892" x="895350" y="2601913"/>
          <p14:tracePt t="19918" x="858838" y="2601913"/>
          <p14:tracePt t="19968" x="839788" y="2647950"/>
          <p14:tracePt t="19993" x="839788" y="2674938"/>
          <p14:tracePt t="20019" x="831850" y="2711450"/>
          <p14:tracePt t="20044" x="831850" y="2784475"/>
          <p14:tracePt t="20071" x="849313" y="2857500"/>
          <p14:tracePt t="20096" x="895350" y="2940050"/>
          <p14:tracePt t="20123" x="912813" y="2976563"/>
          <p14:tracePt t="20153" x="949325" y="3005138"/>
          <p14:tracePt t="20180" x="977900" y="3022600"/>
          <p14:tracePt t="20205" x="995363" y="3022600"/>
          <p14:tracePt t="20232" x="1022350" y="3022600"/>
          <p14:tracePt t="20257" x="1077913" y="2986088"/>
          <p14:tracePt t="20284" x="1096963" y="2959100"/>
          <p14:tracePt t="20309" x="1123950" y="2913063"/>
          <p14:tracePt t="20335" x="1150938" y="2830513"/>
          <p14:tracePt t="20360" x="1150938" y="2803525"/>
          <p14:tracePt t="20385" x="1133475" y="2703513"/>
          <p14:tracePt t="20410" x="1087438" y="2638425"/>
          <p14:tracePt t="20436" x="1031875" y="2584450"/>
          <p14:tracePt t="20461" x="985838" y="2547938"/>
          <p14:tracePt t="20493" x="922338" y="2520950"/>
          <p14:tracePt t="20519" x="885825" y="2520950"/>
          <p14:tracePt t="20544" x="822325" y="2520950"/>
          <p14:tracePt t="20569" x="785813" y="2520950"/>
          <p14:tracePt t="20595" x="722313" y="2565400"/>
          <p14:tracePt t="20621" x="693738" y="2611438"/>
          <p14:tracePt t="20649" x="693738" y="2667000"/>
          <p14:tracePt t="20674" x="693738" y="2730500"/>
          <p14:tracePt t="20701" x="703263" y="2784475"/>
          <p14:tracePt t="20727" x="722313" y="2803525"/>
          <p14:tracePt t="20782" x="730250" y="2813050"/>
          <p14:tracePt t="21213" x="776288" y="2849563"/>
          <p14:tracePt t="21238" x="885825" y="2886075"/>
          <p14:tracePt t="21265" x="1022350" y="2913063"/>
          <p14:tracePt t="21290" x="1260475" y="2968625"/>
          <p14:tracePt t="21317" x="1352550" y="2995613"/>
          <p14:tracePt t="21444" x="1360488" y="2995613"/>
          <p14:tracePt t="21470" x="1379538" y="2995613"/>
          <p14:tracePt t="21496" x="1397000" y="2995613"/>
          <p14:tracePt t="21523" x="1406525" y="2995613"/>
          <p14:tracePt t="21601" x="1416050" y="2995613"/>
          <p14:tracePt t="21709" x="1425575" y="2995613"/>
          <p14:tracePt t="21734" x="1433513" y="2986088"/>
          <p14:tracePt t="21861" x="1443038" y="2986088"/>
          <p14:tracePt t="21886" x="1452563" y="2986088"/>
          <p14:tracePt t="22254" x="1498600" y="2986088"/>
          <p14:tracePt t="22279" x="1571625" y="2968625"/>
          <p14:tracePt t="22305" x="1635125" y="2959100"/>
          <p14:tracePt t="22332" x="1644650" y="2959100"/>
          <p14:tracePt t="22333" x="1654175" y="2959100"/>
          <p14:tracePt t="22359" x="1662113" y="2959100"/>
          <p14:tracePt t="22385" x="1698625" y="2959100"/>
          <p14:tracePt t="22411" x="1735138" y="2949575"/>
          <p14:tracePt t="22412" x="1754188" y="2940050"/>
          <p14:tracePt t="22438" x="1790700" y="2940050"/>
          <p14:tracePt t="22464" x="1881188" y="2940050"/>
          <p14:tracePt t="22490" x="1917700" y="2940050"/>
          <p14:tracePt t="22517" x="1963738" y="2940050"/>
          <p14:tracePt t="22572" x="1982788" y="2940050"/>
          <p14:tracePt t="22625" x="2009775" y="2940050"/>
          <p14:tracePt t="22803" x="2019300" y="2930525"/>
          <p14:tracePt t="22882" x="2019300" y="2922588"/>
          <p14:tracePt t="22908" x="1990725" y="2922588"/>
          <p14:tracePt t="22934" x="1881188" y="2894013"/>
          <p14:tracePt t="22960" x="1763713" y="2867025"/>
          <p14:tracePt t="22986" x="1690688" y="2857500"/>
          <p14:tracePt t="23011" x="1625600" y="2857500"/>
          <p14:tracePt t="23037" x="1598613" y="2857500"/>
          <p14:tracePt t="23062" x="1562100" y="2857500"/>
          <p14:tracePt t="23088" x="1535113" y="2857500"/>
          <p14:tracePt t="23114" x="1506538" y="2857500"/>
          <p14:tracePt t="23146" x="1489075" y="2857500"/>
          <p14:tracePt t="23172" x="1470025" y="2857500"/>
          <p14:tracePt t="23326" x="1470025" y="2849563"/>
          <p14:tracePt t="23351" x="1516063" y="2830513"/>
          <p14:tracePt t="23379" x="1571625" y="2813050"/>
          <p14:tracePt t="23404" x="1608138" y="2794000"/>
          <p14:tracePt t="23430" x="1625600" y="2776538"/>
          <p14:tracePt t="23456" x="1635125" y="2767013"/>
          <p14:tracePt t="23512" x="1654175" y="2730500"/>
          <p14:tracePt t="23537" x="1654175" y="2720975"/>
          <p14:tracePt t="23590" x="1654175" y="2684463"/>
          <p14:tracePt t="23615" x="1654175" y="2647950"/>
          <p14:tracePt t="23642" x="1635125" y="2638425"/>
          <p14:tracePt t="23667" x="1608138" y="2620963"/>
          <p14:tracePt t="23694" x="1571625" y="2611438"/>
          <p14:tracePt t="23720" x="1552575" y="2601913"/>
          <p14:tracePt t="23751" x="1506538" y="2601913"/>
          <p14:tracePt t="23777" x="1489075" y="2601913"/>
          <p14:tracePt t="23803" x="1452563" y="2601913"/>
          <p14:tracePt t="23830" x="1433513" y="2601913"/>
          <p14:tracePt t="23856" x="1379538" y="2620963"/>
          <p14:tracePt t="23881" x="1343025" y="2647950"/>
          <p14:tracePt t="23908" x="1323975" y="2667000"/>
          <p14:tracePt t="23934" x="1296988" y="2693988"/>
          <p14:tracePt t="23960" x="1279525" y="2730500"/>
          <p14:tracePt t="23988" x="1270000" y="2767013"/>
          <p14:tracePt t="24014" x="1270000" y="2813050"/>
          <p14:tracePt t="24014" x="1270000" y="2820988"/>
          <p14:tracePt t="24044" x="1296988" y="2876550"/>
          <p14:tracePt t="24070" x="1360488" y="2930525"/>
          <p14:tracePt t="24096" x="1397000" y="2959100"/>
          <p14:tracePt t="24122" x="1416050" y="2968625"/>
          <p14:tracePt t="24147" x="1462088" y="2968625"/>
          <p14:tracePt t="24173" x="1489075" y="2968625"/>
          <p14:tracePt t="24198" x="1535113" y="2968625"/>
          <p14:tracePt t="24224" x="1571625" y="2959100"/>
          <p14:tracePt t="24249" x="1579563" y="2940050"/>
          <p14:tracePt t="24275" x="1598613" y="2894013"/>
          <p14:tracePt t="24300" x="1598613" y="2857500"/>
          <p14:tracePt t="24325" x="1598613" y="2784475"/>
          <p14:tracePt t="24355" x="1598613" y="2740025"/>
          <p14:tracePt t="24381" x="1589088" y="2703513"/>
          <p14:tracePt t="24408" x="1552575" y="2674938"/>
          <p14:tracePt t="24434" x="1498600" y="2667000"/>
          <p14:tracePt t="24461" x="1470025" y="2667000"/>
          <p14:tracePt t="24487" x="1425575" y="2657475"/>
          <p14:tracePt t="24512" x="1406525" y="2657475"/>
          <p14:tracePt t="24539" x="1397000" y="2657475"/>
          <p14:tracePt t="24617" x="1462088" y="2657475"/>
          <p14:tracePt t="24646" x="1727200" y="2684463"/>
          <p14:tracePt t="24672" x="1927225" y="2693988"/>
          <p14:tracePt t="24698" x="2182813" y="2720975"/>
          <p14:tracePt t="24724" x="2211388" y="2720975"/>
          <p14:tracePt t="24776" x="2247900" y="2711450"/>
          <p14:tracePt t="24801" x="2247900" y="2693988"/>
          <p14:tracePt t="24828" x="2247900" y="2647950"/>
          <p14:tracePt t="24853" x="2247900" y="2620963"/>
          <p14:tracePt t="24880" x="2238375" y="2601913"/>
          <p14:tracePt t="24905" x="2228850" y="2593975"/>
          <p14:tracePt t="24933" x="2146300" y="2593975"/>
          <p14:tracePt t="24960" x="2063750" y="2593975"/>
          <p14:tracePt t="24993" x="2009775" y="2601913"/>
          <p14:tracePt t="25019" x="1982788" y="2620963"/>
          <p14:tracePt t="25046" x="1927225" y="2657475"/>
          <p14:tracePt t="25072" x="1890713" y="2684463"/>
          <p14:tracePt t="25072" x="1881188" y="2703513"/>
          <p14:tracePt t="25098" x="1863725" y="2730500"/>
          <p14:tracePt t="25123" x="1844675" y="2767013"/>
          <p14:tracePt t="25151" x="1844675" y="2813050"/>
          <p14:tracePt t="25177" x="1854200" y="2886075"/>
          <p14:tracePt t="25204" x="1917700" y="2930525"/>
          <p14:tracePt t="25230" x="2009775" y="2959100"/>
          <p14:tracePt t="25257" x="2182813" y="3005138"/>
          <p14:tracePt t="25288" x="2347913" y="3022600"/>
          <p14:tracePt t="25315" x="2393950" y="3022600"/>
          <p14:tracePt t="25341" x="2438400" y="2976563"/>
          <p14:tracePt t="25368" x="2466975" y="2886075"/>
          <p14:tracePt t="25394" x="2466975" y="2767013"/>
          <p14:tracePt t="25420" x="2466975" y="2667000"/>
          <p14:tracePt t="25446" x="2447925" y="2601913"/>
          <p14:tracePt t="25472" x="2411413" y="2565400"/>
          <p14:tracePt t="25498" x="2374900" y="2547938"/>
          <p14:tracePt t="25524" x="2311400" y="2547938"/>
          <p14:tracePt t="25554" x="2228850" y="2547938"/>
          <p14:tracePt t="25581" x="2174875" y="2547938"/>
          <p14:tracePt t="25605" x="2092325" y="2565400"/>
          <p14:tracePt t="25632" x="2055813" y="2593975"/>
          <p14:tracePt t="25658" x="2036763" y="2620963"/>
          <p14:tracePt t="26177" x="1973263" y="2638425"/>
          <p14:tracePt t="26203" x="1873250" y="2657475"/>
          <p14:tracePt t="26230" x="1744663" y="2720975"/>
          <p14:tracePt t="26255" x="1644650" y="2813050"/>
          <p14:tracePt t="26282" x="1625600" y="2849563"/>
          <p14:tracePt t="26282" x="1617663" y="2867025"/>
          <p14:tracePt t="26308" x="1579563" y="2922588"/>
          <p14:tracePt t="26335" x="1552575" y="2976563"/>
          <p14:tracePt t="26360" x="1525588" y="3005138"/>
          <p14:tracePt t="26386" x="1516063" y="3032125"/>
          <p14:tracePt t="26803" x="1525588" y="3032125"/>
          <p14:tracePt t="26828" x="1552575" y="3032125"/>
          <p14:tracePt t="26855" x="1579563" y="3022600"/>
          <p14:tracePt t="26907" x="1589088" y="3013075"/>
          <p14:tracePt t="26934" x="1598613" y="3013075"/>
          <p14:tracePt t="27120" x="1617663" y="3005138"/>
          <p14:tracePt t="27146" x="1617663" y="2995613"/>
          <p14:tracePt t="27173" x="1644650" y="2976563"/>
          <p14:tracePt t="27199" x="1671638" y="2949575"/>
          <p14:tracePt t="27226" x="1681163" y="2913063"/>
          <p14:tracePt t="27252" x="1681163" y="2894013"/>
          <p14:tracePt t="27279" x="1681163" y="2867025"/>
          <p14:tracePt t="27304" x="1681163" y="2840038"/>
          <p14:tracePt t="27336" x="1681163" y="2820988"/>
          <p14:tracePt t="27362" x="1681163" y="2803525"/>
          <p14:tracePt t="27389" x="1662113" y="2784475"/>
          <p14:tracePt t="27415" x="1654175" y="2767013"/>
          <p14:tracePt t="27441" x="1617663" y="2757488"/>
          <p14:tracePt t="27467" x="1571625" y="2740025"/>
          <p14:tracePt t="27494" x="1552575" y="2740025"/>
          <p14:tracePt t="27520" x="1516063" y="2720975"/>
          <p14:tracePt t="27547" x="1452563" y="2711450"/>
          <p14:tracePt t="27572" x="1397000" y="2711450"/>
          <p14:tracePt t="27599" x="1370013" y="2711450"/>
          <p14:tracePt t="27626" x="1323975" y="2703513"/>
          <p14:tracePt t="27657" x="1287463" y="2703513"/>
          <p14:tracePt t="27683" x="1270000" y="2703513"/>
          <p14:tracePt t="27711" x="1233488" y="2711450"/>
          <p14:tracePt t="27737" x="1206500" y="2776538"/>
          <p14:tracePt t="27764" x="1196975" y="2830513"/>
          <p14:tracePt t="27791" x="1187450" y="2867025"/>
          <p14:tracePt t="27818" x="1187450" y="2903538"/>
          <p14:tracePt t="27844" x="1187450" y="2922588"/>
          <p14:tracePt t="27897" x="1223963" y="2940050"/>
          <p14:tracePt t="27922" x="1250950" y="2949575"/>
          <p14:tracePt t="27950" x="1287463" y="2968625"/>
          <p14:tracePt t="27976" x="1343025" y="2968625"/>
          <p14:tracePt t="28009" x="1389063" y="2968625"/>
          <p14:tracePt t="28035" x="1425575" y="2968625"/>
          <p14:tracePt t="28061" x="1489075" y="2968625"/>
          <p14:tracePt t="28086" x="1525588" y="2968625"/>
          <p14:tracePt t="28113" x="1562100" y="2959100"/>
          <p14:tracePt t="28137" x="1608138" y="2913063"/>
          <p14:tracePt t="28190" x="1617663" y="2876550"/>
          <p14:tracePt t="28216" x="1617663" y="2840038"/>
          <p14:tracePt t="28216" x="1617663" y="2830513"/>
          <p14:tracePt t="28243" x="1617663" y="2803525"/>
          <p14:tracePt t="28270" x="1617663" y="2757488"/>
          <p14:tracePt t="28301" x="1589088" y="2720975"/>
          <p14:tracePt t="28327" x="1562100" y="2693988"/>
          <p14:tracePt t="28353" x="1535113" y="2667000"/>
          <p14:tracePt t="28380" x="1506538" y="2638425"/>
          <p14:tracePt t="28406" x="1470025" y="2620963"/>
          <p14:tracePt t="28432" x="1425575" y="2611438"/>
          <p14:tracePt t="28458" x="1389063" y="2601913"/>
          <p14:tracePt t="28484" x="1360488" y="2601913"/>
          <p14:tracePt t="28511" x="1323975" y="2593975"/>
          <p14:tracePt t="28536" x="1316038" y="2593975"/>
          <p14:tracePt t="28562" x="1287463" y="2593975"/>
          <p14:tracePt t="28592" x="1233488" y="2611438"/>
          <p14:tracePt t="28619" x="1160463" y="2647950"/>
          <p14:tracePt t="28645" x="1123950" y="2674938"/>
          <p14:tracePt t="28673" x="1104900" y="2684463"/>
          <p14:tracePt t="28698" x="1087438" y="2720975"/>
          <p14:tracePt t="28725" x="1087438" y="2730500"/>
          <p14:tracePt t="28752" x="1087438" y="2776538"/>
          <p14:tracePt t="28778" x="1096963" y="2830513"/>
          <p14:tracePt t="28805" x="1104900" y="2830513"/>
          <p14:tracePt t="28832" x="1123950" y="2886075"/>
          <p14:tracePt t="28859" x="1177925" y="2930525"/>
          <p14:tracePt t="28890" x="1206500" y="2940050"/>
          <p14:tracePt t="28890" x="1214438" y="2940050"/>
          <p14:tracePt t="28916" x="1260475" y="2949575"/>
          <p14:tracePt t="28943" x="1333500" y="2959100"/>
          <p14:tracePt t="28970" x="1406525" y="2976563"/>
          <p14:tracePt t="28997" x="1425575" y="2976563"/>
          <p14:tracePt t="29024" x="1479550" y="2986088"/>
          <p14:tracePt t="29052" x="1498600" y="2995613"/>
          <p14:tracePt t="29077" x="1506538" y="2995613"/>
          <p14:tracePt t="29103" x="1535113" y="2995613"/>
          <p14:tracePt t="29129" x="1562100" y="2986088"/>
          <p14:tracePt t="29158" x="1571625" y="2922588"/>
          <p14:tracePt t="29184" x="1579563" y="2876550"/>
          <p14:tracePt t="29211" x="1579563" y="2803525"/>
          <p14:tracePt t="29242" x="1579563" y="2757488"/>
          <p14:tracePt t="29268" x="1552575" y="2730500"/>
          <p14:tracePt t="29294" x="1543050" y="2703513"/>
          <p14:tracePt t="29321" x="1525588" y="2667000"/>
          <p14:tracePt t="29346" x="1506538" y="2647950"/>
          <p14:tracePt t="29373" x="1470025" y="2638425"/>
          <p14:tracePt t="29398" x="1452563" y="2638425"/>
          <p14:tracePt t="29398" x="1433513" y="2630488"/>
          <p14:tracePt t="29425" x="1397000" y="2630488"/>
          <p14:tracePt t="29452" x="1352550" y="2630488"/>
          <p14:tracePt t="29478" x="1316038" y="2630488"/>
          <p14:tracePt t="29505" x="1287463" y="2630488"/>
          <p14:tracePt t="29536" x="1223963" y="2657475"/>
          <p14:tracePt t="29562" x="1177925" y="2693988"/>
          <p14:tracePt t="29588" x="1141413" y="2720975"/>
          <p14:tracePt t="29613" x="1104900" y="2784475"/>
          <p14:tracePt t="29640" x="1096963" y="2820988"/>
          <p14:tracePt t="29666" x="1087438" y="2867025"/>
          <p14:tracePt t="29693" x="1087438" y="2922588"/>
          <p14:tracePt t="29718" x="1087438" y="2930525"/>
          <p14:tracePt t="29746" x="1096963" y="2959100"/>
          <p14:tracePt t="29771" x="1133475" y="2986088"/>
          <p14:tracePt t="29798" x="1160463" y="2995613"/>
          <p14:tracePt t="29798" x="1177925" y="2995613"/>
          <p14:tracePt t="29824" x="1243013" y="3013075"/>
          <p14:tracePt t="29855" x="1296988" y="3022600"/>
          <p14:tracePt t="29880" x="1316038" y="3022600"/>
          <p14:tracePt t="29908" x="1352550" y="3022600"/>
          <p14:tracePt t="29934" x="1389063" y="3013075"/>
          <p14:tracePt t="29962" x="1462088" y="2959100"/>
          <p14:tracePt t="29988" x="1506538" y="2922588"/>
          <p14:tracePt t="30015" x="1535113" y="2857500"/>
          <p14:tracePt t="30042" x="1552575" y="2803525"/>
          <p14:tracePt t="30043" x="1552575" y="2794000"/>
          <p14:tracePt t="30068" x="1562100" y="2757488"/>
          <p14:tracePt t="30095" x="1571625" y="2711450"/>
          <p14:tracePt t="30121" x="1571625" y="2674938"/>
          <p14:tracePt t="30153" x="1552575" y="2620963"/>
          <p14:tracePt t="30178" x="1525588" y="2601913"/>
          <p14:tracePt t="30205" x="1462088" y="2584450"/>
          <p14:tracePt t="30232" x="1416050" y="2574925"/>
          <p14:tracePt t="30258" x="1389063" y="2574925"/>
          <p14:tracePt t="30285" x="1379538" y="2574925"/>
          <p14:tracePt t="30313" x="1352550" y="2574925"/>
          <p14:tracePt t="30338" x="1306513" y="2584450"/>
          <p14:tracePt t="30365" x="1287463" y="2611438"/>
          <p14:tracePt t="30391" x="1279525" y="2647950"/>
          <p14:tracePt t="30392" x="1279525" y="2657475"/>
          <p14:tracePt t="30418" x="1279525" y="2711450"/>
          <p14:tracePt t="30445" x="1287463" y="2784475"/>
          <p14:tracePt t="30470" x="1306513" y="2794000"/>
          <p14:tracePt t="30476" x="1316038" y="2813050"/>
          <p14:tracePt t="30502" x="1343025" y="2849563"/>
          <p14:tracePt t="30530" x="1379538" y="2876550"/>
          <p14:tracePt t="30555" x="1397000" y="2894013"/>
          <p14:tracePt t="30582" x="1425575" y="2903538"/>
          <p14:tracePt t="30607" x="1433513" y="2913063"/>
          <p14:tracePt t="30635" x="1479550" y="2913063"/>
          <p14:tracePt t="30660" x="1498600" y="2913063"/>
          <p14:tracePt t="30687" x="1535113" y="2913063"/>
          <p14:tracePt t="30714" x="1571625" y="2903538"/>
          <p14:tracePt t="30741" x="1589088" y="2886075"/>
          <p14:tracePt t="30767" x="1617663" y="2803525"/>
          <p14:tracePt t="30794" x="1617663" y="2747963"/>
          <p14:tracePt t="30820" x="1617663" y="2711450"/>
          <p14:tracePt t="30826" x="1617663" y="2693988"/>
          <p14:tracePt t="30852" x="1617663" y="2657475"/>
          <p14:tracePt t="30879" x="1608138" y="2638425"/>
          <p14:tracePt t="30905" x="1589088" y="2620963"/>
          <p14:tracePt t="30932" x="1543050" y="2601913"/>
          <p14:tracePt t="30958" x="1516063" y="2601913"/>
          <p14:tracePt t="30985" x="1479550" y="2601913"/>
          <p14:tracePt t="31012" x="1470025" y="2601913"/>
          <p14:tracePt t="31038" x="1397000" y="2630488"/>
          <p14:tracePt t="31064" x="1379538" y="2657475"/>
          <p14:tracePt t="31064" x="1370013" y="2674938"/>
          <p14:tracePt t="31092" x="1352550" y="2703513"/>
          <p14:tracePt t="31118" x="1333500" y="2757488"/>
          <p14:tracePt t="31152" x="1333500" y="2813050"/>
          <p14:tracePt t="31178" x="1333500" y="2849563"/>
          <p14:tracePt t="31206" x="1343025" y="2886075"/>
          <p14:tracePt t="31233" x="1370013" y="2922588"/>
          <p14:tracePt t="31259" x="1406525" y="2949575"/>
          <p14:tracePt t="31285" x="1425575" y="2959100"/>
          <p14:tracePt t="31313" x="1470025" y="2976563"/>
          <p14:tracePt t="31339" x="1516063" y="2976563"/>
          <p14:tracePt t="31365" x="1552575" y="2976563"/>
          <p14:tracePt t="31391" x="1562100" y="2976563"/>
          <p14:tracePt t="31418" x="1579563" y="2976563"/>
          <p14:tracePt t="31443" x="1589088" y="2976563"/>
          <p14:tracePt t="31987" x="1598613" y="2976563"/>
          <p14:tracePt t="32013" x="1617663" y="2976563"/>
          <p14:tracePt t="32040" x="1654175" y="2976563"/>
          <p14:tracePt t="32067" x="1717675" y="2976563"/>
          <p14:tracePt t="32094" x="1790700" y="2976563"/>
          <p14:tracePt t="32120" x="1808163" y="2976563"/>
          <p14:tracePt t="32151" x="1836738" y="2976563"/>
          <p14:tracePt t="32176" x="1873250" y="2968625"/>
          <p14:tracePt t="32202" x="1909763" y="2959100"/>
          <p14:tracePt t="32385" x="1917700" y="2959100"/>
          <p14:tracePt t="32410" x="1927225" y="2949575"/>
          <p14:tracePt t="32410" x="1927225" y="2940050"/>
          <p14:tracePt t="32438" x="1946275" y="2886075"/>
          <p14:tracePt t="32465" x="1963738" y="2849563"/>
          <p14:tracePt t="32497" x="1963738" y="2830513"/>
          <p14:tracePt t="32551" x="1963738" y="2794000"/>
          <p14:tracePt t="32577" x="1963738" y="2730500"/>
          <p14:tracePt t="32605" x="1963738" y="2674938"/>
          <p14:tracePt t="32631" x="1963738" y="2611438"/>
          <p14:tracePt t="32659" x="1954213" y="2584450"/>
          <p14:tracePt t="32819" x="1927225" y="2584450"/>
          <p14:tracePt t="32844" x="1909763" y="2620963"/>
          <p14:tracePt t="32871" x="1890713" y="2657475"/>
          <p14:tracePt t="32896" x="1873250" y="2730500"/>
          <p14:tracePt t="32923" x="1873250" y="2767013"/>
          <p14:tracePt t="32974" x="1873250" y="2803525"/>
          <p14:tracePt t="33000" x="1873250" y="2820988"/>
          <p14:tracePt t="33028" x="1873250" y="2840038"/>
          <p14:tracePt t="33060" x="1900238" y="2903538"/>
          <p14:tracePt t="33088" x="1917700" y="2959100"/>
          <p14:tracePt t="33114" x="1946275" y="2995613"/>
          <p14:tracePt t="33143" x="1954213" y="3005138"/>
          <p14:tracePt t="33170" x="1963738" y="3022600"/>
          <p14:tracePt t="33196" x="1973263" y="3032125"/>
          <p14:tracePt t="33223" x="1973263" y="3041650"/>
          <p14:tracePt t="33250" x="2009775" y="3059113"/>
          <p14:tracePt t="33276" x="2036763" y="3059113"/>
          <p14:tracePt t="33303" x="2073275" y="3068638"/>
          <p14:tracePt t="33334" x="2119313" y="3068638"/>
          <p14:tracePt t="33360" x="2155825" y="3068638"/>
          <p14:tracePt t="33385" x="2192338" y="3078163"/>
          <p14:tracePt t="33412" x="2247900" y="3078163"/>
          <p14:tracePt t="33439" x="2301875" y="3078163"/>
          <p14:tracePt t="33466" x="2328863" y="3078163"/>
          <p14:tracePt t="33493" x="2374900" y="3078163"/>
          <p14:tracePt t="33519" x="2384425" y="3078163"/>
          <p14:tracePt t="33546" x="2401888" y="3068638"/>
          <p14:tracePt t="33573" x="2438400" y="3041650"/>
          <p14:tracePt t="33600" x="2466975" y="3005138"/>
          <p14:tracePt t="33627" x="2484438" y="2976563"/>
          <p14:tracePt t="33657" x="2484438" y="2922588"/>
          <p14:tracePt t="33685" x="2484438" y="2849563"/>
          <p14:tracePt t="33711" x="2484438" y="2784475"/>
          <p14:tracePt t="33737" x="2484438" y="2747963"/>
          <p14:tracePt t="33763" x="2466975" y="2684463"/>
          <p14:tracePt t="33791" x="2430463" y="2638425"/>
          <p14:tracePt t="33817" x="2393950" y="2611438"/>
          <p14:tracePt t="33845" x="2338388" y="2574925"/>
          <p14:tracePt t="33871" x="2292350" y="2557463"/>
          <p14:tracePt t="33873" x="2274888" y="2557463"/>
          <p14:tracePt t="33899" x="2247900" y="2557463"/>
          <p14:tracePt t="33926" x="2219325" y="2557463"/>
          <p14:tracePt t="33953" x="2165350" y="2557463"/>
          <p14:tracePt t="33986" x="2082800" y="2565400"/>
          <p14:tracePt t="34013" x="2027238" y="2584450"/>
          <p14:tracePt t="34041" x="1954213" y="2620963"/>
          <p14:tracePt t="34066" x="1881188" y="2657475"/>
          <p14:tracePt t="34094" x="1827213" y="2684463"/>
          <p14:tracePt t="34120" x="1790700" y="2711450"/>
          <p14:tracePt t="34147" x="1763713" y="2730500"/>
          <p14:tracePt t="34172" x="1754188" y="2747963"/>
          <p14:tracePt t="34200" x="1744663" y="2794000"/>
          <p14:tracePt t="34227" x="1744663" y="2857500"/>
          <p14:tracePt t="34258" x="1744663" y="2894013"/>
          <p14:tracePt t="34285" x="1771650" y="2930525"/>
          <p14:tracePt t="34313" x="1800225" y="2968625"/>
          <p14:tracePt t="34340" x="1873250" y="3022600"/>
          <p14:tracePt t="34367" x="1927225" y="3032125"/>
          <p14:tracePt t="34394" x="2027238" y="3041650"/>
          <p14:tracePt t="34423" x="2128838" y="3041650"/>
          <p14:tracePt t="34448" x="2165350" y="3041650"/>
          <p14:tracePt t="34476" x="2192338" y="3041650"/>
          <p14:tracePt t="34476" x="2211388" y="3041650"/>
          <p14:tracePt t="34502" x="2238375" y="3041650"/>
          <p14:tracePt t="34532" x="2311400" y="3032125"/>
          <p14:tracePt t="34558" x="2357438" y="3005138"/>
          <p14:tracePt t="34585" x="2393950" y="2976563"/>
          <p14:tracePt t="34611" x="2401888" y="2949575"/>
          <p14:tracePt t="34638" x="2420938" y="2922588"/>
          <p14:tracePt t="34664" x="2420938" y="2867025"/>
          <p14:tracePt t="34690" x="2393950" y="2767013"/>
          <p14:tracePt t="34716" x="2365375" y="2684463"/>
          <p14:tracePt t="34744" x="2320925" y="2630488"/>
          <p14:tracePt t="34770" x="2265363" y="2584450"/>
          <p14:tracePt t="34796" x="2238375" y="2565400"/>
          <p14:tracePt t="34822" x="2211388" y="2557463"/>
          <p14:tracePt t="34852" x="2174875" y="2557463"/>
          <p14:tracePt t="34879" x="2128838" y="2557463"/>
          <p14:tracePt t="34906" x="2092325" y="2557463"/>
          <p14:tracePt t="34932" x="2046288" y="2557463"/>
          <p14:tracePt t="34960" x="1982788" y="2557463"/>
          <p14:tracePt t="34986" x="1936750" y="2565400"/>
          <p14:tracePt t="35013" x="1873250" y="2593975"/>
          <p14:tracePt t="35039" x="1863725" y="2601913"/>
          <p14:tracePt t="35065" x="1844675" y="2611438"/>
          <p14:tracePt t="35092" x="1808163" y="2657475"/>
          <p14:tracePt t="35119" x="1763713" y="2703513"/>
          <p14:tracePt t="35125" x="1763713" y="2711450"/>
          <p14:tracePt t="35150" x="1763713" y="2747963"/>
          <p14:tracePt t="35177" x="1763713" y="2776538"/>
          <p14:tracePt t="35203" x="1763713" y="2794000"/>
          <p14:tracePt t="35231" x="1763713" y="2813050"/>
          <p14:tracePt t="35257" x="1763713" y="2857500"/>
          <p14:tracePt t="35284" x="1763713" y="2922588"/>
          <p14:tracePt t="35310" x="1781175" y="2959100"/>
          <p14:tracePt t="35338" x="1817688" y="2995613"/>
          <p14:tracePt t="35365" x="1854200" y="3022600"/>
          <p14:tracePt t="35392" x="1909763" y="3049588"/>
          <p14:tracePt t="35418" x="1973263" y="3059113"/>
          <p14:tracePt t="35446" x="2082800" y="3059113"/>
          <p14:tracePt t="35474" x="2174875" y="3059113"/>
          <p14:tracePt t="35506" x="2255838" y="3059113"/>
          <p14:tracePt t="35532" x="2292350" y="3059113"/>
          <p14:tracePt t="35558" x="2320925" y="3059113"/>
          <p14:tracePt t="35584" x="2357438" y="3032125"/>
          <p14:tracePt t="35611" x="2393950" y="3005138"/>
          <p14:tracePt t="35637" x="2411413" y="2986088"/>
          <p14:tracePt t="35665" x="2420938" y="2930525"/>
          <p14:tracePt t="35692" x="2420938" y="2903538"/>
          <p14:tracePt t="35720" x="2420938" y="2784475"/>
          <p14:tracePt t="35747" x="2411413" y="2711450"/>
          <p14:tracePt t="35775" x="2384425" y="2667000"/>
          <p14:tracePt t="35806" x="2338388" y="2638425"/>
          <p14:tracePt t="35806" x="2320925" y="2620963"/>
          <p14:tracePt t="35833" x="2284413" y="2611438"/>
          <p14:tracePt t="35860" x="2228850" y="2611438"/>
          <p14:tracePt t="35888" x="2192338" y="2611438"/>
          <p14:tracePt t="35915" x="2155825" y="2611438"/>
          <p14:tracePt t="35942" x="2092325" y="2611438"/>
          <p14:tracePt t="35968" x="2036763" y="2620963"/>
          <p14:tracePt t="35995" x="1982788" y="2638425"/>
          <p14:tracePt t="36021" x="1909763" y="2667000"/>
          <p14:tracePt t="36050" x="1863725" y="2693988"/>
          <p14:tracePt t="36077" x="1836738" y="2711450"/>
          <p14:tracePt t="36108" x="1800225" y="2757488"/>
          <p14:tracePt t="36134" x="1781175" y="2820988"/>
          <p14:tracePt t="36160" x="1771650" y="2849563"/>
          <p14:tracePt t="36187" x="1771650" y="2876550"/>
          <p14:tracePt t="36214" x="1771650" y="2913063"/>
          <p14:tracePt t="36240" x="1781175" y="2959100"/>
          <p14:tracePt t="36267" x="1817688" y="2986088"/>
          <p14:tracePt t="36293" x="1844675" y="3005138"/>
          <p14:tracePt t="36319" x="1881188" y="3013075"/>
          <p14:tracePt t="36345" x="1917700" y="3022600"/>
          <p14:tracePt t="36372" x="1963738" y="3041650"/>
          <p14:tracePt t="36399" x="1990725" y="3041650"/>
          <p14:tracePt t="36426" x="2073275" y="3041650"/>
          <p14:tracePt t="36457" x="2128838" y="3041650"/>
          <p14:tracePt t="36484" x="2192338" y="3041650"/>
          <p14:tracePt t="36510" x="2219325" y="3041650"/>
          <p14:tracePt t="36539" x="2292350" y="3041650"/>
          <p14:tracePt t="36565" x="2320925" y="3013075"/>
          <p14:tracePt t="36592" x="2365375" y="2959100"/>
          <p14:tracePt t="36618" x="2384425" y="2913063"/>
          <p14:tracePt t="36645" x="2393950" y="2803525"/>
          <p14:tracePt t="36671" x="2393950" y="2776538"/>
          <p14:tracePt t="36672" x="2393950" y="2757488"/>
          <p14:tracePt t="36699" x="2393950" y="2711450"/>
          <p14:tracePt t="36725" x="2384425" y="2667000"/>
          <p14:tracePt t="36756" x="2357438" y="2620963"/>
          <p14:tracePt t="36756" x="2357438" y="2611438"/>
          <p14:tracePt t="36783" x="2338388" y="2593975"/>
          <p14:tracePt t="36809" x="2301875" y="2547938"/>
          <p14:tracePt t="36836" x="2247900" y="2511425"/>
          <p14:tracePt t="36863" x="2219325" y="2511425"/>
          <p14:tracePt t="36890" x="2146300" y="2492375"/>
          <p14:tracePt t="36916" x="2092325" y="2492375"/>
          <p14:tracePt t="36944" x="2055813" y="2492375"/>
          <p14:tracePt t="36969" x="1982788" y="2501900"/>
          <p14:tracePt t="36997" x="1890713" y="2528888"/>
          <p14:tracePt t="37023" x="1863725" y="2538413"/>
          <p14:tracePt t="37055" x="1790700" y="2584450"/>
          <p14:tracePt t="37082" x="1735138" y="2630488"/>
          <p14:tracePt t="37110" x="1698625" y="2667000"/>
          <p14:tracePt t="37136" x="1698625" y="2693988"/>
          <p14:tracePt t="37136" x="1698625" y="2703513"/>
          <p14:tracePt t="37164" x="1690688" y="2757488"/>
          <p14:tracePt t="37190" x="1690688" y="2803525"/>
          <p14:tracePt t="37217" x="1690688" y="2840038"/>
          <p14:tracePt t="37243" x="1717675" y="2876550"/>
          <p14:tracePt t="37271" x="1781175" y="2940050"/>
          <p14:tracePt t="37297" x="1863725" y="2968625"/>
          <p14:tracePt t="37324" x="1927225" y="2986088"/>
          <p14:tracePt t="37354" x="2019300" y="2986088"/>
          <p14:tracePt t="37382" x="2073275" y="2986088"/>
          <p14:tracePt t="37409" x="2128838" y="2986088"/>
          <p14:tracePt t="37436" x="2174875" y="2976563"/>
          <p14:tracePt t="37463" x="2255838" y="2940050"/>
          <p14:tracePt t="37491" x="2311400" y="2886075"/>
          <p14:tracePt t="37518" x="2320925" y="2840038"/>
          <p14:tracePt t="37546" x="2320925" y="2784475"/>
          <p14:tracePt t="37572" x="2320925" y="2740025"/>
          <p14:tracePt t="37600" x="2320925" y="2693988"/>
          <p14:tracePt t="37626" x="2292350" y="2667000"/>
          <p14:tracePt t="37632" x="2284413" y="2657475"/>
          <p14:tracePt t="37658" x="2265363" y="2638425"/>
          <p14:tracePt t="37686" x="2228850" y="2630488"/>
          <p14:tracePt t="37713" x="2174875" y="2611438"/>
          <p14:tracePt t="37740" x="2128838" y="2601913"/>
          <p14:tracePt t="37766" x="2063750" y="2601913"/>
          <p14:tracePt t="37794" x="2027238" y="2601913"/>
          <p14:tracePt t="37821" x="2009775" y="2601913"/>
          <p14:tracePt t="37848" x="1936750" y="2620963"/>
          <p14:tracePt t="37873" x="1900238" y="2630488"/>
          <p14:tracePt t="37901" x="1844675" y="2674938"/>
          <p14:tracePt t="37927" x="1827213" y="2684463"/>
          <p14:tracePt t="37954" x="1808163" y="2711450"/>
          <p14:tracePt t="37962" x="1808163" y="2720975"/>
          <p14:tracePt t="37987" x="1808163" y="2757488"/>
          <p14:tracePt t="38040" x="1808163" y="2784475"/>
          <p14:tracePt t="38066" x="1808163" y="2813050"/>
          <p14:tracePt t="38094" x="1808163" y="2820988"/>
          <p14:tracePt t="38121" x="1808163" y="2867025"/>
          <p14:tracePt t="38148" x="1854200" y="2913063"/>
          <p14:tracePt t="38174" x="1890713" y="2940050"/>
          <p14:tracePt t="38203" x="1963738" y="2976563"/>
          <p14:tracePt t="38229" x="2027238" y="2995613"/>
          <p14:tracePt t="38256" x="2092325" y="3005138"/>
          <p14:tracePt t="38286" x="2155825" y="3013075"/>
          <p14:tracePt t="38314" x="2211388" y="3013075"/>
          <p14:tracePt t="38340" x="2228850" y="3013075"/>
          <p14:tracePt t="38368" x="2247900" y="3013075"/>
          <p14:tracePt t="38395" x="2274888" y="3013075"/>
          <p14:tracePt t="38422" x="2292350" y="3013075"/>
          <p14:tracePt t="38422" x="2301875" y="3013075"/>
          <p14:tracePt t="38476" x="2320925" y="3013075"/>
          <p14:tracePt t="38503" x="2328863" y="3013075"/>
          <p14:tracePt t="38531" x="2338388" y="3005138"/>
          <p14:tracePt t="38556" x="2347913" y="2995613"/>
          <p14:tracePt t="38588" x="2357438" y="2986088"/>
          <p14:tracePt t="38614" x="2365375" y="2976563"/>
          <p14:tracePt t="38642" x="2374900" y="2968625"/>
          <p14:tracePt t="40274" x="2347913" y="2959100"/>
          <p14:tracePt t="40302" x="2320925" y="2959100"/>
          <p14:tracePt t="40360" x="2311400" y="2959100"/>
          <p14:tracePt t="40387" x="2292350" y="2959100"/>
          <p14:tracePt t="40415" x="2265363" y="2959100"/>
          <p14:tracePt t="40441" x="2238375" y="2959100"/>
          <p14:tracePt t="40470" x="2182813" y="2959100"/>
          <p14:tracePt t="40497" x="2092325" y="2959100"/>
          <p14:tracePt t="40525" x="2000250" y="2959100"/>
          <p14:tracePt t="40551" x="1909763" y="2968625"/>
          <p14:tracePt t="40579" x="1836738" y="2968625"/>
          <p14:tracePt t="40606" x="1790700" y="2968625"/>
          <p14:tracePt t="40612" x="1771650" y="2968625"/>
          <p14:tracePt t="40638" x="1717675" y="2968625"/>
          <p14:tracePt t="40667" x="1671638" y="2968625"/>
          <p14:tracePt t="40694" x="1608138" y="2968625"/>
          <p14:tracePt t="40721" x="1562100" y="2968625"/>
          <p14:tracePt t="40747" x="1479550" y="2968625"/>
          <p14:tracePt t="40774" x="1352550" y="2986088"/>
          <p14:tracePt t="40800" x="1287463" y="2995613"/>
          <p14:tracePt t="40802" x="1270000" y="2995613"/>
          <p14:tracePt t="40829" x="1243013" y="2995613"/>
          <p14:tracePt t="40856" x="1214438" y="2995613"/>
          <p14:tracePt t="40882" x="1177925" y="2995613"/>
          <p14:tracePt t="40910" x="1114425" y="2995613"/>
          <p14:tracePt t="40936" x="1031875" y="2995613"/>
          <p14:tracePt t="40965" x="958850" y="2995613"/>
          <p14:tracePt t="41314" x="1031875" y="2995613"/>
          <p14:tracePt t="41341" x="1058863" y="2995613"/>
          <p14:tracePt t="41369" x="1150938" y="2995613"/>
          <p14:tracePt t="41395" x="1243013" y="2995613"/>
          <p14:tracePt t="41422" x="1306513" y="2995613"/>
          <p14:tracePt t="41448" x="1406525" y="2995613"/>
          <p14:tracePt t="41476" x="1552575" y="2995613"/>
          <p14:tracePt t="41503" x="1644650" y="2995613"/>
          <p14:tracePt t="41531" x="1800225" y="2995613"/>
          <p14:tracePt t="41558" x="1946275" y="2995613"/>
          <p14:tracePt t="41590" x="2063750" y="2995613"/>
          <p14:tracePt t="41617" x="2136775" y="2995613"/>
          <p14:tracePt t="41645" x="2165350" y="2995613"/>
          <p14:tracePt t="41856" x="2182813" y="2995613"/>
          <p14:tracePt t="42626" x="2201863" y="2986088"/>
          <p14:tracePt t="42654" x="2228850" y="2986088"/>
          <p14:tracePt t="42682" x="2292350" y="2976563"/>
          <p14:tracePt t="42709" x="2347913" y="2976563"/>
          <p14:tracePt t="42736" x="2374900" y="2976563"/>
          <p14:tracePt t="42791" x="2411413" y="2976563"/>
          <p14:tracePt t="42818" x="2438400" y="2976563"/>
          <p14:tracePt t="42849" x="2474913" y="2976563"/>
          <p14:tracePt t="42876" x="2520950" y="2976563"/>
          <p14:tracePt t="42904" x="2613025" y="2959100"/>
          <p14:tracePt t="42931" x="2695575" y="2940050"/>
          <p14:tracePt t="42958" x="2805113" y="2922588"/>
          <p14:tracePt t="42984" x="2895600" y="2913063"/>
          <p14:tracePt t="43012" x="2951163" y="2903538"/>
          <p14:tracePt t="43038" x="2995613" y="2894013"/>
          <p14:tracePt t="43066" x="3014663" y="2894013"/>
          <p14:tracePt t="43467" x="3041650" y="2894013"/>
          <p14:tracePt t="43472" x="3051175" y="2886075"/>
          <p14:tracePt t="43499" x="3097213" y="2886075"/>
          <p14:tracePt t="43527" x="3170238" y="2886075"/>
          <p14:tracePt t="43553" x="3260725" y="2886075"/>
          <p14:tracePt t="43581" x="3325813" y="2886075"/>
          <p14:tracePt t="43608" x="3370263" y="2886075"/>
          <p14:tracePt t="43636" x="3425825" y="2886075"/>
          <p14:tracePt t="43663" x="3516313" y="2886075"/>
          <p14:tracePt t="43691" x="3598863" y="2886075"/>
          <p14:tracePt t="43717" x="3671888" y="2886075"/>
          <p14:tracePt t="43745" x="3754438" y="2886075"/>
          <p14:tracePt t="43771" x="3810000" y="2886075"/>
          <p14:tracePt t="43803" x="3883025" y="2886075"/>
          <p14:tracePt t="43829" x="3927475" y="2886075"/>
          <p14:tracePt t="43856" x="3973513" y="2886075"/>
          <p14:tracePt t="43882" x="4019550" y="2867025"/>
          <p14:tracePt t="43911" x="4073525" y="2867025"/>
          <p14:tracePt t="43937" x="4156075" y="2867025"/>
          <p14:tracePt t="43965" x="4192588" y="2867025"/>
          <p14:tracePt t="43992" x="4248150" y="2867025"/>
          <p14:tracePt t="44020" x="4357688" y="2867025"/>
          <p14:tracePt t="44049" x="4467225" y="2867025"/>
          <p14:tracePt t="44077" x="4503738" y="2867025"/>
          <p14:tracePt t="44082" x="4513263" y="2867025"/>
          <p14:tracePt t="44108" x="4549775" y="2867025"/>
          <p14:tracePt t="44137" x="4576763" y="2867025"/>
          <p14:tracePt t="44163" x="4594225" y="2867025"/>
          <p14:tracePt t="44742" x="4576763" y="2867025"/>
          <p14:tracePt t="44769" x="4540250" y="2867025"/>
          <p14:tracePt t="44797" x="4467225" y="2867025"/>
          <p14:tracePt t="44823" x="4375150" y="2867025"/>
          <p14:tracePt t="44851" x="4238625" y="2867025"/>
          <p14:tracePt t="44877" x="4138613" y="2867025"/>
          <p14:tracePt t="44904" x="4046538" y="2867025"/>
          <p14:tracePt t="44930" x="3927475" y="2867025"/>
          <p14:tracePt t="44957" x="3873500" y="2867025"/>
          <p14:tracePt t="44984" x="3817938" y="2867025"/>
          <p14:tracePt t="45011" x="3735388" y="2867025"/>
          <p14:tracePt t="45042" x="3654425" y="2867025"/>
          <p14:tracePt t="45069" x="3581400" y="2867025"/>
          <p14:tracePt t="45096" x="3471863" y="2886075"/>
          <p14:tracePt t="45124" x="3379788" y="2886075"/>
          <p14:tracePt t="45150" x="3370263" y="2886075"/>
          <p14:tracePt t="45451" x="3343275" y="2886075"/>
          <p14:tracePt t="45478" x="3297238" y="2886075"/>
          <p14:tracePt t="45506" x="3197225" y="2886075"/>
          <p14:tracePt t="45533" x="3032125" y="2886075"/>
          <p14:tracePt t="45560" x="2868613" y="2886075"/>
          <p14:tracePt t="45587" x="2813050" y="2886075"/>
          <p14:tracePt t="45615" x="2786063" y="2886075"/>
          <p14:tracePt t="46097" x="2776538" y="2886075"/>
          <p14:tracePt t="48539" x="2732088" y="2820988"/>
          <p14:tracePt t="48565" x="2384425" y="2547938"/>
          <p14:tracePt t="48593" x="1671638" y="1944688"/>
          <p14:tracePt t="48619" x="1114425" y="1589088"/>
          <p14:tracePt t="48648" x="584200" y="1260475"/>
          <p14:tracePt t="48675" x="9525" y="822325"/>
          <p14:tracePt t="106653" x="547688" y="3898900"/>
          <p14:tracePt t="106683" x="1031875" y="4154488"/>
          <p14:tracePt t="106715" x="1579563" y="4529138"/>
          <p14:tracePt t="106746" x="2019300" y="4903788"/>
          <p14:tracePt t="106777" x="2347913" y="5141913"/>
          <p14:tracePt t="106777" x="2466975" y="5195888"/>
          <p14:tracePt t="106807" x="2859088" y="5360988"/>
          <p14:tracePt t="106837" x="3635375" y="5524500"/>
          <p14:tracePt t="106866" x="4484688" y="5588000"/>
          <p14:tracePt t="106898" x="5216525" y="5697538"/>
          <p14:tracePt t="106932" x="5900738" y="5807075"/>
          <p14:tracePt t="106963" x="6202363" y="5835650"/>
          <p14:tracePt t="106992" x="6248400" y="5835650"/>
          <p14:tracePt t="107023" x="6357938" y="5835650"/>
          <p14:tracePt t="107053" x="6559550" y="5762625"/>
          <p14:tracePt t="107084" x="6640513" y="5689600"/>
          <p14:tracePt t="107115" x="6759575" y="5607050"/>
          <p14:tracePt t="107147" x="6823075" y="5570538"/>
          <p14:tracePt t="107176" x="6851650" y="5534025"/>
          <p14:tracePt t="107207" x="6851650" y="5497513"/>
          <p14:tracePt t="107242" x="6851650" y="5387975"/>
          <p14:tracePt t="107273" x="6805613" y="5251450"/>
          <p14:tracePt t="107302" x="6713538" y="5122863"/>
          <p14:tracePt t="107333" x="6577013" y="4959350"/>
          <p14:tracePt t="107363" x="6467475" y="4848225"/>
          <p14:tracePt t="107395" x="6357938" y="4757738"/>
          <p14:tracePt t="107425" x="6265863" y="4711700"/>
          <p14:tracePt t="107456" x="6156325" y="4684713"/>
          <p14:tracePt t="107487" x="6046788" y="4675188"/>
          <p14:tracePt t="107519" x="5983288" y="4665663"/>
          <p14:tracePt t="107519" x="5956300" y="4665663"/>
          <p14:tracePt t="107549" x="5910263" y="4665663"/>
          <p14:tracePt t="107584" x="5781675" y="4711700"/>
          <p14:tracePt t="107614" x="5718175" y="4767263"/>
          <p14:tracePt t="107645" x="5681663" y="4857750"/>
          <p14:tracePt t="107675" x="5664200" y="4894263"/>
          <p14:tracePt t="107675" x="5664200" y="4913313"/>
          <p14:tracePt t="107706" x="5645150" y="4986338"/>
          <p14:tracePt t="107738" x="5635625" y="5076825"/>
          <p14:tracePt t="107769" x="5627688" y="5241925"/>
          <p14:tracePt t="107799" x="5608638" y="5397500"/>
          <p14:tracePt t="107830" x="5608638" y="5524500"/>
          <p14:tracePt t="107861" x="5618163" y="5624513"/>
          <p14:tracePt t="107898" x="5654675" y="5743575"/>
          <p14:tracePt t="107928" x="5718175" y="5835650"/>
          <p14:tracePt t="107960" x="5764213" y="5881688"/>
          <p14:tracePt t="107991" x="5818188" y="5918200"/>
          <p14:tracePt t="108022" x="5873750" y="5926138"/>
          <p14:tracePt t="108052" x="5929313" y="5926138"/>
          <p14:tracePt t="108084" x="6038850" y="5881688"/>
          <p14:tracePt t="108114" x="6138863" y="5826125"/>
          <p14:tracePt t="108145" x="6221413" y="5762625"/>
          <p14:tracePt t="108175" x="6321425" y="5670550"/>
          <p14:tracePt t="108206" x="6394450" y="5588000"/>
          <p14:tracePt t="108242" x="6486525" y="5414963"/>
          <p14:tracePt t="108274" x="6550025" y="5278438"/>
          <p14:tracePt t="108304" x="6577013" y="5113338"/>
          <p14:tracePt t="108335" x="6586538" y="4967288"/>
          <p14:tracePt t="108366" x="6586538" y="4894263"/>
          <p14:tracePt t="108397" x="6530975" y="4803775"/>
          <p14:tracePt t="108428" x="6430963" y="4721225"/>
          <p14:tracePt t="108460" x="6275388" y="4657725"/>
          <p14:tracePt t="108491" x="6148388" y="4638675"/>
          <p14:tracePt t="108523" x="6029325" y="4629150"/>
          <p14:tracePt t="108553" x="5973763" y="4629150"/>
          <p14:tracePt t="108559" x="5891213" y="4665663"/>
          <p14:tracePt t="108590" x="5781675" y="4730750"/>
          <p14:tracePt t="108621" x="5708650" y="4794250"/>
          <p14:tracePt t="108652" x="5672138" y="4867275"/>
          <p14:tracePt t="108684" x="5654675" y="4986338"/>
          <p14:tracePt t="108714" x="5654675" y="5105400"/>
          <p14:tracePt t="108745" x="5654675" y="5232400"/>
          <p14:tracePt t="108775" x="5654675" y="5341938"/>
          <p14:tracePt t="108805" x="5654675" y="5424488"/>
          <p14:tracePt t="108837" x="5672138" y="5514975"/>
          <p14:tracePt t="108868" x="5718175" y="5588000"/>
          <p14:tracePt t="108899" x="5737225" y="5624513"/>
          <p14:tracePt t="108935" x="5781675" y="5643563"/>
          <p14:tracePt t="108965" x="5818188" y="5670550"/>
          <p14:tracePt t="108996" x="5919788" y="5680075"/>
          <p14:tracePt t="109026" x="5983288" y="5697538"/>
          <p14:tracePt t="109057" x="6038850" y="5697538"/>
          <p14:tracePt t="109088" x="6046788" y="5707063"/>
          <p14:tracePt t="109119" x="6056313" y="5707063"/>
          <p14:tracePt t="109149" x="6075363" y="5707063"/>
          <p14:tracePt t="111611" x="6083300" y="5707063"/>
          <p14:tracePt t="111642" x="6221413" y="5726113"/>
          <p14:tracePt t="111674" x="6448425" y="5762625"/>
          <p14:tracePt t="111703" x="6550025" y="5789613"/>
          <p14:tracePt t="111734" x="6567488" y="5799138"/>
          <p14:tracePt t="111764" x="6604000" y="5799138"/>
          <p14:tracePt t="111796" x="6659563" y="5799138"/>
          <p14:tracePt t="111825" x="6742113" y="5826125"/>
          <p14:tracePt t="111857" x="6805613" y="5843588"/>
          <p14:tracePt t="111892" x="6859588" y="5853113"/>
          <p14:tracePt t="111923" x="6978650" y="5853113"/>
          <p14:tracePt t="111954" x="7107238" y="5853113"/>
          <p14:tracePt t="111985" x="7307263" y="5853113"/>
          <p14:tracePt t="112015" x="7489825" y="5881688"/>
          <p14:tracePt t="112047" x="7673975" y="5881688"/>
          <p14:tracePt t="112078" x="7827963" y="5881688"/>
          <p14:tracePt t="112110" x="7993063" y="5862638"/>
          <p14:tracePt t="112140" x="8129588" y="5843588"/>
          <p14:tracePt t="112172" x="8285163" y="5816600"/>
          <p14:tracePt t="112201" x="8440738" y="5789613"/>
          <p14:tracePt t="112238" x="8523288" y="5753100"/>
          <p14:tracePt t="112267" x="8632825" y="5697538"/>
          <p14:tracePt t="112300" x="8715375" y="5624513"/>
          <p14:tracePt t="112332" x="8805863" y="5514975"/>
          <p14:tracePt t="112364" x="8897938" y="5397500"/>
          <p14:tracePt t="112394" x="8934450" y="5259388"/>
          <p14:tracePt t="112426" x="8934450" y="5168900"/>
          <p14:tracePt t="112455" x="8934450" y="5076825"/>
          <p14:tracePt t="112487" x="8924925" y="4976813"/>
          <p14:tracePt t="112517" x="8878888" y="4922838"/>
          <p14:tracePt t="112549" x="8796338" y="4857750"/>
          <p14:tracePt t="112584" x="8715375" y="4830763"/>
          <p14:tracePt t="112616" x="8623300" y="4821238"/>
          <p14:tracePt t="112647" x="8458200" y="4803775"/>
          <p14:tracePt t="112679" x="8294688" y="4767263"/>
          <p14:tracePt t="112709" x="8121650" y="4738688"/>
          <p14:tracePt t="112741" x="7910513" y="4730750"/>
          <p14:tracePt t="112771" x="7727950" y="4730750"/>
          <p14:tracePt t="112803" x="7627938" y="4730750"/>
          <p14:tracePt t="112803" x="7591425" y="4730750"/>
          <p14:tracePt t="112832" x="7435850" y="4757738"/>
          <p14:tracePt t="112865" x="7289800" y="4775200"/>
          <p14:tracePt t="112900" x="7134225" y="4821238"/>
          <p14:tracePt t="112933" x="7051675" y="4848225"/>
          <p14:tracePt t="112964" x="7007225" y="4876800"/>
          <p14:tracePt t="112996" x="6951663" y="4913313"/>
          <p14:tracePt t="113027" x="6915150" y="4959350"/>
          <p14:tracePt t="113059" x="6878638" y="5032375"/>
          <p14:tracePt t="113089" x="6869113" y="5122863"/>
          <p14:tracePt t="113121" x="6869113" y="5222875"/>
          <p14:tracePt t="113151" x="6859588" y="5295900"/>
          <p14:tracePt t="113183" x="6859588" y="5378450"/>
          <p14:tracePt t="113215" x="6859588" y="5470525"/>
          <p14:tracePt t="113222" x="6869113" y="5478463"/>
          <p14:tracePt t="113253" x="6888163" y="5524500"/>
          <p14:tracePt t="113286" x="6932613" y="5597525"/>
          <p14:tracePt t="113316" x="6951663" y="5634038"/>
          <p14:tracePt t="113348" x="6978650" y="5653088"/>
          <p14:tracePt t="113378" x="7007225" y="5689600"/>
          <p14:tracePt t="113379" x="7015163" y="5697538"/>
          <p14:tracePt t="113409" x="7061200" y="5716588"/>
          <p14:tracePt t="113441" x="7124700" y="5734050"/>
          <p14:tracePt t="113471" x="7197725" y="5753100"/>
          <p14:tracePt t="113501" x="7307263" y="5753100"/>
          <p14:tracePt t="113531" x="7435850" y="5762625"/>
          <p14:tracePt t="113562" x="7581900" y="5780088"/>
          <p14:tracePt t="113596" x="7727950" y="5780088"/>
          <p14:tracePt t="113628" x="7874000" y="5780088"/>
          <p14:tracePt t="113659" x="8056563" y="5780088"/>
          <p14:tracePt t="113692" x="8202613" y="5762625"/>
          <p14:tracePt t="113722" x="8367713" y="5726113"/>
          <p14:tracePt t="113755" x="8467725" y="5707063"/>
          <p14:tracePt t="113785" x="8550275" y="5670550"/>
          <p14:tracePt t="113817" x="8632825" y="5624513"/>
          <p14:tracePt t="113848" x="8669338" y="5597525"/>
          <p14:tracePt t="113850" x="8678863" y="5580063"/>
          <p14:tracePt t="113880" x="8705850" y="5514975"/>
          <p14:tracePt t="113911" x="8751888" y="5378450"/>
          <p14:tracePt t="113946" x="8759825" y="5205413"/>
          <p14:tracePt t="113979" x="8751888" y="5040313"/>
          <p14:tracePt t="114010" x="8678863" y="4876800"/>
          <p14:tracePt t="114042" x="8567738" y="4767263"/>
          <p14:tracePt t="114073" x="8494713" y="4721225"/>
          <p14:tracePt t="114073" x="8458200" y="4711700"/>
          <p14:tracePt t="114104" x="8304213" y="4648200"/>
          <p14:tracePt t="114135" x="8166100" y="4611688"/>
          <p14:tracePt t="114166" x="8020050" y="4592638"/>
          <p14:tracePt t="114196" x="7900988" y="4592638"/>
          <p14:tracePt t="114232" x="7718425" y="4592638"/>
          <p14:tracePt t="114262" x="7554913" y="4592638"/>
          <p14:tracePt t="114295" x="7399338" y="4592638"/>
          <p14:tracePt t="114325" x="7280275" y="4629150"/>
          <p14:tracePt t="114357" x="7216775" y="4657725"/>
          <p14:tracePt t="114387" x="7161213" y="4675188"/>
          <p14:tracePt t="114389" x="7161213" y="4684713"/>
          <p14:tracePt t="114419" x="7124700" y="4694238"/>
          <p14:tracePt t="114450" x="7080250" y="4721225"/>
          <p14:tracePt t="114480" x="7034213" y="4757738"/>
          <p14:tracePt t="114512" x="7007225" y="4794250"/>
          <p14:tracePt t="114542" x="6961188" y="4848225"/>
          <p14:tracePt t="114578" x="6924675" y="4922838"/>
          <p14:tracePt t="114607" x="6888163" y="5003800"/>
          <p14:tracePt t="114638" x="6869113" y="5076825"/>
          <p14:tracePt t="114668" x="6859588" y="5149850"/>
          <p14:tracePt t="114699" x="6859588" y="5222875"/>
          <p14:tracePt t="114729" x="6859588" y="5295900"/>
          <p14:tracePt t="114759" x="6859588" y="5351463"/>
          <p14:tracePt t="114790" x="6851650" y="5461000"/>
          <p14:tracePt t="114823" x="6851650" y="5543550"/>
          <p14:tracePt t="114853" x="6851650" y="5580063"/>
          <p14:tracePt t="114890" x="6869113" y="5607050"/>
          <p14:tracePt t="114920" x="6878638" y="5634038"/>
          <p14:tracePt t="114951" x="6915150" y="5661025"/>
          <p14:tracePt t="114951" x="6924675" y="5661025"/>
          <p14:tracePt t="114982" x="6969125" y="5670550"/>
          <p14:tracePt t="115013" x="7015163" y="5689600"/>
          <p14:tracePt t="115044" x="7107238" y="5726113"/>
          <p14:tracePt t="115076" x="7280275" y="5762625"/>
          <p14:tracePt t="115107" x="7426325" y="5799138"/>
          <p14:tracePt t="115140" x="7572375" y="5826125"/>
          <p14:tracePt t="115172" x="7664450" y="5826125"/>
          <p14:tracePt t="115204" x="7764463" y="5826125"/>
          <p14:tracePt t="115241" x="7966075" y="5826125"/>
          <p14:tracePt t="115273" x="8121650" y="5843588"/>
          <p14:tracePt t="115304" x="8267700" y="5843588"/>
          <p14:tracePt t="115335" x="8312150" y="5843588"/>
          <p14:tracePt t="115367" x="8321675" y="5843588"/>
          <p14:tracePt t="115429" x="8358188" y="5835650"/>
          <p14:tracePt t="115460" x="8404225" y="5799138"/>
          <p14:tracePt t="115492" x="8477250" y="5734050"/>
          <p14:tracePt t="115523" x="8586788" y="5670550"/>
          <p14:tracePt t="115554" x="8613775" y="5634038"/>
          <p14:tracePt t="134328" x="8513763" y="5588000"/>
          <p14:tracePt t="134359" x="8321675" y="5478463"/>
          <p14:tracePt t="134397" x="8121650" y="5278438"/>
          <p14:tracePt t="134428" x="8020050" y="5122863"/>
          <p14:tracePt t="134460" x="7920038" y="4995863"/>
          <p14:tracePt t="134492" x="7847013" y="4876800"/>
          <p14:tracePt t="134525" x="7791450" y="4811713"/>
          <p14:tracePt t="134556" x="7718425" y="4775200"/>
          <p14:tracePt t="134588" x="7572375" y="4694238"/>
          <p14:tracePt t="134620" x="7426325" y="4621213"/>
          <p14:tracePt t="134653" x="7262813" y="4584700"/>
          <p14:tracePt t="134685" x="7170738" y="4565650"/>
          <p14:tracePt t="134717" x="7107238" y="4565650"/>
          <p14:tracePt t="134752" x="7070725" y="4565650"/>
          <p14:tracePt t="134785" x="6997700" y="4565650"/>
          <p14:tracePt t="134816" x="6859588" y="4538663"/>
          <p14:tracePt t="134849" x="6632575" y="4502150"/>
          <p14:tracePt t="134881" x="6513513" y="4483100"/>
          <p14:tracePt t="134914" x="6486525" y="4475163"/>
          <p14:tracePt t="135135" x="6494463" y="4475163"/>
          <p14:tracePt t="135167" x="6540500" y="4465638"/>
          <p14:tracePt t="135200" x="6613525" y="4456113"/>
          <p14:tracePt t="135231" x="6686550" y="4456113"/>
          <p14:tracePt t="135264" x="6742113" y="4456113"/>
          <p14:tracePt t="135294" x="6778625" y="4456113"/>
          <p14:tracePt t="135332" x="6823075" y="4446588"/>
          <p14:tracePt t="135363" x="6915150" y="4446588"/>
          <p14:tracePt t="135396" x="7024688" y="4438650"/>
          <p14:tracePt t="135397" x="7043738" y="4438650"/>
          <p14:tracePt t="135427" x="7124700" y="4438650"/>
          <p14:tracePt t="135461" x="7189788" y="4429125"/>
          <p14:tracePt t="135492" x="7216775" y="4419600"/>
          <p14:tracePt t="135525" x="7280275" y="4410075"/>
          <p14:tracePt t="135555" x="7307263" y="4402138"/>
          <p14:tracePt t="135562" x="7343775" y="4402138"/>
          <p14:tracePt t="135592" x="7399338" y="4402138"/>
          <p14:tracePt t="135625" x="7508875" y="4419600"/>
          <p14:tracePt t="135656" x="7600950" y="4429125"/>
          <p14:tracePt t="135688" x="7691438" y="4446588"/>
          <p14:tracePt t="135720" x="7874000" y="4465638"/>
          <p14:tracePt t="135753" x="8020050" y="4502150"/>
          <p14:tracePt t="135784" x="8139113" y="4502150"/>
          <p14:tracePt t="135818" x="8212138" y="4502150"/>
          <p14:tracePt t="135849" x="8275638" y="4502150"/>
          <p14:tracePt t="135882" x="8348663" y="4502150"/>
          <p14:tracePt t="135914" x="8404225" y="4502150"/>
          <p14:tracePt t="135920" x="8421688" y="4502150"/>
          <p14:tracePt t="135951" x="8486775" y="4502150"/>
          <p14:tracePt t="135984" x="8504238" y="4502150"/>
          <p14:tracePt t="136141" x="8513763" y="4511675"/>
          <p14:tracePt t="136173" x="8504238" y="4511675"/>
          <p14:tracePt t="136205" x="8450263" y="4511675"/>
          <p14:tracePt t="136243" x="8348663" y="4511675"/>
          <p14:tracePt t="136276" x="8231188" y="4511675"/>
          <p14:tracePt t="136308" x="8112125" y="4511675"/>
          <p14:tracePt t="136342" x="7983538" y="4511675"/>
          <p14:tracePt t="136374" x="7800975" y="4519613"/>
          <p14:tracePt t="136406" x="7645400" y="4538663"/>
          <p14:tracePt t="136436" x="7508875" y="4538663"/>
          <p14:tracePt t="136469" x="7399338" y="4538663"/>
          <p14:tracePt t="136500" x="7307263" y="4538663"/>
          <p14:tracePt t="136534" x="7207250" y="4538663"/>
          <p14:tracePt t="136566" x="7080250" y="4538663"/>
          <p14:tracePt t="136603" x="6961188" y="4538663"/>
          <p14:tracePt t="136634" x="6915150" y="4538663"/>
          <p14:tracePt t="136667" x="6859588" y="4538663"/>
          <p14:tracePt t="136697" x="6805613" y="4538663"/>
          <p14:tracePt t="136699" x="6786563" y="4538663"/>
          <p14:tracePt t="136730" x="6723063" y="4556125"/>
          <p14:tracePt t="136764" x="6696075" y="4565650"/>
          <p14:tracePt t="137828" x="6632575" y="4565650"/>
          <p14:tracePt t="137860" x="6394450" y="4529138"/>
          <p14:tracePt t="137861" x="6348413" y="4519613"/>
          <p14:tracePt t="137897" x="6221413" y="4502150"/>
          <p14:tracePt t="137930" x="6156325" y="4502150"/>
          <p14:tracePt t="137963" x="6083300" y="4502150"/>
          <p14:tracePt t="137994" x="5965825" y="4502150"/>
          <p14:tracePt t="138027" x="5846763" y="4502150"/>
          <p14:tracePt t="138059" x="5773738" y="4502150"/>
          <p14:tracePt t="138092" x="5737225" y="4502150"/>
          <p14:tracePt t="138124" x="5681663" y="4519613"/>
          <p14:tracePt t="138158" x="5618163" y="4575175"/>
          <p14:tracePt t="138190" x="5545138" y="4629150"/>
          <p14:tracePt t="138228" x="5481638" y="4675188"/>
          <p14:tracePt t="138259" x="5426075" y="4721225"/>
          <p14:tracePt t="138293" x="5370513" y="4767263"/>
          <p14:tracePt t="138326" x="5289550" y="4821238"/>
          <p14:tracePt t="138359" x="5197475" y="4884738"/>
          <p14:tracePt t="138391" x="5124450" y="4959350"/>
          <p14:tracePt t="138424" x="5070475" y="5013325"/>
          <p14:tracePt t="138455" x="4978400" y="5086350"/>
          <p14:tracePt t="138487" x="4914900" y="5168900"/>
          <p14:tracePt t="138518" x="4887913" y="5232400"/>
          <p14:tracePt t="138551" x="4887913" y="5324475"/>
          <p14:tracePt t="138587" x="4887913" y="5434013"/>
          <p14:tracePt t="138619" x="4905375" y="5507038"/>
          <p14:tracePt t="138650" x="4960938" y="5570538"/>
          <p14:tracePt t="138683" x="5041900" y="5616575"/>
          <p14:tracePt t="138714" x="5160963" y="5653088"/>
          <p14:tracePt t="138746" x="5307013" y="5653088"/>
          <p14:tracePt t="138777" x="5416550" y="5653088"/>
          <p14:tracePt t="138810" x="5499100" y="5653088"/>
          <p14:tracePt t="138842" x="5572125" y="5634038"/>
          <p14:tracePt t="138875" x="5664200" y="5570538"/>
          <p14:tracePt t="138906" x="5737225" y="5451475"/>
          <p14:tracePt t="138942" x="5773738" y="5332413"/>
          <p14:tracePt t="138974" x="5773738" y="5241925"/>
          <p14:tracePt t="139006" x="5754688" y="5186363"/>
          <p14:tracePt t="139037" x="5672138" y="5113338"/>
          <p14:tracePt t="139069" x="5599113" y="5040313"/>
          <p14:tracePt t="139102" x="5526088" y="4995863"/>
          <p14:tracePt t="139136" x="5445125" y="4986338"/>
          <p14:tracePt t="139168" x="5334000" y="4986338"/>
          <p14:tracePt t="139201" x="5224463" y="4986338"/>
          <p14:tracePt t="139210" x="5160963" y="4986338"/>
          <p14:tracePt t="139242" x="4997450" y="5013325"/>
          <p14:tracePt t="139276" x="4914900" y="5032375"/>
          <p14:tracePt t="139307" x="4868863" y="5049838"/>
          <p14:tracePt t="139341" x="4813300" y="5086350"/>
          <p14:tracePt t="139373" x="4776788" y="5122863"/>
          <p14:tracePt t="139406" x="4749800" y="5195888"/>
          <p14:tracePt t="139438" x="4749800" y="5259388"/>
          <p14:tracePt t="139471" x="4759325" y="5332413"/>
          <p14:tracePt t="139501" x="4841875" y="5414963"/>
          <p14:tracePt t="139533" x="4941888" y="5478463"/>
          <p14:tracePt t="139565" x="5024438" y="5524500"/>
          <p14:tracePt t="139572" x="5041900" y="5534025"/>
          <p14:tracePt t="139603" x="5133975" y="5561013"/>
          <p14:tracePt t="139636" x="5216525" y="5570538"/>
          <p14:tracePt t="139667" x="5326063" y="5580063"/>
          <p14:tracePt t="139699" x="5389563" y="5580063"/>
          <p14:tracePt t="139730" x="5472113" y="5561013"/>
          <p14:tracePt t="139762" x="5554663" y="5487988"/>
          <p14:tracePt t="139793" x="5591175" y="5434013"/>
          <p14:tracePt t="139825" x="5599113" y="5424488"/>
          <p14:tracePt t="139954" x="5718175" y="5368925"/>
          <p14:tracePt t="139984" x="5992813" y="5268913"/>
          <p14:tracePt t="140018" x="6540500" y="4976813"/>
          <p14:tracePt t="140050" x="7143750" y="4711700"/>
          <p14:tracePt t="140083" x="7526338" y="4629150"/>
          <p14:tracePt t="140116" x="7710488" y="4592638"/>
          <p14:tracePt t="140149" x="7783513" y="4584700"/>
          <p14:tracePt t="140179" x="7791450" y="4584700"/>
          <p14:tracePt t="140213" x="7883525" y="4584700"/>
          <p14:tracePt t="140249" x="8075613" y="4575175"/>
          <p14:tracePt t="140282" x="8202613" y="4575175"/>
          <p14:tracePt t="140313" x="8340725" y="4565650"/>
          <p14:tracePt t="140346" x="8421688" y="4556125"/>
          <p14:tracePt t="140378" x="8504238" y="4556125"/>
          <p14:tracePt t="140411" x="8586788" y="4538663"/>
          <p14:tracePt t="140442" x="8686800" y="4529138"/>
          <p14:tracePt t="140475" x="8742363" y="4519613"/>
          <p14:tracePt t="140537" x="8751888" y="4519613"/>
          <p14:tracePt t="140568" x="8759825" y="4519613"/>
          <p14:tracePt t="140666" x="8732838" y="4519613"/>
          <p14:tracePt t="140698" x="8623300" y="4519613"/>
          <p14:tracePt t="140730" x="8477250" y="4519613"/>
          <p14:tracePt t="140763" x="8348663" y="4519613"/>
          <p14:tracePt t="140795" x="8267700" y="4519613"/>
          <p14:tracePt t="140827" x="8202613" y="4519613"/>
          <p14:tracePt t="140860" x="8158163" y="4519613"/>
          <p14:tracePt t="140892" x="8093075" y="4519613"/>
          <p14:tracePt t="140930" x="8056563" y="4519613"/>
          <p14:tracePt t="140961" x="8039100" y="4519613"/>
          <p14:tracePt t="141056" x="8029575" y="4519613"/>
          <p14:tracePt t="141151" x="8039100" y="4519613"/>
          <p14:tracePt t="141182" x="8158163" y="4519613"/>
          <p14:tracePt t="141214" x="8294688" y="4483100"/>
          <p14:tracePt t="141250" x="8394700" y="4475163"/>
          <p14:tracePt t="141284" x="8421688" y="4465638"/>
          <p14:tracePt t="141348" x="8440738" y="4465638"/>
          <p14:tracePt t="141412" x="8450263" y="4465638"/>
          <p14:tracePt t="141444" x="8477250" y="4465638"/>
          <p14:tracePt t="141477" x="8523288" y="4465638"/>
          <p14:tracePt t="141510" x="8577263" y="4465638"/>
          <p14:tracePt t="141703" x="8494713" y="4465638"/>
          <p14:tracePt t="141733" x="8404225" y="4465638"/>
          <p14:tracePt t="141766" x="8258175" y="4465638"/>
          <p14:tracePt t="141798" x="8129588" y="4465638"/>
          <p14:tracePt t="141799" x="8066088" y="4465638"/>
          <p14:tracePt t="141836" x="7893050" y="4475163"/>
          <p14:tracePt t="141868" x="7773988" y="4483100"/>
          <p14:tracePt t="141903" x="7718425" y="4492625"/>
          <p14:tracePt t="142031" x="7800975" y="4492625"/>
          <p14:tracePt t="142063" x="8002588" y="4492625"/>
          <p14:tracePt t="142102" x="8267700" y="4519613"/>
          <p14:tracePt t="142134" x="8486775" y="4519613"/>
          <p14:tracePt t="142135" x="8504238" y="4519613"/>
          <p14:tracePt t="142168" x="8567738" y="4519613"/>
          <p14:tracePt t="142357" x="8513763" y="4519613"/>
          <p14:tracePt t="142390" x="8385175" y="4519613"/>
          <p14:tracePt t="142427" x="8102600" y="4519613"/>
          <p14:tracePt t="142458" x="7974013" y="4519613"/>
          <p14:tracePt t="142460" x="7947025" y="4519613"/>
          <p14:tracePt t="142491" x="7874000" y="4519613"/>
          <p14:tracePt t="142524" x="7864475" y="4519613"/>
          <p14:tracePt t="142777" x="7883525" y="4519613"/>
          <p14:tracePt t="142810" x="7974013" y="4519613"/>
          <p14:tracePt t="142843" x="8075613" y="4519613"/>
          <p14:tracePt t="142875" x="8148638" y="4519613"/>
          <p14:tracePt t="142907" x="8231188" y="4529138"/>
          <p14:tracePt t="142939" x="8294688" y="4538663"/>
          <p14:tracePt t="142972" x="8377238" y="4538663"/>
          <p14:tracePt t="143004" x="8440738" y="4538663"/>
          <p14:tracePt t="143037" x="8494713" y="4538663"/>
          <p14:tracePt t="143068" x="8513763" y="4538663"/>
          <p14:tracePt t="143106" x="8523288" y="4538663"/>
          <p14:tracePt t="153855" x="8686800" y="45656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90800"/>
            <a:ext cx="54102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49" y="361596"/>
            <a:ext cx="7505700" cy="114300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</a:pP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Podešavanje parametara funkcije pomoću MNK</a:t>
            </a:r>
            <a:endParaRPr lang="sr-Latn-RS" sz="2000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505200" y="4079320"/>
            <a:ext cx="656120" cy="609600"/>
          </a:xfrm>
          <a:prstGeom prst="rect">
            <a:avLst/>
          </a:prstGeom>
          <a:solidFill>
            <a:schemeClr val="accent5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144480" y="5029200"/>
            <a:ext cx="137560" cy="152400"/>
          </a:xfrm>
          <a:prstGeom prst="rect">
            <a:avLst/>
          </a:prstGeom>
          <a:solidFill>
            <a:schemeClr val="accent5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638800" y="4384120"/>
            <a:ext cx="45719" cy="45719"/>
          </a:xfrm>
          <a:prstGeom prst="rect">
            <a:avLst/>
          </a:prstGeom>
          <a:solidFill>
            <a:schemeClr val="accent5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4842000" y="5009920"/>
            <a:ext cx="241126" cy="228600"/>
          </a:xfrm>
          <a:prstGeom prst="rect">
            <a:avLst/>
          </a:prstGeom>
          <a:solidFill>
            <a:schemeClr val="accent5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837099" y="3587195"/>
            <a:ext cx="241126" cy="228600"/>
          </a:xfrm>
          <a:prstGeom prst="rect">
            <a:avLst/>
          </a:prstGeom>
          <a:solidFill>
            <a:schemeClr val="accent5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2851236" y="3926920"/>
            <a:ext cx="349163" cy="333375"/>
          </a:xfrm>
          <a:prstGeom prst="rect">
            <a:avLst/>
          </a:prstGeom>
          <a:solidFill>
            <a:schemeClr val="accent5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999900" y="4717532"/>
            <a:ext cx="1834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i="1" dirty="0">
                <a:solidFill>
                  <a:srgbClr val="0070C0"/>
                </a:solidFill>
                <a:latin typeface="Cambria" pitchFamily="18" charset="0"/>
              </a:rPr>
              <a:t>(SSE)</a:t>
            </a:r>
            <a:r>
              <a:rPr lang="sr-Latn-RS" sz="3200" b="1" baseline="-25000" dirty="0">
                <a:solidFill>
                  <a:srgbClr val="0070C0"/>
                </a:solidFill>
                <a:latin typeface="Cambria" pitchFamily="18" charset="0"/>
              </a:rPr>
              <a:t>min</a:t>
            </a:r>
            <a:r>
              <a:rPr lang="sr-Latn-RS" sz="3200" b="1" dirty="0">
                <a:solidFill>
                  <a:srgbClr val="0070C0"/>
                </a:solidFill>
                <a:latin typeface="Cambria" pitchFamily="18" charset="0"/>
              </a:rPr>
              <a:t>?</a:t>
            </a:r>
            <a:endParaRPr lang="en-GB" sz="32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84371EDE-BEF8-4429-B3FB-620A6119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6</a:t>
            </a:fld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065B0E-929D-4EE2-9E2A-40760C875DBD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89FB9B8-4A8B-4238-8F05-9E170660DB47}"/>
                  </a:ext>
                </a:extLst>
              </p:cNvPr>
              <p:cNvSpPr/>
              <p:nvPr/>
            </p:nvSpPr>
            <p:spPr>
              <a:xfrm>
                <a:off x="2651538" y="1676400"/>
                <a:ext cx="3840923" cy="9326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𝑆𝑆𝐸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89FB9B8-4A8B-4238-8F05-9E170660D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538" y="1676400"/>
                <a:ext cx="3840923" cy="9326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18C99C-FE07-4ECD-804F-6DCBC6610DA6}"/>
                  </a:ext>
                </a:extLst>
              </p:cNvPr>
              <p:cNvSpPr txBox="1"/>
              <p:nvPr/>
            </p:nvSpPr>
            <p:spPr>
              <a:xfrm>
                <a:off x="471368" y="6030274"/>
                <a:ext cx="566405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r-Latn-RS" dirty="0"/>
                  <a:t>Vertikalna odstupanja: sva greška pripisana je veličini </a:t>
                </a:r>
                <a14:m>
                  <m:oMath xmlns:m="http://schemas.openxmlformats.org/officeDocument/2006/math">
                    <m:r>
                      <a:rPr lang="sr-Latn-R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sr-Latn-R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sr-Latn-RS" dirty="0"/>
                  <a:t> se smatra “error-free” promenljivom; 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18C99C-FE07-4ECD-804F-6DCBC6610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68" y="6030274"/>
                <a:ext cx="5664051" cy="923330"/>
              </a:xfrm>
              <a:prstGeom prst="rect">
                <a:avLst/>
              </a:prstGeom>
              <a:blipFill>
                <a:blip r:embed="rId7"/>
                <a:stretch>
                  <a:fillRect l="-646" t="-3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63FA11-4E9B-4BAD-994B-63A7E1CB10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409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31"/>
    </mc:Choice>
    <mc:Fallback>
      <p:transition spd="slow" advTm="8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21" grpId="0" animBg="1"/>
      <p:bldP spid="24" grpId="0" animBg="1"/>
      <p:bldP spid="25" grpId="0" animBg="1"/>
      <p:bldP spid="26" grpId="0" animBg="1"/>
      <p:bldP spid="28" grpId="0" animBg="1"/>
      <p:bldP spid="13" grpId="0"/>
      <p:bldP spid="4" grpId="0" build="p"/>
    </p:bldLst>
  </p:timing>
  <p:extLst>
    <p:ext uri="{3A86A75C-4F4B-4683-9AE1-C65F6400EC91}">
      <p14:laserTraceLst xmlns:p14="http://schemas.microsoft.com/office/powerpoint/2010/main">
        <p14:tracePtLst>
          <p14:tracePt t="162" x="831850" y="2017713"/>
          <p14:tracePt t="199" x="630238" y="1973263"/>
          <p14:tracePt t="241" x="612775" y="1963738"/>
          <p14:tracePt t="8466" x="666750" y="1954213"/>
          <p14:tracePt t="8503" x="703263" y="1954213"/>
          <p14:tracePt t="8573" x="730250" y="1981200"/>
          <p14:tracePt t="8609" x="895350" y="2109788"/>
          <p14:tracePt t="8645" x="1270000" y="2182813"/>
          <p14:tracePt t="8685" x="1552575" y="2182813"/>
          <p14:tracePt t="8721" x="1717675" y="2182813"/>
          <p14:tracePt t="8757" x="1927225" y="2182813"/>
          <p14:tracePt t="8792" x="2100263" y="2182813"/>
          <p14:tracePt t="8828" x="2311400" y="2182813"/>
          <p14:tracePt t="8865" x="2530475" y="2155825"/>
          <p14:tracePt t="8900" x="2630488" y="2090738"/>
          <p14:tracePt t="8936" x="2667000" y="2073275"/>
          <p14:tracePt t="8977" x="2695575" y="2046288"/>
          <p14:tracePt t="9014" x="2722563" y="2009775"/>
          <p14:tracePt t="9049" x="2768600" y="1935163"/>
          <p14:tracePt t="9085" x="2768600" y="1917700"/>
          <p14:tracePt t="9120" x="2768600" y="1908175"/>
          <p14:tracePt t="9190" x="2740025" y="1898650"/>
          <p14:tracePt t="9226" x="2640013" y="1973263"/>
          <p14:tracePt t="9266" x="2576513" y="2119313"/>
          <p14:tracePt t="9301" x="2576513" y="2255838"/>
          <p14:tracePt t="9337" x="2603500" y="2365375"/>
          <p14:tracePt t="9373" x="2649538" y="2419350"/>
          <p14:tracePt t="9409" x="2749550" y="2511425"/>
          <p14:tracePt t="9445" x="2849563" y="2557463"/>
          <p14:tracePt t="9481" x="2914650" y="2565400"/>
          <p14:tracePt t="9516" x="2959100" y="2565400"/>
          <p14:tracePt t="9557" x="3024188" y="2557463"/>
          <p14:tracePt t="9593" x="3097213" y="2501900"/>
          <p14:tracePt t="9630" x="3141663" y="2392363"/>
          <p14:tracePt t="9667" x="3214688" y="2228850"/>
          <p14:tracePt t="9668" x="3224213" y="2209800"/>
          <p14:tracePt t="9704" x="3260725" y="2127250"/>
          <p14:tracePt t="9741" x="3260725" y="2063750"/>
          <p14:tracePt t="9777" x="3270250" y="1973263"/>
          <p14:tracePt t="9812" x="3270250" y="1890713"/>
          <p14:tracePt t="9848" x="3270250" y="1844675"/>
          <p14:tracePt t="9883" x="3252788" y="1817688"/>
          <p14:tracePt t="9923" x="3160713" y="1808163"/>
          <p14:tracePt t="9959" x="3078163" y="1798638"/>
          <p14:tracePt t="9995" x="3014663" y="1798638"/>
          <p14:tracePt t="10029" x="2922588" y="1825625"/>
          <p14:tracePt t="10066" x="2795588" y="1944688"/>
          <p14:tracePt t="10102" x="2703513" y="2073275"/>
          <p14:tracePt t="10138" x="2649538" y="2155825"/>
          <p14:tracePt t="10176" x="2613025" y="2228850"/>
          <p14:tracePt t="10327" x="2786063" y="2192338"/>
          <p14:tracePt t="10365" x="3160713" y="2155825"/>
          <p14:tracePt t="10402" x="3581400" y="2155825"/>
          <p14:tracePt t="10438" x="4037013" y="2192338"/>
          <p14:tracePt t="10475" x="4110038" y="2192338"/>
          <p14:tracePt t="10511" x="4138613" y="2192338"/>
          <p14:tracePt t="10547" x="4165600" y="2182813"/>
          <p14:tracePt t="10658" x="4202113" y="2246313"/>
          <p14:tracePt t="10694" x="4219575" y="2301875"/>
          <p14:tracePt t="10730" x="4219575" y="2355850"/>
          <p14:tracePt t="10802" x="4219575" y="2365375"/>
          <p14:tracePt t="10984" x="4202113" y="2282825"/>
          <p14:tracePt t="11021" x="4175125" y="2192338"/>
          <p14:tracePt t="11057" x="4146550" y="2146300"/>
          <p14:tracePt t="11093" x="4110038" y="2090738"/>
          <p14:tracePt t="11129" x="4092575" y="2073275"/>
          <p14:tracePt t="11169" x="4083050" y="2063750"/>
          <p14:tracePt t="11204" x="4065588" y="2054225"/>
          <p14:tracePt t="11239" x="4046538" y="2046288"/>
          <p14:tracePt t="11276" x="4037013" y="2046288"/>
          <p14:tracePt t="11312" x="3973513" y="2046288"/>
          <p14:tracePt t="11348" x="3890963" y="2063750"/>
          <p14:tracePt t="11384" x="3827463" y="2100263"/>
          <p14:tracePt t="11425" x="3773488" y="2136775"/>
          <p14:tracePt t="11461" x="3735388" y="2182813"/>
          <p14:tracePt t="11499" x="3735388" y="2246313"/>
          <p14:tracePt t="11534" x="3735388" y="2282825"/>
          <p14:tracePt t="11570" x="3773488" y="2346325"/>
          <p14:tracePt t="11605" x="3817938" y="2392363"/>
          <p14:tracePt t="11642" x="3883025" y="2465388"/>
          <p14:tracePt t="11683" x="3910013" y="2492375"/>
          <p14:tracePt t="11720" x="3946525" y="2501900"/>
          <p14:tracePt t="11756" x="3963988" y="2501900"/>
          <p14:tracePt t="11793" x="3973513" y="2501900"/>
          <p14:tracePt t="11829" x="4019550" y="2501900"/>
          <p14:tracePt t="11866" x="4046538" y="2501900"/>
          <p14:tracePt t="11903" x="4092575" y="2474913"/>
          <p14:tracePt t="11939" x="4102100" y="2419350"/>
          <p14:tracePt t="11980" x="4102100" y="2374900"/>
          <p14:tracePt t="12016" x="4102100" y="2328863"/>
          <p14:tracePt t="12051" x="4092575" y="2246313"/>
          <p14:tracePt t="12087" x="4037013" y="2163763"/>
          <p14:tracePt t="12123" x="4029075" y="2100263"/>
          <p14:tracePt t="12160" x="4019550" y="2082800"/>
          <p14:tracePt t="12196" x="4000500" y="2063750"/>
          <p14:tracePt t="12233" x="3992563" y="2063750"/>
          <p14:tracePt t="12310" x="3983038" y="2054225"/>
          <p14:tracePt t="12346" x="3973513" y="2046288"/>
          <p14:tracePt t="12489" x="3919538" y="2054225"/>
          <p14:tracePt t="12524" x="3890963" y="2073275"/>
          <p14:tracePt t="12565" x="3846513" y="2146300"/>
          <p14:tracePt t="12601" x="3846513" y="2200275"/>
          <p14:tracePt t="12638" x="3846513" y="2236788"/>
          <p14:tracePt t="12675" x="3846513" y="2282825"/>
          <p14:tracePt t="12712" x="3910013" y="2374900"/>
          <p14:tracePt t="12749" x="3927475" y="2401888"/>
          <p14:tracePt t="12786" x="3956050" y="2428875"/>
          <p14:tracePt t="12822" x="4019550" y="2447925"/>
          <p14:tracePt t="12859" x="4056063" y="2455863"/>
          <p14:tracePt t="12896" x="4073525" y="2455863"/>
          <p14:tracePt t="12937" x="4110038" y="2438400"/>
          <p14:tracePt t="12973" x="4146550" y="2382838"/>
          <p14:tracePt t="13010" x="4156075" y="2346325"/>
          <p14:tracePt t="13046" x="4156075" y="2309813"/>
          <p14:tracePt t="13083" x="4156075" y="2301875"/>
          <p14:tracePt t="14549" x="4183063" y="2301875"/>
          <p14:tracePt t="14585" x="4311650" y="2392363"/>
          <p14:tracePt t="14622" x="4586288" y="2484438"/>
          <p14:tracePt t="14658" x="5070475" y="2520950"/>
          <p14:tracePt t="14694" x="5260975" y="2520950"/>
          <p14:tracePt t="14730" x="5370513" y="2511425"/>
          <p14:tracePt t="14736" x="5399088" y="2492375"/>
          <p14:tracePt t="14772" x="5545138" y="2455863"/>
          <p14:tracePt t="14808" x="5700713" y="2419350"/>
          <p14:tracePt t="14844" x="5854700" y="2365375"/>
          <p14:tracePt t="14880" x="5910263" y="2346325"/>
          <p14:tracePt t="14915" x="5910263" y="2338388"/>
          <p14:tracePt t="14952" x="5919788" y="2328863"/>
          <p14:tracePt t="15022" x="5919788" y="2319338"/>
          <p14:tracePt t="15063" x="5708650" y="2319338"/>
          <p14:tracePt t="15100" x="5545138" y="2319338"/>
          <p14:tracePt t="15136" x="5481638" y="2319338"/>
          <p14:tracePt t="15173" x="5445125" y="2328863"/>
          <p14:tracePt t="15210" x="5343525" y="2365375"/>
          <p14:tracePt t="15247" x="5233988" y="2401888"/>
          <p14:tracePt t="15283" x="5187950" y="2411413"/>
          <p14:tracePt t="15429" x="5180013" y="2419350"/>
          <p14:tracePt t="15464" x="5216525" y="2447925"/>
          <p14:tracePt t="15503" x="5408613" y="2474913"/>
          <p14:tracePt t="15540" x="5929313" y="2511425"/>
          <p14:tracePt t="15576" x="6165850" y="2538413"/>
          <p14:tracePt t="15612" x="6284913" y="2538413"/>
          <p14:tracePt t="15649" x="6384925" y="2538413"/>
          <p14:tracePt t="15686" x="6457950" y="2538413"/>
          <p14:tracePt t="15722" x="6477000" y="2538413"/>
          <p14:tracePt t="15762" x="6530975" y="2492375"/>
          <p14:tracePt t="15870" x="6448425" y="2484438"/>
          <p14:tracePt t="15906" x="6248400" y="2455863"/>
          <p14:tracePt t="15943" x="5992813" y="2455863"/>
          <p14:tracePt t="15980" x="5854700" y="2455863"/>
          <p14:tracePt t="16017" x="5681663" y="2455863"/>
          <p14:tracePt t="16059" x="5618163" y="2455863"/>
          <p14:tracePt t="16097" x="5545138" y="2455863"/>
          <p14:tracePt t="16133" x="5389563" y="2455863"/>
          <p14:tracePt t="16169" x="5253038" y="2474913"/>
          <p14:tracePt t="16206" x="5180013" y="2492375"/>
          <p14:tracePt t="16242" x="5087938" y="2501900"/>
          <p14:tracePt t="16427" x="5124450" y="2501900"/>
          <p14:tracePt t="16463" x="5233988" y="2501900"/>
          <p14:tracePt t="16500" x="5416550" y="2501900"/>
          <p14:tracePt t="16536" x="5581650" y="2484438"/>
          <p14:tracePt t="16573" x="5727700" y="2484438"/>
          <p14:tracePt t="16608" x="5929313" y="2474913"/>
          <p14:tracePt t="16645" x="6111875" y="2474913"/>
          <p14:tracePt t="16685" x="6148388" y="2474913"/>
          <p14:tracePt t="16722" x="6165850" y="2474913"/>
          <p14:tracePt t="16758" x="6192838" y="2465388"/>
          <p14:tracePt t="16795" x="6211888" y="2455863"/>
          <p14:tracePt t="17225" x="6129338" y="2455863"/>
          <p14:tracePt t="17266" x="5854700" y="2474913"/>
          <p14:tracePt t="17302" x="5654675" y="2474913"/>
          <p14:tracePt t="17339" x="5545138" y="2474913"/>
          <p14:tracePt t="17375" x="5399088" y="2484438"/>
          <p14:tracePt t="17412" x="5307013" y="2484438"/>
          <p14:tracePt t="17449" x="5297488" y="2484438"/>
          <p14:tracePt t="17521" x="5289550" y="2484438"/>
          <p14:tracePt t="17561" x="5253038" y="2484438"/>
          <p14:tracePt t="17598" x="5180013" y="2484438"/>
          <p14:tracePt t="17633" x="5143500" y="2484438"/>
          <p14:tracePt t="17671" x="5060950" y="2419350"/>
          <p14:tracePt t="17707" x="5041900" y="2382838"/>
          <p14:tracePt t="17744" x="5014913" y="2328863"/>
          <p14:tracePt t="17780" x="5005388" y="2255838"/>
          <p14:tracePt t="17817" x="5005388" y="2155825"/>
          <p14:tracePt t="17853" x="5033963" y="2090738"/>
          <p14:tracePt t="17890" x="5060950" y="2063750"/>
          <p14:tracePt t="17930" x="5087938" y="2054225"/>
          <p14:tracePt t="17965" x="5143500" y="2046288"/>
          <p14:tracePt t="18001" x="5151438" y="2046288"/>
          <p14:tracePt t="18038" x="5187950" y="2046288"/>
          <p14:tracePt t="18074" x="5260975" y="2082800"/>
          <p14:tracePt t="18110" x="5289550" y="2109788"/>
          <p14:tracePt t="18146" x="5307013" y="2127250"/>
          <p14:tracePt t="18188" x="5326063" y="2200275"/>
          <p14:tracePt t="18224" x="5326063" y="2236788"/>
          <p14:tracePt t="18261" x="5326063" y="2292350"/>
          <p14:tracePt t="18298" x="5326063" y="2309813"/>
          <p14:tracePt t="18335" x="5316538" y="2338388"/>
          <p14:tracePt t="18373" x="5270500" y="2374900"/>
          <p14:tracePt t="18411" x="5160963" y="2411413"/>
          <p14:tracePt t="18448" x="5087938" y="2428875"/>
          <p14:tracePt t="18488" x="5005388" y="2428875"/>
          <p14:tracePt t="18524" x="4960938" y="2419350"/>
          <p14:tracePt t="18560" x="4932363" y="2382838"/>
          <p14:tracePt t="18596" x="4905375" y="2273300"/>
          <p14:tracePt t="18633" x="4905375" y="2163763"/>
          <p14:tracePt t="18670" x="4905375" y="2109788"/>
          <p14:tracePt t="18707" x="4932363" y="2046288"/>
          <p14:tracePt t="18742" x="4978400" y="1990725"/>
          <p14:tracePt t="18782" x="5024438" y="1963738"/>
          <p14:tracePt t="18818" x="5070475" y="1944688"/>
          <p14:tracePt t="18855" x="5097463" y="1944688"/>
          <p14:tracePt t="18892" x="5114925" y="1944688"/>
          <p14:tracePt t="18929" x="5151438" y="1944688"/>
          <p14:tracePt t="18965" x="5197475" y="1981200"/>
          <p14:tracePt t="19002" x="5216525" y="2046288"/>
          <p14:tracePt t="19037" x="5224463" y="2090738"/>
          <p14:tracePt t="19078" x="5253038" y="2192338"/>
          <p14:tracePt t="19115" x="5270500" y="2265363"/>
          <p14:tracePt t="19151" x="5270500" y="2292350"/>
          <p14:tracePt t="19188" x="5270500" y="2319338"/>
          <p14:tracePt t="19224" x="5270500" y="2346325"/>
          <p14:tracePt t="19259" x="5270500" y="2374900"/>
          <p14:tracePt t="19297" x="5270500" y="2382838"/>
          <p14:tracePt t="19333" x="5270500" y="2401888"/>
          <p14:tracePt t="19369" x="5270500" y="2419350"/>
          <p14:tracePt t="19447" x="5233988" y="2419350"/>
          <p14:tracePt t="19483" x="5216525" y="2419350"/>
          <p14:tracePt t="19519" x="5187950" y="2419350"/>
          <p14:tracePt t="19554" x="5151438" y="2419350"/>
          <p14:tracePt t="19591" x="5133975" y="2419350"/>
          <p14:tracePt t="19627" x="5087938" y="2411413"/>
          <p14:tracePt t="19668" x="5060950" y="2392363"/>
          <p14:tracePt t="19705" x="5033963" y="2374900"/>
          <p14:tracePt t="19741" x="5024438" y="2365375"/>
          <p14:tracePt t="19959" x="5033963" y="2365375"/>
          <p14:tracePt t="19994" x="5106988" y="2374900"/>
          <p14:tracePt t="20032" x="5151438" y="2382838"/>
          <p14:tracePt t="20068" x="5197475" y="2392363"/>
          <p14:tracePt t="20105" x="5270500" y="2392363"/>
          <p14:tracePt t="20141" x="5362575" y="2392363"/>
          <p14:tracePt t="20178" x="5416550" y="2392363"/>
          <p14:tracePt t="20214" x="5472113" y="2392363"/>
          <p14:tracePt t="20255" x="5562600" y="2392363"/>
          <p14:tracePt t="20291" x="5672138" y="2392363"/>
          <p14:tracePt t="20328" x="5818188" y="2392363"/>
          <p14:tracePt t="20363" x="5919788" y="2392363"/>
          <p14:tracePt t="20400" x="5983288" y="2382838"/>
          <p14:tracePt t="20436" x="6029325" y="2374900"/>
          <p14:tracePt t="20473" x="6092825" y="2355850"/>
          <p14:tracePt t="20509" x="6129338" y="2338388"/>
          <p14:tracePt t="20547" x="6138863" y="2328863"/>
          <p14:tracePt t="20587" x="6156325" y="2309813"/>
          <p14:tracePt t="20624" x="6165850" y="2292350"/>
          <p14:tracePt t="20661" x="6165850" y="2255838"/>
          <p14:tracePt t="20698" x="6165850" y="2163763"/>
          <p14:tracePt t="20735" x="6138863" y="2100263"/>
          <p14:tracePt t="20772" x="6102350" y="2036763"/>
          <p14:tracePt t="20807" x="6046788" y="1981200"/>
          <p14:tracePt t="20845" x="5992813" y="1954213"/>
          <p14:tracePt t="20882" x="5929313" y="1917700"/>
          <p14:tracePt t="20923" x="5837238" y="1898650"/>
          <p14:tracePt t="20959" x="5810250" y="1898650"/>
          <p14:tracePt t="20996" x="5781675" y="1898650"/>
          <p14:tracePt t="21033" x="5745163" y="1898650"/>
          <p14:tracePt t="21070" x="5691188" y="1908175"/>
          <p14:tracePt t="21105" x="5672138" y="1935163"/>
          <p14:tracePt t="21142" x="5627688" y="1963738"/>
          <p14:tracePt t="21184" x="5599113" y="1981200"/>
          <p14:tracePt t="21221" x="5591175" y="1981200"/>
          <p14:tracePt t="21258" x="5562600" y="2027238"/>
          <p14:tracePt t="21296" x="5535613" y="2063750"/>
          <p14:tracePt t="21332" x="5526088" y="2090738"/>
          <p14:tracePt t="21368" x="5499100" y="2136775"/>
          <p14:tracePt t="21405" x="5489575" y="2173288"/>
          <p14:tracePt t="21441" x="5489575" y="2182813"/>
          <p14:tracePt t="21482" x="5489575" y="2200275"/>
          <p14:tracePt t="21519" x="5489575" y="2228850"/>
          <p14:tracePt t="21555" x="5508625" y="2273300"/>
          <p14:tracePt t="21593" x="5535613" y="2292350"/>
          <p14:tracePt t="21629" x="5562600" y="2328863"/>
          <p14:tracePt t="21667" x="5599113" y="2338388"/>
          <p14:tracePt t="21703" x="5654675" y="2355850"/>
          <p14:tracePt t="21740" x="5727700" y="2365375"/>
          <p14:tracePt t="21781" x="5764213" y="2374900"/>
          <p14:tracePt t="21818" x="5810250" y="2382838"/>
          <p14:tracePt t="21855" x="5854700" y="2392363"/>
          <p14:tracePt t="21891" x="5883275" y="2392363"/>
          <p14:tracePt t="21927" x="5910263" y="2392363"/>
          <p14:tracePt t="21964" x="5983288" y="2401888"/>
          <p14:tracePt t="22000" x="6019800" y="2401888"/>
          <p14:tracePt t="22037" x="6056313" y="2401888"/>
          <p14:tracePt t="22077" x="6092825" y="2401888"/>
          <p14:tracePt t="22114" x="6129338" y="2392363"/>
          <p14:tracePt t="22151" x="6175375" y="2374900"/>
          <p14:tracePt t="22188" x="6184900" y="2365375"/>
          <p14:tracePt t="22225" x="6192838" y="2319338"/>
          <p14:tracePt t="22263" x="6192838" y="2246313"/>
          <p14:tracePt t="22264" x="6192838" y="2228850"/>
          <p14:tracePt t="22301" x="6119813" y="2119313"/>
          <p14:tracePt t="22338" x="6083300" y="2090738"/>
          <p14:tracePt t="22374" x="6065838" y="2063750"/>
          <p14:tracePt t="22415" x="6029325" y="2046288"/>
          <p14:tracePt t="22451" x="6010275" y="2046288"/>
          <p14:tracePt t="22486" x="5956300" y="2046288"/>
          <p14:tracePt t="22523" x="5883275" y="2027238"/>
          <p14:tracePt t="22561" x="5837238" y="2027238"/>
          <p14:tracePt t="22597" x="5781675" y="2027238"/>
          <p14:tracePt t="22634" x="5737225" y="2027238"/>
          <p14:tracePt t="22674" x="5727700" y="2027238"/>
          <p14:tracePt t="22711" x="5700713" y="2027238"/>
          <p14:tracePt t="22748" x="5672138" y="2036763"/>
          <p14:tracePt t="22785" x="5627688" y="2082800"/>
          <p14:tracePt t="22823" x="5618163" y="2100263"/>
          <p14:tracePt t="22860" x="5581650" y="2163763"/>
          <p14:tracePt t="22896" x="5581650" y="2192338"/>
          <p14:tracePt t="22932" x="5572125" y="2209800"/>
          <p14:tracePt t="22973" x="5572125" y="2236788"/>
          <p14:tracePt t="23011" x="5572125" y="2273300"/>
          <p14:tracePt t="23047" x="5599113" y="2309813"/>
          <p14:tracePt t="23084" x="5635625" y="2338388"/>
          <p14:tracePt t="23119" x="5681663" y="2365375"/>
          <p14:tracePt t="23156" x="5691188" y="2365375"/>
          <p14:tracePt t="23193" x="5718175" y="2374900"/>
          <p14:tracePt t="23231" x="5810250" y="2382838"/>
          <p14:tracePt t="23271" x="5854700" y="2392363"/>
          <p14:tracePt t="23308" x="5910263" y="2392363"/>
          <p14:tracePt t="23344" x="5946775" y="2392363"/>
          <p14:tracePt t="23380" x="6002338" y="2392363"/>
          <p14:tracePt t="23416" x="6019800" y="2392363"/>
          <p14:tracePt t="23452" x="6046788" y="2392363"/>
          <p14:tracePt t="23488" x="6056313" y="2392363"/>
          <p14:tracePt t="23524" x="6065838" y="2392363"/>
          <p14:tracePt t="23779" x="5965825" y="2392363"/>
          <p14:tracePt t="23816" x="5873750" y="2392363"/>
          <p14:tracePt t="23853" x="5818188" y="2392363"/>
          <p14:tracePt t="23889" x="5737225" y="2392363"/>
          <p14:tracePt t="23930" x="5681663" y="2392363"/>
          <p14:tracePt t="23967" x="5672138" y="2392363"/>
          <p14:tracePt t="24003" x="5664200" y="2392363"/>
          <p14:tracePt t="24076" x="5654675" y="2392363"/>
          <p14:tracePt t="24368" x="5664200" y="2392363"/>
          <p14:tracePt t="29029" x="5672138" y="2392363"/>
          <p14:tracePt t="29029" x="5672138" y="2401888"/>
          <p14:tracePt t="29034" x="5672138" y="2411413"/>
          <p14:tracePt t="29072" x="5664200" y="2438400"/>
          <p14:tracePt t="29109" x="5664200" y="2465388"/>
          <p14:tracePt t="29144" x="5654675" y="2492375"/>
          <p14:tracePt t="29216" x="5654675" y="2501900"/>
          <p14:tracePt t="29290" x="5691188" y="2511425"/>
          <p14:tracePt t="29326" x="5837238" y="2465388"/>
          <p14:tracePt t="29364" x="6056313" y="2374900"/>
          <p14:tracePt t="29405" x="6294438" y="2273300"/>
          <p14:tracePt t="29443" x="6338888" y="2273300"/>
          <p14:tracePt t="29479" x="6357938" y="2273300"/>
          <p14:tracePt t="29589" x="6357938" y="2265363"/>
          <p14:tracePt t="29627" x="6111875" y="2282825"/>
          <p14:tracePt t="29632" x="6038850" y="2301875"/>
          <p14:tracePt t="29670" x="5599113" y="2328863"/>
          <p14:tracePt t="29707" x="5151438" y="2392363"/>
          <p14:tracePt t="29743" x="4851400" y="2428875"/>
          <p14:tracePt t="29780" x="4603750" y="2428875"/>
          <p14:tracePt t="29816" x="4275138" y="2428875"/>
          <p14:tracePt t="29853" x="4037013" y="2428875"/>
          <p14:tracePt t="29888" x="3883025" y="2447925"/>
          <p14:tracePt t="29926" x="3781425" y="2455863"/>
          <p14:tracePt t="29967" x="3662363" y="2492375"/>
          <p14:tracePt t="30004" x="3589338" y="2511425"/>
          <p14:tracePt t="30040" x="3562350" y="2520950"/>
          <p14:tracePt t="30078" x="3544888" y="2528888"/>
          <p14:tracePt t="30222" x="3708400" y="2528888"/>
          <p14:tracePt t="30261" x="3900488" y="2557463"/>
          <p14:tracePt t="30298" x="4156075" y="2584450"/>
          <p14:tracePt t="30335" x="4430713" y="2584450"/>
          <p14:tracePt t="30372" x="4594225" y="2584450"/>
          <p14:tracePt t="30409" x="4868863" y="2584450"/>
          <p14:tracePt t="30447" x="5187950" y="2584450"/>
          <p14:tracePt t="30483" x="5389563" y="2584450"/>
          <p14:tracePt t="30519" x="5618163" y="2593975"/>
          <p14:tracePt t="30524" x="5664200" y="2593975"/>
          <p14:tracePt t="30560" x="5873750" y="2593975"/>
          <p14:tracePt t="30598" x="6075363" y="2601913"/>
          <p14:tracePt t="30635" x="6275388" y="2601913"/>
          <p14:tracePt t="30673" x="6302375" y="2601913"/>
          <p14:tracePt t="30710" x="6311900" y="2601913"/>
          <p14:tracePt t="30748" x="6338888" y="2601913"/>
          <p14:tracePt t="38056" x="6257925" y="2584450"/>
          <p14:tracePt t="38093" x="6138863" y="2557463"/>
          <p14:tracePt t="38130" x="5873750" y="2538413"/>
          <p14:tracePt t="38168" x="5445125" y="2511425"/>
          <p14:tracePt t="38206" x="5224463" y="2465388"/>
          <p14:tracePt t="38242" x="4960938" y="2428875"/>
          <p14:tracePt t="38280" x="4622800" y="2382838"/>
          <p14:tracePt t="38317" x="4384675" y="2346325"/>
          <p14:tracePt t="38322" x="4321175" y="2346325"/>
          <p14:tracePt t="38359" x="4129088" y="2328863"/>
          <p14:tracePt t="38397" x="4029075" y="2319338"/>
          <p14:tracePt t="38434" x="4000500" y="2309813"/>
          <p14:tracePt t="38472" x="3973513" y="2309813"/>
          <p14:tracePt t="38658" x="4092575" y="2319338"/>
          <p14:tracePt t="38696" x="4175125" y="2346325"/>
          <p14:tracePt t="38734" x="4211638" y="2355850"/>
          <p14:tracePt t="38772" x="4321175" y="2365375"/>
          <p14:tracePt t="38809" x="4476750" y="2365375"/>
          <p14:tracePt t="38847" x="4521200" y="2365375"/>
          <p14:tracePt t="38884" x="4557713" y="2365375"/>
          <p14:tracePt t="38920" x="4613275" y="2365375"/>
          <p14:tracePt t="38964" x="4822825" y="2374900"/>
          <p14:tracePt t="39001" x="5106988" y="2401888"/>
          <p14:tracePt t="39038" x="5472113" y="2438400"/>
          <p14:tracePt t="39076" x="6056313" y="2484438"/>
          <p14:tracePt t="39114" x="6677025" y="2511425"/>
          <p14:tracePt t="39152" x="7097713" y="2557463"/>
          <p14:tracePt t="39189" x="7416800" y="2593975"/>
          <p14:tracePt t="39228" x="7535863" y="2611438"/>
          <p14:tracePt t="39270" x="7545388" y="2620963"/>
          <p14:tracePt t="39574" x="7535863" y="2620963"/>
          <p14:tracePt t="39612" x="7143750" y="2630488"/>
          <p14:tracePt t="39651" x="6448425" y="2630488"/>
          <p14:tracePt t="39690" x="5891213" y="2611438"/>
          <p14:tracePt t="39728" x="5408613" y="2574925"/>
          <p14:tracePt t="39766" x="5243513" y="2574925"/>
          <p14:tracePt t="39804" x="5106988" y="2574925"/>
          <p14:tracePt t="39840" x="4895850" y="2574925"/>
          <p14:tracePt t="39879" x="4722813" y="2574925"/>
          <p14:tracePt t="39884" x="4686300" y="2574925"/>
          <p14:tracePt t="39920" x="4457700" y="2574925"/>
          <p14:tracePt t="39958" x="4275138" y="2557463"/>
          <p14:tracePt t="39996" x="4110038" y="2538413"/>
          <p14:tracePt t="40034" x="4037013" y="2520950"/>
          <p14:tracePt t="40071" x="4019550" y="2520950"/>
          <p14:tracePt t="40108" x="3992563" y="2492375"/>
          <p14:tracePt t="40145" x="3956050" y="2484438"/>
          <p14:tracePt t="40227" x="3946525" y="2484438"/>
          <p14:tracePt t="40337" x="3956050" y="2474913"/>
          <p14:tracePt t="40374" x="4019550" y="2455863"/>
          <p14:tracePt t="40411" x="4083050" y="2447925"/>
          <p14:tracePt t="40526" x="4092575" y="2447925"/>
          <p14:tracePt t="40561" x="4102100" y="2447925"/>
          <p14:tracePt t="40599" x="4110038" y="2447925"/>
          <p14:tracePt t="78948" x="3946525" y="2301875"/>
          <p14:tracePt t="78986" x="2657475" y="1552575"/>
          <p14:tracePt t="79025" x="1343025" y="10414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0" y="304800"/>
            <a:ext cx="7124700" cy="1143000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sr-Latn-RS" sz="3200" b="1" dirty="0">
                <a:solidFill>
                  <a:srgbClr val="0070C0"/>
                </a:solidFill>
                <a:latin typeface="Cambria" pitchFamily="18" charset="0"/>
              </a:rPr>
              <a:t>MNK: slučaj linearne zavisnosti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30375"/>
                <a:ext cx="8382000" cy="4975225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60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r>
                  <a:rPr lang="sr-Latn-RS" sz="2000" b="1" dirty="0"/>
                  <a:t>Ekvitežinski</a:t>
                </a:r>
                <a:r>
                  <a:rPr lang="sr-Latn-RS" sz="2000" dirty="0"/>
                  <a:t> slučaj;</a:t>
                </a:r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d>
                    <m:r>
                      <a:rPr lang="sr-Latn-RS" sz="2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sr-Latn-RS" sz="2000" b="1" dirty="0"/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𝑆𝑆𝐸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sr-Latn-RS" sz="2000" dirty="0"/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r>
                  <a:rPr lang="sr-Latn-RS" sz="2000" dirty="0"/>
                  <a:t>Uslovi za minimalnu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𝑆𝑆𝐸</m:t>
                    </m:r>
                  </m:oMath>
                </a14:m>
                <a:r>
                  <a:rPr lang="sr-Latn-RS" sz="20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sr-Latn-RS" sz="20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𝑺𝑺𝑬</m:t>
                                </m:r>
                                <m:r>
                                  <a:rPr lang="sr-Latn-RS" sz="20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sr-Latn-RS" sz="20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sr-Latn-RS" sz="20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𝑺𝑺𝑬</m:t>
                                </m:r>
                                <m:r>
                                  <a:rPr lang="sr-Latn-RS" sz="20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sr-Latn-RS" sz="2000" dirty="0"/>
              </a:p>
              <a:p>
                <a:pPr marL="712788" indent="-350838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sr-Latn-R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𝑆𝑆𝐸</m:t>
                                </m:r>
                                <m:r>
                                  <a:rPr lang="sr-Latn-R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sr-Latn-R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r>
                      <a:rPr lang="sr-Latn-RS" sz="20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sr-Latn-RS" sz="2000" dirty="0"/>
              </a:p>
              <a:p>
                <a:pPr marL="1073150" indent="-360363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𝑏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sr-Latn-RS" sz="2000" i="1" dirty="0">
                  <a:latin typeface="Cambria Math" panose="02040503050406030204" pitchFamily="18" charset="0"/>
                </a:endParaRPr>
              </a:p>
              <a:p>
                <a:pPr marL="1073150" indent="-360363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acc>
                      <m:accPr>
                        <m:chr m:val="̅"/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sr-Latn-RS" sz="2000" b="1" dirty="0">
                  <a:solidFill>
                    <a:srgbClr val="0070C0"/>
                  </a:solidFill>
                </a:endParaRPr>
              </a:p>
              <a:p>
                <a:pPr marL="1073150" indent="-360363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sr-Latn-RS" sz="20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acc>
                      <m:accPr>
                        <m:chr m:val="̅"/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sr-Latn-RS" sz="2000" b="1" dirty="0">
                  <a:solidFill>
                    <a:srgbClr val="0070C0"/>
                  </a:solidFill>
                </a:endParaRPr>
              </a:p>
              <a:p>
                <a:pPr marL="1073150" indent="-360363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r>
                  <a:rPr lang="sr-Latn-RS" sz="2000" dirty="0"/>
                  <a:t>MNK prava uvek prolazi kroz tačku sa koordinatama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sr-Latn-RS" sz="20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30375"/>
                <a:ext cx="8382000" cy="4975225"/>
              </a:xfrm>
              <a:blipFill>
                <a:blip r:embed="rId5"/>
                <a:stretch>
                  <a:fillRect l="-655"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0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A804318A-A329-4235-B222-9C809D3E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7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0E6D0-567D-4139-8E39-99901214CA9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B99540-611E-4A00-914D-2AAAFF886D12}"/>
              </a:ext>
            </a:extLst>
          </p:cNvPr>
          <p:cNvGrpSpPr/>
          <p:nvPr/>
        </p:nvGrpSpPr>
        <p:grpSpPr>
          <a:xfrm>
            <a:off x="6600160" y="4083273"/>
            <a:ext cx="2186320" cy="2088927"/>
            <a:chOff x="6600160" y="3930873"/>
            <a:chExt cx="2186320" cy="208892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47A1FE-731B-4CEB-A1A3-CDAE1A336F54}"/>
                </a:ext>
              </a:extLst>
            </p:cNvPr>
            <p:cNvGrpSpPr/>
            <p:nvPr/>
          </p:nvGrpSpPr>
          <p:grpSpPr>
            <a:xfrm>
              <a:off x="6600160" y="3930873"/>
              <a:ext cx="2186320" cy="1880729"/>
              <a:chOff x="5304883" y="3676419"/>
              <a:chExt cx="3381917" cy="294795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1344803-1072-4029-9881-F3A3995A5A59}"/>
                  </a:ext>
                </a:extLst>
              </p:cNvPr>
              <p:cNvGrpSpPr/>
              <p:nvPr/>
            </p:nvGrpSpPr>
            <p:grpSpPr>
              <a:xfrm>
                <a:off x="5304883" y="3755197"/>
                <a:ext cx="3381917" cy="2869181"/>
                <a:chOff x="5304883" y="3755197"/>
                <a:chExt cx="3381917" cy="2869181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7061FC80-2CBF-4ED0-BBD0-A93546F677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72125" y="3755197"/>
                  <a:ext cx="3114675" cy="2684515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C8510212-7A19-47C9-97C3-61470EC9AA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3792" y="6255046"/>
                      <a:ext cx="367986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r-Latn-R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C8510212-7A19-47C9-97C3-61470EC9AA1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03792" y="6255046"/>
                      <a:ext cx="367986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r="-20000" b="-3684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5C2703A5-0B3A-432C-93E9-08108FA5E5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4883" y="5159117"/>
                      <a:ext cx="37138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r-Latn-R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5C2703A5-0B3A-432C-93E9-08108FA5E5D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04883" y="5159117"/>
                      <a:ext cx="371384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r="-28205" b="-6410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54C2328-607C-4889-929E-ED2DDC4E114C}"/>
                      </a:ext>
                    </a:extLst>
                  </p:cNvPr>
                  <p:cNvSpPr txBox="1"/>
                  <p:nvPr/>
                </p:nvSpPr>
                <p:spPr>
                  <a:xfrm>
                    <a:off x="8349289" y="6301211"/>
                    <a:ext cx="18332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54C2328-607C-4889-929E-ED2DDC4E11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49289" y="6301211"/>
                    <a:ext cx="18332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52632" r="-57895" b="-5517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85CE3392-9B73-4424-9246-97055AA33DB0}"/>
                      </a:ext>
                    </a:extLst>
                  </p:cNvPr>
                  <p:cNvSpPr txBox="1"/>
                  <p:nvPr/>
                </p:nvSpPr>
                <p:spPr>
                  <a:xfrm>
                    <a:off x="5385408" y="3676419"/>
                    <a:ext cx="18671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85CE3392-9B73-4424-9246-97055AA33D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5408" y="3676419"/>
                    <a:ext cx="186718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70000" r="-75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4DF0BF3-286F-407F-AE7C-F3B30C2AA0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5200" y="5057570"/>
              <a:ext cx="583448" cy="96223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071366-923B-43E4-A356-E4111BF873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58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312"/>
    </mc:Choice>
    <mc:Fallback>
      <p:transition spd="slow" advTm="230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build="p"/>
    </p:bldLst>
  </p:timing>
  <p:extLst>
    <p:ext uri="{3A86A75C-4F4B-4683-9AE1-C65F6400EC91}">
      <p14:laserTraceLst xmlns:p14="http://schemas.microsoft.com/office/powerpoint/2010/main">
        <p14:tracePtLst>
          <p14:tracePt t="102933" x="292100" y="2119313"/>
          <p14:tracePt t="102977" x="547688" y="2273300"/>
          <p14:tracePt t="103025" x="839788" y="2484438"/>
          <p14:tracePt t="103068" x="1177925" y="2667000"/>
          <p14:tracePt t="103110" x="1489075" y="2876550"/>
          <p14:tracePt t="103111" x="1535113" y="2913063"/>
          <p14:tracePt t="103154" x="1735138" y="3059113"/>
          <p14:tracePt t="103196" x="1973263" y="3187700"/>
          <p14:tracePt t="103239" x="2238375" y="3297238"/>
          <p14:tracePt t="103284" x="2384425" y="3360738"/>
          <p14:tracePt t="103326" x="2457450" y="3397250"/>
          <p14:tracePt t="103368" x="2493963" y="3424238"/>
          <p14:tracePt t="103574" x="2411413" y="3424238"/>
          <p14:tracePt t="103579" x="2401888" y="3424238"/>
          <p14:tracePt t="103621" x="2328863" y="3424238"/>
          <p14:tracePt t="103664" x="2274888" y="3414713"/>
          <p14:tracePt t="103870" x="2265363" y="3406775"/>
          <p14:tracePt t="103915" x="2247900" y="3387725"/>
          <p14:tracePt t="103959" x="2201863" y="3360738"/>
          <p14:tracePt t="104000" x="2192338" y="3351213"/>
          <p14:tracePt t="104042" x="2182813" y="3341688"/>
          <p14:tracePt t="104751" x="2192338" y="3341688"/>
          <p14:tracePt t="104797" x="2274888" y="3341688"/>
          <p14:tracePt t="104840" x="2357438" y="3341688"/>
          <p14:tracePt t="104881" x="2411413" y="3341688"/>
          <p14:tracePt t="104925" x="2466975" y="3341688"/>
          <p14:tracePt t="104967" x="2511425" y="3341688"/>
          <p14:tracePt t="105010" x="2584450" y="3341688"/>
          <p14:tracePt t="105052" x="2667000" y="3341688"/>
          <p14:tracePt t="105095" x="2786063" y="3341688"/>
          <p14:tracePt t="105101" x="2813050" y="3341688"/>
          <p14:tracePt t="105144" x="2978150" y="3341688"/>
          <p14:tracePt t="105186" x="3133725" y="3341688"/>
          <p14:tracePt t="105227" x="3214688" y="3341688"/>
          <p14:tracePt t="105270" x="3297238" y="3341688"/>
          <p14:tracePt t="105313" x="3389313" y="3351213"/>
          <p14:tracePt t="105357" x="3479800" y="3351213"/>
          <p14:tracePt t="105403" x="3544888" y="3360738"/>
          <p14:tracePt t="105608" x="3425825" y="3370263"/>
          <p14:tracePt t="105650" x="3233738" y="3387725"/>
          <p14:tracePt t="105651" x="3206750" y="3387725"/>
          <p14:tracePt t="105697" x="3005138" y="3397250"/>
          <p14:tracePt t="105738" x="2759075" y="3397250"/>
          <p14:tracePt t="105781" x="2493963" y="3397250"/>
          <p14:tracePt t="105823" x="2265363" y="3424238"/>
          <p14:tracePt t="105867" x="2109788" y="3433763"/>
          <p14:tracePt t="105908" x="1982788" y="3460750"/>
          <p14:tracePt t="105951" x="1973263" y="3460750"/>
          <p14:tracePt t="106293" x="2000250" y="3460750"/>
          <p14:tracePt t="106336" x="2109788" y="3460750"/>
          <p14:tracePt t="106379" x="2284413" y="3460750"/>
          <p14:tracePt t="106422" x="2447925" y="3460750"/>
          <p14:tracePt t="106423" x="2474913" y="3460750"/>
          <p14:tracePt t="106467" x="2620963" y="3460750"/>
          <p14:tracePt t="106509" x="2732088" y="3460750"/>
          <p14:tracePt t="106552" x="2786063" y="3460750"/>
          <p14:tracePt t="106593" x="2868613" y="3451225"/>
          <p14:tracePt t="106639" x="3014663" y="3433763"/>
          <p14:tracePt t="106681" x="3133725" y="3406775"/>
          <p14:tracePt t="106724" x="3214688" y="3378200"/>
          <p14:tracePt t="106765" x="3252788" y="3351213"/>
          <p14:tracePt t="106809" x="3297238" y="3314700"/>
          <p14:tracePt t="106851" x="3333750" y="3287713"/>
          <p14:tracePt t="106895" x="3379788" y="3241675"/>
          <p14:tracePt t="106936" x="3425825" y="3187700"/>
          <p14:tracePt t="106979" x="3435350" y="3132138"/>
          <p14:tracePt t="107026" x="3443288" y="3059113"/>
          <p14:tracePt t="107070" x="3435350" y="2968625"/>
          <p14:tracePt t="107112" x="3406775" y="2894013"/>
          <p14:tracePt t="107154" x="3362325" y="2813050"/>
          <p14:tracePt t="107197" x="3297238" y="2776538"/>
          <p14:tracePt t="107239" x="3233738" y="2767013"/>
          <p14:tracePt t="107284" x="3114675" y="2740025"/>
          <p14:tracePt t="107328" x="3024188" y="2730500"/>
          <p14:tracePt t="107369" x="2978150" y="2730500"/>
          <p14:tracePt t="107412" x="2922588" y="2730500"/>
          <p14:tracePt t="107454" x="2849563" y="2740025"/>
          <p14:tracePt t="107496" x="2813050" y="2757488"/>
          <p14:tracePt t="107497" x="2805113" y="2767013"/>
          <p14:tracePt t="107538" x="2776538" y="2776538"/>
          <p14:tracePt t="107584" x="2722563" y="2830513"/>
          <p14:tracePt t="107626" x="2686050" y="2867025"/>
          <p14:tracePt t="107669" x="2667000" y="2894013"/>
          <p14:tracePt t="107710" x="2657475" y="2949575"/>
          <p14:tracePt t="107753" x="2657475" y="2976563"/>
          <p14:tracePt t="107795" x="2657475" y="3041650"/>
          <p14:tracePt t="107837" x="2657475" y="3059113"/>
          <p14:tracePt t="107882" x="2667000" y="3078163"/>
          <p14:tracePt t="107924" x="2695575" y="3132138"/>
          <p14:tracePt t="107966" x="2740025" y="3195638"/>
          <p14:tracePt t="108009" x="2776538" y="3232150"/>
          <p14:tracePt t="108050" x="2813050" y="3260725"/>
          <p14:tracePt t="108094" x="2878138" y="3287713"/>
          <p14:tracePt t="108143" x="2959100" y="3314700"/>
          <p14:tracePt t="108185" x="3005138" y="3314700"/>
          <p14:tracePt t="108226" x="3051175" y="3314700"/>
          <p14:tracePt t="108269" x="3151188" y="3314700"/>
          <p14:tracePt t="108311" x="3206750" y="3314700"/>
          <p14:tracePt t="108354" x="3289300" y="3314700"/>
          <p14:tracePt t="108402" x="3362325" y="3278188"/>
          <p14:tracePt t="108446" x="3416300" y="3205163"/>
          <p14:tracePt t="108487" x="3435350" y="3159125"/>
          <p14:tracePt t="108530" x="3435350" y="3068638"/>
          <p14:tracePt t="108571" x="3416300" y="3005138"/>
          <p14:tracePt t="108614" x="3370263" y="2922588"/>
          <p14:tracePt t="108619" x="3370263" y="2913063"/>
          <p14:tracePt t="108661" x="3306763" y="2849563"/>
          <p14:tracePt t="108705" x="3224213" y="2813050"/>
          <p14:tracePt t="108746" x="3178175" y="2794000"/>
          <p14:tracePt t="108747" x="3151188" y="2784475"/>
          <p14:tracePt t="108788" x="3078163" y="2776538"/>
          <p14:tracePt t="108829" x="3014663" y="2776538"/>
          <p14:tracePt t="108873" x="2951163" y="2776538"/>
          <p14:tracePt t="108915" x="2895600" y="2776538"/>
          <p14:tracePt t="108959" x="2832100" y="2776538"/>
          <p14:tracePt t="109007" x="2786063" y="2813050"/>
          <p14:tracePt t="109050" x="2749550" y="2840038"/>
          <p14:tracePt t="109092" x="2732088" y="2857500"/>
          <p14:tracePt t="109135" x="2732088" y="2903538"/>
          <p14:tracePt t="109177" x="2732088" y="2930525"/>
          <p14:tracePt t="109220" x="2732088" y="2986088"/>
          <p14:tracePt t="109262" x="2732088" y="3041650"/>
          <p14:tracePt t="109309" x="2749550" y="3114675"/>
          <p14:tracePt t="109351" x="2795588" y="3178175"/>
          <p14:tracePt t="109393" x="2805113" y="3205163"/>
          <p14:tracePt t="109435" x="2841625" y="3241675"/>
          <p14:tracePt t="109478" x="2849563" y="3260725"/>
          <p14:tracePt t="109520" x="2905125" y="3287713"/>
          <p14:tracePt t="109563" x="2995613" y="3305175"/>
          <p14:tracePt t="109604" x="3097213" y="3314700"/>
          <p14:tracePt t="109652" x="3214688" y="3314700"/>
          <p14:tracePt t="109695" x="3306763" y="3314700"/>
          <p14:tracePt t="109738" x="3333750" y="3305175"/>
          <p14:tracePt t="109780" x="3379788" y="3287713"/>
          <p14:tracePt t="109823" x="3425825" y="3241675"/>
          <p14:tracePt t="109865" x="3443288" y="3205163"/>
          <p14:tracePt t="109908" x="3471863" y="3132138"/>
          <p14:tracePt t="109950" x="3471863" y="3059113"/>
          <p14:tracePt t="109956" x="3471863" y="3049588"/>
          <p14:tracePt t="110000" x="3452813" y="2976563"/>
          <p14:tracePt t="110043" x="3389313" y="2903538"/>
          <p14:tracePt t="110084" x="3316288" y="2849563"/>
          <p14:tracePt t="110127" x="3260725" y="2830513"/>
          <p14:tracePt t="110170" x="3187700" y="2813050"/>
          <p14:tracePt t="110212" x="3087688" y="2794000"/>
          <p14:tracePt t="110254" x="3005138" y="2794000"/>
          <p14:tracePt t="110260" x="2995613" y="2794000"/>
          <p14:tracePt t="110302" x="2941638" y="2794000"/>
          <p14:tracePt t="110345" x="2895600" y="2794000"/>
          <p14:tracePt t="110386" x="2822575" y="2794000"/>
          <p14:tracePt t="110429" x="2786063" y="2803525"/>
          <p14:tracePt t="110471" x="2759075" y="2820988"/>
          <p14:tracePt t="110514" x="2713038" y="2903538"/>
          <p14:tracePt t="110557" x="2703513" y="2930525"/>
          <p14:tracePt t="110601" x="2695575" y="2959100"/>
          <p14:tracePt t="110648" x="2686050" y="3022600"/>
          <p14:tracePt t="110690" x="2686050" y="3095625"/>
          <p14:tracePt t="110734" x="2686050" y="3114675"/>
          <p14:tracePt t="110776" x="2686050" y="3168650"/>
          <p14:tracePt t="110817" x="2695575" y="3187700"/>
          <p14:tracePt t="110861" x="2749550" y="3241675"/>
          <p14:tracePt t="110903" x="2805113" y="3268663"/>
          <p14:tracePt t="110948" x="2868613" y="3297238"/>
          <p14:tracePt t="110996" x="2987675" y="3324225"/>
          <p14:tracePt t="111040" x="3078163" y="3333750"/>
          <p14:tracePt t="111081" x="3151188" y="3333750"/>
          <p14:tracePt t="111123" x="3252788" y="3333750"/>
          <p14:tracePt t="111167" x="3297238" y="3333750"/>
          <p14:tracePt t="111209" x="3343275" y="3324225"/>
          <p14:tracePt t="111251" x="3362325" y="3314700"/>
          <p14:tracePt t="111298" x="3370263" y="3314700"/>
          <p14:tracePt t="111586" x="3471863" y="3305175"/>
          <p14:tracePt t="111586" x="3525838" y="3305175"/>
          <p14:tracePt t="111628" x="3846513" y="3314700"/>
          <p14:tracePt t="111676" x="4549775" y="3324225"/>
          <p14:tracePt t="111719" x="5060950" y="3324225"/>
          <p14:tracePt t="111761" x="5170488" y="3324225"/>
          <p14:tracePt t="111803" x="5197475" y="3324225"/>
          <p14:tracePt t="111846" x="5224463" y="3324225"/>
          <p14:tracePt t="111887" x="5233988" y="3324225"/>
          <p14:tracePt t="111971" x="5243513" y="3324225"/>
          <p14:tracePt t="112439" x="5124450" y="3324225"/>
          <p14:tracePt t="112480" x="4805363" y="3268663"/>
          <p14:tracePt t="112523" x="4411663" y="3068638"/>
          <p14:tracePt t="112564" x="4046538" y="2876550"/>
          <p14:tracePt t="112608" x="3890963" y="2767013"/>
          <p14:tracePt t="112654" x="3681413" y="2657475"/>
          <p14:tracePt t="112696" x="3333750" y="2474913"/>
          <p14:tracePt t="112738" x="3087688" y="2355850"/>
          <p14:tracePt t="112780" x="3005138" y="2338388"/>
          <p14:tracePt t="112823" x="2832100" y="2338388"/>
          <p14:tracePt t="112867" x="2584450" y="2338388"/>
          <p14:tracePt t="112909" x="2484438" y="2319338"/>
          <p14:tracePt t="112951" x="2384425" y="2319338"/>
          <p14:tracePt t="112999" x="2301875" y="2319338"/>
          <p14:tracePt t="113043" x="2201863" y="2346325"/>
          <p14:tracePt t="113083" x="2100263" y="2365375"/>
          <p14:tracePt t="113126" x="1954213" y="2438400"/>
          <p14:tracePt t="113168" x="1927225" y="2438400"/>
          <p14:tracePt t="113211" x="1863725" y="2455863"/>
          <p14:tracePt t="113254" x="1808163" y="2501900"/>
          <p14:tracePt t="113302" x="1790700" y="2557463"/>
          <p14:tracePt t="113345" x="1790700" y="2601913"/>
          <p14:tracePt t="113387" x="1827213" y="2647950"/>
          <p14:tracePt t="113428" x="1954213" y="2684463"/>
          <p14:tracePt t="113428" x="1990725" y="2684463"/>
          <p14:tracePt t="113472" x="2109788" y="2684463"/>
          <p14:tracePt t="113513" x="2357438" y="2684463"/>
          <p14:tracePt t="113555" x="2466975" y="2684463"/>
          <p14:tracePt t="113596" x="2547938" y="2684463"/>
          <p14:tracePt t="113644" x="2620963" y="2684463"/>
          <p14:tracePt t="113684" x="2695575" y="2657475"/>
          <p14:tracePt t="113727" x="2713038" y="2638425"/>
          <p14:tracePt t="113769" x="2713038" y="2601913"/>
          <p14:tracePt t="113811" x="2713038" y="2557463"/>
          <p14:tracePt t="113853" x="2613025" y="2484438"/>
          <p14:tracePt t="113896" x="2393950" y="2382838"/>
          <p14:tracePt t="113938" x="2274888" y="2338388"/>
          <p14:tracePt t="113986" x="2165350" y="2319338"/>
          <p14:tracePt t="114028" x="2036763" y="2319338"/>
          <p14:tracePt t="114071" x="1881188" y="2328863"/>
          <p14:tracePt t="114113" x="1790700" y="2338388"/>
          <p14:tracePt t="114158" x="1754188" y="2355850"/>
          <p14:tracePt t="114200" x="1690688" y="2382838"/>
          <p14:tracePt t="114243" x="1644650" y="2447925"/>
          <p14:tracePt t="114289" x="1635125" y="2501900"/>
          <p14:tracePt t="114332" x="1654175" y="2574925"/>
          <p14:tracePt t="114374" x="1771650" y="2657475"/>
          <p14:tracePt t="114416" x="1927225" y="2693988"/>
          <p14:tracePt t="114416" x="1954213" y="2703513"/>
          <p14:tracePt t="114460" x="2165350" y="2720975"/>
          <p14:tracePt t="114503" x="2393950" y="2720975"/>
          <p14:tracePt t="114545" x="2593975" y="2720975"/>
          <p14:tracePt t="114587" x="2759075" y="2693988"/>
          <p14:tracePt t="114634" x="2795588" y="2638425"/>
          <p14:tracePt t="114676" x="2805113" y="2620963"/>
          <p14:tracePt t="114718" x="2805113" y="2601913"/>
          <p14:tracePt t="114760" x="2795588" y="2593975"/>
          <p14:tracePt t="114802" x="2759075" y="2593975"/>
          <p14:tracePt t="114846" x="2713038" y="2630488"/>
          <p14:tracePt t="114888" x="2686050" y="2657475"/>
          <p14:tracePt t="115145" x="2805113" y="2647950"/>
          <p14:tracePt t="115186" x="2922588" y="2630488"/>
          <p14:tracePt t="115187" x="2951163" y="2630488"/>
          <p14:tracePt t="115230" x="3078163" y="2601913"/>
          <p14:tracePt t="115272" x="3252788" y="2584450"/>
          <p14:tracePt t="115320" x="3471863" y="2565400"/>
          <p14:tracePt t="115363" x="3654425" y="2557463"/>
          <p14:tracePt t="115407" x="3810000" y="2547938"/>
          <p14:tracePt t="115448" x="3973513" y="2520950"/>
          <p14:tracePt t="115490" x="4102100" y="2511425"/>
          <p14:tracePt t="115533" x="4238625" y="2501900"/>
          <p14:tracePt t="115575" x="4411663" y="2501900"/>
          <p14:tracePt t="115618" x="4484688" y="2501900"/>
          <p14:tracePt t="115619" x="4503738" y="2501900"/>
          <p14:tracePt t="115666" x="4640263" y="2484438"/>
          <p14:tracePt t="115708" x="4759325" y="2484438"/>
          <p14:tracePt t="115751" x="4859338" y="2484438"/>
          <p14:tracePt t="115793" x="4932363" y="2474913"/>
          <p14:tracePt t="115835" x="4978400" y="2465388"/>
          <p14:tracePt t="115877" x="5014913" y="2465388"/>
          <p14:tracePt t="115920" x="5087938" y="2465388"/>
          <p14:tracePt t="115963" x="5270500" y="2474913"/>
          <p14:tracePt t="115971" x="5307013" y="2492375"/>
          <p14:tracePt t="116014" x="5472113" y="2511425"/>
          <p14:tracePt t="116057" x="5618163" y="2528888"/>
          <p14:tracePt t="116100" x="5700713" y="2538413"/>
          <p14:tracePt t="116143" x="5818188" y="2574925"/>
          <p14:tracePt t="116184" x="5937250" y="2601913"/>
          <p14:tracePt t="116227" x="5992813" y="2630488"/>
          <p14:tracePt t="116270" x="6065838" y="2684463"/>
          <p14:tracePt t="116318" x="6138863" y="2784475"/>
          <p14:tracePt t="116360" x="6184900" y="2857500"/>
          <p14:tracePt t="116403" x="6184900" y="2894013"/>
          <p14:tracePt t="116445" x="6184900" y="2959100"/>
          <p14:tracePt t="116487" x="6175375" y="3013075"/>
          <p14:tracePt t="116530" x="6129338" y="3068638"/>
          <p14:tracePt t="116572" x="6019800" y="3132138"/>
          <p14:tracePt t="116614" x="5837238" y="3187700"/>
          <p14:tracePt t="116662" x="5343525" y="3260725"/>
          <p14:tracePt t="116703" x="4997450" y="3278188"/>
          <p14:tracePt t="116746" x="4740275" y="3278188"/>
          <p14:tracePt t="116787" x="4603750" y="3278188"/>
          <p14:tracePt t="116831" x="4357688" y="3287713"/>
          <p14:tracePt t="116874" x="4138613" y="3287713"/>
          <p14:tracePt t="116916" x="4073525" y="3287713"/>
          <p14:tracePt t="116958" x="4019550" y="3278188"/>
          <p14:tracePt t="117007" x="3963988" y="3241675"/>
          <p14:tracePt t="117052" x="3883025" y="3122613"/>
          <p14:tracePt t="117096" x="3836988" y="3078163"/>
          <p14:tracePt t="117138" x="3836988" y="3041650"/>
          <p14:tracePt t="117181" x="3883025" y="2968625"/>
          <p14:tracePt t="117223" x="3956050" y="2903538"/>
          <p14:tracePt t="117267" x="4073525" y="2840038"/>
          <p14:tracePt t="117313" x="4248150" y="2813050"/>
          <p14:tracePt t="117356" x="4503738" y="2813050"/>
          <p14:tracePt t="117399" x="4759325" y="2813050"/>
          <p14:tracePt t="117442" x="5014913" y="2794000"/>
          <p14:tracePt t="117483" x="5297488" y="2794000"/>
          <p14:tracePt t="117526" x="5481638" y="2794000"/>
          <p14:tracePt t="117568" x="5635625" y="2794000"/>
          <p14:tracePt t="117612" x="5818188" y="2767013"/>
          <p14:tracePt t="117659" x="5864225" y="2767013"/>
          <p14:tracePt t="117703" x="5919788" y="2767013"/>
          <p14:tracePt t="117745" x="6010275" y="2776538"/>
          <p14:tracePt t="117787" x="6211888" y="2830513"/>
          <p14:tracePt t="117829" x="6311900" y="2849563"/>
          <p14:tracePt t="117873" x="6330950" y="2867025"/>
          <p14:tracePt t="117915" x="6338888" y="2913063"/>
          <p14:tracePt t="117957" x="6338888" y="2940050"/>
          <p14:tracePt t="118005" x="6338888" y="2959100"/>
          <p14:tracePt t="118049" x="6338888" y="2968625"/>
          <p14:tracePt t="118092" x="6338888" y="2976563"/>
          <p14:tracePt t="129494" x="6284913" y="3005138"/>
          <p14:tracePt t="129538" x="5956300" y="3159125"/>
          <p14:tracePt t="129581" x="5818188" y="3241675"/>
          <p14:tracePt t="129624" x="5727700" y="3314700"/>
          <p14:tracePt t="129667" x="5664200" y="3341688"/>
          <p14:tracePt t="129710" x="5618163" y="3341688"/>
          <p14:tracePt t="129753" x="5353050" y="3378200"/>
          <p14:tracePt t="129801" x="4978400" y="3516313"/>
          <p14:tracePt t="129844" x="4905375" y="3606800"/>
          <p14:tracePt t="129886" x="4776788" y="3679825"/>
          <p14:tracePt t="129930" x="4722813" y="3735388"/>
          <p14:tracePt t="129974" x="4695825" y="3798888"/>
          <p14:tracePt t="130018" x="4667250" y="3825875"/>
          <p14:tracePt t="130060" x="4640263" y="3862388"/>
          <p14:tracePt t="130104" x="4613275" y="3889375"/>
          <p14:tracePt t="130151" x="4613275" y="3908425"/>
          <p14:tracePt t="130194" x="4630738" y="3935413"/>
          <p14:tracePt t="130237" x="4659313" y="3935413"/>
          <p14:tracePt t="130280" x="4768850" y="3935413"/>
          <p14:tracePt t="130323" x="4841875" y="3935413"/>
          <p14:tracePt t="130366" x="4887913" y="3908425"/>
          <p14:tracePt t="130413" x="4960938" y="3816350"/>
          <p14:tracePt t="130457" x="4978400" y="3762375"/>
          <p14:tracePt t="130500" x="4978400" y="3725863"/>
          <p14:tracePt t="130543" x="4978400" y="3679825"/>
          <p14:tracePt t="130584" x="4941888" y="3625850"/>
          <p14:tracePt t="130626" x="4868863" y="3570288"/>
          <p14:tracePt t="130669" x="4759325" y="3533775"/>
          <p14:tracePt t="130718" x="4613275" y="3506788"/>
          <p14:tracePt t="130761" x="4394200" y="3470275"/>
          <p14:tracePt t="130805" x="4265613" y="3470275"/>
          <p14:tracePt t="130847" x="4192588" y="3460750"/>
          <p14:tracePt t="130890" x="4019550" y="3460750"/>
          <p14:tracePt t="130934" x="3863975" y="3460750"/>
          <p14:tracePt t="130977" x="3763963" y="3479800"/>
          <p14:tracePt t="131027" x="3690938" y="3497263"/>
          <p14:tracePt t="131071" x="3608388" y="3552825"/>
          <p14:tracePt t="131114" x="3552825" y="3606800"/>
          <p14:tracePt t="131157" x="3552825" y="3616325"/>
          <p14:tracePt t="131201" x="3544888" y="3662363"/>
          <p14:tracePt t="131244" x="3544888" y="3706813"/>
          <p14:tracePt t="131290" x="3544888" y="3779838"/>
          <p14:tracePt t="131334" x="3581400" y="3835400"/>
          <p14:tracePt t="131377" x="3644900" y="3881438"/>
          <p14:tracePt t="131420" x="3708400" y="3898900"/>
          <p14:tracePt t="131463" x="3827463" y="3908425"/>
          <p14:tracePt t="131507" x="3973513" y="3908425"/>
          <p14:tracePt t="131550" x="4129088" y="3908425"/>
          <p14:tracePt t="131593" x="4265613" y="3908425"/>
          <p14:tracePt t="131641" x="4384675" y="3908425"/>
          <p14:tracePt t="131684" x="4476750" y="3908425"/>
          <p14:tracePt t="131728" x="4567238" y="3908425"/>
          <p14:tracePt t="131771" x="4659313" y="3889375"/>
          <p14:tracePt t="131814" x="4703763" y="3862388"/>
          <p14:tracePt t="131859" x="4759325" y="3835400"/>
          <p14:tracePt t="131902" x="4822825" y="3798888"/>
          <p14:tracePt t="131947" x="4878388" y="3735388"/>
          <p14:tracePt t="131995" x="4887913" y="3662363"/>
          <p14:tracePt t="132038" x="4859338" y="3589338"/>
          <p14:tracePt t="132081" x="4795838" y="3543300"/>
          <p14:tracePt t="132126" x="4667250" y="3470275"/>
          <p14:tracePt t="132169" x="4430713" y="3451225"/>
          <p14:tracePt t="132212" x="4292600" y="3451225"/>
          <p14:tracePt t="132257" x="4211638" y="3451225"/>
          <p14:tracePt t="132305" x="4065588" y="3451225"/>
          <p14:tracePt t="132347" x="3854450" y="3451225"/>
          <p14:tracePt t="132391" x="3717925" y="3470275"/>
          <p14:tracePt t="132434" x="3681413" y="3487738"/>
          <p14:tracePt t="132478" x="3644900" y="3516313"/>
          <p14:tracePt t="132521" x="3598863" y="3560763"/>
          <p14:tracePt t="132564" x="3589338" y="3606800"/>
          <p14:tracePt t="132606" x="3571875" y="3662363"/>
          <p14:tracePt t="132655" x="3571875" y="3698875"/>
          <p14:tracePt t="132699" x="3598863" y="3771900"/>
          <p14:tracePt t="132742" x="3635375" y="3798888"/>
          <p14:tracePt t="132784" x="3644900" y="3816350"/>
          <p14:tracePt t="132828" x="3708400" y="3844925"/>
          <p14:tracePt t="132870" x="3763963" y="3862388"/>
          <p14:tracePt t="132914" x="3810000" y="3871913"/>
          <p14:tracePt t="132957" x="3883025" y="3889375"/>
          <p14:tracePt t="133007" x="3992563" y="3889375"/>
          <p14:tracePt t="133050" x="4073525" y="3889375"/>
          <p14:tracePt t="133095" x="4156075" y="3908425"/>
          <p14:tracePt t="133138" x="4183063" y="3908425"/>
          <p14:tracePt t="133181" x="4229100" y="3908425"/>
          <p14:tracePt t="133224" x="4248150" y="3908425"/>
          <p14:tracePt t="133268" x="4265613" y="3908425"/>
          <p14:tracePt t="133315" x="4302125" y="3908425"/>
          <p14:tracePt t="133359" x="4321175" y="3908425"/>
          <p14:tracePt t="133485" x="4384675" y="3908425"/>
          <p14:tracePt t="133529" x="4411663" y="3898900"/>
          <p14:tracePt t="133574" x="4421188" y="3881438"/>
          <p14:tracePt t="133574" x="4430713" y="3871913"/>
          <p14:tracePt t="133617" x="4430713" y="3852863"/>
          <p14:tracePt t="133666" x="4430713" y="3752850"/>
          <p14:tracePt t="133709" x="4430713" y="3670300"/>
          <p14:tracePt t="133752" x="4403725" y="3625850"/>
          <p14:tracePt t="133796" x="4330700" y="3570288"/>
          <p14:tracePt t="133840" x="4202113" y="3516313"/>
          <p14:tracePt t="133883" x="4102100" y="3506788"/>
          <p14:tracePt t="133926" x="4019550" y="3497263"/>
          <p14:tracePt t="133970" x="3937000" y="3487738"/>
          <p14:tracePt t="134019" x="3863975" y="3487738"/>
          <p14:tracePt t="134062" x="3810000" y="3487738"/>
          <p14:tracePt t="134105" x="3773488" y="3506788"/>
          <p14:tracePt t="134148" x="3754438" y="3579813"/>
          <p14:tracePt t="134192" x="3754438" y="3698875"/>
          <p14:tracePt t="134235" x="3781425" y="3798888"/>
          <p14:tracePt t="134278" x="3863975" y="3852863"/>
          <p14:tracePt t="134326" x="3983038" y="3881438"/>
          <p14:tracePt t="134370" x="4202113" y="3927475"/>
          <p14:tracePt t="134414" x="4357688" y="3935413"/>
          <p14:tracePt t="134458" x="4467225" y="3935413"/>
          <p14:tracePt t="134500" x="4594225" y="3908425"/>
          <p14:tracePt t="134546" x="4832350" y="3852863"/>
          <p14:tracePt t="134588" x="5005388" y="3789363"/>
          <p14:tracePt t="134637" x="5070475" y="3725863"/>
          <p14:tracePt t="134680" x="5087938" y="3662363"/>
          <p14:tracePt t="134723" x="5087938" y="3633788"/>
          <p14:tracePt t="134766" x="5033963" y="3543300"/>
          <p14:tracePt t="134810" x="4887913" y="3487738"/>
          <p14:tracePt t="134855" x="4686300" y="3460750"/>
          <p14:tracePt t="134899" x="4430713" y="3443288"/>
          <p14:tracePt t="134942" x="4192588" y="3451225"/>
          <p14:tracePt t="134991" x="4029075" y="3497263"/>
          <p14:tracePt t="135034" x="3910013" y="3570288"/>
          <p14:tracePt t="135077" x="3846513" y="3625850"/>
          <p14:tracePt t="135247" x="3937000" y="3633788"/>
          <p14:tracePt t="135295" x="4348163" y="3652838"/>
          <p14:tracePt t="135339" x="5097463" y="3652838"/>
          <p14:tracePt t="135382" x="5708650" y="3652838"/>
          <p14:tracePt t="135426" x="5891213" y="3652838"/>
          <p14:tracePt t="135469" x="5965825" y="3625850"/>
          <p14:tracePt t="135513" x="6046788" y="3560763"/>
          <p14:tracePt t="135557" x="6156325" y="3506788"/>
          <p14:tracePt t="135601" x="6265863" y="3460750"/>
          <p14:tracePt t="135648" x="6430963" y="3443288"/>
          <p14:tracePt t="135691" x="6640513" y="3433763"/>
          <p14:tracePt t="135735" x="6823075" y="3433763"/>
          <p14:tracePt t="135778" x="6859588" y="3433763"/>
          <p14:tracePt t="135865" x="6859588" y="3424238"/>
          <p14:tracePt t="135907" x="6677025" y="3424238"/>
          <p14:tracePt t="135952" x="6394450" y="3424238"/>
          <p14:tracePt t="136001" x="6138863" y="3414713"/>
          <p14:tracePt t="136044" x="5937250" y="3414713"/>
          <p14:tracePt t="136086" x="5781675" y="3414713"/>
          <p14:tracePt t="136131" x="5654675" y="3414713"/>
          <p14:tracePt t="136175" x="5545138" y="3460750"/>
          <p14:tracePt t="136218" x="5489575" y="3487738"/>
          <p14:tracePt t="136218" x="5472113" y="3506788"/>
          <p14:tracePt t="136262" x="5408613" y="3570288"/>
          <p14:tracePt t="136268" x="5399088" y="3579813"/>
          <p14:tracePt t="136310" x="5389563" y="3625850"/>
          <p14:tracePt t="136354" x="5389563" y="3662363"/>
          <p14:tracePt t="136396" x="5399088" y="3689350"/>
          <p14:tracePt t="136440" x="5435600" y="3725863"/>
          <p14:tracePt t="136482" x="5499100" y="3771900"/>
          <p14:tracePt t="136527" x="5608638" y="3789363"/>
          <p14:tracePt t="136571" x="5754688" y="3798888"/>
          <p14:tracePt t="136615" x="5919788" y="3835400"/>
          <p14:tracePt t="136620" x="5965825" y="3835400"/>
          <p14:tracePt t="136663" x="6156325" y="3852863"/>
          <p14:tracePt t="136706" x="6367463" y="3852863"/>
          <p14:tracePt t="136748" x="6567488" y="3852863"/>
          <p14:tracePt t="136792" x="6805613" y="3852863"/>
          <p14:tracePt t="136836" x="6951663" y="3825875"/>
          <p14:tracePt t="136879" x="6997700" y="3798888"/>
          <p14:tracePt t="136923" x="7024688" y="3706813"/>
          <p14:tracePt t="136968" x="7034213" y="3597275"/>
          <p14:tracePt t="137017" x="6978650" y="3497263"/>
          <p14:tracePt t="137061" x="6732588" y="3397250"/>
          <p14:tracePt t="137105" x="6403975" y="3341688"/>
          <p14:tracePt t="137149" x="6211888" y="3314700"/>
          <p14:tracePt t="137192" x="6075363" y="3314700"/>
          <p14:tracePt t="137235" x="5946775" y="3314700"/>
          <p14:tracePt t="137279" x="5846763" y="3314700"/>
          <p14:tracePt t="137328" x="5718175" y="3370263"/>
          <p14:tracePt t="137328" x="5672138" y="3387725"/>
          <p14:tracePt t="137371" x="5581650" y="3443288"/>
          <p14:tracePt t="137415" x="5508625" y="3487738"/>
          <p14:tracePt t="137460" x="5462588" y="3533775"/>
          <p14:tracePt t="137503" x="5453063" y="3579813"/>
          <p14:tracePt t="137547" x="5453063" y="3643313"/>
          <p14:tracePt t="137592" x="5499100" y="3789363"/>
          <p14:tracePt t="137639" x="5618163" y="3889375"/>
          <p14:tracePt t="137683" x="5737225" y="3963988"/>
          <p14:tracePt t="137727" x="5818188" y="3981450"/>
          <p14:tracePt t="137771" x="5919788" y="4008438"/>
          <p14:tracePt t="137814" x="6129338" y="4017963"/>
          <p14:tracePt t="137858" x="6403975" y="4017963"/>
          <p14:tracePt t="137902" x="6596063" y="4017963"/>
          <p14:tracePt t="137945" x="6759575" y="4000500"/>
          <p14:tracePt t="137994" x="6905625" y="3954463"/>
          <p14:tracePt t="138038" x="7015163" y="3935413"/>
          <p14:tracePt t="138080" x="7080250" y="3908425"/>
          <p14:tracePt t="138124" x="7134225" y="3889375"/>
          <p14:tracePt t="138166" x="7189788" y="3862388"/>
          <p14:tracePt t="138298" x="7189788" y="3844925"/>
          <p14:tracePt t="138341" x="7207250" y="3798888"/>
          <p14:tracePt t="138384" x="7216775" y="3789363"/>
          <p14:tracePt t="142771" x="7180263" y="3808413"/>
          <p14:tracePt t="142815" x="7043738" y="3862388"/>
          <p14:tracePt t="142858" x="6759575" y="4000500"/>
          <p14:tracePt t="142903" x="6284913" y="4219575"/>
          <p14:tracePt t="142947" x="5791200" y="4356100"/>
          <p14:tracePt t="142996" x="5233988" y="4475163"/>
          <p14:tracePt t="143040" x="4887913" y="4529138"/>
          <p14:tracePt t="143082" x="4265613" y="4592638"/>
          <p14:tracePt t="143126" x="3727450" y="4629150"/>
          <p14:tracePt t="143170" x="3087688" y="4648200"/>
          <p14:tracePt t="143214" x="2593975" y="4648200"/>
          <p14:tracePt t="143257" x="2228850" y="4648200"/>
          <p14:tracePt t="143306" x="1881188" y="4657725"/>
          <p14:tracePt t="143349" x="1771650" y="4657725"/>
          <p14:tracePt t="143393" x="1681163" y="4657725"/>
          <p14:tracePt t="143436" x="1525588" y="4657725"/>
          <p14:tracePt t="143479" x="1516063" y="4657725"/>
          <p14:tracePt t="143566" x="1525588" y="4648200"/>
          <p14:tracePt t="143610" x="1671638" y="4648200"/>
          <p14:tracePt t="143659" x="1900238" y="4629150"/>
          <p14:tracePt t="143702" x="2063750" y="4602163"/>
          <p14:tracePt t="143746" x="2182813" y="4575175"/>
          <p14:tracePt t="143790" x="2247900" y="4556125"/>
          <p14:tracePt t="143836" x="2301875" y="4511675"/>
          <p14:tracePt t="143879" x="2320925" y="4465638"/>
          <p14:tracePt t="143924" x="2320925" y="4356100"/>
          <p14:tracePt t="143967" x="2265363" y="4227513"/>
          <p14:tracePt t="144017" x="2136775" y="4117975"/>
          <p14:tracePt t="144061" x="1936750" y="4044950"/>
          <p14:tracePt t="144104" x="1781175" y="4037013"/>
          <p14:tracePt t="144149" x="1662113" y="4027488"/>
          <p14:tracePt t="144194" x="1516063" y="4027488"/>
          <p14:tracePt t="144238" x="1360488" y="4027488"/>
          <p14:tracePt t="144286" x="1250950" y="4054475"/>
          <p14:tracePt t="144329" x="1206500" y="4073525"/>
          <p14:tracePt t="144373" x="1160463" y="4117975"/>
          <p14:tracePt t="144418" x="1133475" y="4137025"/>
          <p14:tracePt t="144465" x="1133475" y="4210050"/>
          <p14:tracePt t="144508" x="1160463" y="4273550"/>
          <p14:tracePt t="144553" x="1196975" y="4337050"/>
          <p14:tracePt t="144596" x="1233488" y="4410075"/>
          <p14:tracePt t="144645" x="1279525" y="4446588"/>
          <p14:tracePt t="144687" x="1352550" y="4502150"/>
          <p14:tracePt t="144731" x="1433513" y="4529138"/>
          <p14:tracePt t="144774" x="1589088" y="4548188"/>
          <p14:tracePt t="144818" x="1717675" y="4556125"/>
          <p14:tracePt t="144861" x="1844675" y="4556125"/>
          <p14:tracePt t="144905" x="1946275" y="4556125"/>
          <p14:tracePt t="144949" x="2046288" y="4519613"/>
          <p14:tracePt t="144956" x="2063750" y="4511675"/>
          <p14:tracePt t="145000" x="2136775" y="4475163"/>
          <p14:tracePt t="145044" x="2201863" y="4410075"/>
          <p14:tracePt t="145087" x="2265363" y="4292600"/>
          <p14:tracePt t="145133" x="2274888" y="4137025"/>
          <p14:tracePt t="145177" x="2265363" y="4044950"/>
          <p14:tracePt t="145220" x="2165350" y="3963988"/>
          <p14:tracePt t="145263" x="1963738" y="3898900"/>
          <p14:tracePt t="145311" x="1790700" y="3881438"/>
          <p14:tracePt t="145355" x="1644650" y="3881438"/>
          <p14:tracePt t="145401" x="1452563" y="3881438"/>
          <p14:tracePt t="145445" x="1250950" y="3927475"/>
          <p14:tracePt t="145488" x="1177925" y="3990975"/>
          <p14:tracePt t="145530" x="1150938" y="4081463"/>
          <p14:tracePt t="145573" x="1133475" y="4219575"/>
          <p14:tracePt t="145615" x="1206500" y="4429125"/>
          <p14:tracePt t="145664" x="1323975" y="4565650"/>
          <p14:tracePt t="145708" x="1433513" y="4602163"/>
          <p14:tracePt t="145753" x="1662113" y="4621213"/>
          <p14:tracePt t="145796" x="1909763" y="4648200"/>
          <p14:tracePt t="145840" x="2055813" y="4694238"/>
          <p14:tracePt t="145840" x="2073275" y="4702175"/>
          <p14:tracePt t="145883" x="2100263" y="4702175"/>
          <p14:tracePt t="146186" x="2109788" y="4702175"/>
          <p14:tracePt t="146230" x="2128838" y="4702175"/>
          <p14:tracePt t="146273" x="2155825" y="4702175"/>
          <p14:tracePt t="146323" x="2174875" y="4702175"/>
          <p14:tracePt t="146368" x="2219325" y="4702175"/>
          <p14:tracePt t="146412" x="2274888" y="4702175"/>
          <p14:tracePt t="146455" x="2347913" y="4702175"/>
          <p14:tracePt t="146500" x="2393950" y="4702175"/>
          <p14:tracePt t="146544" x="2484438" y="4684713"/>
          <p14:tracePt t="146586" x="2566988" y="4675188"/>
          <p14:tracePt t="146634" x="2749550" y="4648200"/>
          <p14:tracePt t="146677" x="2878138" y="4621213"/>
          <p14:tracePt t="146720" x="3005138" y="4592638"/>
          <p14:tracePt t="146764" x="3141663" y="4556125"/>
          <p14:tracePt t="146809" x="3197225" y="4548188"/>
          <p14:tracePt t="147111" x="3178175" y="4548188"/>
          <p14:tracePt t="147155" x="3078163" y="4584700"/>
          <p14:tracePt t="147198" x="3032125" y="4584700"/>
          <p14:tracePt t="147241" x="3024188" y="4584700"/>
          <p14:tracePt t="147247" x="3005138" y="4584700"/>
          <p14:tracePt t="147289" x="2959100" y="4584700"/>
          <p14:tracePt t="147332" x="2905125" y="4584700"/>
          <p14:tracePt t="147722" x="2968625" y="4584700"/>
          <p14:tracePt t="147765" x="3014663" y="4584700"/>
          <p14:tracePt t="147809" x="3087688" y="4584700"/>
          <p14:tracePt t="147854" x="3170238" y="4584700"/>
          <p14:tracePt t="147899" x="3270250" y="4584700"/>
          <p14:tracePt t="147943" x="3333750" y="4584700"/>
          <p14:tracePt t="147950" x="3343275" y="4584700"/>
          <p14:tracePt t="147994" x="3370263" y="4584700"/>
          <p14:tracePt t="148038" x="3443288" y="4584700"/>
          <p14:tracePt t="148082" x="3552825" y="4584700"/>
          <p14:tracePt t="148125" x="3681413" y="4584700"/>
          <p14:tracePt t="148168" x="3810000" y="4584700"/>
          <p14:tracePt t="148211" x="3937000" y="4584700"/>
          <p14:tracePt t="148254" x="4165600" y="4584700"/>
          <p14:tracePt t="148302" x="4321175" y="4584700"/>
          <p14:tracePt t="148345" x="4348163" y="4584700"/>
          <p14:tracePt t="148389" x="4411663" y="4584700"/>
          <p14:tracePt t="148434" x="4530725" y="4584700"/>
          <p14:tracePt t="148478" x="4713288" y="4592638"/>
          <p14:tracePt t="148521" x="4795838" y="4592638"/>
          <p14:tracePt t="148782" x="4713288" y="4611688"/>
          <p14:tracePt t="148825" x="4457700" y="4611688"/>
          <p14:tracePt t="148868" x="4219575" y="4611688"/>
          <p14:tracePt t="148912" x="3873500" y="4611688"/>
          <p14:tracePt t="148956" x="3589338" y="4621213"/>
          <p14:tracePt t="149005" x="3289300" y="4621213"/>
          <p14:tracePt t="149050" x="3151188" y="4621213"/>
          <p14:tracePt t="149093" x="3060700" y="4621213"/>
          <p14:tracePt t="149137" x="2951163" y="4621213"/>
          <p14:tracePt t="149180" x="2941638" y="4621213"/>
          <p14:tracePt t="149226" x="2932113" y="4621213"/>
          <p14:tracePt t="149319" x="2895600" y="4611688"/>
          <p14:tracePt t="149363" x="2849563" y="4592638"/>
          <p14:tracePt t="149407" x="2822575" y="4592638"/>
          <p14:tracePt t="149622" x="2822575" y="4584700"/>
          <p14:tracePt t="149670" x="2895600" y="4556125"/>
          <p14:tracePt t="149714" x="2914650" y="4538663"/>
          <p14:tracePt t="149757" x="2968625" y="4465638"/>
          <p14:tracePt t="149802" x="2987675" y="4410075"/>
          <p14:tracePt t="149846" x="2987675" y="4319588"/>
          <p14:tracePt t="149890" x="2932113" y="4227513"/>
          <p14:tracePt t="149934" x="2859088" y="4164013"/>
          <p14:tracePt t="149978" x="2822575" y="4137025"/>
          <p14:tracePt t="150028" x="2759075" y="4137025"/>
          <p14:tracePt t="150073" x="2676525" y="4137025"/>
          <p14:tracePt t="150116" x="2603500" y="4137025"/>
          <p14:tracePt t="150159" x="2520950" y="4137025"/>
          <p14:tracePt t="150202" x="2466975" y="4173538"/>
          <p14:tracePt t="150245" x="2438400" y="4246563"/>
          <p14:tracePt t="150293" x="2438400" y="4310063"/>
          <p14:tracePt t="150338" x="2447925" y="4383088"/>
          <p14:tracePt t="150381" x="2493963" y="4429125"/>
          <p14:tracePt t="150425" x="2530475" y="4465638"/>
          <p14:tracePt t="150468" x="2576513" y="4492625"/>
          <p14:tracePt t="150513" x="2649538" y="4502150"/>
          <p14:tracePt t="150557" x="2722563" y="4511675"/>
          <p14:tracePt t="150601" x="2786063" y="4511675"/>
          <p14:tracePt t="150602" x="2805113" y="4511675"/>
          <p14:tracePt t="150651" x="2868613" y="4502150"/>
          <p14:tracePt t="150695" x="2914650" y="4465638"/>
          <p14:tracePt t="150739" x="2959100" y="4410075"/>
          <p14:tracePt t="150782" x="2959100" y="4356100"/>
          <p14:tracePt t="150825" x="2959100" y="4310063"/>
          <p14:tracePt t="150870" x="2868613" y="4227513"/>
          <p14:tracePt t="150913" x="2805113" y="4183063"/>
          <p14:tracePt t="150957" x="2740025" y="4173538"/>
          <p14:tracePt t="151006" x="2557463" y="4173538"/>
          <p14:tracePt t="151050" x="2511425" y="4173538"/>
          <p14:tracePt t="151093" x="2466975" y="4210050"/>
          <p14:tracePt t="151138" x="2447925" y="4273550"/>
          <p14:tracePt t="151181" x="2447925" y="4337050"/>
          <p14:tracePt t="151225" x="2466975" y="4392613"/>
          <p14:tracePt t="151269" x="2566988" y="4492625"/>
          <p14:tracePt t="151317" x="2657475" y="4548188"/>
          <p14:tracePt t="151361" x="2732088" y="4592638"/>
          <p14:tracePt t="151406" x="2740025" y="4602163"/>
          <p14:tracePt t="153318" x="2786063" y="4602163"/>
          <p14:tracePt t="153363" x="2859088" y="4602163"/>
          <p14:tracePt t="153665" x="2878138" y="4602163"/>
          <p14:tracePt t="153709" x="2941638" y="4602163"/>
          <p14:tracePt t="153753" x="3078163" y="4584700"/>
          <p14:tracePt t="153796" x="3187700" y="4575175"/>
          <p14:tracePt t="153796" x="3214688" y="4575175"/>
          <p14:tracePt t="153840" x="3379788" y="4575175"/>
          <p14:tracePt t="153884" x="3598863" y="4548188"/>
          <p14:tracePt t="153927" x="3836988" y="4548188"/>
          <p14:tracePt t="153971" x="4037013" y="4529138"/>
          <p14:tracePt t="154021" x="4275138" y="4519613"/>
          <p14:tracePt t="154066" x="4476750" y="4483100"/>
          <p14:tracePt t="154109" x="4695825" y="4446588"/>
          <p14:tracePt t="154153" x="4924425" y="4446588"/>
          <p14:tracePt t="154196" x="5143500" y="4438650"/>
          <p14:tracePt t="154241" x="5270500" y="4438650"/>
          <p14:tracePt t="154246" x="5289550" y="4438650"/>
          <p14:tracePt t="154290" x="5380038" y="4438650"/>
          <p14:tracePt t="154334" x="5426075" y="4438650"/>
          <p14:tracePt t="154379" x="5481638" y="4438650"/>
          <p14:tracePt t="154423" x="5535613" y="4438650"/>
          <p14:tracePt t="154467" x="5554663" y="4438650"/>
          <p14:tracePt t="154510" x="5562600" y="4429125"/>
          <p14:tracePt t="154554" x="5572125" y="4429125"/>
          <p14:tracePt t="154687" x="5581650" y="4429125"/>
          <p14:tracePt t="155509" x="5627688" y="4438650"/>
          <p14:tracePt t="155553" x="5745163" y="4456113"/>
          <p14:tracePt t="155597" x="5764213" y="4465638"/>
          <p14:tracePt t="156465" x="5773738" y="4465638"/>
          <p14:tracePt t="157871" x="5773738" y="4475163"/>
          <p14:tracePt t="158267" x="5754688" y="4475163"/>
          <p14:tracePt t="158316" x="5681663" y="4483100"/>
          <p14:tracePt t="158360" x="5618163" y="4483100"/>
          <p14:tracePt t="158404" x="5535613" y="4483100"/>
          <p14:tracePt t="158449" x="5260975" y="4511675"/>
          <p14:tracePt t="158493" x="4987925" y="4529138"/>
          <p14:tracePt t="158538" x="4722813" y="4529138"/>
          <p14:tracePt t="158581" x="4430713" y="4538663"/>
          <p14:tracePt t="158626" x="3963988" y="4565650"/>
          <p14:tracePt t="158674" x="3552825" y="4602163"/>
          <p14:tracePt t="158719" x="3178175" y="4665663"/>
          <p14:tracePt t="158763" x="2768600" y="4721225"/>
          <p14:tracePt t="158808" x="2393950" y="4767263"/>
          <p14:tracePt t="158851" x="2165350" y="4794250"/>
          <p14:tracePt t="158896" x="1909763" y="4821238"/>
          <p14:tracePt t="158940" x="1717675" y="4876800"/>
          <p14:tracePt t="158991" x="1562100" y="4922838"/>
          <p14:tracePt t="159034" x="1489075" y="4976813"/>
          <p14:tracePt t="159078" x="1425575" y="5022850"/>
          <p14:tracePt t="159121" x="1389063" y="5049838"/>
          <p14:tracePt t="159165" x="1379538" y="5049838"/>
          <p14:tracePt t="159257" x="1379538" y="5059363"/>
          <p14:tracePt t="159344" x="1379538" y="5068888"/>
          <p14:tracePt t="159430" x="1379538" y="5076825"/>
          <p14:tracePt t="159473" x="1379538" y="5095875"/>
          <p14:tracePt t="159516" x="1406525" y="5113338"/>
          <p14:tracePt t="159560" x="1452563" y="5141913"/>
          <p14:tracePt t="159603" x="1470025" y="5159375"/>
          <p14:tracePt t="159652" x="1489075" y="5159375"/>
          <p14:tracePt t="160351" x="1571625" y="5159375"/>
          <p14:tracePt t="160396" x="1654175" y="5159375"/>
          <p14:tracePt t="160440" x="1662113" y="5159375"/>
          <p14:tracePt t="160482" x="1671638" y="5159375"/>
          <p14:tracePt t="161673" x="1681163" y="5159375"/>
          <p14:tracePt t="161762" x="1698625" y="5159375"/>
          <p14:tracePt t="161807" x="1717675" y="5178425"/>
          <p14:tracePt t="161988" x="1800225" y="5205413"/>
          <p14:tracePt t="162032" x="1936750" y="5205413"/>
          <p14:tracePt t="162077" x="1982788" y="5205413"/>
          <p14:tracePt t="162121" x="1990725" y="5205413"/>
          <p14:tracePt t="162511" x="1982788" y="5205413"/>
          <p14:tracePt t="162554" x="1927225" y="5205413"/>
          <p14:tracePt t="162598" x="1827213" y="5186363"/>
          <p14:tracePt t="162647" x="1781175" y="5159375"/>
          <p14:tracePt t="162998" x="1817688" y="5159375"/>
          <p14:tracePt t="163041" x="1881188" y="5159375"/>
          <p14:tracePt t="163085" x="1890713" y="5159375"/>
          <p14:tracePt t="163128" x="1900238" y="5159375"/>
          <p14:tracePt t="163217" x="1909763" y="5159375"/>
          <p14:tracePt t="163917" x="1917700" y="5159375"/>
          <p14:tracePt t="163962" x="1954213" y="5159375"/>
          <p14:tracePt t="164013" x="1973263" y="5159375"/>
          <p14:tracePt t="164058" x="2036763" y="5159375"/>
          <p14:tracePt t="164103" x="2238375" y="5159375"/>
          <p14:tracePt t="164147" x="2493963" y="5159375"/>
          <p14:tracePt t="164192" x="2593975" y="5159375"/>
          <p14:tracePt t="164499" x="2593975" y="5141913"/>
          <p14:tracePt t="164543" x="2540000" y="5095875"/>
          <p14:tracePt t="164587" x="2503488" y="5022850"/>
          <p14:tracePt t="164636" x="2493963" y="4967288"/>
          <p14:tracePt t="164682" x="2484438" y="4959350"/>
          <p14:tracePt t="164952" x="2520950" y="4986338"/>
          <p14:tracePt t="165000" x="2576513" y="5013325"/>
          <p14:tracePt t="165044" x="2620963" y="5040313"/>
          <p14:tracePt t="165086" x="2657475" y="5076825"/>
          <p14:tracePt t="165130" x="2686050" y="5095875"/>
          <p14:tracePt t="165175" x="2695575" y="5095875"/>
          <p14:tracePt t="165219" x="2713038" y="5105400"/>
          <p14:tracePt t="165262" x="2740025" y="5122863"/>
          <p14:tracePt t="165311" x="2740025" y="5132388"/>
          <p14:tracePt t="165354" x="2749550" y="5141913"/>
          <p14:tracePt t="165399" x="2759075" y="5149850"/>
          <p14:tracePt t="165443" x="2768600" y="5159375"/>
          <p14:tracePt t="165486" x="2786063" y="5168900"/>
          <p14:tracePt t="165531" x="2841625" y="5168900"/>
          <p14:tracePt t="165617" x="2859088" y="5168900"/>
          <p14:tracePt t="165666" x="2878138" y="5168900"/>
          <p14:tracePt t="165711" x="2886075" y="5168900"/>
          <p14:tracePt t="165843" x="2914650" y="5168900"/>
          <p14:tracePt t="165885" x="2951163" y="5168900"/>
          <p14:tracePt t="165886" x="2959100" y="5168900"/>
          <p14:tracePt t="166371" x="2987675" y="5168900"/>
          <p14:tracePt t="166415" x="3032125" y="5168900"/>
          <p14:tracePt t="166459" x="3041650" y="5168900"/>
          <p14:tracePt t="166546" x="3060700" y="5168900"/>
          <p14:tracePt t="166594" x="3124200" y="5168900"/>
          <p14:tracePt t="166637" x="3151188" y="5168900"/>
          <p14:tracePt t="166811" x="3151188" y="5159375"/>
          <p14:tracePt t="166855" x="3151188" y="5141913"/>
          <p14:tracePt t="166906" x="3160713" y="5113338"/>
          <p14:tracePt t="166950" x="3170238" y="5113338"/>
          <p14:tracePt t="167262" x="3178175" y="5105400"/>
          <p14:tracePt t="167306" x="3214688" y="5105400"/>
          <p14:tracePt t="167352" x="3270250" y="5113338"/>
          <p14:tracePt t="167395" x="3289300" y="5113338"/>
          <p14:tracePt t="167440" x="3316288" y="5113338"/>
          <p14:tracePt t="167488" x="3379788" y="5122863"/>
          <p14:tracePt t="167532" x="3389313" y="5122863"/>
          <p14:tracePt t="167663" x="3443288" y="5122863"/>
          <p14:tracePt t="167707" x="3544888" y="5132388"/>
          <p14:tracePt t="167751" x="3681413" y="5122863"/>
          <p14:tracePt t="167756" x="3690938" y="5122863"/>
          <p14:tracePt t="167799" x="3717925" y="5105400"/>
          <p14:tracePt t="167844" x="3727450" y="5086350"/>
          <p14:tracePt t="167931" x="3735388" y="5059363"/>
          <p14:tracePt t="168154" x="3744913" y="5059363"/>
          <p14:tracePt t="168199" x="3763963" y="5113338"/>
          <p14:tracePt t="168242" x="3773488" y="5132388"/>
          <p14:tracePt t="168285" x="3781425" y="5141913"/>
          <p14:tracePt t="168372" x="3800475" y="5159375"/>
          <p14:tracePt t="168422" x="3927475" y="5178425"/>
          <p14:tracePt t="168468" x="4056063" y="5178425"/>
          <p14:tracePt t="168512" x="4065588" y="5178425"/>
          <p14:tracePt t="168642" x="4073525" y="5178425"/>
          <p14:tracePt t="168690" x="4102100" y="5178425"/>
          <p14:tracePt t="168734" x="4219575" y="5178425"/>
          <p14:tracePt t="168778" x="4348163" y="5178425"/>
          <p14:tracePt t="168822" x="4411663" y="5168900"/>
          <p14:tracePt t="169088" x="4421188" y="5159375"/>
          <p14:tracePt t="169219" x="4430713" y="5149850"/>
          <p14:tracePt t="169485" x="4403725" y="5149850"/>
          <p14:tracePt t="169528" x="4238625" y="5149850"/>
          <p14:tracePt t="169572" x="3963988" y="5141913"/>
          <p14:tracePt t="169615" x="3425825" y="5141913"/>
          <p14:tracePt t="169664" x="2813050" y="5132388"/>
          <p14:tracePt t="169708" x="2722563" y="5132388"/>
          <p14:tracePt t="169752" x="2703513" y="5132388"/>
          <p14:tracePt t="169884" x="2657475" y="5132388"/>
          <p14:tracePt t="169929" x="2576513" y="5132388"/>
          <p14:tracePt t="169974" x="2430463" y="5105400"/>
          <p14:tracePt t="170024" x="2265363" y="5095875"/>
          <p14:tracePt t="170069" x="2174875" y="5095875"/>
          <p14:tracePt t="170114" x="2100263" y="5095875"/>
          <p14:tracePt t="170160" x="2036763" y="5113338"/>
          <p14:tracePt t="170203" x="1936750" y="5149850"/>
          <p14:tracePt t="170248" x="1863725" y="5195888"/>
          <p14:tracePt t="170298" x="1854200" y="5232400"/>
          <p14:tracePt t="170343" x="1900238" y="5314950"/>
          <p14:tracePt t="170386" x="1936750" y="5332413"/>
          <p14:tracePt t="170432" x="2036763" y="5332413"/>
          <p14:tracePt t="170475" x="2128838" y="5332413"/>
          <p14:tracePt t="170520" x="2201863" y="5324475"/>
          <p14:tracePt t="170563" x="2274888" y="5259388"/>
          <p14:tracePt t="170608" x="2311400" y="5195888"/>
          <p14:tracePt t="170657" x="2311400" y="5168900"/>
          <p14:tracePt t="170703" x="2311400" y="5141913"/>
          <p14:tracePt t="170748" x="2201863" y="5095875"/>
          <p14:tracePt t="170792" x="2082800" y="5076825"/>
          <p14:tracePt t="170837" x="1990725" y="5076825"/>
          <p14:tracePt t="170881" x="1936750" y="5076825"/>
          <p14:tracePt t="170925" x="1909763" y="5086350"/>
          <p14:tracePt t="170970" x="1844675" y="5149850"/>
          <p14:tracePt t="170976" x="1836738" y="5149850"/>
          <p14:tracePt t="171022" x="1836738" y="5159375"/>
          <p14:tracePt t="171067" x="1827213" y="5168900"/>
          <p14:tracePt t="172599" x="1863725" y="5205413"/>
          <p14:tracePt t="172649" x="1881188" y="5222875"/>
          <p14:tracePt t="172693" x="1927225" y="5232400"/>
          <p14:tracePt t="172738" x="2027238" y="5232400"/>
          <p14:tracePt t="172782" x="2182813" y="5232400"/>
          <p14:tracePt t="172825" x="2247900" y="5232400"/>
          <p14:tracePt t="172871" x="2284413" y="5232400"/>
          <p14:tracePt t="172917" x="2338388" y="5214938"/>
          <p14:tracePt t="172962" x="2420938" y="5178425"/>
          <p14:tracePt t="172968" x="2484438" y="5159375"/>
          <p14:tracePt t="173013" x="2576513" y="5113338"/>
          <p14:tracePt t="173058" x="2603500" y="5105400"/>
          <p14:tracePt t="173103" x="2630488" y="5076825"/>
          <p14:tracePt t="173275" x="2603500" y="5076825"/>
          <p14:tracePt t="173324" x="2547938" y="5095875"/>
          <p14:tracePt t="173369" x="2511425" y="5105400"/>
          <p14:tracePt t="173414" x="2420938" y="5149850"/>
          <p14:tracePt t="173458" x="2338388" y="5178425"/>
          <p14:tracePt t="173501" x="2255838" y="5186363"/>
          <p14:tracePt t="173546" x="2201863" y="5186363"/>
          <p14:tracePt t="173589" x="2182813" y="5186363"/>
          <p14:tracePt t="173638" x="2174875" y="5186363"/>
          <p14:tracePt t="173855" x="2211388" y="5195888"/>
          <p14:tracePt t="173900" x="2301875" y="5205413"/>
          <p14:tracePt t="173945" x="2493963" y="5222875"/>
          <p14:tracePt t="173995" x="2859088" y="5232400"/>
          <p14:tracePt t="174041" x="3051175" y="5232400"/>
          <p14:tracePt t="174042" x="3060700" y="5232400"/>
          <p14:tracePt t="174085" x="3160713" y="5214938"/>
          <p14:tracePt t="174130" x="3370263" y="5122863"/>
          <p14:tracePt t="174175" x="3581400" y="5095875"/>
          <p14:tracePt t="174219" x="3654425" y="5068888"/>
          <p14:tracePt t="174313" x="3662363" y="5068888"/>
          <p14:tracePt t="174358" x="3727450" y="5113338"/>
          <p14:tracePt t="174403" x="3754438" y="5141913"/>
          <p14:tracePt t="174447" x="3773488" y="5149850"/>
          <p14:tracePt t="174972" x="3817938" y="5149850"/>
          <p14:tracePt t="175022" x="3927475" y="5132388"/>
          <p14:tracePt t="175066" x="3983038" y="5122863"/>
          <p14:tracePt t="175112" x="4029075" y="5095875"/>
          <p14:tracePt t="175156" x="4037013" y="5076825"/>
          <p14:tracePt t="175201" x="4037013" y="5032375"/>
          <p14:tracePt t="175246" x="3863975" y="4949825"/>
          <p14:tracePt t="175295" x="3552825" y="4903788"/>
          <p14:tracePt t="175341" x="3233738" y="4867275"/>
          <p14:tracePt t="175384" x="2978150" y="4867275"/>
          <p14:tracePt t="175430" x="2732088" y="4867275"/>
          <p14:tracePt t="175474" x="2511425" y="4867275"/>
          <p14:tracePt t="175519" x="2328863" y="4922838"/>
          <p14:tracePt t="175564" x="2182813" y="5003800"/>
          <p14:tracePt t="175608" x="2136775" y="5068888"/>
          <p14:tracePt t="175656" x="2128838" y="5113338"/>
          <p14:tracePt t="175702" x="2182813" y="5168900"/>
          <p14:tracePt t="175745" x="2474913" y="5214938"/>
          <p14:tracePt t="175789" x="3105150" y="5251450"/>
          <p14:tracePt t="175834" x="3644900" y="5251450"/>
          <p14:tracePt t="175878" x="4211638" y="5251450"/>
          <p14:tracePt t="175923" x="4622800" y="5205413"/>
          <p14:tracePt t="175970" x="4713288" y="5141913"/>
          <p14:tracePt t="175976" x="4713288" y="5132388"/>
          <p14:tracePt t="176022" x="4713288" y="5076825"/>
          <p14:tracePt t="176067" x="4649788" y="4986338"/>
          <p14:tracePt t="176111" x="4411663" y="4930775"/>
          <p14:tracePt t="176157" x="3854450" y="4876800"/>
          <p14:tracePt t="176202" x="3325813" y="4803775"/>
          <p14:tracePt t="176246" x="2832100" y="4794250"/>
          <p14:tracePt t="176295" x="2430463" y="4794250"/>
          <p14:tracePt t="176339" x="2174875" y="4848225"/>
          <p14:tracePt t="176383" x="2009775" y="4940300"/>
          <p14:tracePt t="176427" x="1917700" y="5032375"/>
          <p14:tracePt t="176471" x="1890713" y="5122863"/>
          <p14:tracePt t="176516" x="1909763" y="5205413"/>
          <p14:tracePt t="176562" x="2082800" y="5268913"/>
          <p14:tracePt t="176606" x="2466975" y="5324475"/>
          <p14:tracePt t="176656" x="3214688" y="5351463"/>
          <p14:tracePt t="176701" x="4019550" y="5351463"/>
          <p14:tracePt t="176745" x="4530725" y="5324475"/>
          <p14:tracePt t="176790" x="4759325" y="5295900"/>
          <p14:tracePt t="176834" x="4786313" y="5287963"/>
          <p14:tracePt t="176880" x="4878388" y="5241925"/>
          <p14:tracePt t="177064" x="4887913" y="5222875"/>
          <p14:tracePt t="177108" x="4868863" y="5105400"/>
          <p14:tracePt t="177154" x="4851400" y="5076825"/>
          <p14:tracePt t="177332" x="4851400" y="5068888"/>
          <p14:tracePt t="177376" x="4832350" y="5049838"/>
          <p14:tracePt t="177421" x="4805363" y="5022850"/>
          <p14:tracePt t="177466" x="4768850" y="4976813"/>
          <p14:tracePt t="177511" x="4732338" y="4959350"/>
          <p14:tracePt t="180660" x="4703763" y="4967288"/>
          <p14:tracePt t="180705" x="4613275" y="4967288"/>
          <p14:tracePt t="180750" x="4430713" y="4967288"/>
          <p14:tracePt t="180795" x="4083050" y="4995863"/>
          <p14:tracePt t="180840" x="3562350" y="5049838"/>
          <p14:tracePt t="180883" x="3178175" y="5122863"/>
          <p14:tracePt t="180928" x="2968625" y="5205413"/>
          <p14:tracePt t="180973" x="2786063" y="5287963"/>
          <p14:tracePt t="180979" x="2759075" y="5295900"/>
          <p14:tracePt t="180980" x="2695575" y="5324475"/>
          <p14:tracePt t="181025" x="2503488" y="5397500"/>
          <p14:tracePt t="181070" x="2292350" y="5470525"/>
          <p14:tracePt t="181115" x="2073275" y="5534025"/>
          <p14:tracePt t="181160" x="2036763" y="5551488"/>
          <p14:tracePt t="181203" x="2009775" y="5561013"/>
          <p14:tracePt t="181247" x="1990725" y="5561013"/>
          <p14:tracePt t="181425" x="1973263" y="5570538"/>
          <p14:tracePt t="181470" x="1946275" y="5588000"/>
          <p14:tracePt t="181514" x="1873250" y="5624513"/>
          <p14:tracePt t="181559" x="1827213" y="5653088"/>
          <p14:tracePt t="181603" x="1817688" y="5653088"/>
          <p14:tracePt t="181957" x="1836738" y="5653088"/>
          <p14:tracePt t="182007" x="1963738" y="5643563"/>
          <p14:tracePt t="182052" x="2046288" y="5634038"/>
          <p14:tracePt t="182097" x="2092325" y="5624513"/>
          <p14:tracePt t="182186" x="2128838" y="5624513"/>
          <p14:tracePt t="182275" x="2136775" y="5624513"/>
          <p14:tracePt t="182453" x="2146300" y="5624513"/>
          <p14:tracePt t="182937" x="2155825" y="5624513"/>
          <p14:tracePt t="182986" x="2165350" y="5624513"/>
          <p14:tracePt t="183032" x="2228850" y="5624513"/>
          <p14:tracePt t="183077" x="2320925" y="5643563"/>
          <p14:tracePt t="183121" x="2357438" y="5653088"/>
          <p14:tracePt t="183388" x="2438400" y="5661025"/>
          <p14:tracePt t="183434" x="2503488" y="5670550"/>
          <p14:tracePt t="183610" x="2576513" y="5670550"/>
          <p14:tracePt t="183659" x="2722563" y="5697538"/>
          <p14:tracePt t="183704" x="2768600" y="5697538"/>
          <p14:tracePt t="183880" x="2822575" y="5697538"/>
          <p14:tracePt t="183925" x="2868613" y="5697538"/>
          <p14:tracePt t="183970" x="2878138" y="5697538"/>
          <p14:tracePt t="184415" x="2941638" y="5697538"/>
          <p14:tracePt t="184460" x="2951163" y="5689600"/>
          <p14:tracePt t="185126" x="2959100" y="5689600"/>
          <p14:tracePt t="192251" x="2859088" y="5689600"/>
          <p14:tracePt t="192300" x="2520950" y="5670550"/>
          <p14:tracePt t="192345" x="2365375" y="5643563"/>
          <p14:tracePt t="192389" x="2247900" y="5634038"/>
          <p14:tracePt t="192435" x="2046288" y="5707063"/>
          <p14:tracePt t="192480" x="1808163" y="5770563"/>
          <p14:tracePt t="192526" x="1671638" y="5789613"/>
          <p14:tracePt t="192572" x="1571625" y="5826125"/>
          <p14:tracePt t="192619" x="1416050" y="5899150"/>
          <p14:tracePt t="192668" x="1352550" y="5935663"/>
          <p14:tracePt t="192713" x="1352550" y="5945188"/>
          <p14:tracePt t="192759" x="1343025" y="5981700"/>
          <p14:tracePt t="192805" x="1360488" y="6054725"/>
          <p14:tracePt t="192850" x="1452563" y="6108700"/>
          <p14:tracePt t="192896" x="1625600" y="6154738"/>
          <p14:tracePt t="192941" x="1873250" y="6200775"/>
          <p14:tracePt t="192991" x="2036763" y="6227763"/>
          <p14:tracePt t="193036" x="2174875" y="6227763"/>
          <p14:tracePt t="193081" x="2357438" y="6227763"/>
          <p14:tracePt t="193126" x="2630488" y="6227763"/>
          <p14:tracePt t="193171" x="2886075" y="6227763"/>
          <p14:tracePt t="193216" x="3051175" y="6218238"/>
          <p14:tracePt t="193262" x="3160713" y="6164263"/>
          <p14:tracePt t="193312" x="3279775" y="6072188"/>
          <p14:tracePt t="193358" x="3316288" y="6008688"/>
          <p14:tracePt t="193404" x="3270250" y="5899150"/>
          <p14:tracePt t="193450" x="3151188" y="5853113"/>
          <p14:tracePt t="193495" x="2951163" y="5816600"/>
          <p14:tracePt t="193496" x="2914650" y="5816600"/>
          <p14:tracePt t="193542" x="2722563" y="5799138"/>
          <p14:tracePt t="193587" x="2457450" y="5762625"/>
          <p14:tracePt t="193636" x="2136775" y="5762625"/>
          <p14:tracePt t="193681" x="1817688" y="5762625"/>
          <p14:tracePt t="193727" x="1506538" y="5780088"/>
          <p14:tracePt t="193773" x="1452563" y="5780088"/>
          <p14:tracePt t="193818" x="1397000" y="5789613"/>
          <p14:tracePt t="193864" x="1343025" y="5807075"/>
          <p14:tracePt t="193910" x="1306513" y="5835650"/>
          <p14:tracePt t="193954" x="1296988" y="5862638"/>
          <p14:tracePt t="194006" x="1296988" y="5935663"/>
          <p14:tracePt t="194051" x="1352550" y="5999163"/>
          <p14:tracePt t="194096" x="1406525" y="6072188"/>
          <p14:tracePt t="194140" x="1498600" y="6137275"/>
          <p14:tracePt t="194184" x="1562100" y="6181725"/>
          <p14:tracePt t="194229" x="1717675" y="6246813"/>
          <p14:tracePt t="194275" x="1917700" y="6283325"/>
          <p14:tracePt t="194325" x="2201863" y="6283325"/>
          <p14:tracePt t="194370" x="2420938" y="6273800"/>
          <p14:tracePt t="194414" x="2503488" y="6246813"/>
          <p14:tracePt t="194549" x="2292350" y="6218238"/>
          <p14:tracePt t="194593" x="2046288" y="6191250"/>
          <p14:tracePt t="194643" x="1946275" y="6173788"/>
          <p14:tracePt t="194686" x="1790700" y="6154738"/>
          <p14:tracePt t="194732" x="1571625" y="6137275"/>
          <p14:tracePt t="194777" x="1479550" y="6137275"/>
          <p14:tracePt t="195049" x="1470025" y="6127750"/>
          <p14:tracePt t="195094" x="1543050" y="6127750"/>
          <p14:tracePt t="195139" x="1744663" y="6127750"/>
          <p14:tracePt t="195184" x="1800225" y="6137275"/>
          <p14:tracePt t="195230" x="1817688" y="6137275"/>
          <p14:tracePt t="195898" x="1854200" y="6137275"/>
          <p14:tracePt t="195942" x="1900238" y="6137275"/>
          <p14:tracePt t="195949" x="1909763" y="6137275"/>
          <p14:tracePt t="195994" x="1954213" y="6137275"/>
          <p14:tracePt t="196040" x="1982788" y="6145213"/>
          <p14:tracePt t="196084" x="2019300" y="6145213"/>
          <p14:tracePt t="196130" x="2036763" y="6145213"/>
          <p14:tracePt t="196263" x="2046288" y="6145213"/>
          <p14:tracePt t="196885" x="2055813" y="6145213"/>
          <p14:tracePt t="196930" x="2063750" y="6145213"/>
          <p14:tracePt t="196975" x="2073275" y="6145213"/>
          <p14:tracePt t="197426" x="2192338" y="6145213"/>
          <p14:tracePt t="197470" x="2374900" y="6181725"/>
          <p14:tracePt t="197516" x="2401888" y="6200775"/>
          <p14:tracePt t="197786" x="2430463" y="6200775"/>
          <p14:tracePt t="197832" x="2493963" y="6173788"/>
          <p14:tracePt t="197877" x="2557463" y="6154738"/>
          <p14:tracePt t="197921" x="2620963" y="6127750"/>
          <p14:tracePt t="197967" x="2649538" y="6108700"/>
          <p14:tracePt t="198017" x="2657475" y="6100763"/>
          <p14:tracePt t="198241" x="2676525" y="6108700"/>
          <p14:tracePt t="198290" x="2686050" y="6127750"/>
          <p14:tracePt t="198469" x="2740025" y="6137275"/>
          <p14:tracePt t="198514" x="2822575" y="6137275"/>
          <p14:tracePt t="198559" x="2878138" y="6137275"/>
          <p14:tracePt t="198604" x="2978150" y="6145213"/>
          <p14:tracePt t="198654" x="3024188" y="6154738"/>
          <p14:tracePt t="198877" x="3032125" y="6164263"/>
          <p14:tracePt t="199683" x="3032125" y="6173788"/>
          <p14:tracePt t="204023" x="3041650" y="6164263"/>
          <p14:tracePt t="205547" x="3051175" y="6154738"/>
          <p14:tracePt t="208654" x="3060700" y="6145213"/>
          <p14:tracePt t="210274" x="3060700" y="6137275"/>
          <p14:tracePt t="210813" x="3068638" y="6127750"/>
          <p14:tracePt t="213877" x="3068638" y="6118225"/>
          <p14:tracePt t="215011" x="3060700" y="6118225"/>
          <p14:tracePt t="215057" x="3051175" y="6108700"/>
          <p14:tracePt t="217291" x="3051175" y="6100763"/>
          <p14:tracePt t="217830" x="3051175" y="6091238"/>
          <p14:tracePt t="219104" x="3041650" y="6081713"/>
          <p14:tracePt t="219469" x="3032125" y="6081713"/>
          <p14:tracePt t="220114" x="3032125" y="6072188"/>
          <p14:tracePt t="221067" x="3024188" y="6064250"/>
          <p14:tracePt t="222699" x="3014663" y="6064250"/>
          <p14:tracePt t="222837" x="3178175" y="5991225"/>
          <p14:tracePt t="222883" x="4367213" y="5835650"/>
          <p14:tracePt t="222928" x="4676775" y="5807075"/>
          <p14:tracePt t="223162" x="4676775" y="5799138"/>
          <p14:tracePt t="223302" x="4941888" y="5734050"/>
          <p14:tracePt t="223350" x="7116763" y="5324475"/>
          <p14:tracePt t="223396" x="8486775" y="5013325"/>
          <p14:tracePt t="223441" x="8531225" y="5003800"/>
          <p14:tracePt t="223487" x="8642350" y="4986338"/>
          <p14:tracePt t="223533" x="8686800" y="4967288"/>
          <p14:tracePt t="223578" x="8769350" y="4967288"/>
          <p14:tracePt t="223624" x="8905875" y="4967288"/>
          <p14:tracePt t="223722" x="8723313" y="5040313"/>
          <p14:tracePt t="223768" x="8385175" y="5178425"/>
          <p14:tracePt t="223815" x="7874000" y="5314950"/>
          <p14:tracePt t="223860" x="7820025" y="5314950"/>
          <p14:tracePt t="223907" x="7783513" y="5314950"/>
          <p14:tracePt t="223951" x="7747000" y="5314950"/>
          <p14:tracePt t="224139" x="7747000" y="5295900"/>
          <p14:tracePt t="224183" x="7783513" y="5295900"/>
          <p14:tracePt t="224230" x="7783513" y="5287963"/>
          <p14:tracePt t="224327" x="7791450" y="5278438"/>
          <p14:tracePt t="224373" x="7820025" y="5268913"/>
          <p14:tracePt t="224419" x="7856538" y="5251450"/>
          <p14:tracePt t="224695" x="7864475" y="5241925"/>
          <p14:tracePt t="224829" x="7874000" y="5241925"/>
          <p14:tracePt t="224874" x="7900988" y="5232400"/>
          <p14:tracePt t="224920" x="7920038" y="5222875"/>
          <p14:tracePt t="227116" x="7910513" y="5113338"/>
          <p14:tracePt t="227162" x="7893050" y="4959350"/>
          <p14:tracePt t="227208" x="7900988" y="4767263"/>
          <p14:tracePt t="227252" x="7920038" y="4621213"/>
          <p14:tracePt t="227258" x="7920038" y="4584700"/>
          <p14:tracePt t="227304" x="7929563" y="4548188"/>
          <p14:tracePt t="227441" x="7893050" y="4548188"/>
          <p14:tracePt t="227486" x="7280275" y="4475163"/>
          <p14:tracePt t="227533" x="4557713" y="4146550"/>
          <p14:tracePt t="227579" x="1425575" y="39449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0" y="228600"/>
            <a:ext cx="7124700" cy="1143000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sr-Latn-RS" sz="2800" b="1" dirty="0">
                <a:solidFill>
                  <a:srgbClr val="0070C0"/>
                </a:solidFill>
                <a:latin typeface="Cambria" pitchFamily="18" charset="0"/>
              </a:rPr>
              <a:t>MNK: slučaj linearne zavisnosti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382000" cy="5029200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r>
                  <a:rPr lang="sr-Latn-RS" sz="2000" b="1" dirty="0"/>
                  <a:t>Ekvitežinski</a:t>
                </a:r>
                <a:r>
                  <a:rPr lang="sr-Latn-RS" sz="2000" dirty="0"/>
                  <a:t> slučaj;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d>
                    <m:r>
                      <a:rPr lang="sr-Latn-RS" sz="2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sr-Latn-RS" sz="2000" b="1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𝑆𝑆𝐸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sr-Latn-RS" sz="2000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r>
                  <a:rPr lang="sr-Latn-RS" sz="2000" dirty="0"/>
                  <a:t>Uslovi za minimalnu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𝑆𝑆𝐸</m:t>
                    </m:r>
                  </m:oMath>
                </a14:m>
                <a:r>
                  <a:rPr lang="sr-Latn-RS" sz="20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sr-Latn-RS" sz="20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𝑺𝑺𝑬</m:t>
                                </m:r>
                                <m:r>
                                  <a:rPr lang="sr-Latn-RS" sz="20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sr-Latn-RS" sz="20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sr-Latn-RS" sz="20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𝑺𝑺𝑬</m:t>
                                </m:r>
                                <m:r>
                                  <a:rPr lang="sr-Latn-RS" sz="20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sr-Latn-RS" sz="2000" b="1" dirty="0">
                  <a:solidFill>
                    <a:srgbClr val="0070C0"/>
                  </a:solidFill>
                </a:endParaRPr>
              </a:p>
              <a:p>
                <a:pPr marL="712788" indent="-350838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sr-Latn-R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𝑆𝑆𝐸</m:t>
                                </m:r>
                                <m:r>
                                  <a:rPr lang="sr-Latn-R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sr-Latn-R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sr-Latn-RS" sz="20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sr-Latn-RS" sz="20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  <m:r>
                      <a:rPr lang="sr-Latn-R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sr-Latn-RS" sz="2000" dirty="0"/>
              </a:p>
              <a:p>
                <a:pPr marL="1073150" indent="-360363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𝑏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sr-Latn-RS" sz="2000" i="1" dirty="0"/>
              </a:p>
              <a:p>
                <a:pPr marL="1073150" indent="-360363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/>
                              </m:rPr>
                              <a:rPr lang="sr-Latn-R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sr-Latn-R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nary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/>
                              </m:rPr>
                              <a:rPr lang="sr-Latn-R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sr-Latn-R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nary>
                        <m:nary>
                          <m:naryPr>
                            <m:chr m:val="∑"/>
                            <m:limLoc m:val="undOvr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/>
                              </m:rPr>
                              <a:rPr lang="sr-Latn-R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sr-Latn-R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/>
                              </m:rPr>
                              <a:rPr lang="sr-Latn-R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sr-Latn-R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  <m:sup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e>
                        </m:nary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limLoc m:val="undOvr"/>
                                    <m:ctrlPr>
                                      <a:rPr lang="en-U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/>
                                      </m:rPr>
                                      <a:rPr lang="sr-Latn-RS" sz="20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  <m:r>
                                      <a:rPr lang="sr-Latn-RS" sz="20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2000" b="1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r-Latn-RS" sz="2000" b="1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sr-Latn-RS" sz="2000" b="1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sr-Latn-RS" sz="2000" b="1" dirty="0">
                  <a:solidFill>
                    <a:srgbClr val="0070C0"/>
                  </a:solidFill>
                </a:endParaRPr>
              </a:p>
              <a:p>
                <a:pPr marL="1073150" indent="-360363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undOvr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/>
                              </m:rPr>
                              <a:rPr lang="sr-Latn-R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sr-Latn-R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lang="en-U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</m:acc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undOvr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/>
                              </m:rPr>
                              <a:rPr lang="sr-Latn-R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sr-Latn-R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  <m:sup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sr-Latn-R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lang="en-U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sr-Latn-RS" sz="20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sz="2000" b="1" dirty="0"/>
              </a:p>
              <a:p>
                <a:pPr marL="712788" indent="-350838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endParaRPr lang="en-US" sz="2000" dirty="0"/>
              </a:p>
              <a:p>
                <a:pPr marL="712788" indent="-350838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endParaRPr lang="en-US" sz="2000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endParaRPr lang="en-US" sz="2000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endParaRPr lang="en-US" sz="2000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endParaRPr lang="en-US" sz="2000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endParaRPr lang="sr-Latn-RS" sz="2000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endParaRPr lang="sr-Latn-RS" sz="2000" dirty="0"/>
              </a:p>
            </p:txBody>
          </p:sp>
        </mc:Choice>
        <mc:Fallback xmlns="">
          <p:sp>
            <p:nvSpPr>
              <p:cNvPr id="2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382000" cy="5029200"/>
              </a:xfrm>
              <a:blipFill>
                <a:blip r:embed="rId5"/>
                <a:stretch>
                  <a:fillRect l="-655" t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0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A804318A-A329-4235-B222-9C809D3E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8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0E6D0-567D-4139-8E39-99901214CA9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E2DC5E-876C-4526-B228-8B938BE315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041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66"/>
    </mc:Choice>
    <mc:Fallback>
      <p:transition spd="slow" advTm="108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build="p"/>
    </p:bldLst>
  </p:timing>
  <p:extLst>
    <p:ext uri="{3A86A75C-4F4B-4683-9AE1-C65F6400EC91}">
      <p14:laserTraceLst xmlns:p14="http://schemas.microsoft.com/office/powerpoint/2010/main">
        <p14:tracePtLst>
          <p14:tracePt t="13191" x="1114425" y="3305175"/>
          <p14:tracePt t="13238" x="1360488" y="3397250"/>
          <p14:tracePt t="13283" x="1489075" y="3460750"/>
          <p14:tracePt t="13329" x="1579563" y="3552825"/>
          <p14:tracePt t="13375" x="1617663" y="3616325"/>
          <p14:tracePt t="13421" x="1690688" y="3835400"/>
          <p14:tracePt t="13472" x="1817688" y="4110038"/>
          <p14:tracePt t="13518" x="1917700" y="4246563"/>
          <p14:tracePt t="13565" x="2046288" y="4356100"/>
          <p14:tracePt t="13611" x="2146300" y="4373563"/>
          <p14:tracePt t="13657" x="2328863" y="4373563"/>
          <p14:tracePt t="13704" x="2503488" y="4319588"/>
          <p14:tracePt t="13750" x="2547938" y="4283075"/>
          <p14:tracePt t="13802" x="2603500" y="4273550"/>
          <p14:tracePt t="13983" x="2613025" y="4273550"/>
          <p14:tracePt t="14030" x="2630488" y="4273550"/>
          <p14:tracePt t="14077" x="2657475" y="4246563"/>
          <p14:tracePt t="14078" x="2667000" y="4237038"/>
          <p14:tracePt t="14127" x="2686050" y="4164013"/>
          <p14:tracePt t="14174" x="2732088" y="4064000"/>
          <p14:tracePt t="14219" x="2740025" y="3944938"/>
          <p14:tracePt t="14267" x="2740025" y="3798888"/>
          <p14:tracePt t="14313" x="2740025" y="3725863"/>
          <p14:tracePt t="14360" x="2703513" y="3706813"/>
          <p14:tracePt t="14405" x="2630488" y="3706813"/>
          <p14:tracePt t="14457" x="2520950" y="3762375"/>
          <p14:tracePt t="14504" x="2466975" y="3871913"/>
          <p14:tracePt t="14551" x="2530475" y="4008438"/>
          <p14:tracePt t="14598" x="2686050" y="4117975"/>
          <p14:tracePt t="14644" x="2749550" y="4146550"/>
          <p14:tracePt t="14690" x="2822575" y="4146550"/>
          <p14:tracePt t="14738" x="2886075" y="4073525"/>
          <p14:tracePt t="14788" x="2914650" y="3963988"/>
          <p14:tracePt t="14835" x="2914650" y="3835400"/>
          <p14:tracePt t="14882" x="2832100" y="3725863"/>
          <p14:tracePt t="14928" x="2722563" y="3643313"/>
          <p14:tracePt t="14974" x="2657475" y="3643313"/>
          <p14:tracePt t="15020" x="2603500" y="3652838"/>
          <p14:tracePt t="15072" x="2547938" y="3698875"/>
          <p14:tracePt t="15118" x="2530475" y="3752850"/>
          <p14:tracePt t="15165" x="2530475" y="3789363"/>
          <p14:tracePt t="15624" x="2530475" y="3798888"/>
          <p14:tracePt t="15947" x="2603500" y="3816350"/>
          <p14:tracePt t="15993" x="2841625" y="3889375"/>
          <p14:tracePt t="16040" x="3141663" y="3917950"/>
          <p14:tracePt t="16086" x="3370263" y="3927475"/>
          <p14:tracePt t="16134" x="3462338" y="3954463"/>
          <p14:tracePt t="16180" x="3471863" y="3963988"/>
          <p14:tracePt t="16269" x="3535363" y="4037013"/>
          <p14:tracePt t="16320" x="3535363" y="4100513"/>
          <p14:tracePt t="16368" x="3535363" y="4110038"/>
          <p14:tracePt t="16413" x="3535363" y="4117975"/>
          <p14:tracePt t="16461" x="3516313" y="4154488"/>
          <p14:tracePt t="16508" x="3443288" y="4164013"/>
          <p14:tracePt t="16556" x="3362325" y="4164013"/>
          <p14:tracePt t="16602" x="3343275" y="4164013"/>
          <p14:tracePt t="16653" x="3306763" y="4164013"/>
          <p14:tracePt t="16700" x="3233738" y="4164013"/>
          <p14:tracePt t="16747" x="3114675" y="4164013"/>
          <p14:tracePt t="16793" x="3087688" y="4164013"/>
          <p14:tracePt t="16885" x="3068638" y="4164013"/>
          <p14:tracePt t="16930" x="3060700" y="4164013"/>
          <p14:tracePt t="17251" x="3078163" y="4164013"/>
          <p14:tracePt t="17302" x="3306763" y="4164013"/>
          <p14:tracePt t="17348" x="3883025" y="4164013"/>
          <p14:tracePt t="17394" x="4557713" y="4164013"/>
          <p14:tracePt t="17441" x="4851400" y="4183063"/>
          <p14:tracePt t="17487" x="4868863" y="4191000"/>
          <p14:tracePt t="17672" x="4895850" y="4191000"/>
          <p14:tracePt t="17719" x="4987925" y="4200525"/>
          <p14:tracePt t="17766" x="5114925" y="4200525"/>
          <p14:tracePt t="17812" x="5180013" y="4200525"/>
          <p14:tracePt t="17860" x="5253038" y="4200525"/>
          <p14:tracePt t="17907" x="5353050" y="4191000"/>
          <p14:tracePt t="17954" x="5426075" y="4173538"/>
          <p14:tracePt t="18006" x="5499100" y="4146550"/>
          <p14:tracePt t="18054" x="5535613" y="4137025"/>
          <p14:tracePt t="18189" x="5499100" y="4117975"/>
          <p14:tracePt t="18236" x="5370513" y="4044950"/>
          <p14:tracePt t="18288" x="5087938" y="3927475"/>
          <p14:tracePt t="18333" x="4805363" y="3881438"/>
          <p14:tracePt t="18334" x="4722813" y="3871913"/>
          <p14:tracePt t="18380" x="4430713" y="3852863"/>
          <p14:tracePt t="18426" x="4256088" y="3852863"/>
          <p14:tracePt t="18473" x="4046538" y="3852863"/>
          <p14:tracePt t="18518" x="3836988" y="3852863"/>
          <p14:tracePt t="18565" x="3690938" y="3852863"/>
          <p14:tracePt t="18611" x="3625850" y="3852863"/>
          <p14:tracePt t="18617" x="3608388" y="3862388"/>
          <p14:tracePt t="18664" x="3479800" y="3927475"/>
          <p14:tracePt t="18710" x="3398838" y="3981450"/>
          <p14:tracePt t="18756" x="3370263" y="4008438"/>
          <p14:tracePt t="18803" x="3370263" y="4044950"/>
          <p14:tracePt t="18849" x="3406775" y="4090988"/>
          <p14:tracePt t="18895" x="3589338" y="4146550"/>
          <p14:tracePt t="18896" x="3654425" y="4154488"/>
          <p14:tracePt t="18942" x="3900488" y="4154488"/>
          <p14:tracePt t="18948" x="3992563" y="4154488"/>
          <p14:tracePt t="18994" x="4248150" y="4154488"/>
          <p14:tracePt t="19040" x="4494213" y="4154488"/>
          <p14:tracePt t="19086" x="4630738" y="4154488"/>
          <p14:tracePt t="19133" x="4813300" y="4137025"/>
          <p14:tracePt t="19179" x="4914900" y="4081463"/>
          <p14:tracePt t="19225" x="4987925" y="4027488"/>
          <p14:tracePt t="19270" x="5005388" y="3981450"/>
          <p14:tracePt t="19321" x="5033963" y="3889375"/>
          <p14:tracePt t="19367" x="5005388" y="3835400"/>
          <p14:tracePt t="19414" x="4859338" y="3798888"/>
          <p14:tracePt t="19460" x="4768850" y="3798888"/>
          <p14:tracePt t="19553" x="4786313" y="3798888"/>
          <p14:tracePt t="19600" x="5087938" y="3862388"/>
          <p14:tracePt t="19651" x="5160963" y="3881438"/>
          <p14:tracePt t="19742" x="5170488" y="3881438"/>
          <p14:tracePt t="19787" x="5197475" y="3871913"/>
          <p14:tracePt t="19878" x="5197475" y="3844925"/>
          <p14:tracePt t="19923" x="5170488" y="3816350"/>
          <p14:tracePt t="19971" x="5106988" y="3816350"/>
          <p14:tracePt t="19976" x="5097463" y="3816350"/>
          <p14:tracePt t="20022" x="5041900" y="3816350"/>
          <p14:tracePt t="20070" x="4997450" y="3844925"/>
          <p14:tracePt t="20117" x="4997450" y="3881438"/>
          <p14:tracePt t="20164" x="4987925" y="3935413"/>
          <p14:tracePt t="20211" x="5033963" y="4027488"/>
          <p14:tracePt t="20258" x="5114925" y="4090988"/>
          <p14:tracePt t="20309" x="5207000" y="4127500"/>
          <p14:tracePt t="20309" x="5224463" y="4137025"/>
          <p14:tracePt t="20356" x="5307013" y="4137025"/>
          <p14:tracePt t="20402" x="5370513" y="4137025"/>
          <p14:tracePt t="20450" x="5416550" y="4127500"/>
          <p14:tracePt t="20497" x="5445125" y="4090988"/>
          <p14:tracePt t="20544" x="5481638" y="4027488"/>
          <p14:tracePt t="20591" x="5489575" y="3981450"/>
          <p14:tracePt t="20597" x="5481638" y="3954463"/>
          <p14:tracePt t="20643" x="5399088" y="3898900"/>
          <p14:tracePt t="20690" x="5316538" y="3881438"/>
          <p14:tracePt t="20737" x="5243513" y="3862388"/>
          <p14:tracePt t="20783" x="5170488" y="3862388"/>
          <p14:tracePt t="20830" x="5078413" y="3881438"/>
          <p14:tracePt t="20876" x="5041900" y="3927475"/>
          <p14:tracePt t="20923" x="5033963" y="4008438"/>
          <p14:tracePt t="20971" x="5033963" y="4081463"/>
          <p14:tracePt t="21022" x="5087938" y="4146550"/>
          <p14:tracePt t="21068" x="5187950" y="4154488"/>
          <p14:tracePt t="21114" x="5316538" y="4154488"/>
          <p14:tracePt t="21161" x="5408613" y="4154488"/>
          <p14:tracePt t="21208" x="5445125" y="4137025"/>
          <p14:tracePt t="21485" x="5518150" y="4127500"/>
          <p14:tracePt t="21532" x="5591175" y="4117975"/>
          <p14:tracePt t="21897" x="5708650" y="4164013"/>
          <p14:tracePt t="21945" x="6275388" y="4246563"/>
          <p14:tracePt t="21997" x="6640513" y="4246563"/>
          <p14:tracePt t="22045" x="6888163" y="4164013"/>
          <p14:tracePt t="22092" x="6951663" y="4127500"/>
          <p14:tracePt t="29292" x="6696075" y="4127500"/>
          <p14:tracePt t="29338" x="6294438" y="4137025"/>
          <p14:tracePt t="29385" x="5700713" y="4173538"/>
          <p14:tracePt t="29432" x="5270500" y="4237038"/>
          <p14:tracePt t="29479" x="5078413" y="4246563"/>
          <p14:tracePt t="29526" x="4822825" y="4292600"/>
          <p14:tracePt t="29577" x="4430713" y="4329113"/>
          <p14:tracePt t="29623" x="4265613" y="4337050"/>
          <p14:tracePt t="29670" x="4129088" y="4337050"/>
          <p14:tracePt t="29717" x="4000500" y="4337050"/>
          <p14:tracePt t="29764" x="3846513" y="4356100"/>
          <p14:tracePt t="29811" x="3617913" y="4356100"/>
          <p14:tracePt t="29817" x="3562350" y="4356100"/>
          <p14:tracePt t="29865" x="3260725" y="4356100"/>
          <p14:tracePt t="29866" x="3178175" y="4356100"/>
          <p14:tracePt t="29914" x="2667000" y="4365625"/>
          <p14:tracePt t="29961" x="2292350" y="4392613"/>
          <p14:tracePt t="30008" x="2073275" y="4410075"/>
          <p14:tracePt t="30056" x="1927225" y="4429125"/>
          <p14:tracePt t="30103" x="1763713" y="4446588"/>
          <p14:tracePt t="30157" x="1635125" y="4483100"/>
          <p14:tracePt t="30204" x="1579563" y="4529138"/>
          <p14:tracePt t="30251" x="1552575" y="4575175"/>
          <p14:tracePt t="30298" x="1479550" y="4657725"/>
          <p14:tracePt t="30345" x="1470025" y="4711700"/>
          <p14:tracePt t="30392" x="1470025" y="4748213"/>
          <p14:tracePt t="30398" x="1470025" y="4767263"/>
          <p14:tracePt t="30445" x="1552575" y="4830763"/>
          <p14:tracePt t="30492" x="1690688" y="4857750"/>
          <p14:tracePt t="30539" x="1909763" y="4867275"/>
          <p14:tracePt t="30586" x="2192338" y="4867275"/>
          <p14:tracePt t="30633" x="2384425" y="4867275"/>
          <p14:tracePt t="30681" x="2703513" y="4867275"/>
          <p14:tracePt t="30726" x="3105150" y="4867275"/>
          <p14:tracePt t="30778" x="3535363" y="4840288"/>
          <p14:tracePt t="30824" x="3773488" y="4840288"/>
          <p14:tracePt t="30871" x="3992563" y="4840288"/>
          <p14:tracePt t="30918" x="4175125" y="4821238"/>
          <p14:tracePt t="30966" x="4284663" y="4794250"/>
          <p14:tracePt t="31014" x="4421188" y="4775200"/>
          <p14:tracePt t="31016" x="4430713" y="4775200"/>
          <p14:tracePt t="31066" x="4476750" y="4767263"/>
          <p14:tracePt t="31113" x="4521200" y="4738688"/>
          <p14:tracePt t="31160" x="4549775" y="4694238"/>
          <p14:tracePt t="31207" x="4549775" y="4629150"/>
          <p14:tracePt t="31207" x="4549775" y="4611688"/>
          <p14:tracePt t="31254" x="4503738" y="4556125"/>
          <p14:tracePt t="31302" x="4403725" y="4502150"/>
          <p14:tracePt t="31353" x="4284663" y="4456113"/>
          <p14:tracePt t="31401" x="4119563" y="4419600"/>
          <p14:tracePt t="31447" x="3763963" y="4392613"/>
          <p14:tracePt t="31495" x="3224213" y="4356100"/>
          <p14:tracePt t="31542" x="2859088" y="4356100"/>
          <p14:tracePt t="31589" x="2284413" y="4356100"/>
          <p14:tracePt t="31640" x="1654175" y="4356100"/>
          <p14:tracePt t="31688" x="1141413" y="4356100"/>
          <p14:tracePt t="31735" x="995363" y="4356100"/>
          <p14:tracePt t="31965" x="1077913" y="4402138"/>
          <p14:tracePt t="32018" x="1133475" y="4419600"/>
          <p14:tracePt t="32067" x="1160463" y="4438650"/>
          <p14:tracePt t="32252" x="1169988" y="4456113"/>
          <p14:tracePt t="32302" x="1169988" y="4475163"/>
          <p14:tracePt t="32395" x="1169988" y="4492625"/>
          <p14:tracePt t="32722" x="1169988" y="4502150"/>
          <p14:tracePt t="36969" x="1169988" y="4556125"/>
          <p14:tracePt t="37017" x="1141413" y="4748213"/>
          <p14:tracePt t="37070" x="1068388" y="4913313"/>
          <p14:tracePt t="37116" x="1068388" y="5013325"/>
          <p14:tracePt t="37163" x="1058863" y="5122863"/>
          <p14:tracePt t="37163" x="1058863" y="5149850"/>
          <p14:tracePt t="37209" x="1058863" y="5205413"/>
          <p14:tracePt t="37256" x="1058863" y="5222875"/>
          <p14:tracePt t="37301" x="1058863" y="5232400"/>
          <p14:tracePt t="37353" x="1114425" y="5241925"/>
          <p14:tracePt t="37399" x="1196975" y="5268913"/>
          <p14:tracePt t="37447" x="1214438" y="5268913"/>
          <p14:tracePt t="37495" x="1223963" y="5268913"/>
          <p14:tracePt t="37731" x="1233488" y="5278438"/>
          <p14:tracePt t="44307" x="1379538" y="5351463"/>
          <p14:tracePt t="44868" x="1379538" y="5360988"/>
          <p14:tracePt t="45007" x="1433513" y="5360988"/>
          <p14:tracePt t="45059" x="1462088" y="5360988"/>
          <p14:tracePt t="45107" x="1489075" y="5360988"/>
          <p14:tracePt t="45107" x="1498600" y="5368925"/>
          <p14:tracePt t="45154" x="1506538" y="5378450"/>
          <p14:tracePt t="45484" x="1579563" y="5341938"/>
          <p14:tracePt t="45531" x="1727200" y="5241925"/>
          <p14:tracePt t="45578" x="1927225" y="5149850"/>
          <p14:tracePt t="45629" x="1982788" y="5105400"/>
          <p14:tracePt t="45678" x="2009775" y="5095875"/>
          <p14:tracePt t="45724" x="2046288" y="5059363"/>
          <p14:tracePt t="45772" x="2046288" y="5049838"/>
          <p14:tracePt t="45818" x="2046288" y="5040313"/>
          <p14:tracePt t="45960" x="2063750" y="5076825"/>
          <p14:tracePt t="45965" x="2063750" y="5086350"/>
          <p14:tracePt t="46013" x="2082800" y="5159375"/>
          <p14:tracePt t="46060" x="2128838" y="5241925"/>
          <p14:tracePt t="46108" x="2211388" y="5351463"/>
          <p14:tracePt t="46155" x="2255838" y="5434013"/>
          <p14:tracePt t="46202" x="2320925" y="5524500"/>
          <p14:tracePt t="47336" x="2320925" y="5470525"/>
          <p14:tracePt t="47383" x="2311400" y="5405438"/>
          <p14:tracePt t="47430" x="2311400" y="5360988"/>
          <p14:tracePt t="47476" x="2292350" y="5314950"/>
          <p14:tracePt t="47523" x="2284413" y="5268913"/>
          <p14:tracePt t="47570" x="2265363" y="5232400"/>
          <p14:tracePt t="47621" x="2265363" y="5205413"/>
          <p14:tracePt t="47669" x="2265363" y="5195888"/>
          <p14:tracePt t="47717" x="2265363" y="5178425"/>
          <p14:tracePt t="47763" x="2255838" y="5159375"/>
          <p14:tracePt t="48613" x="2255838" y="5105400"/>
          <p14:tracePt t="48660" x="2255838" y="5095875"/>
          <p14:tracePt t="48709" x="2255838" y="5068888"/>
          <p14:tracePt t="48755" x="2255838" y="5059363"/>
          <p14:tracePt t="48803" x="2255838" y="5032375"/>
          <p14:tracePt t="48855" x="2274888" y="4976813"/>
          <p14:tracePt t="49609" x="2357438" y="4930775"/>
          <p14:tracePt t="49657" x="2474913" y="4894263"/>
          <p14:tracePt t="49705" x="2484438" y="4894263"/>
          <p14:tracePt t="49753" x="2547938" y="4894263"/>
          <p14:tracePt t="49805" x="2603500" y="4884738"/>
          <p14:tracePt t="49852" x="2676525" y="4884738"/>
          <p14:tracePt t="49901" x="2713038" y="4884738"/>
          <p14:tracePt t="49949" x="2732088" y="4884738"/>
          <p14:tracePt t="49997" x="2768600" y="4884738"/>
          <p14:tracePt t="50044" x="2786063" y="4894263"/>
          <p14:tracePt t="50092" x="2822575" y="4930775"/>
          <p14:tracePt t="50099" x="2832100" y="4940300"/>
          <p14:tracePt t="50146" x="2841625" y="4949825"/>
          <p14:tracePt t="50194" x="2841625" y="4959350"/>
          <p14:tracePt t="50333" x="2849563" y="4967288"/>
          <p14:tracePt t="50381" x="2868613" y="4913313"/>
          <p14:tracePt t="50432" x="2886075" y="4884738"/>
          <p14:tracePt t="50575" x="2914650" y="4884738"/>
          <p14:tracePt t="50621" x="2941638" y="4884738"/>
          <p14:tracePt t="50669" x="2941638" y="4903788"/>
          <p14:tracePt t="50716" x="2951163" y="4913313"/>
          <p14:tracePt t="52276" x="3014663" y="4848225"/>
          <p14:tracePt t="52322" x="3097213" y="4794250"/>
          <p14:tracePt t="52369" x="3170238" y="4767263"/>
          <p14:tracePt t="52416" x="3197225" y="4748213"/>
          <p14:tracePt t="52468" x="3206750" y="4748213"/>
          <p14:tracePt t="52610" x="3214688" y="4738688"/>
          <p14:tracePt t="52847" x="3224213" y="4738688"/>
          <p14:tracePt t="52893" x="3252788" y="4775200"/>
          <p14:tracePt t="52941" x="3279775" y="4840288"/>
          <p14:tracePt t="52988" x="3316288" y="4913313"/>
          <p14:tracePt t="53037" x="3325813" y="4959350"/>
          <p14:tracePt t="53084" x="3333750" y="4976813"/>
          <p14:tracePt t="53233" x="3425825" y="4922838"/>
          <p14:tracePt t="53281" x="3498850" y="4884738"/>
          <p14:tracePt t="53328" x="3535363" y="4867275"/>
          <p14:tracePt t="53375" x="3562350" y="4857750"/>
          <p14:tracePt t="53472" x="3589338" y="4857750"/>
          <p14:tracePt t="53519" x="3608388" y="4867275"/>
          <p14:tracePt t="53568" x="3644900" y="4894263"/>
          <p14:tracePt t="53615" x="3644900" y="4903788"/>
          <p14:tracePt t="53663" x="3644900" y="4930775"/>
          <p14:tracePt t="55035" x="3662363" y="4894263"/>
          <p14:tracePt t="55082" x="3735388" y="4848225"/>
          <p14:tracePt t="55086" x="3744913" y="4840288"/>
          <p14:tracePt t="55138" x="3763963" y="4830763"/>
          <p14:tracePt t="55186" x="3773488" y="4830763"/>
          <p14:tracePt t="55234" x="3781425" y="4830763"/>
          <p14:tracePt t="55327" x="3846513" y="4848225"/>
          <p14:tracePt t="55374" x="3873500" y="4894263"/>
          <p14:tracePt t="55422" x="3890963" y="4930775"/>
          <p14:tracePt t="55472" x="3890963" y="4940300"/>
          <p14:tracePt t="55568" x="3890963" y="4949825"/>
          <p14:tracePt t="55663" x="3910013" y="4959350"/>
          <p14:tracePt t="55712" x="3963988" y="4930775"/>
          <p14:tracePt t="55759" x="4037013" y="4867275"/>
          <p14:tracePt t="55812" x="4119563" y="4775200"/>
          <p14:tracePt t="55860" x="4129088" y="4767263"/>
          <p14:tracePt t="55908" x="4165600" y="4748213"/>
          <p14:tracePt t="55957" x="4183063" y="4748213"/>
          <p14:tracePt t="56004" x="4202113" y="4748213"/>
          <p14:tracePt t="56052" x="4265613" y="4757738"/>
          <p14:tracePt t="56101" x="4292600" y="4794250"/>
          <p14:tracePt t="56157" x="4302125" y="4803775"/>
          <p14:tracePt t="56205" x="4321175" y="4830763"/>
          <p14:tracePt t="56252" x="4330700" y="4867275"/>
          <p14:tracePt t="56300" x="4330700" y="4894263"/>
          <p14:tracePt t="56348" x="4330700" y="4913313"/>
          <p14:tracePt t="57252" x="4330700" y="4922838"/>
          <p14:tracePt t="57298" x="4065588" y="4967288"/>
          <p14:tracePt t="57347" x="3717925" y="5040313"/>
          <p14:tracePt t="57399" x="3279775" y="5205413"/>
          <p14:tracePt t="57447" x="2932113" y="5368925"/>
          <p14:tracePt t="57496" x="2749550" y="5451475"/>
          <p14:tracePt t="57544" x="2576513" y="5543550"/>
          <p14:tracePt t="57592" x="2411413" y="5643563"/>
          <p14:tracePt t="57640" x="2374900" y="5670550"/>
          <p14:tracePt t="57881" x="2447925" y="5653088"/>
          <p14:tracePt t="57928" x="2503488" y="5634038"/>
          <p14:tracePt t="57977" x="2593975" y="5597525"/>
          <p14:tracePt t="58028" x="2649538" y="5570538"/>
          <p14:tracePt t="58077" x="2686050" y="5561013"/>
          <p14:tracePt t="58123" x="2722563" y="5551488"/>
          <p14:tracePt t="58359" x="2776538" y="5561013"/>
          <p14:tracePt t="58406" x="2895600" y="5634038"/>
          <p14:tracePt t="58455" x="2987675" y="5670550"/>
          <p14:tracePt t="58503" x="3087688" y="5707063"/>
          <p14:tracePt t="58551" x="3124200" y="5707063"/>
          <p14:tracePt t="58598" x="3151188" y="5689600"/>
          <p14:tracePt t="58651" x="3151188" y="5551488"/>
          <p14:tracePt t="58697" x="3133725" y="5497513"/>
          <p14:tracePt t="58745" x="3133725" y="5487988"/>
          <p14:tracePt t="59079" x="3124200" y="5543550"/>
          <p14:tracePt t="59128" x="3124200" y="5597525"/>
          <p14:tracePt t="59176" x="3114675" y="5634038"/>
          <p14:tracePt t="59222" x="3114675" y="5643563"/>
          <p14:tracePt t="60508" x="3133725" y="5643563"/>
          <p14:tracePt t="60556" x="3362325" y="5734050"/>
          <p14:tracePt t="60604" x="3508375" y="5762625"/>
          <p14:tracePt t="60655" x="3727450" y="5762625"/>
          <p14:tracePt t="60703" x="3946525" y="5661025"/>
          <p14:tracePt t="60751" x="4073525" y="5478463"/>
          <p14:tracePt t="60798" x="4138613" y="5305425"/>
          <p14:tracePt t="60846" x="4138613" y="5251450"/>
          <p14:tracePt t="60894" x="4138613" y="5241925"/>
          <p14:tracePt t="60998" x="4146550" y="5287963"/>
          <p14:tracePt t="61047" x="4175125" y="5414963"/>
          <p14:tracePt t="61095" x="4175125" y="5507038"/>
          <p14:tracePt t="61143" x="4110038" y="5597525"/>
          <p14:tracePt t="61191" x="4037013" y="5634038"/>
          <p14:tracePt t="61239" x="4000500" y="5634038"/>
          <p14:tracePt t="61291" x="3910013" y="5588000"/>
          <p14:tracePt t="61339" x="3854450" y="5551488"/>
          <p14:tracePt t="61387" x="3846513" y="5543550"/>
          <p14:tracePt t="61434" x="3836988" y="5534025"/>
          <p14:tracePt t="61861" x="3827463" y="5551488"/>
          <p14:tracePt t="61861" x="3817938" y="5570538"/>
          <p14:tracePt t="61909" x="3744913" y="5634038"/>
          <p14:tracePt t="61909" x="3727450" y="5653088"/>
          <p14:tracePt t="61959" x="3562350" y="5707063"/>
          <p14:tracePt t="62007" x="3279775" y="5716588"/>
          <p14:tracePt t="62055" x="3068638" y="5716588"/>
          <p14:tracePt t="62055" x="3014663" y="5716588"/>
          <p14:tracePt t="62102" x="2822575" y="5716588"/>
          <p14:tracePt t="62106" x="2786063" y="5716588"/>
          <p14:tracePt t="62159" x="2520950" y="5707063"/>
          <p14:tracePt t="62207" x="2165350" y="5570538"/>
          <p14:tracePt t="62253" x="1817688" y="5424488"/>
          <p14:tracePt t="62301" x="1625600" y="5341938"/>
          <p14:tracePt t="62349" x="1571625" y="5305425"/>
          <p14:tracePt t="62398" x="1470025" y="5241925"/>
          <p14:tracePt t="62450" x="1406525" y="5195888"/>
          <p14:tracePt t="62500" x="1370013" y="5195888"/>
          <p14:tracePt t="62594" x="1360488" y="5195888"/>
          <p14:tracePt t="62643" x="1306513" y="5178425"/>
          <p14:tracePt t="62691" x="1223963" y="5168900"/>
          <p14:tracePt t="62739" x="1214438" y="5168900"/>
          <p14:tracePt t="78638" x="1196975" y="5278438"/>
          <p14:tracePt t="78687" x="1187450" y="5424488"/>
          <p14:tracePt t="78735" x="1187450" y="5441950"/>
          <p14:tracePt t="78788" x="1187450" y="5478463"/>
          <p14:tracePt t="78836" x="1187450" y="5653088"/>
          <p14:tracePt t="78884" x="1187450" y="5799138"/>
          <p14:tracePt t="78885" x="1187450" y="5816600"/>
          <p14:tracePt t="78934" x="1196975" y="5843588"/>
          <p14:tracePt t="79032" x="1196975" y="5908675"/>
          <p14:tracePt t="79037" x="1196975" y="5918200"/>
          <p14:tracePt t="79084" x="1206500" y="5935663"/>
          <p14:tracePt t="79134" x="1233488" y="5972175"/>
          <p14:tracePt t="79182" x="1260475" y="6035675"/>
          <p14:tracePt t="79424" x="1260475" y="6045200"/>
          <p14:tracePt t="82024" x="1260475" y="6054725"/>
          <p14:tracePt t="82072" x="1270000" y="6008688"/>
          <p14:tracePt t="82121" x="1270000" y="5926138"/>
          <p14:tracePt t="82168" x="1279525" y="5843588"/>
          <p14:tracePt t="82169" x="1279525" y="5835650"/>
          <p14:tracePt t="82217" x="1287463" y="5789613"/>
          <p14:tracePt t="82654" x="1287463" y="5799138"/>
          <p14:tracePt t="82704" x="1287463" y="5843588"/>
          <p14:tracePt t="82753" x="1287463" y="5862638"/>
          <p14:tracePt t="84436" x="1389063" y="5853113"/>
          <p14:tracePt t="84485" x="1662113" y="5807075"/>
          <p14:tracePt t="84534" x="1790700" y="5789613"/>
          <p14:tracePt t="84583" x="1800225" y="5789613"/>
          <p14:tracePt t="84632" x="1808163" y="5780088"/>
          <p14:tracePt t="84680" x="1817688" y="5770563"/>
          <p14:tracePt t="84728" x="1873250" y="5753100"/>
          <p14:tracePt t="84782" x="2027238" y="5716588"/>
          <p14:tracePt t="84830" x="2128838" y="5707063"/>
          <p14:tracePt t="84878" x="2192338" y="5707063"/>
          <p14:tracePt t="84926" x="2201863" y="5707063"/>
          <p14:tracePt t="84976" x="2211388" y="5697538"/>
          <p14:tracePt t="85027" x="2255838" y="5689600"/>
          <p14:tracePt t="85079" x="2447925" y="5689600"/>
          <p14:tracePt t="85129" x="2657475" y="5689600"/>
          <p14:tracePt t="85177" x="2713038" y="5689600"/>
          <p14:tracePt t="85465" x="2776538" y="5689600"/>
          <p14:tracePt t="85513" x="2849563" y="5689600"/>
          <p14:tracePt t="85562" x="2868613" y="5689600"/>
          <p14:tracePt t="85658" x="2722563" y="5689600"/>
          <p14:tracePt t="85659" x="2667000" y="5689600"/>
          <p14:tracePt t="85707" x="2174875" y="5689600"/>
          <p14:tracePt t="85759" x="1817688" y="5661025"/>
          <p14:tracePt t="85807" x="1727200" y="5661025"/>
          <p14:tracePt t="85856" x="1589088" y="5697538"/>
          <p14:tracePt t="85904" x="1535113" y="5734050"/>
          <p14:tracePt t="85953" x="1470025" y="5762625"/>
          <p14:tracePt t="86001" x="1452563" y="5789613"/>
          <p14:tracePt t="86059" x="1397000" y="5826125"/>
          <p14:tracePt t="86107" x="1389063" y="5835650"/>
          <p14:tracePt t="86494" x="1416050" y="5926138"/>
          <p14:tracePt t="86542" x="1416050" y="5945188"/>
          <p14:tracePt t="86592" x="1416050" y="5954713"/>
          <p14:tracePt t="86980" x="1416050" y="5918200"/>
          <p14:tracePt t="87028" x="1416050" y="5872163"/>
          <p14:tracePt t="87077" x="1416050" y="5853113"/>
          <p14:tracePt t="87412" x="1406525" y="5926138"/>
          <p14:tracePt t="87459" x="1406525" y="5954713"/>
          <p14:tracePt t="87508" x="1406525" y="5962650"/>
          <p14:tracePt t="107917" x="593725" y="5251450"/>
          <p14:tracePt t="108866" x="4987925" y="109538"/>
          <p14:tracePt t="108866" x="6367463" y="109538"/>
          <p14:tracePt t="108866" x="6632575" y="246063"/>
          <p14:tracePt t="108866" x="7024688" y="457200"/>
          <p14:tracePt t="108866" x="7874000" y="757238"/>
          <p14:tracePt t="108866" x="8888413" y="1131888"/>
          <p14:tracePt t="108866" x="9043988" y="1177925"/>
          <p14:tracePt t="108866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AE7105-FD58-4A64-90FB-319610D8BF4D}"/>
              </a:ext>
            </a:extLst>
          </p:cNvPr>
          <p:cNvGrpSpPr/>
          <p:nvPr/>
        </p:nvGrpSpPr>
        <p:grpSpPr>
          <a:xfrm>
            <a:off x="3940509" y="2219442"/>
            <a:ext cx="4845310" cy="4159133"/>
            <a:chOff x="3940509" y="2219442"/>
            <a:chExt cx="4845310" cy="415913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E52521-BA56-48FA-B16F-69B12B3E782C}"/>
                </a:ext>
              </a:extLst>
            </p:cNvPr>
            <p:cNvSpPr/>
            <p:nvPr/>
          </p:nvSpPr>
          <p:spPr>
            <a:xfrm>
              <a:off x="7510394" y="2219442"/>
              <a:ext cx="11031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Aft>
                  <a:spcPts val="1200"/>
                </a:spcAft>
                <a:buClr>
                  <a:srgbClr val="0070C0"/>
                </a:buClr>
              </a:pPr>
              <a:r>
                <a:rPr lang="sr-Latn-RS" b="1" i="1" dirty="0"/>
                <a:t>OriginPro</a:t>
              </a:r>
              <a:endParaRPr lang="sr-Latn-RS" b="1" i="1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9FE59BB-9E00-48AD-AA1F-58AA49010698}"/>
                </a:ext>
              </a:extLst>
            </p:cNvPr>
            <p:cNvGrpSpPr/>
            <p:nvPr/>
          </p:nvGrpSpPr>
          <p:grpSpPr>
            <a:xfrm>
              <a:off x="3940509" y="2412572"/>
              <a:ext cx="4845310" cy="3966003"/>
              <a:chOff x="3940509" y="2412572"/>
              <a:chExt cx="4845310" cy="396600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0AADB5A-EE12-489C-A8B4-0FE53C9E8893}"/>
                  </a:ext>
                </a:extLst>
              </p:cNvPr>
              <p:cNvGrpSpPr/>
              <p:nvPr/>
            </p:nvGrpSpPr>
            <p:grpSpPr>
              <a:xfrm>
                <a:off x="3940509" y="2412572"/>
                <a:ext cx="4845310" cy="3966003"/>
                <a:chOff x="3940509" y="2412572"/>
                <a:chExt cx="4845310" cy="3966003"/>
              </a:xfrm>
            </p:grpSpPr>
            <p:pic>
              <p:nvPicPr>
                <p:cNvPr id="7" name="Picture 6" descr="Chart, line chart, scatter chart&#10;&#10;Description automatically generated">
                  <a:extLst>
                    <a:ext uri="{FF2B5EF4-FFF2-40B4-BE49-F238E27FC236}">
                      <a16:creationId xmlns:a16="http://schemas.microsoft.com/office/drawing/2014/main" id="{626EC92C-6CF8-4CF0-99F3-11D8746BC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19" t="10000" r="12819" b="11111"/>
                <a:stretch/>
              </p:blipFill>
              <p:spPr>
                <a:xfrm>
                  <a:off x="3986020" y="2525496"/>
                  <a:ext cx="4667110" cy="3853079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Rectangle 14">
                      <a:extLst>
                        <a:ext uri="{FF2B5EF4-FFF2-40B4-BE49-F238E27FC236}">
                          <a16:creationId xmlns:a16="http://schemas.microsoft.com/office/drawing/2014/main" id="{E57DB382-4CE6-4A47-91E9-565DD26924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78400" y="6109487"/>
                      <a:ext cx="237893" cy="23562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r-Latn-R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5" name="Rectangle 14">
                      <a:extLst>
                        <a:ext uri="{FF2B5EF4-FFF2-40B4-BE49-F238E27FC236}">
                          <a16:creationId xmlns:a16="http://schemas.microsoft.com/office/drawing/2014/main" id="{E57DB382-4CE6-4A47-91E9-565DD26924F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78400" y="6109487"/>
                      <a:ext cx="237893" cy="23562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20513" b="-3589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C321056F-07E2-43D8-94E7-7C0FC2131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40509" y="4163973"/>
                      <a:ext cx="240090" cy="23562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r-Latn-R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C321056F-07E2-43D8-94E7-7C0FC213138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40509" y="4163973"/>
                      <a:ext cx="240090" cy="23562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r="-25000" b="-6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1C642F60-9C39-40C9-8FDB-71FF16EA32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67307" y="5932768"/>
                      <a:ext cx="118512" cy="17671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sr-Latn-R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1C642F60-9C39-40C9-8FDB-71FF16EA32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667307" y="5932768"/>
                      <a:ext cx="118512" cy="17671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52632" r="-57895" b="-5517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ED0B346A-236F-459D-A4D1-D86416CDD7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38600" y="2412572"/>
                      <a:ext cx="120708" cy="17671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sr-Latn-R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ED0B346A-236F-459D-A4D1-D86416CDD74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38600" y="2412572"/>
                      <a:ext cx="120708" cy="17671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73684" r="-78947" b="-965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BC0973-EBF6-4D7B-BFDA-332F46B7AE98}"/>
                  </a:ext>
                </a:extLst>
              </p:cNvPr>
              <p:cNvSpPr/>
              <p:nvPr/>
            </p:nvSpPr>
            <p:spPr>
              <a:xfrm>
                <a:off x="8310789" y="5791200"/>
                <a:ext cx="149074" cy="2181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1400" dirty="0">
                    <a:solidFill>
                      <a:schemeClr val="tx1"/>
                    </a:solidFill>
                  </a:rPr>
                  <a:t>y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0" y="228600"/>
            <a:ext cx="7124700" cy="1143000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sr-Latn-RS" sz="2800" b="1" dirty="0">
                <a:solidFill>
                  <a:srgbClr val="0070C0"/>
                </a:solidFill>
                <a:latin typeface="Cambria" pitchFamily="18" charset="0"/>
              </a:rPr>
              <a:t>MNK: slučaj linearne zavisnosti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10107" cy="1702832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r>
                  <a:rPr lang="sr-Latn-RS" sz="2000"/>
                  <a:t>Ekvitežinski slučaj, </a:t>
                </a:r>
                <a14:m>
                  <m:oMath xmlns:m="http://schemas.openxmlformats.org/officeDocument/2006/math">
                    <m:r>
                      <a:rPr lang="sr-Latn-R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sr-Latn-R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sr-Latn-R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sr-Latn-R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sr-Latn-R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sr-Latn-RS" sz="2000" dirty="0"/>
              </a:p>
              <a:p>
                <a:pPr marL="361950" indent="0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r-Latn-R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sr-Latn-R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sr-Latn-RS" sz="20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sr-Latn-RS" sz="20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RS" sz="20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sr-Latn-RS" sz="20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sr-Latn-R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sr-Latn-R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sr-Latn-R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sr-Latn-R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acc>
                                    <m:accPr>
                                      <m:chr m:val="̅"/>
                                      <m:ctrlPr>
                                        <a:rPr lang="en-U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</m:acc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sr-Latn-RS" sz="20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sr-Latn-RS" sz="20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RS" sz="20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sr-Latn-RS" sz="20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sr-Latn-R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sr-Latn-R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  <m:r>
                                    <a:rPr lang="sr-Latn-RS" sz="2000" b="1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sr-Latn-R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acc>
                                    <m:accPr>
                                      <m:chr m:val="̅"/>
                                      <m:ctrlPr>
                                        <a:rPr lang="en-U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2000" b="1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sr-Latn-R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361950" indent="0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r-Latn-RS" sz="2000" b="1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sr-Latn-RS" sz="2000" b="1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sr-Latn-RS" sz="2000" b="1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sr-Latn-RS" sz="2000" b="1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acc>
                        <m:accPr>
                          <m:chr m:val="̅"/>
                          <m:ctrlPr>
                            <a:rPr lang="en-U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  <a:p>
                <a:pPr marL="712788" indent="-350838"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endParaRPr lang="en-US" sz="2000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endParaRPr lang="en-US" sz="2000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endParaRPr lang="en-US" sz="2000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endParaRPr lang="en-US" sz="2000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endParaRPr lang="sr-Latn-RS" sz="2000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  <a:buClr>
                    <a:srgbClr val="0070C0"/>
                  </a:buClr>
                </a:pPr>
                <a:endParaRPr lang="sr-Latn-RS" sz="2000" dirty="0"/>
              </a:p>
            </p:txBody>
          </p:sp>
        </mc:Choice>
        <mc:Fallback xmlns="">
          <p:sp>
            <p:nvSpPr>
              <p:cNvPr id="2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10107" cy="1702832"/>
              </a:xfrm>
              <a:blipFill>
                <a:blip r:embed="rId10"/>
                <a:stretch>
                  <a:fillRect l="-668" t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0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A804318A-A329-4235-B222-9C809D3E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9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0E6D0-567D-4139-8E39-99901214CA9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C75A6-7B86-4233-AF4F-802E55100C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" y="3962400"/>
            <a:ext cx="3019021" cy="266700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B1AE7E-8BA5-41E6-AEBA-DC65EB57C564}"/>
              </a:ext>
            </a:extLst>
          </p:cNvPr>
          <p:cNvSpPr/>
          <p:nvPr/>
        </p:nvSpPr>
        <p:spPr>
          <a:xfrm>
            <a:off x="421758" y="3554968"/>
            <a:ext cx="1011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1200"/>
              </a:spcAft>
              <a:buClr>
                <a:srgbClr val="0070C0"/>
              </a:buClr>
            </a:pPr>
            <a:r>
              <a:rPr lang="sr-Latn-RS" b="1" i="1" dirty="0"/>
              <a:t>Ms Excel</a:t>
            </a:r>
            <a:endParaRPr lang="sr-Latn-RS" b="1" i="1" dirty="0">
              <a:solidFill>
                <a:schemeClr val="accent6">
                  <a:lumMod val="7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218941-9A00-4157-82C9-2818C42C23DD}"/>
              </a:ext>
            </a:extLst>
          </p:cNvPr>
          <p:cNvSpPr/>
          <p:nvPr/>
        </p:nvSpPr>
        <p:spPr>
          <a:xfrm>
            <a:off x="4343400" y="3200400"/>
            <a:ext cx="1828800" cy="4572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DE7D9E2-7B16-4354-9020-91CF323D87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672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68"/>
    </mc:Choice>
    <mc:Fallback>
      <p:transition spd="slow" advTm="79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53781" x="1552575" y="2693988"/>
          <p14:tracePt t="53807" x="2613025" y="2867025"/>
          <p14:tracePt t="53826" x="3343275" y="3068638"/>
          <p14:tracePt t="53840" x="3516313" y="3114675"/>
          <p14:tracePt t="53861" x="3900488" y="3232150"/>
          <p14:tracePt t="53888" x="4102100" y="3297238"/>
          <p14:tracePt t="53902" x="4129088" y="3305175"/>
          <p14:tracePt t="53902" x="4146550" y="3305175"/>
          <p14:tracePt t="53920" x="4146550" y="3314700"/>
          <p14:tracePt t="53968" x="4175125" y="3341688"/>
          <p14:tracePt t="54002" x="4183063" y="3341688"/>
          <p14:tracePt t="54071" x="4183063" y="3378200"/>
          <p14:tracePt t="54090" x="4202113" y="3451225"/>
          <p14:tracePt t="54107" x="4219575" y="3524250"/>
          <p14:tracePt t="54123" x="4248150" y="3616325"/>
          <p14:tracePt t="54138" x="4311650" y="3706813"/>
          <p14:tracePt t="54154" x="4348163" y="3762375"/>
          <p14:tracePt t="54170" x="4403725" y="3852863"/>
          <p14:tracePt t="54176" x="4440238" y="3889375"/>
          <p14:tracePt t="54199" x="4503738" y="3971925"/>
          <p14:tracePt t="54220" x="4530725" y="4008438"/>
          <p14:tracePt t="54226" x="4540250" y="4017963"/>
          <p14:tracePt t="54778" x="4540250" y="4027488"/>
          <p14:tracePt t="54786" x="4503738" y="4037013"/>
          <p14:tracePt t="54811" x="4440238" y="4081463"/>
          <p14:tracePt t="54818" x="4375150" y="4090988"/>
          <p14:tracePt t="54838" x="4256088" y="4146550"/>
          <p14:tracePt t="54852" x="4110038" y="4210050"/>
          <p14:tracePt t="54871" x="3963988" y="4292600"/>
          <p14:tracePt t="54886" x="3790950" y="4392613"/>
          <p14:tracePt t="54904" x="3625850" y="4483100"/>
          <p14:tracePt t="54920" x="3479800" y="4592638"/>
          <p14:tracePt t="54950" x="3270250" y="4730750"/>
          <p14:tracePt t="54981" x="3124200" y="4821238"/>
          <p14:tracePt t="55000" x="3068638" y="4848225"/>
          <p14:tracePt t="55031" x="3032125" y="4884738"/>
          <p14:tracePt t="55138" x="3124200" y="4857750"/>
          <p14:tracePt t="55151" x="3187700" y="4840288"/>
          <p14:tracePt t="55171" x="3362325" y="4748213"/>
          <p14:tracePt t="55177" x="3462338" y="4694238"/>
          <p14:tracePt t="55205" x="3883025" y="4502150"/>
          <p14:tracePt t="55230" x="4119563" y="4429125"/>
          <p14:tracePt t="55237" x="4292600" y="4356100"/>
          <p14:tracePt t="55256" x="4457700" y="4300538"/>
          <p14:tracePt t="55281" x="4603750" y="4237038"/>
          <p14:tracePt t="55288" x="4640263" y="4219575"/>
          <p14:tracePt t="55318" x="4649788" y="4210050"/>
          <p14:tracePt t="55459" x="4649788" y="4200525"/>
          <p14:tracePt t="55541" x="4586288" y="4200525"/>
          <p14:tracePt t="55561" x="4476750" y="4264025"/>
          <p14:tracePt t="55568" x="4440238" y="4292600"/>
          <p14:tracePt t="55588" x="4219575" y="4392613"/>
          <p14:tracePt t="55602" x="4129088" y="4438650"/>
          <p14:tracePt t="55621" x="3836988" y="4565650"/>
          <p14:tracePt t="55649" x="3544888" y="4721225"/>
          <p14:tracePt t="55669" x="3316288" y="4857750"/>
          <p14:tracePt t="55701" x="3151188" y="4976813"/>
          <p14:tracePt t="55727" x="3097213" y="5013325"/>
          <p14:tracePt t="55741" x="3087688" y="5022850"/>
          <p14:tracePt t="55756" x="3078163" y="5032375"/>
          <p14:tracePt t="55881" x="3087688" y="5032375"/>
          <p14:tracePt t="55901" x="3160713" y="5013325"/>
          <p14:tracePt t="55922" x="3325813" y="4894263"/>
          <p14:tracePt t="55928" x="3389313" y="4848225"/>
          <p14:tracePt t="55950" x="3479800" y="4803775"/>
          <p14:tracePt t="55956" x="3681413" y="4665663"/>
          <p14:tracePt t="55976" x="3910013" y="4548188"/>
          <p14:tracePt t="55990" x="4146550" y="4419600"/>
          <p14:tracePt t="56009" x="4384675" y="4310063"/>
          <p14:tracePt t="56017" x="4484688" y="4273550"/>
          <p14:tracePt t="56037" x="4768850" y="4146550"/>
          <p14:tracePt t="56060" x="4895850" y="4081463"/>
          <p14:tracePt t="56066" x="4941888" y="4054475"/>
          <p14:tracePt t="56092" x="5014913" y="4027488"/>
          <p14:tracePt t="56476" x="5005388" y="4027488"/>
          <p14:tracePt t="56490" x="4997450" y="4027488"/>
          <p14:tracePt t="56510" x="4968875" y="4027488"/>
          <p14:tracePt t="56537" x="4932363" y="4037013"/>
          <p14:tracePt t="56556" x="4795838" y="4090988"/>
          <p14:tracePt t="56571" x="4640263" y="4154488"/>
          <p14:tracePt t="56587" x="4384675" y="4283075"/>
          <p14:tracePt t="56604" x="4110038" y="4402138"/>
          <p14:tracePt t="56623" x="3662363" y="4602163"/>
          <p14:tracePt t="56647" x="3406775" y="4702175"/>
          <p14:tracePt t="56661" x="3243263" y="4784725"/>
          <p14:tracePt t="56680" x="3187700" y="4821238"/>
          <p14:tracePt t="56701" x="3170238" y="4840288"/>
          <p14:tracePt t="56869" x="3252788" y="4803775"/>
          <p14:tracePt t="56882" x="3352800" y="4738688"/>
          <p14:tracePt t="56903" x="3608388" y="4621213"/>
          <p14:tracePt t="56909" x="3773488" y="4529138"/>
          <p14:tracePt t="56928" x="4275138" y="4273550"/>
          <p14:tracePt t="56947" x="4586288" y="4137025"/>
          <p14:tracePt t="56961" x="4822825" y="4027488"/>
          <p14:tracePt t="56980" x="4978400" y="3981450"/>
          <p14:tracePt t="56987" x="4987925" y="3971925"/>
          <p14:tracePt t="58269" x="4968875" y="3971925"/>
          <p14:tracePt t="58289" x="4905375" y="3990975"/>
          <p14:tracePt t="58302" x="4859338" y="4008438"/>
          <p14:tracePt t="58321" x="4768850" y="4064000"/>
          <p14:tracePt t="58349" x="4676775" y="4081463"/>
          <p14:tracePt t="58369" x="4549775" y="4154488"/>
          <p14:tracePt t="58401" x="4348163" y="4246563"/>
          <p14:tracePt t="58427" x="4238625" y="4310063"/>
          <p14:tracePt t="58441" x="4146550" y="4373563"/>
          <p14:tracePt t="58461" x="4000500" y="4465638"/>
          <p14:tracePt t="58468" x="3937000" y="4519613"/>
          <p14:tracePt t="58487" x="3817938" y="4621213"/>
          <p14:tracePt t="58508" x="3635375" y="4767263"/>
          <p14:tracePt t="58522" x="3598863" y="4803775"/>
          <p14:tracePt t="58537" x="3516313" y="4913313"/>
          <p14:tracePt t="58554" x="3443288" y="4995863"/>
          <p14:tracePt t="58570" x="3370263" y="5076825"/>
          <p14:tracePt t="58577" x="3333750" y="5141913"/>
          <p14:tracePt t="58599" x="3289300" y="5251450"/>
          <p14:tracePt t="58606" x="3270250" y="5287963"/>
          <p14:tracePt t="58632" x="3243263" y="5378450"/>
          <p14:tracePt t="58653" x="3206750" y="5514975"/>
          <p14:tracePt t="58659" x="3206750" y="5534025"/>
          <p14:tracePt t="58679" x="3206750" y="5634038"/>
          <p14:tracePt t="58686" x="3206750" y="5661025"/>
          <p14:tracePt t="58711" x="3187700" y="5789613"/>
          <p14:tracePt t="58717" x="3178175" y="5835650"/>
          <p14:tracePt t="58738" x="3178175" y="5962650"/>
          <p14:tracePt t="58757" x="3170238" y="6035675"/>
          <p14:tracePt t="58773" x="3170238" y="6100763"/>
          <p14:tracePt t="58787" x="3160713" y="6173788"/>
          <p14:tracePt t="58803" x="3160713" y="6246813"/>
          <p14:tracePt t="58820" x="3160713" y="6300788"/>
          <p14:tracePt t="58849" x="3160713" y="6364288"/>
          <p14:tracePt t="58856" x="3170238" y="6383338"/>
          <p14:tracePt t="58877" x="3187700" y="6429375"/>
          <p14:tracePt t="58897" x="3214688" y="6483350"/>
          <p14:tracePt t="58911" x="3224213" y="6502400"/>
          <p14:tracePt t="58932" x="3270250" y="6538913"/>
          <p14:tracePt t="58959" x="3316288" y="6556375"/>
          <p14:tracePt t="58968" x="3325813" y="6556375"/>
          <p14:tracePt t="58989" x="3352800" y="6565900"/>
          <p14:tracePt t="59003" x="3370263" y="6575425"/>
          <p14:tracePt t="59020" x="3416300" y="6583363"/>
          <p14:tracePt t="59037" x="3435350" y="6592888"/>
          <p14:tracePt t="59054" x="3479800" y="6592888"/>
          <p14:tracePt t="59081" x="3516313" y="6583363"/>
          <p14:tracePt t="59100" x="3535363" y="6575425"/>
          <p14:tracePt t="59106" x="3562350" y="6546850"/>
          <p14:tracePt t="59131" x="3581400" y="6519863"/>
          <p14:tracePt t="59151" x="3598863" y="6473825"/>
          <p14:tracePt t="59157" x="3608388" y="6456363"/>
          <p14:tracePt t="59177" x="3617913" y="6410325"/>
          <p14:tracePt t="59191" x="3617913" y="6356350"/>
          <p14:tracePt t="59206" x="3617913" y="6337300"/>
          <p14:tracePt t="59220" x="3608388" y="6310313"/>
          <p14:tracePt t="59237" x="3589338" y="6300788"/>
          <p14:tracePt t="59253" x="3571875" y="6300788"/>
          <p14:tracePt t="59270" x="3535363" y="6300788"/>
          <p14:tracePt t="59288" x="3498850" y="6291263"/>
          <p14:tracePt t="59303" x="3462338" y="6291263"/>
          <p14:tracePt t="59322" x="3416300" y="6283325"/>
          <p14:tracePt t="59329" x="3398838" y="6283325"/>
          <p14:tracePt t="59348" x="3333750" y="6283325"/>
          <p14:tracePt t="59361" x="3306763" y="6283325"/>
          <p14:tracePt t="59380" x="3214688" y="6283325"/>
          <p14:tracePt t="59406" x="3133725" y="6283325"/>
          <p14:tracePt t="59427" x="3068638" y="6283325"/>
          <p14:tracePt t="59442" x="3032125" y="6283325"/>
          <p14:tracePt t="59457" x="3024188" y="6283325"/>
          <p14:tracePt t="59471" x="2995613" y="6283325"/>
          <p14:tracePt t="59487" x="2978150" y="6283325"/>
          <p14:tracePt t="59504" x="2968625" y="6291263"/>
          <p14:tracePt t="59520" x="2959100" y="6291263"/>
          <p14:tracePt t="59537" x="2951163" y="6291263"/>
          <p14:tracePt t="59553" x="2941638" y="6300788"/>
          <p14:tracePt t="59571" x="2932113" y="6327775"/>
          <p14:tracePt t="59599" x="2922588" y="6346825"/>
          <p14:tracePt t="59606" x="2922588" y="6364288"/>
          <p14:tracePt t="59632" x="2922588" y="6383338"/>
          <p14:tracePt t="59639" x="2922588" y="6392863"/>
          <p14:tracePt t="59659" x="2922588" y="6429375"/>
          <p14:tracePt t="59678" x="2932113" y="6473825"/>
          <p14:tracePt t="59692" x="2941638" y="6492875"/>
          <p14:tracePt t="59707" x="2959100" y="6510338"/>
          <p14:tracePt t="59722" x="2978150" y="6529388"/>
          <p14:tracePt t="59737" x="2987675" y="6538913"/>
          <p14:tracePt t="59754" x="3005138" y="6565900"/>
          <p14:tracePt t="59771" x="3005138" y="6575425"/>
          <p14:tracePt t="59777" x="3014663" y="6592888"/>
          <p14:tracePt t="59799" x="3041650" y="6611938"/>
          <p14:tracePt t="59819" x="3068638" y="6629400"/>
          <p14:tracePt t="59826" x="3097213" y="6656388"/>
          <p14:tracePt t="59848" x="3124200" y="6675438"/>
          <p14:tracePt t="59862" x="3133725" y="6684963"/>
          <p14:tracePt t="59876" x="3160713" y="6692900"/>
          <p14:tracePt t="59891" x="3187700" y="6692900"/>
          <p14:tracePt t="59912" x="3214688" y="6692900"/>
          <p14:tracePt t="59926" x="3233738" y="6692900"/>
          <p14:tracePt t="59941" x="3260725" y="6702425"/>
          <p14:tracePt t="59961" x="3297238" y="6702425"/>
          <p14:tracePt t="59971" x="3325813" y="6702425"/>
          <p14:tracePt t="59990" x="3370263" y="6702425"/>
          <p14:tracePt t="60016" x="3425825" y="6702425"/>
          <p14:tracePt t="60030" x="3443288" y="6702425"/>
          <p14:tracePt t="60030" x="3462338" y="6692900"/>
          <p14:tracePt t="60051" x="3498850" y="6665913"/>
          <p14:tracePt t="60070" x="3535363" y="6638925"/>
          <p14:tracePt t="60101" x="3589338" y="6592888"/>
          <p14:tracePt t="60127" x="3608388" y="6529388"/>
          <p14:tracePt t="60140" x="3608388" y="6519863"/>
          <p14:tracePt t="60156" x="3608388" y="6492875"/>
          <p14:tracePt t="60174" x="3617913" y="6446838"/>
          <p14:tracePt t="60188" x="3617913" y="6437313"/>
          <p14:tracePt t="60209" x="3617913" y="6373813"/>
          <p14:tracePt t="60222" x="3617913" y="6327775"/>
          <p14:tracePt t="60236" x="3598863" y="6310313"/>
          <p14:tracePt t="60253" x="3598863" y="6283325"/>
          <p14:tracePt t="60270" x="3562350" y="6246813"/>
          <p14:tracePt t="60277" x="3516313" y="6210300"/>
          <p14:tracePt t="60299" x="3498850" y="6210300"/>
          <p14:tracePt t="60318" x="3462338" y="6210300"/>
          <p14:tracePt t="60332" x="3435350" y="6210300"/>
          <p14:tracePt t="60351" x="3406775" y="6200775"/>
          <p14:tracePt t="60358" x="3370263" y="6200775"/>
          <p14:tracePt t="60377" x="3316288" y="6191250"/>
          <p14:tracePt t="60390" x="3270250" y="6191250"/>
          <p14:tracePt t="60411" x="3187700" y="6191250"/>
          <p14:tracePt t="60418" x="3170238" y="6191250"/>
          <p14:tracePt t="60437" x="3068638" y="6191250"/>
          <p14:tracePt t="60457" x="2995613" y="6191250"/>
          <p14:tracePt t="60475" x="2932113" y="6191250"/>
          <p14:tracePt t="60488" x="2895600" y="6191250"/>
          <p14:tracePt t="60503" x="2868613" y="6200775"/>
          <p14:tracePt t="60521" x="2832100" y="6218238"/>
          <p14:tracePt t="60549" x="2795588" y="6237288"/>
          <p14:tracePt t="60576" x="2776538" y="6273800"/>
          <p14:tracePt t="60605" x="2776538" y="6319838"/>
          <p14:tracePt t="60611" x="2776538" y="6337300"/>
          <p14:tracePt t="60629" x="2776538" y="6400800"/>
          <p14:tracePt t="60657" x="2786063" y="6473825"/>
          <p14:tracePt t="60671" x="2795588" y="6502400"/>
          <p14:tracePt t="60687" x="2813050" y="6556375"/>
          <p14:tracePt t="60709" x="2849563" y="6648450"/>
          <p14:tracePt t="60737" x="2905125" y="6702425"/>
          <p14:tracePt t="60751" x="2941638" y="6729413"/>
          <p14:tracePt t="60772" x="3005138" y="6738938"/>
          <p14:tracePt t="60797" x="3051175" y="6738938"/>
          <p14:tracePt t="60811" x="3078163" y="6738938"/>
          <p14:tracePt t="60831" x="3124200" y="6738938"/>
          <p14:tracePt t="60852" x="3214688" y="6738938"/>
          <p14:tracePt t="60852" x="3233738" y="6738938"/>
          <p14:tracePt t="60879" x="3270250" y="6738938"/>
          <p14:tracePt t="60886" x="3306763" y="6738938"/>
          <p14:tracePt t="60910" x="3343275" y="6738938"/>
          <p14:tracePt t="60916" x="3352800" y="6729413"/>
          <p14:tracePt t="60937" x="3362325" y="6721475"/>
          <p14:tracePt t="60953" x="3389313" y="6711950"/>
          <p14:tracePt t="60971" x="3406775" y="6702425"/>
          <p14:tracePt t="60992" x="3435350" y="6692900"/>
          <p14:tracePt t="60992" x="3452813" y="6684963"/>
          <p14:tracePt t="60999" x="3462338" y="6675438"/>
          <p14:tracePt t="61020" x="3489325" y="6665913"/>
          <p14:tracePt t="61026" x="3498850" y="6665913"/>
          <p14:tracePt t="61052" x="3535363" y="6638925"/>
          <p14:tracePt t="61058" x="3544888" y="6638925"/>
          <p14:tracePt t="61077" x="3581400" y="6592888"/>
          <p14:tracePt t="61102" x="3589338" y="6575425"/>
          <p14:tracePt t="61108" x="3608388" y="6502400"/>
          <p14:tracePt t="61128" x="3608388" y="6456363"/>
          <p14:tracePt t="61142" x="3608388" y="6392863"/>
          <p14:tracePt t="61162" x="3608388" y="6337300"/>
          <p14:tracePt t="61169" x="3608388" y="6319838"/>
          <p14:tracePt t="61188" x="3581400" y="6237288"/>
          <p14:tracePt t="61202" x="3571875" y="6218238"/>
          <p14:tracePt t="61220" x="3552825" y="6173788"/>
          <p14:tracePt t="61237" x="3552825" y="6154738"/>
          <p14:tracePt t="61254" x="3552825" y="6137275"/>
          <p14:tracePt t="61269" x="3552825" y="6072188"/>
          <p14:tracePt t="61299" x="3635375" y="5962650"/>
          <p14:tracePt t="61306" x="3690938" y="5899150"/>
          <p14:tracePt t="61331" x="3800475" y="5753100"/>
          <p14:tracePt t="61338" x="3854450" y="5670550"/>
          <p14:tracePt t="61357" x="4037013" y="5424488"/>
          <p14:tracePt t="61377" x="4411663" y="5049838"/>
          <p14:tracePt t="61392" x="4513263" y="4949825"/>
          <p14:tracePt t="61392" x="4603750" y="4840288"/>
          <p14:tracePt t="61411" x="4776788" y="4648200"/>
          <p14:tracePt t="61417" x="4868863" y="4565650"/>
          <p14:tracePt t="61438" x="4978400" y="4429125"/>
          <p14:tracePt t="61452" x="5014913" y="4383088"/>
          <p14:tracePt t="61471" x="5060950" y="4329113"/>
          <p14:tracePt t="61487" x="5097463" y="4273550"/>
          <p14:tracePt t="61503" x="5151438" y="4210050"/>
          <p14:tracePt t="61520" x="5260975" y="4110038"/>
          <p14:tracePt t="61526" x="5297488" y="4081463"/>
          <p14:tracePt t="61548" x="5353050" y="4027488"/>
          <p14:tracePt t="61562" x="5416550" y="3963988"/>
          <p14:tracePt t="61581" x="5508625" y="3889375"/>
          <p14:tracePt t="61588" x="5581650" y="3844925"/>
          <p14:tracePt t="61607" x="5654675" y="3779838"/>
          <p14:tracePt t="61626" x="5737225" y="3706813"/>
          <p14:tracePt t="61640" x="5781675" y="3652838"/>
          <p14:tracePt t="61661" x="5818188" y="3625850"/>
          <p14:tracePt t="61668" x="5854700" y="3597275"/>
          <p14:tracePt t="61688" x="5919788" y="3552825"/>
          <p14:tracePt t="61702" x="5973763" y="3524250"/>
          <p14:tracePt t="61721" x="6010275" y="3479800"/>
          <p14:tracePt t="61749" x="6038850" y="3424238"/>
          <p14:tracePt t="61770" x="6038850" y="3397250"/>
          <p14:tracePt t="61801" x="6038850" y="3351213"/>
          <p14:tracePt t="61827" x="6038850" y="3324225"/>
          <p14:tracePt t="61860" x="6029325" y="3305175"/>
          <p14:tracePt t="61880" x="6002338" y="3287713"/>
          <p14:tracePt t="61908" x="5956300" y="3278188"/>
          <p14:tracePt t="61923" x="5929313" y="3268663"/>
          <p14:tracePt t="61936" x="5910263" y="3268663"/>
          <p14:tracePt t="61954" x="5883275" y="3268663"/>
          <p14:tracePt t="61954" x="5854700" y="3268663"/>
          <p14:tracePt t="61971" x="5837238" y="3268663"/>
          <p14:tracePt t="61976" x="5827713" y="3268663"/>
          <p14:tracePt t="62002" x="5810250" y="3268663"/>
          <p14:tracePt t="62002" x="5800725" y="3268663"/>
          <p14:tracePt t="62021" x="5754688" y="3287713"/>
          <p14:tracePt t="62027" x="5718175" y="3297238"/>
          <p14:tracePt t="62047" x="5681663" y="3324225"/>
          <p14:tracePt t="62060" x="5627688" y="3370263"/>
          <p14:tracePt t="62081" x="5618163" y="3378200"/>
          <p14:tracePt t="62088" x="5608638" y="3397250"/>
          <p14:tracePt t="62108" x="5599113" y="3424238"/>
          <p14:tracePt t="62122" x="5599113" y="3460750"/>
          <p14:tracePt t="62136" x="5599113" y="3497263"/>
          <p14:tracePt t="62160" x="5599113" y="3533775"/>
          <p14:tracePt t="62167" x="5599113" y="3589338"/>
          <p14:tracePt t="62186" x="5608638" y="3652838"/>
          <p14:tracePt t="62199" x="5635625" y="3679825"/>
          <p14:tracePt t="62219" x="5664200" y="3706813"/>
          <p14:tracePt t="62231" x="5691188" y="3716338"/>
          <p14:tracePt t="62252" x="5700713" y="3716338"/>
          <p14:tracePt t="62271" x="5737225" y="3716338"/>
          <p14:tracePt t="62277" x="5754688" y="3716338"/>
          <p14:tracePt t="62297" x="5837238" y="3716338"/>
          <p14:tracePt t="62311" x="5891213" y="3716338"/>
          <p14:tracePt t="62329" x="5946775" y="3689350"/>
          <p14:tracePt t="62360" x="6065838" y="3616325"/>
          <p14:tracePt t="62388" x="6102350" y="3589338"/>
          <p14:tracePt t="62407" x="6138863" y="3560763"/>
          <p14:tracePt t="62421" x="6148388" y="3524250"/>
          <p14:tracePt t="62437" x="6148388" y="3497263"/>
          <p14:tracePt t="62454" x="6156325" y="3433763"/>
          <p14:tracePt t="62470" x="6156325" y="3378200"/>
          <p14:tracePt t="62498" x="6138863" y="3324225"/>
          <p14:tracePt t="62506" x="6119813" y="3297238"/>
          <p14:tracePt t="62528" x="6083300" y="3251200"/>
          <p14:tracePt t="62549" x="6038850" y="3241675"/>
          <p14:tracePt t="62556" x="6019800" y="3241675"/>
          <p14:tracePt t="62576" x="5973763" y="3241675"/>
          <p14:tracePt t="62590" x="5891213" y="3241675"/>
          <p14:tracePt t="62610" x="5781675" y="3241675"/>
          <p14:tracePt t="62621" x="5727700" y="3241675"/>
          <p14:tracePt t="62641" x="5654675" y="3241675"/>
          <p14:tracePt t="62661" x="5554663" y="3260725"/>
          <p14:tracePt t="62668" x="5526088" y="3268663"/>
          <p14:tracePt t="62688" x="5462588" y="3305175"/>
          <p14:tracePt t="62701" x="5408613" y="3351213"/>
          <p14:tracePt t="62721" x="5370513" y="3378200"/>
          <p14:tracePt t="62727" x="5316538" y="3443288"/>
          <p14:tracePt t="62749" x="5307013" y="3506788"/>
          <p14:tracePt t="62756" x="5297488" y="3543300"/>
          <p14:tracePt t="62781" x="5289550" y="3662363"/>
          <p14:tracePt t="62800" x="5289550" y="3735388"/>
          <p14:tracePt t="62807" x="5289550" y="3779838"/>
          <p14:tracePt t="62826" x="5289550" y="3825875"/>
          <p14:tracePt t="62840" x="5289550" y="3835400"/>
          <p14:tracePt t="62917" x="5289550" y="3844925"/>
          <p14:tracePt t="65086" x="5316538" y="3844925"/>
          <p14:tracePt t="65099" x="5370513" y="3844925"/>
          <p14:tracePt t="65119" x="5499100" y="3844925"/>
          <p14:tracePt t="65138" x="5572125" y="3871913"/>
          <p14:tracePt t="65152" x="5727700" y="3881438"/>
          <p14:tracePt t="65170" x="5900738" y="3889375"/>
          <p14:tracePt t="65176" x="5992813" y="3908425"/>
          <p14:tracePt t="65199" x="6284913" y="3954463"/>
          <p14:tracePt t="65226" x="6650038" y="3990975"/>
          <p14:tracePt t="65240" x="6915150" y="4008438"/>
          <p14:tracePt t="65260" x="7307263" y="4017963"/>
          <p14:tracePt t="65280" x="7545388" y="4017963"/>
          <p14:tracePt t="65307" x="7900988" y="4017963"/>
          <p14:tracePt t="65319" x="8002588" y="4017963"/>
          <p14:tracePt t="65338" x="8194675" y="4017963"/>
          <p14:tracePt t="65351" x="8239125" y="4017963"/>
          <p14:tracePt t="65372" x="8248650" y="4017963"/>
          <p14:tracePt t="65509" x="8258175" y="4017963"/>
          <p14:tracePt t="65672" x="8258175" y="4008438"/>
          <p14:tracePt t="65710" x="8239125" y="4008438"/>
          <p14:tracePt t="65730" x="8212138" y="4008438"/>
          <p14:tracePt t="65738" x="8194675" y="4008438"/>
          <p14:tracePt t="65757" x="8129588" y="4008438"/>
          <p14:tracePt t="65777" x="8066088" y="4008438"/>
          <p14:tracePt t="65792" x="7947025" y="3981450"/>
          <p14:tracePt t="65806" x="7874000" y="3981450"/>
          <p14:tracePt t="65820" x="7773988" y="3981450"/>
          <p14:tracePt t="65837" x="7600950" y="3971925"/>
          <p14:tracePt t="65853" x="7453313" y="3954463"/>
          <p14:tracePt t="65871" x="7335838" y="3954463"/>
          <p14:tracePt t="65898" x="7207250" y="3944938"/>
          <p14:tracePt t="65919" x="7116763" y="3944938"/>
          <p14:tracePt t="65951" x="6997700" y="3935413"/>
          <p14:tracePt t="65977" x="6905625" y="3927475"/>
          <p14:tracePt t="65990" x="6859588" y="3917950"/>
          <p14:tracePt t="66010" x="6786563" y="3917950"/>
          <p14:tracePt t="66017" x="6769100" y="3917950"/>
          <p14:tracePt t="66037" x="6732588" y="3917950"/>
          <p14:tracePt t="66060" x="6669088" y="3908425"/>
          <p14:tracePt t="66088" x="6632575" y="3898900"/>
          <p14:tracePt t="66101" x="6613525" y="3898900"/>
          <p14:tracePt t="66120" x="6530975" y="3889375"/>
          <p14:tracePt t="66126" x="6494463" y="3889375"/>
          <p14:tracePt t="66152" x="6375400" y="3871913"/>
          <p14:tracePt t="66171" x="6294438" y="3862388"/>
          <p14:tracePt t="66177" x="6248400" y="3862388"/>
          <p14:tracePt t="66205" x="6092825" y="3835400"/>
          <p14:tracePt t="66230" x="6029325" y="3816350"/>
          <p14:tracePt t="66238" x="6002338" y="3808413"/>
          <p14:tracePt t="66426" x="5992813" y="3808413"/>
          <p14:tracePt t="66760" x="5983288" y="3779838"/>
          <p14:tracePt t="66788" x="5983288" y="3679825"/>
          <p14:tracePt t="66802" x="5983288" y="3606800"/>
          <p14:tracePt t="66816" x="5983288" y="3570288"/>
          <p14:tracePt t="66837" x="5983288" y="3487738"/>
          <p14:tracePt t="66851" x="5983288" y="3451225"/>
          <p14:tracePt t="66870" x="5983288" y="3424238"/>
          <p14:tracePt t="66896" x="5983288" y="3397250"/>
          <p14:tracePt t="66910" x="5983288" y="3360738"/>
          <p14:tracePt t="66930" x="5983288" y="3324225"/>
          <p14:tracePt t="66950" x="5973763" y="3297238"/>
          <p14:tracePt t="66950" x="5973763" y="3287713"/>
          <p14:tracePt t="66976" x="5973763" y="3268663"/>
          <p14:tracePt t="66990" x="5973763" y="3251200"/>
          <p14:tracePt t="67010" x="5973763" y="3232150"/>
          <p14:tracePt t="67126" x="5973763" y="3251200"/>
          <p14:tracePt t="67152" x="5973763" y="3268663"/>
          <p14:tracePt t="67158" x="5973763" y="3305175"/>
          <p14:tracePt t="67177" x="5983288" y="3351213"/>
          <p14:tracePt t="67190" x="5992813" y="3387725"/>
          <p14:tracePt t="67207" x="5992813" y="3424238"/>
          <p14:tracePt t="67230" x="6010275" y="3443288"/>
          <p14:tracePt t="67237" x="6010275" y="3451225"/>
          <p14:tracePt t="67256" x="6010275" y="3479800"/>
          <p14:tracePt t="67270" x="6010275" y="3506788"/>
          <p14:tracePt t="67288" x="6019800" y="3533775"/>
          <p14:tracePt t="67304" x="6029325" y="3560763"/>
          <p14:tracePt t="67323" x="6029325" y="3579813"/>
          <p14:tracePt t="67337" x="6029325" y="3597275"/>
          <p14:tracePt t="67354" x="6029325" y="3625850"/>
          <p14:tracePt t="67370" x="6029325" y="3652838"/>
          <p14:tracePt t="67398" x="6029325" y="3689350"/>
          <p14:tracePt t="67398" x="6029325" y="3698875"/>
          <p14:tracePt t="67426" x="6029325" y="3743325"/>
          <p14:tracePt t="67440" x="6029325" y="3752850"/>
          <p14:tracePt t="67461" x="6029325" y="3779838"/>
          <p14:tracePt t="69988" x="6038850" y="3789363"/>
          <p14:tracePt t="70001" x="6065838" y="3798888"/>
          <p14:tracePt t="70021" x="6156325" y="3808413"/>
          <p14:tracePt t="70047" x="6257925" y="3825875"/>
          <p14:tracePt t="70067" x="6503988" y="3835400"/>
          <p14:tracePt t="70080" x="6677025" y="3852863"/>
          <p14:tracePt t="70102" x="6878638" y="3862388"/>
          <p14:tracePt t="70127" x="6961188" y="3871913"/>
          <p14:tracePt t="70128" x="7007225" y="3871913"/>
          <p14:tracePt t="70142" x="7043738" y="3871913"/>
          <p14:tracePt t="70156" x="7124700" y="3871913"/>
          <p14:tracePt t="70170" x="7226300" y="3871913"/>
          <p14:tracePt t="70187" x="7343775" y="3871913"/>
          <p14:tracePt t="70210" x="7518400" y="3862388"/>
          <p14:tracePt t="70216" x="7581900" y="3844925"/>
          <p14:tracePt t="70239" x="7691438" y="3808413"/>
          <p14:tracePt t="70253" x="7783513" y="3779838"/>
          <p14:tracePt t="70270" x="7837488" y="3752850"/>
          <p14:tracePt t="70276" x="7864475" y="3743325"/>
          <p14:tracePt t="70299" x="7874000" y="3735388"/>
          <p14:tracePt t="70306" x="7893050" y="3725863"/>
          <p14:tracePt t="70331" x="7900988" y="3716338"/>
          <p14:tracePt t="70350" x="7920038" y="3698875"/>
          <p14:tracePt t="70358" x="7929563" y="3643313"/>
          <p14:tracePt t="70378" x="7929563" y="3616325"/>
          <p14:tracePt t="70386" x="7929563" y="3606800"/>
          <p14:tracePt t="70407" x="7929563" y="3552825"/>
          <p14:tracePt t="70421" x="7893050" y="3516313"/>
          <p14:tracePt t="70436" x="7864475" y="3487738"/>
          <p14:tracePt t="70460" x="7800975" y="3424238"/>
          <p14:tracePt t="70466" x="7747000" y="3360738"/>
          <p14:tracePt t="70486" x="7618413" y="3268663"/>
          <p14:tracePt t="70499" x="7554913" y="3214688"/>
          <p14:tracePt t="70519" x="7335838" y="3078163"/>
          <p14:tracePt t="70552" x="7189788" y="2995613"/>
          <p14:tracePt t="70577" x="7116763" y="2976563"/>
          <p14:tracePt t="70597" x="7070725" y="2976563"/>
          <p14:tracePt t="70611" x="7051675" y="2976563"/>
          <p14:tracePt t="70631" x="7015163" y="2976563"/>
          <p14:tracePt t="70657" x="6951663" y="2995613"/>
          <p14:tracePt t="70671" x="6932613" y="2995613"/>
          <p14:tracePt t="70686" x="6878638" y="3022600"/>
          <p14:tracePt t="70704" x="6805613" y="3049588"/>
          <p14:tracePt t="70720" x="6750050" y="3078163"/>
          <p14:tracePt t="70737" x="6713538" y="3095625"/>
          <p14:tracePt t="70754" x="6677025" y="3122613"/>
          <p14:tracePt t="70771" x="6640513" y="3141663"/>
          <p14:tracePt t="70777" x="6604000" y="3151188"/>
          <p14:tracePt t="70799" x="6577013" y="3178175"/>
          <p14:tracePt t="70806" x="6540500" y="3205163"/>
          <p14:tracePt t="70826" x="6530975" y="3224213"/>
          <p14:tracePt t="70853" x="6467475" y="3268663"/>
          <p14:tracePt t="70878" x="6440488" y="3305175"/>
          <p14:tracePt t="70886" x="6430963" y="3333750"/>
          <p14:tracePt t="70909" x="6411913" y="3360738"/>
          <p14:tracePt t="70936" x="6403975" y="3414713"/>
          <p14:tracePt t="70949" x="6403975" y="3424238"/>
          <p14:tracePt t="70950" x="6403975" y="3443288"/>
          <p14:tracePt t="70971" x="6403975" y="3479800"/>
          <p14:tracePt t="70991" x="6403975" y="3516313"/>
          <p14:tracePt t="70997" x="6403975" y="3533775"/>
          <p14:tracePt t="71019" x="6430963" y="3597275"/>
          <p14:tracePt t="71033" x="6448425" y="3625850"/>
          <p14:tracePt t="71046" x="6513513" y="3689350"/>
          <p14:tracePt t="71060" x="6540500" y="3706813"/>
          <p14:tracePt t="71079" x="6677025" y="3762375"/>
          <p14:tracePt t="71111" x="6888163" y="3808413"/>
          <p14:tracePt t="71131" x="6969125" y="3825875"/>
          <p14:tracePt t="71156" x="7116763" y="3835400"/>
          <p14:tracePt t="71171" x="7189788" y="3835400"/>
          <p14:tracePt t="71191" x="7280275" y="3835400"/>
          <p14:tracePt t="71218" x="7343775" y="3816350"/>
          <p14:tracePt t="71238" x="7426325" y="3752850"/>
          <p14:tracePt t="71250" x="7462838" y="3725863"/>
          <p14:tracePt t="71269" x="7499350" y="3670300"/>
          <p14:tracePt t="71276" x="7535863" y="3625850"/>
          <p14:tracePt t="71301" x="7564438" y="3543300"/>
          <p14:tracePt t="71302" x="7572375" y="3506788"/>
          <p14:tracePt t="71330" x="7572375" y="3424238"/>
          <p14:tracePt t="71337" x="7572375" y="3397250"/>
          <p14:tracePt t="71356" x="7572375" y="3333750"/>
          <p14:tracePt t="71382" x="7508875" y="3251200"/>
          <p14:tracePt t="71408" x="7462838" y="3205163"/>
          <p14:tracePt t="71422" x="7399338" y="3151188"/>
          <p14:tracePt t="71440" x="7335838" y="3132138"/>
          <p14:tracePt t="71447" x="7243763" y="3095625"/>
          <p14:tracePt t="71466" x="7189788" y="3086100"/>
          <p14:tracePt t="71480" x="7107238" y="3086100"/>
          <p14:tracePt t="71500" x="7007225" y="3078163"/>
          <p14:tracePt t="71519" x="6905625" y="3078163"/>
          <p14:tracePt t="71532" x="6832600" y="3078163"/>
          <p14:tracePt t="71552" x="6750050" y="3078163"/>
          <p14:tracePt t="71559" x="6686550" y="3095625"/>
          <p14:tracePt t="71578" x="6613525" y="3122613"/>
          <p14:tracePt t="71592" x="6559550" y="3151188"/>
          <p14:tracePt t="71611" x="6494463" y="3187700"/>
          <p14:tracePt t="71630" x="6440488" y="3251200"/>
          <p14:tracePt t="71637" x="6430963" y="3260725"/>
          <p14:tracePt t="71657" x="6403975" y="3351213"/>
          <p14:tracePt t="71672" x="6394450" y="3414713"/>
          <p14:tracePt t="71686" x="6394450" y="3460750"/>
          <p14:tracePt t="71704" x="6394450" y="3497263"/>
          <p14:tracePt t="71720" x="6394450" y="3524250"/>
          <p14:tracePt t="71748" x="6394450" y="3579813"/>
          <p14:tracePt t="71769" x="6430963" y="3625850"/>
          <p14:tracePt t="71781" x="6440488" y="3652838"/>
          <p14:tracePt t="71782" x="6457950" y="3670300"/>
          <p14:tracePt t="71802" x="6486525" y="3706813"/>
          <p14:tracePt t="71827" x="6540500" y="3771900"/>
          <p14:tracePt t="71840" x="6550025" y="3779838"/>
          <p14:tracePt t="71862" x="6613525" y="3825875"/>
          <p14:tracePt t="71888" x="6650038" y="3844925"/>
          <p14:tracePt t="71908" x="6686550" y="3852863"/>
          <p14:tracePt t="71922" x="6705600" y="3852863"/>
          <p14:tracePt t="71937" x="6732588" y="3862388"/>
          <p14:tracePt t="71954" x="6786563" y="3871913"/>
          <p14:tracePt t="71969" x="6815138" y="3871913"/>
          <p14:tracePt t="71976" x="6851650" y="3871913"/>
          <p14:tracePt t="71999" x="6869113" y="3871913"/>
          <p14:tracePt t="72019" x="6878638" y="3881438"/>
          <p14:tracePt t="72532" x="6888163" y="3881438"/>
          <p14:tracePt t="72809" x="6851650" y="3881438"/>
          <p14:tracePt t="72828" x="6823075" y="3881438"/>
          <p14:tracePt t="72836" x="6805613" y="3881438"/>
          <p14:tracePt t="72860" x="6732588" y="3889375"/>
          <p14:tracePt t="72891" x="6640513" y="3889375"/>
          <p14:tracePt t="72919" x="6530975" y="3889375"/>
          <p14:tracePt t="72939" x="6430963" y="3881438"/>
          <p14:tracePt t="72952" x="6375400" y="3871913"/>
          <p14:tracePt t="72969" x="6311900" y="3835400"/>
          <p14:tracePt t="72987" x="6229350" y="3789363"/>
          <p14:tracePt t="73003" x="6184900" y="3735388"/>
          <p14:tracePt t="73032" x="6111875" y="3643313"/>
          <p14:tracePt t="73058" x="6092825" y="3606800"/>
          <p14:tracePt t="73078" x="6075363" y="3570288"/>
          <p14:tracePt t="73106" x="6075363" y="3543300"/>
          <p14:tracePt t="73120" x="6056313" y="3470275"/>
          <p14:tracePt t="73137" x="6038850" y="3414713"/>
          <p14:tracePt t="73153" x="6038850" y="3387725"/>
          <p14:tracePt t="73170" x="6038850" y="3333750"/>
          <p14:tracePt t="73187" x="6038850" y="3287713"/>
          <p14:tracePt t="73204" x="6019800" y="3224213"/>
          <p14:tracePt t="73220" x="6019800" y="3195638"/>
          <p14:tracePt t="73226" x="6019800" y="3178175"/>
          <p14:tracePt t="73249" x="6019800" y="3168650"/>
          <p14:tracePt t="73256" x="6019800" y="3141663"/>
          <p14:tracePt t="73276" x="6019800" y="3132138"/>
          <p14:tracePt t="73339" x="6019800" y="3122613"/>
          <p14:tracePt t="73366" x="6019800" y="3114675"/>
          <p14:tracePt t="73391" x="6029325" y="3105150"/>
          <p14:tracePt t="73398" x="6056313" y="3095625"/>
          <p14:tracePt t="73418" x="6083300" y="3086100"/>
          <p14:tracePt t="73431" x="6092825" y="3086100"/>
          <p14:tracePt t="73471" x="6102350" y="3078163"/>
          <p14:tracePt t="73477" x="6111875" y="3078163"/>
          <p14:tracePt t="73501" x="6129338" y="3059113"/>
          <p14:tracePt t="73640" x="6029325" y="3059113"/>
          <p14:tracePt t="73667" x="5965825" y="3059113"/>
          <p14:tracePt t="73681" x="5873750" y="3059113"/>
          <p14:tracePt t="73701" x="5745163" y="3059113"/>
          <p14:tracePt t="73722" x="5635625" y="3059113"/>
          <p14:tracePt t="73747" x="5554663" y="3059113"/>
          <p14:tracePt t="73748" x="5518150" y="3059113"/>
          <p14:tracePt t="73762" x="5462588" y="3059113"/>
          <p14:tracePt t="73782" x="5334000" y="3068638"/>
          <p14:tracePt t="73789" x="5280025" y="3078163"/>
          <p14:tracePt t="73810" x="5187950" y="3078163"/>
          <p14:tracePt t="73816" x="5078413" y="3095625"/>
          <p14:tracePt t="73836" x="4978400" y="3095625"/>
          <p14:tracePt t="73860" x="4841875" y="3095625"/>
          <p14:tracePt t="73867" x="4795838" y="3095625"/>
          <p14:tracePt t="73888" x="4732338" y="3095625"/>
          <p14:tracePt t="73902" x="4695825" y="3095625"/>
          <p14:tracePt t="73920" x="4659313" y="3095625"/>
          <p14:tracePt t="73950" x="4613275" y="3095625"/>
          <p14:tracePt t="73970" x="4603750" y="3095625"/>
          <p14:tracePt t="73976" x="4586288" y="3095625"/>
          <p14:tracePt t="74002" x="4576763" y="3095625"/>
          <p14:tracePt t="74008" x="4557713" y="3095625"/>
          <p14:tracePt t="74028" x="4530725" y="3095625"/>
          <p14:tracePt t="74041" x="4521200" y="3095625"/>
          <p14:tracePt t="74057" x="4513263" y="3095625"/>
          <p14:tracePt t="74089" x="4503738" y="3095625"/>
          <p14:tracePt t="74251" x="4494213" y="3095625"/>
          <p14:tracePt t="74288" x="4484688" y="3095625"/>
          <p14:tracePt t="74501" x="4503738" y="3095625"/>
          <p14:tracePt t="74508" x="4521200" y="3095625"/>
          <p14:tracePt t="74527" x="4586288" y="3095625"/>
          <p14:tracePt t="74541" x="4630738" y="3095625"/>
          <p14:tracePt t="74556" x="4667250" y="3095625"/>
          <p14:tracePt t="74572" x="4695825" y="3095625"/>
          <p14:tracePt t="74586" x="4722813" y="3095625"/>
          <p14:tracePt t="74639" x="4732338" y="3095625"/>
          <p14:tracePt t="74653" x="4740275" y="3095625"/>
          <p14:tracePt t="74671" x="4749800" y="3095625"/>
          <p14:tracePt t="74699" x="4786313" y="3095625"/>
          <p14:tracePt t="74731" x="4795838" y="3095625"/>
          <p14:tracePt t="75286" x="4813300" y="3095625"/>
          <p14:tracePt t="75311" x="4851400" y="3095625"/>
          <p14:tracePt t="75340" x="4878388" y="3095625"/>
          <p14:tracePt t="75371" x="4914900" y="3095625"/>
          <p14:tracePt t="75396" x="4941888" y="3095625"/>
          <p14:tracePt t="75422" x="4997450" y="3095625"/>
          <p14:tracePt t="75455" x="5051425" y="3105150"/>
          <p14:tracePt t="75481" x="5087938" y="3105150"/>
          <p14:tracePt t="75488" x="5114925" y="3114675"/>
          <p14:tracePt t="75508" x="5133975" y="3114675"/>
          <p14:tracePt t="75527" x="5170488" y="3114675"/>
          <p14:tracePt t="75540" x="5197475" y="3114675"/>
          <p14:tracePt t="75560" x="5243513" y="3114675"/>
          <p14:tracePt t="75567" x="5260975" y="3114675"/>
          <p14:tracePt t="75587" x="5280025" y="3114675"/>
          <p14:tracePt t="75601" x="5297488" y="3114675"/>
          <p14:tracePt t="75619" x="5326063" y="3114675"/>
          <p14:tracePt t="75632" x="5362575" y="3114675"/>
          <p14:tracePt t="75652" x="5380038" y="3114675"/>
          <p14:tracePt t="75666" x="5389563" y="3114675"/>
          <p14:tracePt t="75680" x="5399088" y="3114675"/>
          <p14:tracePt t="75701" x="5408613" y="3114675"/>
          <p14:tracePt t="75708" x="5416550" y="3122613"/>
          <p14:tracePt t="75819" x="5426075" y="3132138"/>
          <p14:tracePt t="75881" x="5416550" y="3132138"/>
          <p14:tracePt t="75901" x="5316538" y="3122613"/>
          <p14:tracePt t="75921" x="5224463" y="3114675"/>
          <p14:tracePt t="75947" x="5124450" y="3086100"/>
          <p14:tracePt t="75960" x="5078413" y="3086100"/>
          <p14:tracePt t="75982" x="5070475" y="3086100"/>
          <p14:tracePt t="76057" x="5070475" y="3078163"/>
          <p14:tracePt t="76089" x="5151438" y="3078163"/>
          <p14:tracePt t="76101" x="5180013" y="3078163"/>
          <p14:tracePt t="76120" x="5353050" y="3078163"/>
          <p14:tracePt t="76126" x="5408613" y="3078163"/>
          <p14:tracePt t="76148" x="5562600" y="3078163"/>
          <p14:tracePt t="76161" x="5700713" y="3078163"/>
          <p14:tracePt t="76179" x="5810250" y="3078163"/>
          <p14:tracePt t="76199" x="5891213" y="3078163"/>
          <p14:tracePt t="76200" x="5929313" y="3078163"/>
          <p14:tracePt t="76207" x="5956300" y="3078163"/>
          <p14:tracePt t="76226" x="5983288" y="3059113"/>
          <p14:tracePt t="76239" x="6002338" y="3059113"/>
          <p14:tracePt t="76258" x="6029325" y="3049588"/>
          <p14:tracePt t="76273" x="6038850" y="3049588"/>
          <p14:tracePt t="76286" x="6046788" y="3041650"/>
          <p14:tracePt t="76309" x="6056313" y="3041650"/>
          <p14:tracePt t="76321" x="6065838" y="3032125"/>
          <p14:tracePt t="76352" x="6075363" y="3022600"/>
          <p14:tracePt t="76378" x="6083300" y="3013075"/>
          <p14:tracePt t="76396" x="6092825" y="3005138"/>
          <p14:tracePt t="76411" x="6092825" y="2986088"/>
          <p14:tracePt t="76431" x="6092825" y="2959100"/>
          <p14:tracePt t="76450" x="6092825" y="2940050"/>
          <p14:tracePt t="76457" x="6092825" y="2922588"/>
          <p14:tracePt t="76482" x="6092825" y="2886075"/>
          <p14:tracePt t="76507" x="6092825" y="2876550"/>
          <p14:tracePt t="76522" x="6056313" y="2857500"/>
          <p14:tracePt t="76542" x="6002338" y="2840038"/>
          <p14:tracePt t="76569" x="5891213" y="2820988"/>
          <p14:tracePt t="76589" x="5754688" y="2803525"/>
          <p14:tracePt t="76617" x="5618163" y="2803525"/>
          <p14:tracePt t="76631" x="5554663" y="2803525"/>
          <p14:tracePt t="76652" x="5453063" y="2803525"/>
          <p14:tracePt t="76678" x="5399088" y="2803525"/>
          <p14:tracePt t="76698" x="5334000" y="2830513"/>
          <p14:tracePt t="76711" x="5316538" y="2830513"/>
          <p14:tracePt t="76726" x="5280025" y="2857500"/>
          <p14:tracePt t="76741" x="5253038" y="2876550"/>
          <p14:tracePt t="76760" x="5216525" y="2886075"/>
          <p14:tracePt t="76767" x="5207000" y="2894013"/>
          <p14:tracePt t="76788" x="5197475" y="2903538"/>
          <p14:tracePt t="76900" x="5243513" y="2940050"/>
          <p14:tracePt t="76906" x="5260975" y="2949575"/>
          <p14:tracePt t="76929" x="5370513" y="2976563"/>
          <p14:tracePt t="76960" x="5545138" y="3013075"/>
          <p14:tracePt t="76980" x="5635625" y="3022600"/>
          <p14:tracePt t="76988" x="5681663" y="3032125"/>
          <p14:tracePt t="77008" x="5764213" y="3032125"/>
          <p14:tracePt t="77023" x="5818188" y="3032125"/>
          <p14:tracePt t="77037" x="5837238" y="3032125"/>
          <p14:tracePt t="77054" x="5854700" y="3032125"/>
          <p14:tracePt t="77070" x="5864225" y="3032125"/>
          <p14:tracePt t="77087" x="5873750" y="3032125"/>
          <p14:tracePt t="77428" x="5883275" y="3032125"/>
          <p14:tracePt t="77489" x="5883275" y="3022600"/>
          <p14:tracePt t="77516" x="5873750" y="3022600"/>
          <p14:tracePt t="77597" x="5864225" y="3022600"/>
          <p14:tracePt t="77691" x="5854700" y="3022600"/>
          <p14:tracePt t="77711" x="5827713" y="3022600"/>
          <p14:tracePt t="77738" x="5754688" y="3022600"/>
          <p14:tracePt t="77756" x="5654675" y="3022600"/>
          <p14:tracePt t="77771" x="5554663" y="3032125"/>
          <p14:tracePt t="77786" x="5399088" y="3041650"/>
          <p14:tracePt t="77804" x="5170488" y="3059113"/>
          <p14:tracePt t="77820" x="4887913" y="3078163"/>
          <p14:tracePt t="77826" x="4740275" y="3078163"/>
          <p14:tracePt t="77849" x="4421188" y="3078163"/>
          <p14:tracePt t="77870" x="3698875" y="3078163"/>
          <p14:tracePt t="77901" x="2951163" y="3049588"/>
          <p14:tracePt t="77907" x="2640013" y="3032125"/>
          <p14:tracePt t="77927" x="1808163" y="2940050"/>
          <p14:tracePt t="77941" x="712788" y="28400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6|5.3|25.9|3.2|4.3|2|16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7.4|2.4|0.6|14.9|1.6|2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2.7|18.3|28.8|6.2|11.2|1.9|2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33.4|4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63.5|57.2|33.8|44.3|4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3|54.7|57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.4|12.2|37.4|35|6.2|37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6.7|3.4|19|5.4|3|14.3|16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54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6.6|8.6|3.6|7.6|6.7|7.9|8.9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1.7|10.3|13.8|18.6|2.1|0.3|0.2|0.2|0.2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3.3|2.7|24.8|17.9|17.5|26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4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2.6|17.3|21.9|10.1|1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2|4.6|7.2|1.3|2.8|0.8|18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|17.1|10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|9.1|42.7|28.3|13|15.6|21.7|11.3|25.2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3|0.3|0.7|4.7|16.5|7.9|4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7813</TotalTime>
  <Words>1662</Words>
  <Application>Microsoft Office PowerPoint</Application>
  <PresentationFormat>On-screen Show (4:3)</PresentationFormat>
  <Paragraphs>423</Paragraphs>
  <Slides>30</Slides>
  <Notes>2</Notes>
  <HiddenSlides>0</HiddenSlides>
  <MMClips>29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Narrow</vt:lpstr>
      <vt:lpstr>Calibri</vt:lpstr>
      <vt:lpstr>Cambria</vt:lpstr>
      <vt:lpstr>Cambria Math</vt:lpstr>
      <vt:lpstr>Wingdings</vt:lpstr>
      <vt:lpstr>Office Theme</vt:lpstr>
      <vt:lpstr>Matematičke metode  u fizičkoj hemiji</vt:lpstr>
      <vt:lpstr>Tema predavanja: regresiona analiza</vt:lpstr>
      <vt:lpstr>Regresiona analiza</vt:lpstr>
      <vt:lpstr>Linearizacija</vt:lpstr>
      <vt:lpstr>Podešavanje parametara funkcije metodom najmanjih kvadrata</vt:lpstr>
      <vt:lpstr>Podešavanje parametara funkcije pomoću MNK</vt:lpstr>
      <vt:lpstr>MNK: slučaj linearne zavisnosti</vt:lpstr>
      <vt:lpstr>MNK: slučaj linearne zavisnosti</vt:lpstr>
      <vt:lpstr>MNK: slučaj linearne zavisnosti</vt:lpstr>
      <vt:lpstr>MNK: slučaj linearne zavisnosti</vt:lpstr>
      <vt:lpstr>MNK: slučaj linearne zavisnosti</vt:lpstr>
      <vt:lpstr>MNK: slučaj linearne zavisnosti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MNK: slučaj linearne zavisnosti</vt:lpstr>
      <vt:lpstr>PowerPoint Presentation</vt:lpstr>
      <vt:lpstr>Primer: Fotoelektrični efekat Određivanje izlaznog rada ispitivanog materijala</vt:lpstr>
      <vt:lpstr>Primer: Reaktivnost grafena sa kiseoničnim defektima</vt:lpstr>
      <vt:lpstr>Slučaj nelinearne funkcionalne zavisnosti</vt:lpstr>
      <vt:lpstr>Primer: Adsorpcione izoterme</vt:lpstr>
      <vt:lpstr>PowerPoint Presentation</vt:lpstr>
      <vt:lpstr>Softverska obrada podataka</vt:lpstr>
      <vt:lpstr>PowerPoint Presentation</vt:lpstr>
      <vt:lpstr>“Chocolate Consumption, Cognitive Function, and Nobel Laureates“</vt:lpstr>
      <vt:lpstr>PowerPoint Presentation</vt:lpstr>
      <vt:lpstr>Pitanja?</vt:lpstr>
    </vt:vector>
  </TitlesOfParts>
  <Company>test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Matematičke metode u fizičkoj hemiji</dc:title>
  <dc:creator>win7</dc:creator>
  <cp:lastModifiedBy>Ana Dobrota</cp:lastModifiedBy>
  <cp:revision>2436</cp:revision>
  <dcterms:created xsi:type="dcterms:W3CDTF">2019-10-07T19:36:59Z</dcterms:created>
  <dcterms:modified xsi:type="dcterms:W3CDTF">2020-11-01T22:25:40Z</dcterms:modified>
</cp:coreProperties>
</file>