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20C"/>
    <a:srgbClr val="4847D6"/>
    <a:srgbClr val="39E74B"/>
    <a:srgbClr val="FA2A2A"/>
    <a:srgbClr val="FC1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94" autoAdjust="0"/>
    <p:restoredTop sz="94660"/>
  </p:normalViewPr>
  <p:slideViewPr>
    <p:cSldViewPr>
      <p:cViewPr varScale="1">
        <p:scale>
          <a:sx n="60" d="100"/>
          <a:sy n="60" d="100"/>
        </p:scale>
        <p:origin x="856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665E-7121-4865-AFE7-3916AFEDB798}" type="datetimeFigureOut">
              <a:rPr lang="en-US" smtClean="0"/>
              <a:t>10/9/2020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DE60-1F82-4CBF-BB49-099660432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20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1AED9-51B0-4825-BEA0-C3C345DBEC1D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7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1E7C-FBC9-4A52-97DB-F5D4E2395EAA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18D4A-9121-4857-A167-A98FA45C933E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2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B2AF5-164B-48A5-9973-E29E47611A3A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29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D3F4-9955-46C3-82A6-5F7AC6FEC6FA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B8A11-DCAA-4576-8758-81D71B8F59BD}" type="datetime1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00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36F9-A2B5-4A66-9206-985D4C682BD1}" type="datetime1">
              <a:rPr lang="en-GB" smtClean="0"/>
              <a:t>09/10/2020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2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EA42-3572-46D1-AAA8-3F67D0621188}" type="datetime1">
              <a:rPr lang="en-GB" smtClean="0"/>
              <a:t>09/10/2020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0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E01-8AC2-4A43-976E-D890E00F9407}" type="datetime1">
              <a:rPr lang="en-GB" smtClean="0"/>
              <a:t>09/10/2020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3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18198-E133-4B1C-891E-832C837FA6E4}" type="datetime1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2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F63-4E2F-49EB-9481-88D6BC58FFE3}" type="datetime1">
              <a:rPr lang="en-GB" smtClean="0"/>
              <a:t>09/10/2020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655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E08D9-463F-4839-B28A-C206F5F5145D}" type="datetime1">
              <a:rPr lang="en-GB" smtClean="0"/>
              <a:t>09/10/2020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157F-3E06-4896-ABF5-651A2939E9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8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hyperlink" Target="mailto:ana.dobrota@ffh.bg.ac.r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3.m4a"/><Relationship Id="rId7" Type="http://schemas.openxmlformats.org/officeDocument/2006/relationships/image" Target="../media/image38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2.m4a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3.m4a"/><Relationship Id="rId7" Type="http://schemas.openxmlformats.org/officeDocument/2006/relationships/image" Target="../media/image1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m4a"/><Relationship Id="rId7" Type="http://schemas.openxmlformats.org/officeDocument/2006/relationships/image" Target="../media/image2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20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7.m4a"/><Relationship Id="rId7" Type="http://schemas.openxmlformats.org/officeDocument/2006/relationships/image" Target="../media/image24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808" y="3916993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Stepen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koren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Kompleksni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ook Antiqua" pitchFamily="18" charset="0"/>
              </a:rPr>
              <a:t>brojevi</a:t>
            </a:r>
            <a:r>
              <a:rPr lang="en-US" sz="3600" b="1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en-GB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328" y="5517232"/>
            <a:ext cx="7920880" cy="1080120"/>
          </a:xfrm>
        </p:spPr>
        <p:txBody>
          <a:bodyPr>
            <a:normAutofit lnSpcReduction="10000"/>
          </a:bodyPr>
          <a:lstStyle/>
          <a:p>
            <a:r>
              <a:rPr lang="sr-Latn-R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Predavanje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2</a:t>
            </a:r>
            <a:endParaRPr lang="sr-Latn-RS" sz="20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r>
              <a:rPr lang="sr-Latn-R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doc. dr Ana Dobrota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hlinkClick r:id="rId4"/>
              </a:rPr>
              <a:t>ana.dobrota@ffh.bg.ac.rs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  <a:p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2B4D3-AFFA-46A7-B970-31436C8D3B98}"/>
              </a:ext>
            </a:extLst>
          </p:cNvPr>
          <p:cNvSpPr/>
          <p:nvPr/>
        </p:nvSpPr>
        <p:spPr>
          <a:xfrm>
            <a:off x="2195736" y="426421"/>
            <a:ext cx="4662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</a:rPr>
              <a:t>Praktikum iz matematike za fizikohemičare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F1AFFB03-2EC2-4BE7-B1E3-AADDCF4704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9400" r="20863" b="9400"/>
          <a:stretch/>
        </p:blipFill>
        <p:spPr>
          <a:xfrm>
            <a:off x="3366467" y="1628800"/>
            <a:ext cx="2411065" cy="171700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3D735A-1594-4D6D-8212-D5400C4F9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6"/>
    </mc:Choice>
    <mc:Fallback xmlns="">
      <p:transition spd="slow" advTm="2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40A3-A6EA-466F-87DC-0EADC3865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Kompleksni brojevi</a:t>
            </a:r>
            <a:b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Moduo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argument </a:t>
            </a: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kompleksnog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broja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BC17-026F-43D1-85EE-2FF82E71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2D53B-0809-46C7-97CF-646B286C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810980"/>
            <a:ext cx="5397064" cy="4750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BF5044-6952-4324-AC22-870C5707490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7B5797E-5A96-4668-A66E-B7E178B15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AE1603-5E08-4FB5-9F82-040A3BC37154}"/>
                  </a:ext>
                </a:extLst>
              </p:cNvPr>
              <p:cNvSpPr txBox="1"/>
              <p:nvPr/>
            </p:nvSpPr>
            <p:spPr>
              <a:xfrm>
                <a:off x="6111254" y="1988840"/>
                <a:ext cx="23948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en-US" sz="2000" dirty="0"/>
                  <a:t>– </a:t>
                </a:r>
                <a:r>
                  <a:rPr lang="en-US" sz="2000" dirty="0" err="1"/>
                  <a:t>moduo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z</a:t>
                </a:r>
              </a:p>
              <a:p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𝛷</m:t>
                    </m:r>
                  </m:oMath>
                </a14:m>
                <a:r>
                  <a:rPr lang="en-US" sz="2000" dirty="0"/>
                  <a:t> – argument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z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5AE1603-5E08-4FB5-9F82-040A3BC37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254" y="1988840"/>
                <a:ext cx="2394823" cy="707886"/>
              </a:xfrm>
              <a:prstGeom prst="rect">
                <a:avLst/>
              </a:prstGeom>
              <a:blipFill>
                <a:blip r:embed="rId6"/>
                <a:stretch>
                  <a:fillRect l="-1276" t="-4310" r="-2041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60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01"/>
    </mc:Choice>
    <mc:Fallback xmlns="">
      <p:transition spd="slow" advTm="6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4" x="5910263" y="4383088"/>
          <p14:tracePt t="1129" x="5900738" y="4392613"/>
          <p14:tracePt t="1140" x="5891213" y="4410075"/>
          <p14:tracePt t="1154" x="5891213" y="4419600"/>
          <p14:tracePt t="1171" x="5883275" y="4429125"/>
          <p14:tracePt t="1171" x="5873750" y="4438650"/>
          <p14:tracePt t="1188" x="5873750" y="4446588"/>
          <p14:tracePt t="1219" x="5864225" y="4446588"/>
          <p14:tracePt t="1235" x="5846763" y="4456113"/>
          <p14:tracePt t="1239" x="5837238" y="4456113"/>
          <p14:tracePt t="1254" x="5827713" y="4456113"/>
          <p14:tracePt t="1271" x="5818188" y="4456113"/>
          <p14:tracePt t="1272" x="5810250" y="4456113"/>
          <p14:tracePt t="1288" x="5800725" y="4456113"/>
          <p14:tracePt t="1289" x="5800725" y="4465638"/>
          <p14:tracePt t="1305" x="5791200" y="4475163"/>
          <p14:tracePt t="1306" x="5764213" y="4483100"/>
          <p14:tracePt t="1322" x="5727700" y="4492625"/>
          <p14:tracePt t="1322" x="5718175" y="4492625"/>
          <p14:tracePt t="1338" x="5708650" y="4502150"/>
          <p14:tracePt t="1339" x="5700713" y="4502150"/>
          <p14:tracePt t="1355" x="5681663" y="4511675"/>
          <p14:tracePt t="1356" x="5664200" y="4511675"/>
          <p14:tracePt t="1372" x="5645150" y="4519613"/>
          <p14:tracePt t="1372" x="5608638" y="4519613"/>
          <p14:tracePt t="1388" x="5581650" y="4529138"/>
          <p14:tracePt t="1389" x="5535613" y="4529138"/>
          <p14:tracePt t="1405" x="5499100" y="4548188"/>
          <p14:tracePt t="1406" x="5462588" y="4548188"/>
          <p14:tracePt t="1422" x="5445125" y="4556125"/>
          <p14:tracePt t="1422" x="5426075" y="4556125"/>
          <p14:tracePt t="1438" x="5408613" y="4556125"/>
          <p14:tracePt t="1455" x="5389563" y="4556125"/>
          <p14:tracePt t="1456" x="5380038" y="4556125"/>
          <p14:tracePt t="1472" x="5362575" y="4556125"/>
          <p14:tracePt t="1472" x="5343525" y="4556125"/>
          <p14:tracePt t="1488" x="5326063" y="4556125"/>
          <p14:tracePt t="1489" x="5316538" y="4556125"/>
          <p14:tracePt t="1505" x="5297488" y="4548188"/>
          <p14:tracePt t="1506" x="5280025" y="4538663"/>
          <p14:tracePt t="1522" x="5260975" y="4529138"/>
          <p14:tracePt t="1522" x="5243513" y="4502150"/>
          <p14:tracePt t="1524" x="5224463" y="4492625"/>
          <p14:tracePt t="1538" x="5187950" y="4465638"/>
          <p14:tracePt t="1540" x="5180013" y="4456113"/>
          <p14:tracePt t="1555" x="5151438" y="4438650"/>
          <p14:tracePt t="1557" x="5106988" y="4410075"/>
          <p14:tracePt t="1572" x="5087938" y="4392613"/>
          <p14:tracePt t="1573" x="5070475" y="4383088"/>
          <p14:tracePt t="1588" x="5041900" y="4365625"/>
          <p14:tracePt t="1590" x="5014913" y="4346575"/>
          <p14:tracePt t="1605" x="5005388" y="4337050"/>
          <p14:tracePt t="1606" x="4978400" y="4319588"/>
          <p14:tracePt t="1622" x="4978400" y="4310063"/>
          <p14:tracePt t="1623" x="4968875" y="4300538"/>
          <p14:tracePt t="1639" x="4951413" y="4283075"/>
          <p14:tracePt t="1640" x="4924425" y="4256088"/>
          <p14:tracePt t="1655" x="4914900" y="4246563"/>
          <p14:tracePt t="1672" x="4905375" y="4246563"/>
          <p14:tracePt t="1700" x="4895850" y="4237038"/>
          <p14:tracePt t="1716" x="4895850" y="4227513"/>
          <p14:tracePt t="1721" x="4887913" y="4219575"/>
          <p14:tracePt t="1739" x="4887913" y="4210050"/>
          <p14:tracePt t="1739" x="4878388" y="4191000"/>
          <p14:tracePt t="1755" x="4868863" y="4164013"/>
          <p14:tracePt t="1756" x="4868863" y="4154488"/>
          <p14:tracePt t="1772" x="4868863" y="4146550"/>
          <p14:tracePt t="1788" x="4859338" y="4137025"/>
          <p14:tracePt t="1789" x="4859338" y="4127500"/>
          <p14:tracePt t="1805" x="4859338" y="4117975"/>
          <p14:tracePt t="1822" x="4859338" y="4110038"/>
          <p14:tracePt t="2109" x="4859338" y="4117975"/>
          <p14:tracePt t="2112" x="4868863" y="4127500"/>
          <p14:tracePt t="2124" x="4878388" y="4137025"/>
          <p14:tracePt t="2138" x="4887913" y="4154488"/>
          <p14:tracePt t="2140" x="4887913" y="4164013"/>
          <p14:tracePt t="2156" x="4887913" y="4183063"/>
          <p14:tracePt t="2172" x="4895850" y="4191000"/>
          <p14:tracePt t="2220" x="4895850" y="4200525"/>
          <p14:tracePt t="3079" x="4895850" y="4219575"/>
          <p14:tracePt t="3082" x="4895850" y="4227513"/>
          <p14:tracePt t="3094" x="4895850" y="4246563"/>
          <p14:tracePt t="3105" x="4895850" y="4264025"/>
          <p14:tracePt t="3122" x="4895850" y="4273550"/>
          <p14:tracePt t="3122" x="4905375" y="4283075"/>
          <p14:tracePt t="3142" x="4914900" y="4310063"/>
          <p14:tracePt t="3155" x="4914900" y="4319588"/>
          <p14:tracePt t="3398" x="4914900" y="4329113"/>
          <p14:tracePt t="3402" x="4914900" y="4346575"/>
          <p14:tracePt t="3414" x="4914900" y="4356100"/>
          <p14:tracePt t="3430" x="4932363" y="4383088"/>
          <p14:tracePt t="3438" x="4932363" y="4392613"/>
          <p14:tracePt t="3455" x="4941888" y="4410075"/>
          <p14:tracePt t="3456" x="4951413" y="4429125"/>
          <p14:tracePt t="3472" x="4960938" y="4438650"/>
          <p14:tracePt t="3472" x="4968875" y="4456113"/>
          <p14:tracePt t="3488" x="4978400" y="4475163"/>
          <p14:tracePt t="3489" x="4978400" y="4492625"/>
          <p14:tracePt t="3505" x="4987925" y="4511675"/>
          <p14:tracePt t="3506" x="4997450" y="4519613"/>
          <p14:tracePt t="3522" x="4997450" y="4529138"/>
          <p14:tracePt t="3522" x="5014913" y="4548188"/>
          <p14:tracePt t="3538" x="5024438" y="4548188"/>
          <p14:tracePt t="3539" x="5033963" y="4565650"/>
          <p14:tracePt t="3555" x="5051425" y="4584700"/>
          <p14:tracePt t="3556" x="5078413" y="4602163"/>
          <p14:tracePt t="3572" x="5097463" y="4611688"/>
          <p14:tracePt t="3588" x="5114925" y="4621213"/>
          <p14:tracePt t="3589" x="5124450" y="4621213"/>
          <p14:tracePt t="3590" x="5151438" y="4629150"/>
          <p14:tracePt t="3605" x="5170488" y="4629150"/>
          <p14:tracePt t="3622" x="5207000" y="4648200"/>
          <p14:tracePt t="3622" x="5243513" y="4648200"/>
          <p14:tracePt t="3624" x="5280025" y="4648200"/>
          <p14:tracePt t="3638" x="5316538" y="4648200"/>
          <p14:tracePt t="3640" x="5362575" y="4648200"/>
          <p14:tracePt t="3655" x="5399088" y="4648200"/>
          <p14:tracePt t="3657" x="5435600" y="4648200"/>
          <p14:tracePt t="3672" x="5462588" y="4648200"/>
          <p14:tracePt t="3673" x="5481638" y="4648200"/>
          <p14:tracePt t="3688" x="5508625" y="4648200"/>
          <p14:tracePt t="3690" x="5526088" y="4648200"/>
          <p14:tracePt t="3705" x="5535613" y="4648200"/>
          <p14:tracePt t="3721" x="5554663" y="4648200"/>
          <p14:tracePt t="3738" x="5562600" y="4648200"/>
          <p14:tracePt t="3740" x="5581650" y="4638675"/>
          <p14:tracePt t="3755" x="5591175" y="4629150"/>
          <p14:tracePt t="3756" x="5599113" y="4621213"/>
          <p14:tracePt t="3772" x="5608638" y="4611688"/>
          <p14:tracePt t="3774" x="5618163" y="4602163"/>
          <p14:tracePt t="3789" x="5627688" y="4592638"/>
          <p14:tracePt t="3790" x="5645150" y="4575175"/>
          <p14:tracePt t="3822" x="5654675" y="4565650"/>
          <p14:tracePt t="3822" x="5664200" y="4538663"/>
          <p14:tracePt t="3838" x="5664200" y="4529138"/>
          <p14:tracePt t="3839" x="5672138" y="4502150"/>
          <p14:tracePt t="3855" x="5672138" y="4483100"/>
          <p14:tracePt t="3856" x="5672138" y="4475163"/>
          <p14:tracePt t="3872" x="5681663" y="4456113"/>
          <p14:tracePt t="3872" x="5681663" y="4438650"/>
          <p14:tracePt t="3888" x="5691188" y="4419600"/>
          <p14:tracePt t="3889" x="5691188" y="4410075"/>
          <p14:tracePt t="3905" x="5691188" y="4392613"/>
          <p14:tracePt t="3906" x="5691188" y="4383088"/>
          <p14:tracePt t="3922" x="5691188" y="4373563"/>
          <p14:tracePt t="3922" x="5691188" y="4365625"/>
          <p14:tracePt t="3938" x="5691188" y="4356100"/>
          <p14:tracePt t="3939" x="5691188" y="4346575"/>
          <p14:tracePt t="3955" x="5691188" y="4337050"/>
          <p14:tracePt t="3956" x="5691188" y="4329113"/>
          <p14:tracePt t="3973" x="5691188" y="4319588"/>
          <p14:tracePt t="3992" x="5691188" y="4310063"/>
          <p14:tracePt t="4024" x="5691188" y="4292600"/>
          <p14:tracePt t="4040" x="5681663" y="4283075"/>
          <p14:tracePt t="4056" x="5672138" y="4273550"/>
          <p14:tracePt t="4072" x="5664200" y="4273550"/>
          <p14:tracePt t="4076" x="5654675" y="4273550"/>
          <p14:tracePt t="4089" x="5645150" y="4264025"/>
          <p14:tracePt t="4105" x="5635625" y="4264025"/>
          <p14:tracePt t="4106" x="5627688" y="4256088"/>
          <p14:tracePt t="4122" x="5618163" y="4256088"/>
          <p14:tracePt t="4122" x="5599113" y="4246563"/>
          <p14:tracePt t="4138" x="5591175" y="4246563"/>
          <p14:tracePt t="4139" x="5581650" y="4246563"/>
          <p14:tracePt t="4168" x="5572125" y="4246563"/>
          <p14:tracePt t="4172" x="5562600" y="4237038"/>
          <p14:tracePt t="4188" x="5554663" y="4237038"/>
          <p14:tracePt t="4205" x="5554663" y="4227513"/>
          <p14:tracePt t="4864" x="5554663" y="4219575"/>
          <p14:tracePt t="4884" x="5572125" y="4210050"/>
          <p14:tracePt t="4896" x="5618163" y="4200525"/>
          <p14:tracePt t="4905" x="5645150" y="4200525"/>
          <p14:tracePt t="4922" x="5708650" y="4191000"/>
          <p14:tracePt t="4922" x="5745163" y="4191000"/>
          <p14:tracePt t="4938" x="5773738" y="4191000"/>
          <p14:tracePt t="4939" x="5818188" y="4191000"/>
          <p14:tracePt t="4955" x="5873750" y="4191000"/>
          <p14:tracePt t="4956" x="5929313" y="4191000"/>
          <p14:tracePt t="4973" x="6046788" y="4191000"/>
          <p14:tracePt t="4989" x="6102350" y="4191000"/>
          <p14:tracePt t="4990" x="6165850" y="4191000"/>
          <p14:tracePt t="5005" x="6202363" y="4191000"/>
          <p14:tracePt t="5006" x="6248400" y="4191000"/>
          <p14:tracePt t="5022" x="6294438" y="4191000"/>
          <p14:tracePt t="5022" x="6321425" y="4191000"/>
          <p14:tracePt t="5038" x="6330950" y="4191000"/>
          <p14:tracePt t="5039" x="6348413" y="4191000"/>
          <p14:tracePt t="5074" x="6357938" y="4183063"/>
          <p14:tracePt t="6098" x="6367463" y="4183063"/>
          <p14:tracePt t="6114" x="6375400" y="4191000"/>
          <p14:tracePt t="6146" x="6384925" y="4200525"/>
          <p14:tracePt t="6150" x="6394450" y="4210050"/>
          <p14:tracePt t="6162" x="6394450" y="4219575"/>
          <p14:tracePt t="6171" x="6394450" y="4227513"/>
          <p14:tracePt t="6188" x="6403975" y="4246563"/>
          <p14:tracePt t="6189" x="6411913" y="4256088"/>
          <p14:tracePt t="6205" x="6411913" y="4264025"/>
          <p14:tracePt t="6206" x="6411913" y="4292600"/>
          <p14:tracePt t="6221" x="6411913" y="4310063"/>
          <p14:tracePt t="6222" x="6421438" y="4329113"/>
          <p14:tracePt t="6238" x="6421438" y="4346575"/>
          <p14:tracePt t="6239" x="6421438" y="4365625"/>
          <p14:tracePt t="6255" x="6421438" y="4383088"/>
          <p14:tracePt t="6256" x="6421438" y="4410075"/>
          <p14:tracePt t="6271" x="6421438" y="4438650"/>
          <p14:tracePt t="6272" x="6421438" y="4456113"/>
          <p14:tracePt t="6288" x="6421438" y="4502150"/>
          <p14:tracePt t="6290" x="6421438" y="4529138"/>
          <p14:tracePt t="6305" x="6421438" y="4548188"/>
          <p14:tracePt t="6306" x="6421438" y="4584700"/>
          <p14:tracePt t="6321" x="6421438" y="4602163"/>
          <p14:tracePt t="6323" x="6411913" y="4621213"/>
          <p14:tracePt t="6325" x="6394450" y="4638675"/>
          <p14:tracePt t="6328" x="6384925" y="4657725"/>
          <p14:tracePt t="6355" x="6384925" y="4665663"/>
          <p14:tracePt t="6356" x="6375400" y="4694238"/>
          <p14:tracePt t="6372" x="6367463" y="4694238"/>
          <p14:tracePt t="6373" x="6357938" y="4711700"/>
          <p14:tracePt t="6388" x="6338888" y="4738688"/>
          <p14:tracePt t="6389" x="6330950" y="4738688"/>
          <p14:tracePt t="6405" x="6321425" y="4748213"/>
          <p14:tracePt t="6421" x="6302375" y="4767263"/>
          <p14:tracePt t="6422" x="6294438" y="4775200"/>
          <p14:tracePt t="6424" x="6275388" y="4794250"/>
          <p14:tracePt t="6438" x="6257925" y="4811713"/>
          <p14:tracePt t="6440" x="6221413" y="4840288"/>
          <p14:tracePt t="6455" x="6192838" y="4848225"/>
          <p14:tracePt t="6457" x="6165850" y="4857750"/>
          <p14:tracePt t="6472" x="6129338" y="4867275"/>
          <p14:tracePt t="6473" x="6102350" y="4867275"/>
          <p14:tracePt t="6488" x="6056313" y="4884738"/>
          <p14:tracePt t="6490" x="6038850" y="4903788"/>
          <p14:tracePt t="6505" x="6010275" y="4913313"/>
          <p14:tracePt t="6506" x="5992813" y="4922838"/>
          <p14:tracePt t="6521" x="5973763" y="4922838"/>
          <p14:tracePt t="6523" x="5946775" y="4930775"/>
          <p14:tracePt t="6538" x="5929313" y="4940300"/>
          <p14:tracePt t="6555" x="5919788" y="4940300"/>
          <p14:tracePt t="6571" x="5900738" y="4949825"/>
          <p14:tracePt t="6573" x="5891213" y="4949825"/>
          <p14:tracePt t="6588" x="5883275" y="4959350"/>
          <p14:tracePt t="6605" x="5873750" y="4959350"/>
          <p14:tracePt t="6621" x="5864225" y="4959350"/>
          <p14:tracePt t="6638" x="5846763" y="4959350"/>
          <p14:tracePt t="6655" x="5827713" y="4967288"/>
          <p14:tracePt t="6656" x="5818188" y="4967288"/>
          <p14:tracePt t="6692" x="5800725" y="4967288"/>
          <p14:tracePt t="6705" x="5791200" y="4967288"/>
          <p14:tracePt t="6724" x="5781675" y="4976813"/>
          <p14:tracePt t="11566" x="5764213" y="4986338"/>
          <p14:tracePt t="11570" x="5754688" y="4986338"/>
          <p14:tracePt t="11584" x="5664200" y="5049838"/>
          <p14:tracePt t="11589" x="5562600" y="5105400"/>
          <p14:tracePt t="11605" x="5426075" y="5168900"/>
          <p14:tracePt t="11605" x="5270500" y="5222875"/>
          <p14:tracePt t="11621" x="5133975" y="5287963"/>
          <p14:tracePt t="11622" x="4978400" y="5332413"/>
          <p14:tracePt t="11638" x="4851400" y="5378450"/>
          <p14:tracePt t="11639" x="4695825" y="5424488"/>
          <p14:tracePt t="11655" x="4557713" y="5451475"/>
          <p14:tracePt t="11655" x="4421188" y="5487988"/>
          <p14:tracePt t="11671" x="4311650" y="5514975"/>
          <p14:tracePt t="11672" x="4211638" y="5543550"/>
          <p14:tracePt t="11688" x="4110038" y="5570538"/>
          <p14:tracePt t="11689" x="4019550" y="5580063"/>
          <p14:tracePt t="11705" x="3937000" y="5597525"/>
          <p14:tracePt t="11706" x="3854450" y="5607050"/>
          <p14:tracePt t="11721" x="3781425" y="5624513"/>
          <p14:tracePt t="11722" x="3698875" y="5634038"/>
          <p14:tracePt t="11738" x="3644900" y="5634038"/>
          <p14:tracePt t="11738" x="3581400" y="5634038"/>
          <p14:tracePt t="11754" x="3544888" y="5634038"/>
          <p14:tracePt t="11755" x="3498850" y="5643563"/>
          <p14:tracePt t="11771" x="3479800" y="5643563"/>
          <p14:tracePt t="11772" x="3462338" y="5643563"/>
          <p14:tracePt t="11788" x="3443288" y="5643563"/>
          <p14:tracePt t="11789" x="3435350" y="5643563"/>
          <p14:tracePt t="11805" x="3416300" y="5643563"/>
          <p14:tracePt t="11821" x="3406775" y="5643563"/>
          <p14:tracePt t="11822" x="3379788" y="5643563"/>
          <p14:tracePt t="11838" x="3333750" y="5643563"/>
          <p14:tracePt t="11839" x="3289300" y="5661025"/>
          <p14:tracePt t="11840" x="3252788" y="5661025"/>
          <p14:tracePt t="11855" x="3197225" y="5670550"/>
          <p14:tracePt t="11856" x="3151188" y="5670550"/>
          <p14:tracePt t="11871" x="3124200" y="5680075"/>
          <p14:tracePt t="11872" x="3078163" y="5689600"/>
          <p14:tracePt t="11888" x="2995613" y="5707063"/>
          <p14:tracePt t="11889" x="2905125" y="5716588"/>
          <p14:tracePt t="11905" x="2805113" y="5734050"/>
          <p14:tracePt t="11905" x="2686050" y="5762625"/>
          <p14:tracePt t="11921" x="2576513" y="5789613"/>
          <p14:tracePt t="11922" x="2457450" y="5807075"/>
          <p14:tracePt t="11924" x="2338388" y="5835650"/>
          <p14:tracePt t="11938" x="2247900" y="5862638"/>
          <p14:tracePt t="11940" x="2146300" y="5872163"/>
          <p14:tracePt t="11955" x="2063750" y="5889625"/>
          <p14:tracePt t="11957" x="2009775" y="5899150"/>
          <p14:tracePt t="11975" x="1927225" y="5918200"/>
          <p14:tracePt t="11989" x="1900238" y="5918200"/>
          <p14:tracePt t="11990" x="1890713" y="5926138"/>
          <p14:tracePt t="12005" x="1881188" y="5926138"/>
          <p14:tracePt t="12006" x="1863725" y="5935663"/>
          <p14:tracePt t="12144" x="1854200" y="5945188"/>
          <p14:tracePt t="12164" x="1873250" y="5945188"/>
          <p14:tracePt t="12176" x="1917700" y="5954713"/>
          <p14:tracePt t="12180" x="1946275" y="5954713"/>
          <p14:tracePt t="12192" x="2000250" y="5954713"/>
          <p14:tracePt t="12205" x="2055813" y="5954713"/>
          <p14:tracePt t="12221" x="2119313" y="5954713"/>
          <p14:tracePt t="12222" x="2146300" y="5954713"/>
          <p14:tracePt t="12238" x="2201863" y="5954713"/>
          <p14:tracePt t="12239" x="2255838" y="5954713"/>
          <p14:tracePt t="12240" x="2338388" y="5954713"/>
          <p14:tracePt t="12255" x="2393950" y="5954713"/>
          <p14:tracePt t="12256" x="2466975" y="5954713"/>
          <p14:tracePt t="12271" x="2530475" y="5954713"/>
          <p14:tracePt t="12273" x="2584450" y="5954713"/>
          <p14:tracePt t="12288" x="2657475" y="5954713"/>
          <p14:tracePt t="12289" x="2740025" y="5954713"/>
          <p14:tracePt t="12305" x="2813050" y="5954713"/>
          <p14:tracePt t="12306" x="2886075" y="5954713"/>
          <p14:tracePt t="12321" x="2968625" y="5954713"/>
          <p14:tracePt t="12323" x="3060700" y="5954713"/>
          <p14:tracePt t="12338" x="3151188" y="5954713"/>
          <p14:tracePt t="12339" x="3252788" y="5972175"/>
          <p14:tracePt t="12340" x="3343275" y="5972175"/>
          <p14:tracePt t="12354" x="3443288" y="5972175"/>
          <p14:tracePt t="12356" x="3535363" y="5972175"/>
          <p14:tracePt t="12371" x="3625850" y="5972175"/>
          <p14:tracePt t="12372" x="3708400" y="5972175"/>
          <p14:tracePt t="12388" x="3781425" y="5972175"/>
          <p14:tracePt t="12390" x="3863975" y="5981700"/>
          <p14:tracePt t="12405" x="3937000" y="5981700"/>
          <p14:tracePt t="12406" x="4010025" y="5981700"/>
          <p14:tracePt t="12421" x="4092575" y="5981700"/>
          <p14:tracePt t="12423" x="4165600" y="5981700"/>
          <p14:tracePt t="12438" x="4238625" y="5981700"/>
          <p14:tracePt t="12439" x="4321175" y="5981700"/>
          <p14:tracePt t="12455" x="4394200" y="5981700"/>
          <p14:tracePt t="12456" x="4467225" y="5981700"/>
          <p14:tracePt t="12471" x="4549775" y="5981700"/>
          <p14:tracePt t="12473" x="4622800" y="5981700"/>
          <p14:tracePt t="12488" x="4713288" y="5981700"/>
          <p14:tracePt t="12489" x="4813300" y="5981700"/>
          <p14:tracePt t="12505" x="4887913" y="5981700"/>
          <p14:tracePt t="12506" x="4960938" y="5981700"/>
          <p14:tracePt t="12521" x="5060950" y="5981700"/>
          <p14:tracePt t="12523" x="5133975" y="5981700"/>
          <p14:tracePt t="12538" x="5207000" y="5981700"/>
          <p14:tracePt t="12539" x="5289550" y="5981700"/>
          <p14:tracePt t="12555" x="5362575" y="5981700"/>
          <p14:tracePt t="12556" x="5435600" y="5981700"/>
          <p14:tracePt t="12571" x="5535613" y="5981700"/>
          <p14:tracePt t="12573" x="5608638" y="5981700"/>
          <p14:tracePt t="12588" x="5700713" y="5981700"/>
          <p14:tracePt t="12589" x="5781675" y="5981700"/>
          <p14:tracePt t="12605" x="5854700" y="5981700"/>
          <p14:tracePt t="12606" x="5929313" y="5981700"/>
          <p14:tracePt t="12621" x="5992813" y="5981700"/>
          <p14:tracePt t="12623" x="6046788" y="5981700"/>
          <p14:tracePt t="12638" x="6102350" y="5981700"/>
          <p14:tracePt t="12639" x="6165850" y="5981700"/>
          <p14:tracePt t="12640" x="6202363" y="5981700"/>
          <p14:tracePt t="12655" x="6248400" y="5981700"/>
          <p14:tracePt t="12656" x="6275388" y="5991225"/>
          <p14:tracePt t="12671" x="6321425" y="5991225"/>
          <p14:tracePt t="12673" x="6357938" y="5991225"/>
          <p14:tracePt t="12688" x="6403975" y="6008688"/>
          <p14:tracePt t="12689" x="6430963" y="6008688"/>
          <p14:tracePt t="12705" x="6467475" y="6008688"/>
          <p14:tracePt t="12706" x="6503988" y="6008688"/>
          <p14:tracePt t="12721" x="6523038" y="6008688"/>
          <p14:tracePt t="12723" x="6550025" y="6008688"/>
          <p14:tracePt t="12738" x="6586538" y="6008688"/>
          <p14:tracePt t="12740" x="6632575" y="6008688"/>
          <p14:tracePt t="12755" x="6650038" y="6008688"/>
          <p14:tracePt t="12756" x="6669088" y="6008688"/>
          <p14:tracePt t="12771" x="6686550" y="6008688"/>
          <p14:tracePt t="12772" x="6696075" y="6008688"/>
          <p14:tracePt t="12788" x="6705600" y="6008688"/>
          <p14:tracePt t="12805" x="6713538" y="6008688"/>
          <p14:tracePt t="12864" x="6723063" y="6008688"/>
          <p14:tracePt t="13074" x="6713538" y="6027738"/>
          <p14:tracePt t="13078" x="6705600" y="6035675"/>
          <p14:tracePt t="13088" x="6686550" y="6054725"/>
          <p14:tracePt t="13105" x="6686550" y="6064250"/>
          <p14:tracePt t="13105" x="6677025" y="6064250"/>
          <p14:tracePt t="13121" x="6659563" y="6081713"/>
          <p14:tracePt t="13122" x="6640513" y="6100763"/>
          <p14:tracePt t="13138" x="6613525" y="6108700"/>
          <p14:tracePt t="13139" x="6596063" y="6118225"/>
          <p14:tracePt t="13155" x="6586538" y="6127750"/>
          <p14:tracePt t="13155" x="6586538" y="6137275"/>
          <p14:tracePt t="13171" x="6577013" y="6137275"/>
          <p14:tracePt t="13188" x="6567488" y="6137275"/>
          <p14:tracePt t="13189" x="6559550" y="6145213"/>
          <p14:tracePt t="13218" x="6550025" y="6145213"/>
          <p14:tracePt t="13234" x="6540500" y="6154738"/>
          <p14:tracePt t="13266" x="6523038" y="6164263"/>
          <p14:tracePt t="13270" x="6513513" y="6164263"/>
          <p14:tracePt t="13314" x="6513513" y="6173788"/>
          <p14:tracePt t="13330" x="6513513" y="6191250"/>
          <p14:tracePt t="13346" x="6513513" y="6200775"/>
          <p14:tracePt t="13378" x="6513513" y="6210300"/>
          <p14:tracePt t="13382" x="6513513" y="6218238"/>
          <p14:tracePt t="13394" x="6513513" y="6227763"/>
          <p14:tracePt t="13405" x="6513513" y="6237288"/>
          <p14:tracePt t="13421" x="6523038" y="6254750"/>
          <p14:tracePt t="13422" x="6523038" y="6264275"/>
          <p14:tracePt t="13438" x="6530975" y="6264275"/>
          <p14:tracePt t="13439" x="6550025" y="6283325"/>
          <p14:tracePt t="13455" x="6559550" y="6291263"/>
          <p14:tracePt t="13455" x="6567488" y="6300788"/>
          <p14:tracePt t="13471" x="6586538" y="6310313"/>
          <p14:tracePt t="13472" x="6604000" y="6319838"/>
          <p14:tracePt t="13474" x="6623050" y="6319838"/>
          <p14:tracePt t="13488" x="6650038" y="6327775"/>
          <p14:tracePt t="13490" x="6669088" y="6337300"/>
          <p14:tracePt t="13505" x="6705600" y="6337300"/>
          <p14:tracePt t="13506" x="6732588" y="6337300"/>
          <p14:tracePt t="13521" x="6759575" y="6337300"/>
          <p14:tracePt t="13523" x="6786563" y="6337300"/>
          <p14:tracePt t="13538" x="6823075" y="6337300"/>
          <p14:tracePt t="13539" x="6851650" y="6337300"/>
          <p14:tracePt t="13555" x="6896100" y="6337300"/>
          <p14:tracePt t="13556" x="6915150" y="6337300"/>
          <p14:tracePt t="13571" x="6951663" y="6337300"/>
          <p14:tracePt t="13573" x="6969125" y="6337300"/>
          <p14:tracePt t="13588" x="6997700" y="6337300"/>
          <p14:tracePt t="13589" x="7034213" y="6337300"/>
          <p14:tracePt t="13590" x="7070725" y="6337300"/>
          <p14:tracePt t="13605" x="7116763" y="6337300"/>
          <p14:tracePt t="13606" x="7143750" y="6337300"/>
          <p14:tracePt t="13621" x="7170738" y="6337300"/>
          <p14:tracePt t="13622" x="7216775" y="6337300"/>
          <p14:tracePt t="13638" x="7243763" y="6337300"/>
          <p14:tracePt t="13639" x="7280275" y="6337300"/>
          <p14:tracePt t="13655" x="7307263" y="6337300"/>
          <p14:tracePt t="13655" x="7335838" y="6337300"/>
          <p14:tracePt t="13671" x="7353300" y="6337300"/>
          <p14:tracePt t="13672" x="7372350" y="6337300"/>
          <p14:tracePt t="13688" x="7389813" y="6337300"/>
          <p14:tracePt t="13688" x="7408863" y="6337300"/>
          <p14:tracePt t="13705" x="7426325" y="6337300"/>
          <p14:tracePt t="13705" x="7445375" y="6337300"/>
          <p14:tracePt t="13721" x="7462838" y="6337300"/>
          <p14:tracePt t="13722" x="7481888" y="6337300"/>
          <p14:tracePt t="13738" x="7499350" y="6337300"/>
          <p14:tracePt t="13739" x="7508875" y="6337300"/>
          <p14:tracePt t="13755" x="7526338" y="6337300"/>
          <p14:tracePt t="13755" x="7545388" y="6337300"/>
          <p14:tracePt t="13771" x="7564438" y="6337300"/>
          <p14:tracePt t="13788" x="7572375" y="6337300"/>
          <p14:tracePt t="13789" x="7581900" y="6337300"/>
          <p14:tracePt t="13805" x="7591425" y="6337300"/>
          <p14:tracePt t="13805" x="7600950" y="6337300"/>
          <p14:tracePt t="13958" x="7572375" y="6337300"/>
          <p14:tracePt t="13970" x="7564438" y="6337300"/>
          <p14:tracePt t="13974" x="7535863" y="6337300"/>
          <p14:tracePt t="13988" x="7489825" y="6337300"/>
          <p14:tracePt t="13990" x="7481888" y="6337300"/>
          <p14:tracePt t="14005" x="7462838" y="6337300"/>
          <p14:tracePt t="14006" x="7426325" y="6337300"/>
          <p14:tracePt t="14021" x="7399338" y="6337300"/>
          <p14:tracePt t="14023" x="7372350" y="6337300"/>
          <p14:tracePt t="14038" x="7335838" y="6337300"/>
          <p14:tracePt t="14039" x="7299325" y="6337300"/>
          <p14:tracePt t="14055" x="7270750" y="6337300"/>
          <p14:tracePt t="14056" x="7226300" y="6337300"/>
          <p14:tracePt t="14071" x="7197725" y="6337300"/>
          <p14:tracePt t="14073" x="7143750" y="6337300"/>
          <p14:tracePt t="14088" x="7080250" y="6337300"/>
          <p14:tracePt t="14089" x="7024688" y="6356350"/>
          <p14:tracePt t="14105" x="6961188" y="6356350"/>
          <p14:tracePt t="14106" x="6905625" y="6356350"/>
          <p14:tracePt t="14121" x="6859588" y="6356350"/>
          <p14:tracePt t="14123" x="6805613" y="6356350"/>
          <p14:tracePt t="14138" x="6778625" y="6356350"/>
          <p14:tracePt t="14139" x="6732588" y="6356350"/>
          <p14:tracePt t="14155" x="6705600" y="6356350"/>
          <p14:tracePt t="14156" x="6659563" y="6356350"/>
          <p14:tracePt t="14171" x="6632575" y="6356350"/>
          <p14:tracePt t="14173" x="6604000" y="6356350"/>
          <p14:tracePt t="14188" x="6596063" y="6356350"/>
          <p14:tracePt t="14189" x="6577013" y="6356350"/>
          <p14:tracePt t="14205" x="6559550" y="6356350"/>
          <p14:tracePt t="14206" x="6550025" y="6356350"/>
          <p14:tracePt t="14221" x="6540500" y="6356350"/>
          <p14:tracePt t="14371" x="6550025" y="6356350"/>
          <p14:tracePt t="14375" x="6586538" y="6356350"/>
          <p14:tracePt t="14388" x="6623050" y="6356350"/>
          <p14:tracePt t="14390" x="6677025" y="6356350"/>
          <p14:tracePt t="14405" x="6742113" y="6337300"/>
          <p14:tracePt t="14406" x="6796088" y="6337300"/>
          <p14:tracePt t="14421" x="6832600" y="6337300"/>
          <p14:tracePt t="14423" x="6869113" y="6337300"/>
          <p14:tracePt t="14438" x="6915150" y="6337300"/>
          <p14:tracePt t="14440" x="6951663" y="6337300"/>
          <p14:tracePt t="14455" x="6997700" y="6337300"/>
          <p14:tracePt t="14456" x="7043738" y="6337300"/>
          <p14:tracePt t="14471" x="7080250" y="6337300"/>
          <p14:tracePt t="14472" x="7097713" y="6337300"/>
          <p14:tracePt t="14488" x="7116763" y="6337300"/>
          <p14:tracePt t="14489" x="7124700" y="6337300"/>
          <p14:tracePt t="14724" x="7116763" y="6337300"/>
          <p14:tracePt t="14728" x="7097713" y="6337300"/>
          <p14:tracePt t="14740" x="7070725" y="6337300"/>
          <p14:tracePt t="14755" x="7043738" y="6337300"/>
          <p14:tracePt t="14756" x="6997700" y="6337300"/>
          <p14:tracePt t="14771" x="6969125" y="6346825"/>
          <p14:tracePt t="14772" x="6905625" y="6346825"/>
          <p14:tracePt t="14788" x="6878638" y="6346825"/>
          <p14:tracePt t="14789" x="6823075" y="6346825"/>
          <p14:tracePt t="14805" x="6778625" y="6346825"/>
          <p14:tracePt t="14805" x="6742113" y="6346825"/>
          <p14:tracePt t="14821" x="6696075" y="6346825"/>
          <p14:tracePt t="14822" x="6669088" y="6346825"/>
          <p14:tracePt t="14838" x="6623050" y="6346825"/>
          <p14:tracePt t="14841" x="6577013" y="6364288"/>
          <p14:tracePt t="14855" x="6559550" y="6364288"/>
          <p14:tracePt t="14856" x="6540500" y="6364288"/>
          <p14:tracePt t="14872" x="6523038" y="6364288"/>
          <p14:tracePt t="14873" x="6513513" y="6364288"/>
          <p14:tracePt t="14888" x="6503988" y="6364288"/>
          <p14:tracePt t="14905" x="6486525" y="6373813"/>
          <p14:tracePt t="14905" x="6477000" y="6373813"/>
          <p14:tracePt t="15044" x="6486525" y="6383338"/>
          <p14:tracePt t="15048" x="6523038" y="6383338"/>
          <p14:tracePt t="15060" x="6540500" y="6383338"/>
          <p14:tracePt t="15071" x="6577013" y="6383338"/>
          <p14:tracePt t="15088" x="6632575" y="6383338"/>
          <p14:tracePt t="15089" x="6696075" y="6383338"/>
          <p14:tracePt t="15105" x="6723063" y="6383338"/>
          <p14:tracePt t="15105" x="6769100" y="6383338"/>
          <p14:tracePt t="15121" x="6823075" y="6383338"/>
          <p14:tracePt t="15122" x="6878638" y="6383338"/>
          <p14:tracePt t="15138" x="6932613" y="6383338"/>
          <p14:tracePt t="15139" x="6997700" y="6383338"/>
          <p14:tracePt t="15140" x="7034213" y="6383338"/>
          <p14:tracePt t="15155" x="7080250" y="6383338"/>
          <p14:tracePt t="15156" x="7107238" y="6383338"/>
          <p14:tracePt t="15171" x="7134225" y="6383338"/>
          <p14:tracePt t="15172" x="7153275" y="6383338"/>
          <p14:tracePt t="15188" x="7170738" y="6383338"/>
          <p14:tracePt t="15189" x="7180263" y="6383338"/>
          <p14:tracePt t="15348" x="7161213" y="6383338"/>
          <p14:tracePt t="15352" x="7124700" y="6383338"/>
          <p14:tracePt t="15364" x="7070725" y="6383338"/>
          <p14:tracePt t="15371" x="7024688" y="6383338"/>
          <p14:tracePt t="15388" x="6969125" y="6383338"/>
          <p14:tracePt t="15389" x="6942138" y="6383338"/>
          <p14:tracePt t="15405" x="6888163" y="6383338"/>
          <p14:tracePt t="15405" x="6823075" y="6383338"/>
          <p14:tracePt t="15421" x="6750050" y="6383338"/>
          <p14:tracePt t="15422" x="6696075" y="6383338"/>
          <p14:tracePt t="15438" x="6632575" y="6383338"/>
          <p14:tracePt t="15439" x="6596063" y="6383338"/>
          <p14:tracePt t="15455" x="6550025" y="6383338"/>
          <p14:tracePt t="15455" x="6530975" y="6383338"/>
          <p14:tracePt t="15471" x="6523038" y="6383338"/>
          <p14:tracePt t="15620" x="6530975" y="6383338"/>
          <p14:tracePt t="15624" x="6577013" y="6364288"/>
          <p14:tracePt t="15638" x="6604000" y="6364288"/>
          <p14:tracePt t="15640" x="6632575" y="6364288"/>
          <p14:tracePt t="15655" x="6696075" y="6364288"/>
          <p14:tracePt t="15656" x="6750050" y="6364288"/>
          <p14:tracePt t="15671" x="6832600" y="6356350"/>
          <p14:tracePt t="15673" x="6905625" y="6356350"/>
          <p14:tracePt t="15688" x="6978650" y="6356350"/>
          <p14:tracePt t="15689" x="7061200" y="6356350"/>
          <p14:tracePt t="15704" x="7134225" y="6356350"/>
          <p14:tracePt t="15706" x="7189788" y="6356350"/>
          <p14:tracePt t="15721" x="7234238" y="6356350"/>
          <p14:tracePt t="15723" x="7253288" y="6356350"/>
          <p14:tracePt t="15738" x="7262813" y="6356350"/>
          <p14:tracePt t="16142" x="7243763" y="6356350"/>
          <p14:tracePt t="16146" x="7234238" y="6356350"/>
          <p14:tracePt t="16158" x="7180263" y="6356350"/>
          <p14:tracePt t="16171" x="7124700" y="6356350"/>
          <p14:tracePt t="16188" x="7015163" y="6356350"/>
          <p14:tracePt t="16189" x="6878638" y="6356350"/>
          <p14:tracePt t="16190" x="6750050" y="6356350"/>
          <p14:tracePt t="16205" x="6604000" y="6356350"/>
          <p14:tracePt t="16206" x="6457950" y="6356350"/>
          <p14:tracePt t="16221" x="6284913" y="6356350"/>
          <p14:tracePt t="16222" x="6138863" y="6356350"/>
          <p14:tracePt t="16238" x="6029325" y="6356350"/>
          <p14:tracePt t="16239" x="5929313" y="6356350"/>
          <p14:tracePt t="16254" x="5837238" y="6356350"/>
          <p14:tracePt t="16255" x="5754688" y="6373813"/>
          <p14:tracePt t="16271" x="5691188" y="6383338"/>
          <p14:tracePt t="16272" x="5635625" y="6383338"/>
          <p14:tracePt t="16274" x="5591175" y="6392863"/>
          <p14:tracePt t="16288" x="5562600" y="6410325"/>
          <p14:tracePt t="16289" x="5545138" y="6410325"/>
          <p14:tracePt t="16305" x="5526088" y="6419850"/>
          <p14:tracePt t="16306" x="5518150" y="6419850"/>
          <p14:tracePt t="16321" x="5499100" y="6419850"/>
          <p14:tracePt t="16323" x="5481638" y="6429375"/>
          <p14:tracePt t="16338" x="5472113" y="6437313"/>
          <p14:tracePt t="16339" x="5453063" y="6437313"/>
          <p14:tracePt t="16355" x="5426075" y="6446838"/>
          <p14:tracePt t="16356" x="5416550" y="6446838"/>
          <p14:tracePt t="16371" x="5399088" y="6446838"/>
          <p14:tracePt t="16372" x="5380038" y="6446838"/>
          <p14:tracePt t="16388" x="5362575" y="6446838"/>
          <p14:tracePt t="16405" x="5334000" y="6456363"/>
          <p14:tracePt t="16405" x="5307013" y="6456363"/>
          <p14:tracePt t="16421" x="5280025" y="6456363"/>
          <p14:tracePt t="16423" x="5260975" y="6465888"/>
          <p14:tracePt t="16438" x="5224463" y="6473825"/>
          <p14:tracePt t="16439" x="5207000" y="6473825"/>
          <p14:tracePt t="16455" x="5180013" y="6483350"/>
          <p14:tracePt t="16455" x="5151438" y="6492875"/>
          <p14:tracePt t="16471" x="5133975" y="6502400"/>
          <p14:tracePt t="16472" x="5097463" y="6510338"/>
          <p14:tracePt t="16488" x="5078413" y="6510338"/>
          <p14:tracePt t="16489" x="5060950" y="6519863"/>
          <p14:tracePt t="16505" x="5041900" y="6529388"/>
          <p14:tracePt t="16505" x="4997450" y="6546850"/>
          <p14:tracePt t="16521" x="4968875" y="6556375"/>
          <p14:tracePt t="16522" x="4951413" y="6565900"/>
          <p14:tracePt t="16538" x="4924425" y="6565900"/>
          <p14:tracePt t="16539" x="4887913" y="6575425"/>
          <p14:tracePt t="16555" x="4878388" y="6575425"/>
          <p14:tracePt t="16555" x="4851400" y="6583363"/>
          <p14:tracePt t="16571" x="4822825" y="6583363"/>
          <p14:tracePt t="16572" x="4805363" y="6592888"/>
          <p14:tracePt t="16574" x="4776788" y="6592888"/>
          <p14:tracePt t="16588" x="4759325" y="6592888"/>
          <p14:tracePt t="16605" x="4740275" y="6592888"/>
          <p14:tracePt t="16606" x="4713288" y="6592888"/>
          <p14:tracePt t="16621" x="4703763" y="6592888"/>
          <p14:tracePt t="16622" x="4686300" y="6592888"/>
          <p14:tracePt t="16638" x="4676775" y="6592888"/>
          <p14:tracePt t="16639" x="4676775" y="6583363"/>
          <p14:tracePt t="16654" x="4667250" y="6565900"/>
          <p14:tracePt t="16655" x="4659313" y="6546850"/>
          <p14:tracePt t="16671" x="4630738" y="6519863"/>
          <p14:tracePt t="16672" x="4622800" y="6473825"/>
          <p14:tracePt t="16674" x="4613275" y="6446838"/>
          <p14:tracePt t="16688" x="4613275" y="6410325"/>
          <p14:tracePt t="16690" x="4603750" y="6392863"/>
          <p14:tracePt t="16705" x="4603750" y="6373813"/>
          <p14:tracePt t="16706" x="4594225" y="6356350"/>
          <p14:tracePt t="16721" x="4594225" y="6337300"/>
          <p14:tracePt t="16723" x="4594225" y="6327775"/>
          <p14:tracePt t="16739" x="4594225" y="6319838"/>
          <p14:tracePt t="16754" x="4594225" y="6300788"/>
          <p14:tracePt t="16771" x="4594225" y="6291263"/>
          <p14:tracePt t="16772" x="4594225" y="6264275"/>
          <p14:tracePt t="16788" x="4594225" y="6254750"/>
          <p14:tracePt t="16789" x="4594225" y="6246813"/>
          <p14:tracePt t="16805" x="4594225" y="6237288"/>
          <p14:tracePt t="16805" x="4594225" y="6227763"/>
          <p14:tracePt t="16821" x="4594225" y="6210300"/>
          <p14:tracePt t="16822" x="4594225" y="6191250"/>
          <p14:tracePt t="16838" x="4603750" y="6181725"/>
          <p14:tracePt t="16839" x="4613275" y="6164263"/>
          <p14:tracePt t="16855" x="4613275" y="6145213"/>
          <p14:tracePt t="16855" x="4622800" y="6127750"/>
          <p14:tracePt t="16871" x="4630738" y="6100763"/>
          <p14:tracePt t="16871" x="4649788" y="6072188"/>
          <p14:tracePt t="16888" x="4659313" y="6054725"/>
          <p14:tracePt t="16888" x="4667250" y="6045200"/>
          <p14:tracePt t="16904" x="4676775" y="6035675"/>
          <p14:tracePt t="16905" x="4686300" y="6027738"/>
          <p14:tracePt t="16921" x="4695825" y="6008688"/>
          <p14:tracePt t="16921" x="4703763" y="5999163"/>
          <p14:tracePt t="16938" x="4713288" y="5981700"/>
          <p14:tracePt t="16939" x="4732338" y="5962650"/>
          <p14:tracePt t="16954" x="4749800" y="5954713"/>
          <p14:tracePt t="16955" x="4759325" y="5954713"/>
          <p14:tracePt t="16971" x="4776788" y="5935663"/>
          <p14:tracePt t="16971" x="4795838" y="5926138"/>
          <p14:tracePt t="16974" x="4805363" y="5918200"/>
          <p14:tracePt t="16988" x="4813300" y="5908675"/>
          <p14:tracePt t="17005" x="4822825" y="5908675"/>
          <p14:tracePt t="17006" x="4832350" y="5899150"/>
          <p14:tracePt t="17021" x="4851400" y="5899150"/>
          <p14:tracePt t="17023" x="4859338" y="5899150"/>
          <p14:tracePt t="17038" x="4868863" y="5899150"/>
          <p14:tracePt t="17039" x="4878388" y="5899150"/>
          <p14:tracePt t="17054" x="4905375" y="5899150"/>
          <p14:tracePt t="17071" x="4914900" y="5899150"/>
          <p14:tracePt t="17073" x="4932363" y="5899150"/>
          <p14:tracePt t="17088" x="4951413" y="5899150"/>
          <p14:tracePt t="17089" x="4960938" y="5899150"/>
          <p14:tracePt t="17090" x="4968875" y="5899150"/>
          <p14:tracePt t="17105" x="4978400" y="5908675"/>
          <p14:tracePt t="17106" x="4987925" y="5918200"/>
          <p14:tracePt t="17121" x="4997450" y="5926138"/>
          <p14:tracePt t="17122" x="5005388" y="5935663"/>
          <p14:tracePt t="17138" x="5014913" y="5935663"/>
          <p14:tracePt t="17139" x="5024438" y="5945188"/>
          <p14:tracePt t="17154" x="5033963" y="5954713"/>
          <p14:tracePt t="17155" x="5041900" y="5962650"/>
          <p14:tracePt t="17171" x="5051425" y="5972175"/>
          <p14:tracePt t="17188" x="5060950" y="5981700"/>
          <p14:tracePt t="17205" x="5060950" y="6008688"/>
          <p14:tracePt t="17205" x="5070475" y="6027738"/>
          <p14:tracePt t="17221" x="5070475" y="6045200"/>
          <p14:tracePt t="17222" x="5070475" y="6064250"/>
          <p14:tracePt t="17238" x="5078413" y="6091238"/>
          <p14:tracePt t="17239" x="5078413" y="6100763"/>
          <p14:tracePt t="17255" x="5078413" y="6127750"/>
          <p14:tracePt t="17255" x="5078413" y="6145213"/>
          <p14:tracePt t="17271" x="5078413" y="6173788"/>
          <p14:tracePt t="17272" x="5078413" y="6191250"/>
          <p14:tracePt t="17288" x="5087938" y="6210300"/>
          <p14:tracePt t="17289" x="5087938" y="6218238"/>
          <p14:tracePt t="17305" x="5087938" y="6227763"/>
          <p14:tracePt t="17305" x="5087938" y="6246813"/>
          <p14:tracePt t="17321" x="5087938" y="6254750"/>
          <p14:tracePt t="17322" x="5087938" y="6264275"/>
          <p14:tracePt t="17338" x="5087938" y="6273800"/>
          <p14:tracePt t="17339" x="5087938" y="6283325"/>
          <p14:tracePt t="17355" x="5087938" y="6300788"/>
          <p14:tracePt t="17355" x="5087938" y="6310313"/>
          <p14:tracePt t="17371" x="5087938" y="6327775"/>
          <p14:tracePt t="17372" x="5087938" y="6337300"/>
          <p14:tracePt t="17388" x="5078413" y="6356350"/>
          <p14:tracePt t="17389" x="5078413" y="6364288"/>
          <p14:tracePt t="17390" x="5070475" y="6364288"/>
          <p14:tracePt t="17404" x="5060950" y="6373813"/>
          <p14:tracePt t="17406" x="5051425" y="6383338"/>
          <p14:tracePt t="17422" x="5051425" y="6392863"/>
          <p14:tracePt t="17438" x="5041900" y="6392863"/>
          <p14:tracePt t="17454" x="5005388" y="6400800"/>
          <p14:tracePt t="17455" x="4997450" y="6400800"/>
          <p14:tracePt t="17471" x="4968875" y="6410325"/>
          <p14:tracePt t="17472" x="4951413" y="6419850"/>
          <p14:tracePt t="17474" x="4932363" y="6419850"/>
          <p14:tracePt t="17488" x="4895850" y="6429375"/>
          <p14:tracePt t="17490" x="4878388" y="6437313"/>
          <p14:tracePt t="17505" x="4859338" y="6437313"/>
          <p14:tracePt t="17506" x="4832350" y="6437313"/>
          <p14:tracePt t="17521" x="4813300" y="6437313"/>
          <p14:tracePt t="17523" x="4795838" y="6437313"/>
          <p14:tracePt t="17538" x="4776788" y="6437313"/>
          <p14:tracePt t="17539" x="4749800" y="6437313"/>
          <p14:tracePt t="17554" x="4732338" y="6437313"/>
          <p14:tracePt t="17556" x="4695825" y="6437313"/>
          <p14:tracePt t="17571" x="4667250" y="6437313"/>
          <p14:tracePt t="17573" x="4659313" y="6437313"/>
          <p14:tracePt t="17588" x="4640263" y="6437313"/>
          <p14:tracePt t="17588" x="4630738" y="6437313"/>
          <p14:tracePt t="17605" x="4622800" y="6437313"/>
          <p14:tracePt t="17606" x="4603750" y="6437313"/>
          <p14:tracePt t="17621" x="4586288" y="6419850"/>
          <p14:tracePt t="17623" x="4576763" y="6410325"/>
          <p14:tracePt t="17638" x="4567238" y="6400800"/>
          <p14:tracePt t="17639" x="4557713" y="6400800"/>
          <p14:tracePt t="17654" x="4557713" y="6383338"/>
          <p14:tracePt t="17656" x="4549775" y="6346825"/>
          <p14:tracePt t="17671" x="4549775" y="6337300"/>
          <p14:tracePt t="17673" x="4540250" y="6327775"/>
          <p14:tracePt t="17688" x="4540250" y="6310313"/>
          <p14:tracePt t="17689" x="4540250" y="6291263"/>
          <p14:tracePt t="17705" x="4540250" y="6273800"/>
          <p14:tracePt t="17706" x="4540250" y="6237288"/>
          <p14:tracePt t="17721" x="4540250" y="6227763"/>
          <p14:tracePt t="17723" x="4540250" y="6210300"/>
          <p14:tracePt t="17738" x="4549775" y="6173788"/>
          <p14:tracePt t="17739" x="4557713" y="6154738"/>
          <p14:tracePt t="17755" x="4586288" y="6108700"/>
          <p14:tracePt t="17756" x="4586288" y="6091238"/>
          <p14:tracePt t="17771" x="4603750" y="6072188"/>
          <p14:tracePt t="17772" x="4613275" y="6045200"/>
          <p14:tracePt t="17788" x="4622800" y="6018213"/>
          <p14:tracePt t="17805" x="4630738" y="6008688"/>
          <p14:tracePt t="18296" x="4622800" y="6008688"/>
          <p14:tracePt t="18300" x="4613275" y="6008688"/>
          <p14:tracePt t="18312" x="4586288" y="6018213"/>
          <p14:tracePt t="18321" x="4557713" y="6027738"/>
          <p14:tracePt t="18338" x="4521200" y="6035675"/>
          <p14:tracePt t="18339" x="4448175" y="6064250"/>
          <p14:tracePt t="18355" x="4348163" y="6091238"/>
          <p14:tracePt t="18355" x="4238625" y="6137275"/>
          <p14:tracePt t="18371" x="4119563" y="6164263"/>
          <p14:tracePt t="18372" x="4000500" y="6191250"/>
          <p14:tracePt t="18388" x="3846513" y="6218238"/>
          <p14:tracePt t="18389" x="3698875" y="6254750"/>
          <p14:tracePt t="18405" x="3525838" y="6283325"/>
          <p14:tracePt t="18405" x="3362325" y="6310313"/>
          <p14:tracePt t="18421" x="3170238" y="6346825"/>
          <p14:tracePt t="18423" x="2832100" y="6392863"/>
          <p14:tracePt t="18438" x="2676525" y="6410325"/>
          <p14:tracePt t="18440" x="2547938" y="6419850"/>
          <p14:tracePt t="18444" x="2411413" y="6437313"/>
          <p14:tracePt t="18456" x="2338388" y="6437313"/>
          <p14:tracePt t="18471" x="2274888" y="6446838"/>
          <p14:tracePt t="18473" x="2265363" y="6446838"/>
          <p14:tracePt t="18616" x="2292350" y="6446838"/>
          <p14:tracePt t="18619" x="2338388" y="6446838"/>
          <p14:tracePt t="18632" x="2384425" y="6437313"/>
          <p14:tracePt t="18638" x="2420938" y="6437313"/>
          <p14:tracePt t="18654" x="2484438" y="6419850"/>
          <p14:tracePt t="18655" x="2540000" y="6419850"/>
          <p14:tracePt t="18671" x="2584450" y="6410325"/>
          <p14:tracePt t="18672" x="2640013" y="6400800"/>
          <p14:tracePt t="18688" x="2676525" y="6400800"/>
          <p14:tracePt t="18689" x="2703513" y="6400800"/>
          <p14:tracePt t="18704" x="2732088" y="6400800"/>
          <p14:tracePt t="18705" x="2740025" y="6400800"/>
          <p14:tracePt t="18721" x="2749550" y="6400800"/>
          <p14:tracePt t="18744" x="2759075" y="6400800"/>
          <p14:tracePt t="18760" x="2768600" y="6400800"/>
          <p14:tracePt t="18771" x="2776538" y="6400800"/>
          <p14:tracePt t="18788" x="2776538" y="6410325"/>
          <p14:tracePt t="18789" x="2786063" y="6419850"/>
          <p14:tracePt t="18805" x="2805113" y="6437313"/>
          <p14:tracePt t="18805" x="2832100" y="6456363"/>
          <p14:tracePt t="18821" x="2849563" y="6473825"/>
          <p14:tracePt t="18822" x="2859088" y="6483350"/>
          <p14:tracePt t="18824" x="2859088" y="6492875"/>
          <p14:tracePt t="18856" x="2859088" y="6502400"/>
          <p14:tracePt t="18984" x="2859088" y="6492875"/>
          <p14:tracePt t="18989" x="2859088" y="6483350"/>
          <p14:tracePt t="19004" x="2859088" y="6465888"/>
          <p14:tracePt t="19005" x="2859088" y="6446838"/>
          <p14:tracePt t="19021" x="2859088" y="6419850"/>
          <p14:tracePt t="19022" x="2859088" y="6383338"/>
          <p14:tracePt t="19038" x="2859088" y="6356350"/>
          <p14:tracePt t="19039" x="2859088" y="6300788"/>
          <p14:tracePt t="19055" x="2859088" y="6283325"/>
          <p14:tracePt t="19055" x="2859088" y="6237288"/>
          <p14:tracePt t="19071" x="2859088" y="6200775"/>
          <p14:tracePt t="19072" x="2859088" y="6154738"/>
          <p14:tracePt t="19088" x="2849563" y="6127750"/>
          <p14:tracePt t="19089" x="2841625" y="6091238"/>
          <p14:tracePt t="19105" x="2832100" y="6064250"/>
          <p14:tracePt t="19106" x="2822575" y="6018213"/>
          <p14:tracePt t="19121" x="2805113" y="5962650"/>
          <p14:tracePt t="19122" x="2795588" y="5918200"/>
          <p14:tracePt t="19138" x="2786063" y="5853113"/>
          <p14:tracePt t="19139" x="2776538" y="5799138"/>
          <p14:tracePt t="19155" x="2759075" y="5734050"/>
          <p14:tracePt t="19155" x="2749550" y="5689600"/>
          <p14:tracePt t="19171" x="2740025" y="5634038"/>
          <p14:tracePt t="19172" x="2740025" y="5570538"/>
          <p14:tracePt t="19188" x="2740025" y="5534025"/>
          <p14:tracePt t="19189" x="2732088" y="5487988"/>
          <p14:tracePt t="19205" x="2732088" y="5434013"/>
          <p14:tracePt t="19205" x="2713038" y="5387975"/>
          <p14:tracePt t="19221" x="2713038" y="5341938"/>
          <p14:tracePt t="19222" x="2713038" y="5305425"/>
          <p14:tracePt t="19238" x="2713038" y="5259388"/>
          <p14:tracePt t="19239" x="2713038" y="5205413"/>
          <p14:tracePt t="19254" x="2713038" y="5149850"/>
          <p14:tracePt t="19255" x="2713038" y="5086350"/>
          <p14:tracePt t="19271" x="2713038" y="5032375"/>
          <p14:tracePt t="19272" x="2713038" y="4976813"/>
          <p14:tracePt t="19288" x="2713038" y="4894263"/>
          <p14:tracePt t="19289" x="2713038" y="4821238"/>
          <p14:tracePt t="19290" x="2713038" y="4748213"/>
          <p14:tracePt t="19305" x="2713038" y="4665663"/>
          <p14:tracePt t="19306" x="2713038" y="4592638"/>
          <p14:tracePt t="19321" x="2713038" y="4519613"/>
          <p14:tracePt t="19322" x="2713038" y="4438650"/>
          <p14:tracePt t="19338" x="2703513" y="4383088"/>
          <p14:tracePt t="19339" x="2703513" y="4319588"/>
          <p14:tracePt t="19354" x="2703513" y="4264025"/>
          <p14:tracePt t="19355" x="2695575" y="4219575"/>
          <p14:tracePt t="19371" x="2695575" y="4164013"/>
          <p14:tracePt t="19372" x="2695575" y="4081463"/>
          <p14:tracePt t="19388" x="2695575" y="4027488"/>
          <p14:tracePt t="19389" x="2695575" y="3990975"/>
          <p14:tracePt t="19390" x="2695575" y="3927475"/>
          <p14:tracePt t="19404" x="2695575" y="3871913"/>
          <p14:tracePt t="19405" x="2695575" y="3825875"/>
          <p14:tracePt t="19421" x="2695575" y="3771900"/>
          <p14:tracePt t="19422" x="2695575" y="3716338"/>
          <p14:tracePt t="19438" x="2695575" y="3670300"/>
          <p14:tracePt t="19439" x="2695575" y="3616325"/>
          <p14:tracePt t="19454" x="2695575" y="3560763"/>
          <p14:tracePt t="19455" x="2695575" y="3516313"/>
          <p14:tracePt t="19471" x="2695575" y="3460750"/>
          <p14:tracePt t="19472" x="2695575" y="3406775"/>
          <p14:tracePt t="19487" x="2695575" y="3360738"/>
          <p14:tracePt t="19487" x="2695575" y="3324225"/>
          <p14:tracePt t="19504" x="2695575" y="3278188"/>
          <p14:tracePt t="19504" x="2695575" y="3251200"/>
          <p14:tracePt t="19520" x="2695575" y="3205163"/>
          <p14:tracePt t="19521" x="2695575" y="3168650"/>
          <p14:tracePt t="19537" x="2695575" y="3122613"/>
          <p14:tracePt t="19538" x="2703513" y="3078163"/>
          <p14:tracePt t="19554" x="2703513" y="3041650"/>
          <p14:tracePt t="19555" x="2703513" y="3005138"/>
          <p14:tracePt t="19571" x="2703513" y="2968625"/>
          <p14:tracePt t="19572" x="2713038" y="2930525"/>
          <p14:tracePt t="19588" x="2713038" y="2894013"/>
          <p14:tracePt t="19589" x="2713038" y="2876550"/>
          <p14:tracePt t="19604" x="2722563" y="2830513"/>
          <p14:tracePt t="19605" x="2722563" y="2813050"/>
          <p14:tracePt t="19621" x="2722563" y="2776538"/>
          <p14:tracePt t="19622" x="2722563" y="2757488"/>
          <p14:tracePt t="19638" x="2722563" y="2720975"/>
          <p14:tracePt t="19639" x="2740025" y="2693988"/>
          <p14:tracePt t="19655" x="2740025" y="2667000"/>
          <p14:tracePt t="19655" x="2740025" y="2647950"/>
          <p14:tracePt t="19671" x="2749550" y="2611438"/>
          <p14:tracePt t="19671" x="2749550" y="2584450"/>
          <p14:tracePt t="19688" x="2759075" y="2557463"/>
          <p14:tracePt t="19688" x="2759075" y="2547938"/>
          <p14:tracePt t="19690" x="2759075" y="2528888"/>
          <p14:tracePt t="19704" x="2768600" y="2501900"/>
          <p14:tracePt t="19706" x="2768600" y="2492375"/>
          <p14:tracePt t="19721" x="2768600" y="2474913"/>
          <p14:tracePt t="19722" x="2776538" y="2455863"/>
          <p14:tracePt t="19738" x="2776538" y="2438400"/>
          <p14:tracePt t="19739" x="2776538" y="2419350"/>
          <p14:tracePt t="19754" x="2786063" y="2411413"/>
          <p14:tracePt t="19755" x="2786063" y="2392363"/>
          <p14:tracePt t="19771" x="2786063" y="2382838"/>
          <p14:tracePt t="19788" x="2786063" y="2374900"/>
          <p14:tracePt t="19882" x="2786063" y="2382838"/>
          <p14:tracePt t="19886" x="2786063" y="2401888"/>
          <p14:tracePt t="19898" x="2776538" y="2447925"/>
          <p14:tracePt t="19905" x="2776538" y="2465388"/>
          <p14:tracePt t="19921" x="2776538" y="2492375"/>
          <p14:tracePt t="19922" x="2776538" y="2520950"/>
          <p14:tracePt t="19938" x="2776538" y="2547938"/>
          <p14:tracePt t="19938" x="2776538" y="2611438"/>
          <p14:tracePt t="19954" x="2776538" y="2647950"/>
          <p14:tracePt t="19955" x="2776538" y="2674938"/>
          <p14:tracePt t="19973" x="2776538" y="2767013"/>
          <p14:tracePt t="19988" x="2776538" y="2803525"/>
          <p14:tracePt t="19989" x="2776538" y="2867025"/>
          <p14:tracePt t="20005" x="2776538" y="2903538"/>
          <p14:tracePt t="20006" x="2776538" y="2949575"/>
          <p14:tracePt t="20021" x="2776538" y="2986088"/>
          <p14:tracePt t="20022" x="2776538" y="3032125"/>
          <p14:tracePt t="20038" x="2768600" y="3059113"/>
          <p14:tracePt t="20039" x="2768600" y="3114675"/>
          <p14:tracePt t="20055" x="2768600" y="3151188"/>
          <p14:tracePt t="20055" x="2749550" y="3205163"/>
          <p14:tracePt t="20071" x="2749550" y="3251200"/>
          <p14:tracePt t="20072" x="2749550" y="3287713"/>
          <p14:tracePt t="20088" x="2749550" y="3341688"/>
          <p14:tracePt t="20089" x="2749550" y="3387725"/>
          <p14:tracePt t="20090" x="2749550" y="3433763"/>
          <p14:tracePt t="20105" x="2749550" y="3487738"/>
          <p14:tracePt t="20106" x="2749550" y="3543300"/>
          <p14:tracePt t="20121" x="2749550" y="3570288"/>
          <p14:tracePt t="20122" x="2749550" y="3616325"/>
          <p14:tracePt t="20138" x="2749550" y="3652838"/>
          <p14:tracePt t="20139" x="2749550" y="3716338"/>
          <p14:tracePt t="20154" x="2740025" y="3771900"/>
          <p14:tracePt t="20155" x="2740025" y="3816350"/>
          <p14:tracePt t="20171" x="2740025" y="3871913"/>
          <p14:tracePt t="20172" x="2740025" y="3927475"/>
          <p14:tracePt t="20188" x="2740025" y="3990975"/>
          <p14:tracePt t="20190" x="2732088" y="4110038"/>
          <p14:tracePt t="20204" x="2732088" y="4183063"/>
          <p14:tracePt t="20221" x="2732088" y="4237038"/>
          <p14:tracePt t="20222" x="2713038" y="4365625"/>
          <p14:tracePt t="20238" x="2713038" y="4419600"/>
          <p14:tracePt t="20239" x="2713038" y="4492625"/>
          <p14:tracePt t="20254" x="2713038" y="4548188"/>
          <p14:tracePt t="20255" x="2713038" y="4611688"/>
          <p14:tracePt t="20271" x="2713038" y="4684713"/>
          <p14:tracePt t="20272" x="2713038" y="4757738"/>
          <p14:tracePt t="20288" x="2713038" y="4821238"/>
          <p14:tracePt t="20288" x="2713038" y="4894263"/>
          <p14:tracePt t="20304" x="2703513" y="4959350"/>
          <p14:tracePt t="20305" x="2703513" y="4995863"/>
          <p14:tracePt t="20321" x="2703513" y="5040313"/>
          <p14:tracePt t="20322" x="2695575" y="5095875"/>
          <p14:tracePt t="20338" x="2695575" y="5141913"/>
          <p14:tracePt t="20339" x="2695575" y="5195888"/>
          <p14:tracePt t="20354" x="2695575" y="5232400"/>
          <p14:tracePt t="20355" x="2695575" y="5278438"/>
          <p14:tracePt t="20371" x="2695575" y="5324475"/>
          <p14:tracePt t="20372" x="2686050" y="5360988"/>
          <p14:tracePt t="20388" x="2686050" y="5405438"/>
          <p14:tracePt t="20389" x="2686050" y="5451475"/>
          <p14:tracePt t="20404" x="2686050" y="5487988"/>
          <p14:tracePt t="20405" x="2667000" y="5534025"/>
          <p14:tracePt t="20421" x="2667000" y="5561013"/>
          <p14:tracePt t="20422" x="2667000" y="5607050"/>
          <p14:tracePt t="20438" x="2667000" y="5634038"/>
          <p14:tracePt t="20438" x="2657475" y="5680075"/>
          <p14:tracePt t="20454" x="2657475" y="5707063"/>
          <p14:tracePt t="20455" x="2657475" y="5734050"/>
          <p14:tracePt t="20470" x="2657475" y="5753100"/>
          <p14:tracePt t="20471" x="2657475" y="5799138"/>
          <p14:tracePt t="20487" x="2657475" y="5826125"/>
          <p14:tracePt t="20488" x="2657475" y="5853113"/>
          <p14:tracePt t="20504" x="2657475" y="5899150"/>
          <p14:tracePt t="20505" x="2649538" y="5918200"/>
          <p14:tracePt t="20505" x="2649538" y="5945188"/>
          <p14:tracePt t="20521" x="2649538" y="5991225"/>
          <p14:tracePt t="20522" x="2649538" y="6035675"/>
          <p14:tracePt t="20538" x="2649538" y="6064250"/>
          <p14:tracePt t="20539" x="2640013" y="6108700"/>
          <p14:tracePt t="20554" x="2640013" y="6137275"/>
          <p14:tracePt t="20555" x="2640013" y="6173788"/>
          <p14:tracePt t="20571" x="2640013" y="6218238"/>
          <p14:tracePt t="20572" x="2630488" y="6264275"/>
          <p14:tracePt t="20573" x="2630488" y="6300788"/>
          <p14:tracePt t="20588" x="2630488" y="6319838"/>
          <p14:tracePt t="20590" x="2630488" y="6356350"/>
          <p14:tracePt t="20604" x="2630488" y="6373813"/>
          <p14:tracePt t="20606" x="2630488" y="6400800"/>
          <p14:tracePt t="20621" x="2630488" y="6419850"/>
          <p14:tracePt t="20623" x="2630488" y="6446838"/>
          <p14:tracePt t="20638" x="2630488" y="6473825"/>
          <p14:tracePt t="20639" x="2630488" y="6492875"/>
          <p14:tracePt t="20654" x="2620963" y="6529388"/>
          <p14:tracePt t="20656" x="2620963" y="6538913"/>
          <p14:tracePt t="20671" x="2620963" y="6546850"/>
          <p14:tracePt t="20673" x="2620963" y="6565900"/>
          <p14:tracePt t="20688" x="2620963" y="6575425"/>
          <p14:tracePt t="20689" x="2620963" y="6583363"/>
          <p14:tracePt t="20704" x="2620963" y="6592888"/>
          <p14:tracePt t="20706" x="2620963" y="6602413"/>
          <p14:tracePt t="20721" x="2613025" y="6619875"/>
          <p14:tracePt t="20723" x="2613025" y="6629400"/>
          <p14:tracePt t="21060" x="2613025" y="6592888"/>
          <p14:tracePt t="21064" x="2613025" y="6583363"/>
          <p14:tracePt t="21076" x="2613025" y="6546850"/>
          <p14:tracePt t="21088" x="2613025" y="6502400"/>
          <p14:tracePt t="21104" x="2613025" y="6473825"/>
          <p14:tracePt t="21105" x="2613025" y="6429375"/>
          <p14:tracePt t="21121" x="2613025" y="6410325"/>
          <p14:tracePt t="21122" x="2613025" y="6383338"/>
          <p14:tracePt t="21124" x="2613025" y="6364288"/>
          <p14:tracePt t="21138" x="2613025" y="6327775"/>
          <p14:tracePt t="21140" x="2613025" y="6291263"/>
          <p14:tracePt t="21154" x="2613025" y="6254750"/>
          <p14:tracePt t="21156" x="2613025" y="6210300"/>
          <p14:tracePt t="21171" x="2613025" y="6154738"/>
          <p14:tracePt t="21173" x="2613025" y="6127750"/>
          <p14:tracePt t="21188" x="2613025" y="6091238"/>
          <p14:tracePt t="21189" x="2613025" y="6054725"/>
          <p14:tracePt t="21204" x="2613025" y="5999163"/>
          <p14:tracePt t="21206" x="2613025" y="5935663"/>
          <p14:tracePt t="21221" x="2613025" y="5881688"/>
          <p14:tracePt t="21222" x="2613025" y="5835650"/>
          <p14:tracePt t="21238" x="2613025" y="5799138"/>
          <p14:tracePt t="21238" x="2613025" y="5789613"/>
          <p14:tracePt t="21240" x="2613025" y="5770563"/>
          <p14:tracePt t="21254" x="2613025" y="5753100"/>
          <p14:tracePt t="21256" x="2613025" y="5734050"/>
          <p14:tracePt t="21271" x="2613025" y="5726113"/>
          <p14:tracePt t="21272" x="2613025" y="5707063"/>
          <p14:tracePt t="21288" x="2603500" y="5689600"/>
          <p14:tracePt t="21289" x="2603500" y="5670550"/>
          <p14:tracePt t="21304" x="2603500" y="5653088"/>
          <p14:tracePt t="21305" x="2603500" y="5616575"/>
          <p14:tracePt t="21321" x="2603500" y="5561013"/>
          <p14:tracePt t="21322" x="2603500" y="5514975"/>
          <p14:tracePt t="21338" x="2603500" y="5487988"/>
          <p14:tracePt t="21339" x="2603500" y="5441950"/>
          <p14:tracePt t="21354" x="2603500" y="5387975"/>
          <p14:tracePt t="21355" x="2603500" y="5314950"/>
          <p14:tracePt t="21371" x="2603500" y="5232400"/>
          <p14:tracePt t="21372" x="2603500" y="5159375"/>
          <p14:tracePt t="21388" x="2603500" y="5105400"/>
          <p14:tracePt t="21389" x="2603500" y="5040313"/>
          <p14:tracePt t="21404" x="2584450" y="4986338"/>
          <p14:tracePt t="21405" x="2584450" y="4922838"/>
          <p14:tracePt t="21421" x="2584450" y="4884738"/>
          <p14:tracePt t="21422" x="2584450" y="4830763"/>
          <p14:tracePt t="21438" x="2576513" y="4767263"/>
          <p14:tracePt t="21439" x="2576513" y="4721225"/>
          <p14:tracePt t="21454" x="2576513" y="4665663"/>
          <p14:tracePt t="21455" x="2576513" y="4611688"/>
          <p14:tracePt t="21471" x="2576513" y="4556125"/>
          <p14:tracePt t="21472" x="2566988" y="4511675"/>
          <p14:tracePt t="21488" x="2566988" y="4465638"/>
          <p14:tracePt t="21488" x="2557463" y="4429125"/>
          <p14:tracePt t="21504" x="2557463" y="4383088"/>
          <p14:tracePt t="21505" x="2557463" y="4337050"/>
          <p14:tracePt t="21521" x="2557463" y="4310063"/>
          <p14:tracePt t="21522" x="2557463" y="4273550"/>
          <p14:tracePt t="21538" x="2557463" y="4256088"/>
          <p14:tracePt t="21538" x="2557463" y="4237038"/>
          <p14:tracePt t="21540" x="2557463" y="4219575"/>
          <p14:tracePt t="21554" x="2557463" y="4210050"/>
          <p14:tracePt t="21556" x="2557463" y="4200525"/>
          <p14:tracePt t="21571" x="2547938" y="4183063"/>
          <p14:tracePt t="21588" x="2547938" y="4173538"/>
          <p14:tracePt t="22084" x="2547938" y="4164013"/>
          <p14:tracePt t="22100" x="2547938" y="4154488"/>
          <p14:tracePt t="22132" x="2547938" y="4146550"/>
          <p14:tracePt t="24178" x="2540000" y="4127500"/>
          <p14:tracePt t="24182" x="2540000" y="4117975"/>
          <p14:tracePt t="24194" x="2540000" y="4100513"/>
          <p14:tracePt t="24204" x="2540000" y="4090988"/>
          <p14:tracePt t="24221" x="2540000" y="4081463"/>
          <p14:tracePt t="24222" x="2540000" y="4064000"/>
          <p14:tracePt t="24238" x="2540000" y="4054475"/>
          <p14:tracePt t="24238" x="2540000" y="4044950"/>
          <p14:tracePt t="24254" x="2540000" y="4027488"/>
          <p14:tracePt t="24255" x="2540000" y="4017963"/>
          <p14:tracePt t="24271" x="2540000" y="4000500"/>
          <p14:tracePt t="24272" x="2540000" y="3981450"/>
          <p14:tracePt t="24288" x="2540000" y="3971925"/>
          <p14:tracePt t="24288" x="2540000" y="3954463"/>
          <p14:tracePt t="24289" x="2540000" y="3944938"/>
          <p14:tracePt t="24304" x="2540000" y="3927475"/>
          <p14:tracePt t="24306" x="2540000" y="3917950"/>
          <p14:tracePt t="24321" x="2540000" y="3908425"/>
          <p14:tracePt t="24322" x="2540000" y="3889375"/>
          <p14:tracePt t="24338" x="2540000" y="3881438"/>
          <p14:tracePt t="24339" x="2540000" y="3862388"/>
          <p14:tracePt t="24354" x="2547938" y="3844925"/>
          <p14:tracePt t="24355" x="2557463" y="3825875"/>
          <p14:tracePt t="24371" x="2557463" y="3816350"/>
          <p14:tracePt t="24372" x="2566988" y="3798888"/>
          <p14:tracePt t="24373" x="2576513" y="3779838"/>
          <p14:tracePt t="24388" x="2593975" y="3762375"/>
          <p14:tracePt t="24390" x="2603500" y="3752850"/>
          <p14:tracePt t="24404" x="2613025" y="3743325"/>
          <p14:tracePt t="24406" x="2620963" y="3735388"/>
          <p14:tracePt t="24421" x="2620963" y="3725863"/>
          <p14:tracePt t="24423" x="2630488" y="3716338"/>
          <p14:tracePt t="24438" x="2649538" y="3698875"/>
          <p14:tracePt t="24439" x="2657475" y="3698875"/>
          <p14:tracePt t="24454" x="2667000" y="3689350"/>
          <p14:tracePt t="24456" x="2676525" y="3679825"/>
          <p14:tracePt t="24471" x="2686050" y="3670300"/>
          <p14:tracePt t="24472" x="2695575" y="3670300"/>
          <p14:tracePt t="24488" x="2695575" y="3662363"/>
          <p14:tracePt t="24489" x="2703513" y="3662363"/>
          <p14:tracePt t="24504" x="2713038" y="3662363"/>
          <p14:tracePt t="24505" x="2722563" y="3652838"/>
          <p14:tracePt t="24521" x="2740025" y="3652838"/>
          <p14:tracePt t="24522" x="2749550" y="3652838"/>
          <p14:tracePt t="24538" x="2768600" y="3643313"/>
          <p14:tracePt t="24539" x="2786063" y="3643313"/>
          <p14:tracePt t="24554" x="2795588" y="3643313"/>
          <p14:tracePt t="24556" x="2805113" y="3643313"/>
          <p14:tracePt t="24571" x="2822575" y="3643313"/>
          <p14:tracePt t="24572" x="2841625" y="3643313"/>
          <p14:tracePt t="24588" x="2859088" y="3643313"/>
          <p14:tracePt t="24589" x="2868613" y="3633788"/>
          <p14:tracePt t="24604" x="2886075" y="3633788"/>
          <p14:tracePt t="24606" x="2905125" y="3633788"/>
          <p14:tracePt t="24621" x="2922588" y="3625850"/>
          <p14:tracePt t="24622" x="2932113" y="3625850"/>
          <p14:tracePt t="24638" x="2959100" y="3625850"/>
          <p14:tracePt t="24639" x="2987675" y="3625850"/>
          <p14:tracePt t="24654" x="3024188" y="3616325"/>
          <p14:tracePt t="24656" x="3041650" y="3616325"/>
          <p14:tracePt t="24671" x="3060700" y="3616325"/>
          <p14:tracePt t="24672" x="3078163" y="3616325"/>
          <p14:tracePt t="24704" x="3087688" y="3616325"/>
          <p14:tracePt t="24706" x="3097213" y="3616325"/>
          <p14:tracePt t="24721" x="3105150" y="3616325"/>
          <p14:tracePt t="24722" x="3114675" y="3616325"/>
          <p14:tracePt t="24738" x="3133725" y="3633788"/>
          <p14:tracePt t="24739" x="3151188" y="3643313"/>
          <p14:tracePt t="24754" x="3170238" y="3662363"/>
          <p14:tracePt t="24755" x="3178175" y="3670300"/>
          <p14:tracePt t="24771" x="3206750" y="3689350"/>
          <p14:tracePt t="24772" x="3214688" y="3698875"/>
          <p14:tracePt t="24774" x="3224213" y="3706813"/>
          <p14:tracePt t="24788" x="3233738" y="3725863"/>
          <p14:tracePt t="24790" x="3252788" y="3752850"/>
          <p14:tracePt t="24804" x="3252788" y="3771900"/>
          <p14:tracePt t="24806" x="3260725" y="3789363"/>
          <p14:tracePt t="24821" x="3270250" y="3798888"/>
          <p14:tracePt t="24823" x="3279775" y="3825875"/>
          <p14:tracePt t="24838" x="3279775" y="3835400"/>
          <p14:tracePt t="24839" x="3289300" y="3852863"/>
          <p14:tracePt t="24854" x="3297238" y="3881438"/>
          <p14:tracePt t="24856" x="3297238" y="3889375"/>
          <p14:tracePt t="24871" x="3297238" y="3908425"/>
          <p14:tracePt t="24873" x="3297238" y="3927475"/>
          <p14:tracePt t="24888" x="3297238" y="3944938"/>
          <p14:tracePt t="24889" x="3297238" y="3954463"/>
          <p14:tracePt t="24904" x="3297238" y="3971925"/>
          <p14:tracePt t="24906" x="3306763" y="3990975"/>
          <p14:tracePt t="24921" x="3306763" y="4008438"/>
          <p14:tracePt t="24923" x="3306763" y="4017963"/>
          <p14:tracePt t="24938" x="3306763" y="4037013"/>
          <p14:tracePt t="24955" x="3306763" y="4044950"/>
          <p14:tracePt t="24956" x="3306763" y="4054475"/>
          <p14:tracePt t="24973" x="3306763" y="4073525"/>
          <p14:tracePt t="24988" x="3306763" y="4081463"/>
          <p14:tracePt t="24990" x="3306763" y="4090988"/>
          <p14:tracePt t="25004" x="3306763" y="4100513"/>
          <p14:tracePt t="25021" x="3306763" y="4110038"/>
          <p14:tracePt t="25023" x="3306763" y="4117975"/>
          <p14:tracePt t="25038" x="3306763" y="4127500"/>
          <p14:tracePt t="25039" x="3306763" y="4137025"/>
          <p14:tracePt t="25054" x="3306763" y="4146550"/>
          <p14:tracePt t="25071" x="3306763" y="4154488"/>
          <p14:tracePt t="25072" x="3306763" y="4164013"/>
          <p14:tracePt t="25088" x="3306763" y="4173538"/>
          <p14:tracePt t="25088" x="3306763" y="4183063"/>
          <p14:tracePt t="25090" x="3297238" y="4200525"/>
          <p14:tracePt t="25104" x="3297238" y="4210050"/>
          <p14:tracePt t="25106" x="3297238" y="4219575"/>
          <p14:tracePt t="25121" x="3289300" y="4227513"/>
          <p14:tracePt t="25122" x="3279775" y="4237038"/>
          <p14:tracePt t="25138" x="3279775" y="4246563"/>
          <p14:tracePt t="25139" x="3260725" y="4264025"/>
          <p14:tracePt t="25154" x="3233738" y="4283075"/>
          <p14:tracePt t="25155" x="3233738" y="4292600"/>
          <p14:tracePt t="25171" x="3214688" y="4310063"/>
          <p14:tracePt t="25172" x="3206750" y="4319588"/>
          <p14:tracePt t="25173" x="3187700" y="4329113"/>
          <p14:tracePt t="25188" x="3178175" y="4337050"/>
          <p14:tracePt t="25190" x="3160713" y="4356100"/>
          <p14:tracePt t="25204" x="3141663" y="4365625"/>
          <p14:tracePt t="25206" x="3124200" y="4392613"/>
          <p14:tracePt t="25221" x="3105150" y="4402138"/>
          <p14:tracePt t="25223" x="3097213" y="4402138"/>
          <p14:tracePt t="25238" x="3087688" y="4410075"/>
          <p14:tracePt t="25239" x="3068638" y="4419600"/>
          <p14:tracePt t="25254" x="3051175" y="4429125"/>
          <p14:tracePt t="25256" x="3041650" y="4438650"/>
          <p14:tracePt t="25271" x="3024188" y="4446588"/>
          <p14:tracePt t="25272" x="2995613" y="4446588"/>
          <p14:tracePt t="25288" x="2959100" y="4456113"/>
          <p14:tracePt t="25289" x="2932113" y="4465638"/>
          <p14:tracePt t="25304" x="2905125" y="4465638"/>
          <p14:tracePt t="25306" x="2895600" y="4475163"/>
          <p14:tracePt t="25321" x="2878138" y="4475163"/>
          <p14:tracePt t="25322" x="2868613" y="4475163"/>
          <p14:tracePt t="25354" x="2859088" y="4475163"/>
          <p14:tracePt t="25371" x="2841625" y="4465638"/>
          <p14:tracePt t="25372" x="2832100" y="4456113"/>
          <p14:tracePt t="25388" x="2822575" y="4456113"/>
          <p14:tracePt t="25388" x="2822575" y="4446588"/>
          <p14:tracePt t="25404" x="2813050" y="4438650"/>
          <p14:tracePt t="25405" x="2795588" y="4429125"/>
          <p14:tracePt t="25421" x="2786063" y="4419600"/>
          <p14:tracePt t="25422" x="2776538" y="4419600"/>
          <p14:tracePt t="25438" x="2759075" y="4410075"/>
          <p14:tracePt t="25438" x="2749550" y="4410075"/>
          <p14:tracePt t="25454" x="2732088" y="4402138"/>
          <p14:tracePt t="25455" x="2722563" y="4402138"/>
          <p14:tracePt t="25471" x="2713038" y="4402138"/>
          <p14:tracePt t="25488" x="2703513" y="4402138"/>
          <p14:tracePt t="25488" x="2695575" y="4392613"/>
          <p14:tracePt t="25504" x="2686050" y="4392613"/>
          <p14:tracePt t="25505" x="2676525" y="4383088"/>
          <p14:tracePt t="25521" x="2667000" y="4373563"/>
          <p14:tracePt t="25538" x="2649538" y="4373563"/>
          <p14:tracePt t="25539" x="2649538" y="4365625"/>
          <p14:tracePt t="25540" x="2640013" y="4356100"/>
          <p14:tracePt t="25555" x="2630488" y="4329113"/>
          <p14:tracePt t="25571" x="2630488" y="4319588"/>
          <p14:tracePt t="25572" x="2630488" y="4300538"/>
          <p14:tracePt t="25588" x="2630488" y="4283075"/>
          <p14:tracePt t="25588" x="2630488" y="4256088"/>
          <p14:tracePt t="25604" x="2630488" y="4227513"/>
          <p14:tracePt t="25605" x="2630488" y="4191000"/>
          <p14:tracePt t="25621" x="2630488" y="4164013"/>
          <p14:tracePt t="25622" x="2630488" y="4137025"/>
          <p14:tracePt t="25638" x="2630488" y="4117975"/>
          <p14:tracePt t="25639" x="2630488" y="4100513"/>
          <p14:tracePt t="25640" x="2630488" y="4081463"/>
          <p14:tracePt t="25654" x="2630488" y="4044950"/>
          <p14:tracePt t="25656" x="2630488" y="4027488"/>
          <p14:tracePt t="25671" x="2630488" y="4008438"/>
          <p14:tracePt t="25672" x="2640013" y="4008438"/>
          <p14:tracePt t="25688" x="2640013" y="4000500"/>
          <p14:tracePt t="25689" x="2640013" y="3990975"/>
          <p14:tracePt t="25704" x="2649538" y="3971925"/>
          <p14:tracePt t="25705" x="2649538" y="3963988"/>
          <p14:tracePt t="25721" x="2657475" y="3944938"/>
          <p14:tracePt t="25722" x="2657475" y="3935413"/>
          <p14:tracePt t="25738" x="2657475" y="3927475"/>
          <p14:tracePt t="25754" x="2667000" y="3908425"/>
          <p14:tracePt t="25755" x="2676525" y="3908425"/>
          <p14:tracePt t="25771" x="2686050" y="3898900"/>
          <p14:tracePt t="25772" x="2703513" y="3881438"/>
          <p14:tracePt t="25788" x="2713038" y="3871913"/>
          <p14:tracePt t="25788" x="2732088" y="3862388"/>
          <p14:tracePt t="25804" x="2759075" y="3844925"/>
          <p14:tracePt t="25805" x="2786063" y="3816350"/>
          <p14:tracePt t="25821" x="2813050" y="3798888"/>
          <p14:tracePt t="25822" x="2822575" y="3789363"/>
          <p14:tracePt t="25838" x="2859088" y="3771900"/>
          <p14:tracePt t="25839" x="2878138" y="3762375"/>
          <p14:tracePt t="25854" x="2895600" y="3752850"/>
          <p14:tracePt t="25855" x="2932113" y="3743325"/>
          <p14:tracePt t="25871" x="2951163" y="3725863"/>
          <p14:tracePt t="25872" x="2959100" y="3716338"/>
          <p14:tracePt t="25888" x="2978150" y="3706813"/>
          <p14:tracePt t="25889" x="2995613" y="3698875"/>
          <p14:tracePt t="25904" x="3005138" y="3698875"/>
          <p14:tracePt t="25921" x="3014663" y="3689350"/>
          <p14:tracePt t="25944" x="3024188" y="3689350"/>
          <p14:tracePt t="25955" x="3032125" y="3689350"/>
          <p14:tracePt t="25973" x="3068638" y="3689350"/>
          <p14:tracePt t="25988" x="3097213" y="3698875"/>
          <p14:tracePt t="25989" x="3114675" y="3698875"/>
          <p14:tracePt t="26004" x="3141663" y="3716338"/>
          <p14:tracePt t="26005" x="3151188" y="3725863"/>
          <p14:tracePt t="26021" x="3160713" y="3735388"/>
          <p14:tracePt t="26022" x="3170238" y="3743325"/>
          <p14:tracePt t="26023" x="3187700" y="3752850"/>
          <p14:tracePt t="26038" x="3197225" y="3762375"/>
          <p14:tracePt t="26040" x="3214688" y="3771900"/>
          <p14:tracePt t="26054" x="3224213" y="3779838"/>
          <p14:tracePt t="26056" x="3233738" y="3789363"/>
          <p14:tracePt t="26071" x="3252788" y="3808413"/>
          <p14:tracePt t="26072" x="3260725" y="3808413"/>
          <p14:tracePt t="26088" x="3270250" y="3835400"/>
          <p14:tracePt t="26089" x="3270250" y="3844925"/>
          <p14:tracePt t="26104" x="3270250" y="3852863"/>
          <p14:tracePt t="26106" x="3270250" y="3862388"/>
          <p14:tracePt t="26121" x="3279775" y="3871913"/>
          <p14:tracePt t="26122" x="3279775" y="3881438"/>
          <p14:tracePt t="26138" x="3289300" y="3898900"/>
          <p14:tracePt t="26139" x="3289300" y="3908425"/>
          <p14:tracePt t="26154" x="3297238" y="3917950"/>
          <p14:tracePt t="26156" x="3297238" y="3927475"/>
          <p14:tracePt t="26171" x="3297238" y="3954463"/>
          <p14:tracePt t="26172" x="3297238" y="3963988"/>
          <p14:tracePt t="26188" x="3297238" y="3981450"/>
          <p14:tracePt t="26189" x="3297238" y="4000500"/>
          <p14:tracePt t="26204" x="3297238" y="4017963"/>
          <p14:tracePt t="26206" x="3297238" y="4027488"/>
          <p14:tracePt t="26221" x="3297238" y="4044950"/>
          <p14:tracePt t="26222" x="3297238" y="4064000"/>
          <p14:tracePt t="26237" x="3297238" y="4081463"/>
          <p14:tracePt t="26238" x="3297238" y="4090988"/>
          <p14:tracePt t="26254" x="3297238" y="4100513"/>
          <p14:tracePt t="26255" x="3297238" y="4110038"/>
          <p14:tracePt t="26271" x="3297238" y="4117975"/>
          <p14:tracePt t="26272" x="3297238" y="4137025"/>
          <p14:tracePt t="26288" x="3297238" y="4146550"/>
          <p14:tracePt t="26289" x="3297238" y="4164013"/>
          <p14:tracePt t="26304" x="3289300" y="4183063"/>
          <p14:tracePt t="26306" x="3289300" y="4191000"/>
          <p14:tracePt t="26321" x="3279775" y="4210050"/>
          <p14:tracePt t="26322" x="3270250" y="4219575"/>
          <p14:tracePt t="26338" x="3270250" y="4227513"/>
          <p14:tracePt t="26340" x="3270250" y="4237038"/>
          <p14:tracePt t="26354" x="3260725" y="4246563"/>
          <p14:tracePt t="26356" x="3252788" y="4264025"/>
          <p14:tracePt t="26371" x="3243263" y="4273550"/>
          <p14:tracePt t="26372" x="3233738" y="4283075"/>
          <p14:tracePt t="26388" x="3224213" y="4292600"/>
          <p14:tracePt t="26404" x="3214688" y="4310063"/>
          <p14:tracePt t="26406" x="3206750" y="4310063"/>
          <p14:tracePt t="26421" x="3197225" y="4319588"/>
          <p14:tracePt t="26440" x="3187700" y="4329113"/>
          <p14:tracePt t="26454" x="3170238" y="4337050"/>
          <p14:tracePt t="26456" x="3160713" y="4337050"/>
          <p14:tracePt t="26471" x="3151188" y="4337050"/>
          <p14:tracePt t="26472" x="3133725" y="4337050"/>
          <p14:tracePt t="26488" x="3114675" y="4346575"/>
          <p14:tracePt t="26488" x="3097213" y="4346575"/>
          <p14:tracePt t="26504" x="3078163" y="4346575"/>
          <p14:tracePt t="26505" x="3060700" y="4356100"/>
          <p14:tracePt t="26521" x="3041650" y="4356100"/>
          <p14:tracePt t="26523" x="3024188" y="4356100"/>
          <p14:tracePt t="26537" x="3014663" y="4356100"/>
          <p14:tracePt t="26538" x="3005138" y="4337050"/>
          <p14:tracePt t="26554" x="2995613" y="4337050"/>
          <p14:tracePt t="26571" x="2978150" y="4329113"/>
          <p14:tracePt t="26588" x="2968625" y="4329113"/>
          <p14:tracePt t="26604" x="2959100" y="4329113"/>
          <p14:tracePt t="27270" x="2951163" y="4329113"/>
          <p14:tracePt t="27526" x="2951163" y="4319588"/>
          <p14:tracePt t="27542" x="2951163" y="4310063"/>
          <p14:tracePt t="27558" x="2951163" y="4300538"/>
          <p14:tracePt t="27561" x="2941638" y="4292600"/>
          <p14:tracePt t="27573" x="2941638" y="4283075"/>
          <p14:tracePt t="27588" x="2932113" y="4273550"/>
          <p14:tracePt t="27590" x="2932113" y="4264025"/>
          <p14:tracePt t="27606" x="2922588" y="4264025"/>
          <p14:tracePt t="27622" x="2922588" y="4256088"/>
          <p14:tracePt t="27654" x="2922588" y="4246563"/>
          <p14:tracePt t="27670" x="2914650" y="4237038"/>
          <p14:tracePt t="27718" x="2905125" y="4219575"/>
          <p14:tracePt t="27721" x="2905125" y="4210050"/>
          <p14:tracePt t="27782" x="2905125" y="4200525"/>
          <p14:tracePt t="27974" x="2895600" y="4200525"/>
          <p14:tracePt t="27978" x="2886075" y="4200525"/>
          <p14:tracePt t="28005" x="2878138" y="4210050"/>
          <p14:tracePt t="28038" x="2878138" y="4219575"/>
          <p14:tracePt t="28200" x="2878138" y="4227513"/>
          <p14:tracePt t="28203" x="2895600" y="4227513"/>
          <p14:tracePt t="28213" x="2932113" y="4227513"/>
          <p14:tracePt t="28221" x="2968625" y="4227513"/>
          <p14:tracePt t="28238" x="3005138" y="4227513"/>
          <p14:tracePt t="28238" x="3032125" y="4227513"/>
          <p14:tracePt t="28254" x="3068638" y="4227513"/>
          <p14:tracePt t="28255" x="3105150" y="4227513"/>
          <p14:tracePt t="28271" x="3151188" y="4227513"/>
          <p14:tracePt t="28272" x="3197225" y="4227513"/>
          <p14:tracePt t="28288" x="3233738" y="4237038"/>
          <p14:tracePt t="28288" x="3279775" y="4237038"/>
          <p14:tracePt t="28304" x="3297238" y="4246563"/>
          <p14:tracePt t="28305" x="3325813" y="4256088"/>
          <p14:tracePt t="28321" x="3362325" y="4256088"/>
          <p14:tracePt t="28322" x="3389313" y="4256088"/>
          <p14:tracePt t="28338" x="3416300" y="4256088"/>
          <p14:tracePt t="28338" x="3443288" y="4256088"/>
          <p14:tracePt t="28354" x="3479800" y="4256088"/>
          <p14:tracePt t="28355" x="3535363" y="4256088"/>
          <p14:tracePt t="28371" x="3571875" y="4256088"/>
          <p14:tracePt t="28372" x="3635375" y="4256088"/>
          <p14:tracePt t="28387" x="3671888" y="4256088"/>
          <p14:tracePt t="28388" x="3727450" y="4256088"/>
          <p14:tracePt t="28390" x="3763963" y="4256088"/>
          <p14:tracePt t="28404" x="3800475" y="4256088"/>
          <p14:tracePt t="28406" x="3846513" y="4256088"/>
          <p14:tracePt t="28421" x="3900488" y="4246563"/>
          <p14:tracePt t="28422" x="3956050" y="4246563"/>
          <p14:tracePt t="28438" x="4019550" y="4246563"/>
          <p14:tracePt t="28439" x="4073525" y="4246563"/>
          <p14:tracePt t="28454" x="4119563" y="4237038"/>
          <p14:tracePt t="28456" x="4165600" y="4237038"/>
          <p14:tracePt t="28471" x="4192588" y="4237038"/>
          <p14:tracePt t="28472" x="4219575" y="4237038"/>
          <p14:tracePt t="28488" x="4238625" y="4237038"/>
          <p14:tracePt t="28489" x="4256088" y="4219575"/>
          <p14:tracePt t="28504" x="4275138" y="4219575"/>
          <p14:tracePt t="28506" x="4292600" y="4219575"/>
          <p14:tracePt t="28521" x="4311650" y="4219575"/>
          <p14:tracePt t="28522" x="4330700" y="4219575"/>
          <p14:tracePt t="28538" x="4348163" y="4219575"/>
          <p14:tracePt t="28538" x="4367213" y="4210050"/>
          <p14:tracePt t="28540" x="4384675" y="4210050"/>
          <p14:tracePt t="28554" x="4411663" y="4210050"/>
          <p14:tracePt t="28556" x="4430713" y="4210050"/>
          <p14:tracePt t="28571" x="4440238" y="4210050"/>
          <p14:tracePt t="28572" x="4448175" y="4210050"/>
          <p14:tracePt t="28588" x="4467225" y="4200525"/>
          <p14:tracePt t="28588" x="4476750" y="4200525"/>
          <p14:tracePt t="28744" x="4494213" y="4200525"/>
          <p14:tracePt t="28748" x="4503738" y="4200525"/>
          <p14:tracePt t="28759" x="4521200" y="4219575"/>
          <p14:tracePt t="28771" x="4540250" y="4246563"/>
          <p14:tracePt t="28788" x="4576763" y="4292600"/>
          <p14:tracePt t="28788" x="4594225" y="4319588"/>
          <p14:tracePt t="28804" x="4613275" y="4365625"/>
          <p14:tracePt t="28805" x="4640263" y="4410075"/>
          <p14:tracePt t="28821" x="4676775" y="4475163"/>
          <p14:tracePt t="28822" x="4686300" y="4538663"/>
          <p14:tracePt t="28824" x="4713288" y="4602163"/>
          <p14:tracePt t="28838" x="4740275" y="4665663"/>
          <p14:tracePt t="28840" x="4749800" y="4711700"/>
          <p14:tracePt t="28854" x="4749800" y="4738688"/>
          <p14:tracePt t="28856" x="4759325" y="4794250"/>
          <p14:tracePt t="28871" x="4776788" y="4857750"/>
          <p14:tracePt t="28872" x="4776788" y="4913313"/>
          <p14:tracePt t="28887" x="4776788" y="4930775"/>
          <p14:tracePt t="28888" x="4776788" y="4986338"/>
          <p14:tracePt t="28904" x="4776788" y="5022850"/>
          <p14:tracePt t="28905" x="4776788" y="5049838"/>
          <p14:tracePt t="28921" x="4776788" y="5076825"/>
          <p14:tracePt t="28922" x="4768850" y="5122863"/>
          <p14:tracePt t="28938" x="4749800" y="5168900"/>
          <p14:tracePt t="28939" x="4703763" y="5278438"/>
          <p14:tracePt t="28954" x="4695825" y="5305425"/>
          <p14:tracePt t="28955" x="4686300" y="5332413"/>
          <p14:tracePt t="28973" x="4659313" y="5441950"/>
          <p14:tracePt t="28988" x="4649788" y="5487988"/>
          <p14:tracePt t="28989" x="4640263" y="5524500"/>
          <p14:tracePt t="29004" x="4630738" y="5570538"/>
          <p14:tracePt t="29005" x="4622800" y="5616575"/>
          <p14:tracePt t="29021" x="4603750" y="5643563"/>
          <p14:tracePt t="29022" x="4594225" y="5689600"/>
          <p14:tracePt t="29038" x="4594225" y="5716588"/>
          <p14:tracePt t="29038" x="4594225" y="5762625"/>
          <p14:tracePt t="29054" x="4594225" y="5799138"/>
          <p14:tracePt t="29055" x="4594225" y="5843588"/>
          <p14:tracePt t="29071" x="4594225" y="5881688"/>
          <p14:tracePt t="29072" x="4594225" y="5899150"/>
          <p14:tracePt t="29088" x="4594225" y="5935663"/>
          <p14:tracePt t="29088" x="4594225" y="5954713"/>
          <p14:tracePt t="29104" x="4594225" y="5972175"/>
          <p14:tracePt t="29105" x="4594225" y="5981700"/>
          <p14:tracePt t="29121" x="4594225" y="5991225"/>
          <p14:tracePt t="29138" x="4594225" y="5999163"/>
          <p14:tracePt t="29159" x="4594225" y="6008688"/>
          <p14:tracePt t="29335" x="4594225" y="5991225"/>
          <p14:tracePt t="29339" x="4594225" y="5972175"/>
          <p14:tracePt t="29354" x="4594225" y="5945188"/>
          <p14:tracePt t="29356" x="4594225" y="5899150"/>
          <p14:tracePt t="29371" x="4594225" y="5872163"/>
          <p14:tracePt t="29372" x="4594225" y="5816600"/>
          <p14:tracePt t="29388" x="4594225" y="5770563"/>
          <p14:tracePt t="29388" x="4594225" y="5734050"/>
          <p14:tracePt t="29404" x="4594225" y="5707063"/>
          <p14:tracePt t="29405" x="4594225" y="5670550"/>
          <p14:tracePt t="29421" x="4594225" y="5634038"/>
          <p14:tracePt t="29422" x="4594225" y="5570538"/>
          <p14:tracePt t="29438" x="4613275" y="5514975"/>
          <p14:tracePt t="29438" x="4613275" y="5470525"/>
          <p14:tracePt t="29454" x="4622800" y="5424488"/>
          <p14:tracePt t="29455" x="4622800" y="5387975"/>
          <p14:tracePt t="29471" x="4630738" y="5341938"/>
          <p14:tracePt t="29472" x="4630738" y="5305425"/>
          <p14:tracePt t="29488" x="4640263" y="5259388"/>
          <p14:tracePt t="29488" x="4640263" y="5214938"/>
          <p14:tracePt t="29504" x="4640263" y="5178425"/>
          <p14:tracePt t="29505" x="4640263" y="5132388"/>
          <p14:tracePt t="29521" x="4640263" y="5086350"/>
          <p14:tracePt t="29522" x="4640263" y="5059363"/>
          <p14:tracePt t="29538" x="4640263" y="5022850"/>
          <p14:tracePt t="29538" x="4640263" y="4976813"/>
          <p14:tracePt t="29554" x="4640263" y="4959350"/>
          <p14:tracePt t="29555" x="4640263" y="4903788"/>
          <p14:tracePt t="29571" x="4640263" y="4894263"/>
          <p14:tracePt t="29572" x="4640263" y="4867275"/>
          <p14:tracePt t="29588" x="4649788" y="4840288"/>
          <p14:tracePt t="29588" x="4649788" y="4794250"/>
          <p14:tracePt t="29604" x="4649788" y="4748213"/>
          <p14:tracePt t="29605" x="4649788" y="4721225"/>
          <p14:tracePt t="29621" x="4649788" y="4684713"/>
          <p14:tracePt t="29622" x="4667250" y="4621213"/>
          <p14:tracePt t="29638" x="4667250" y="4584700"/>
          <p14:tracePt t="29639" x="4676775" y="4511675"/>
          <p14:tracePt t="29654" x="4676775" y="4465638"/>
          <p14:tracePt t="29656" x="4676775" y="4446588"/>
          <p14:tracePt t="29671" x="4686300" y="4419600"/>
          <p14:tracePt t="29672" x="4686300" y="4402138"/>
          <p14:tracePt t="29688" x="4686300" y="4383088"/>
          <p14:tracePt t="29688" x="4686300" y="4373563"/>
          <p14:tracePt t="29704" x="4695825" y="4356100"/>
          <p14:tracePt t="29722" x="4695825" y="4346575"/>
          <p14:tracePt t="30090" x="4695825" y="4337050"/>
          <p14:tracePt t="30105" x="4695825" y="4329113"/>
          <p14:tracePt t="30121" x="4695825" y="4310063"/>
          <p14:tracePt t="30125" x="4695825" y="4300538"/>
          <p14:tracePt t="30138" x="4695825" y="4292600"/>
          <p14:tracePt t="30202" x="4695825" y="4283075"/>
          <p14:tracePt t="31587" x="4695825" y="4273550"/>
          <p14:tracePt t="32469" x="4703763" y="4264025"/>
          <p14:tracePt t="32565" x="4713288" y="4264025"/>
          <p14:tracePt t="32598" x="4722813" y="4264025"/>
          <p14:tracePt t="33149" x="4732338" y="4256088"/>
          <p14:tracePt t="33153" x="4749800" y="4246563"/>
          <p14:tracePt t="33171" x="4768850" y="4237038"/>
          <p14:tracePt t="33171" x="4786313" y="4227513"/>
          <p14:tracePt t="33188" x="4795838" y="4227513"/>
          <p14:tracePt t="33188" x="4822825" y="4200525"/>
          <p14:tracePt t="33204" x="4832350" y="4200525"/>
          <p14:tracePt t="33205" x="4841875" y="4191000"/>
          <p14:tracePt t="33221" x="4868863" y="4173538"/>
          <p14:tracePt t="33222" x="4878388" y="4164013"/>
          <p14:tracePt t="33238" x="4887913" y="4154488"/>
          <p14:tracePt t="33238" x="4905375" y="4137025"/>
          <p14:tracePt t="33254" x="4914900" y="4117975"/>
          <p14:tracePt t="33255" x="4924425" y="4100513"/>
          <p14:tracePt t="33271" x="4932363" y="4090988"/>
          <p14:tracePt t="33271" x="4932363" y="4081463"/>
          <p14:tracePt t="33287" x="4941888" y="4073525"/>
          <p14:tracePt t="33289" x="4941888" y="4054475"/>
          <p14:tracePt t="33358" x="4951413" y="4044950"/>
          <p14:tracePt t="33551" x="4960938" y="4044950"/>
          <p14:tracePt t="33567" x="4968875" y="4044950"/>
          <p14:tracePt t="33571" x="4968875" y="4054475"/>
          <p14:tracePt t="33588" x="4968875" y="4064000"/>
          <p14:tracePt t="33588" x="4978400" y="4081463"/>
          <p14:tracePt t="33604" x="4978400" y="4090988"/>
          <p14:tracePt t="33605" x="4987925" y="4117975"/>
          <p14:tracePt t="33621" x="4987925" y="4127500"/>
          <p14:tracePt t="33622" x="4987925" y="4154488"/>
          <p14:tracePt t="33637" x="4987925" y="4164013"/>
          <p14:tracePt t="33638" x="4997450" y="4173538"/>
          <p14:tracePt t="33663" x="4997450" y="4183063"/>
          <p14:tracePt t="33671" x="4997450" y="4191000"/>
          <p14:tracePt t="33687" x="5005388" y="4200525"/>
          <p14:tracePt t="33711" x="5014913" y="4210050"/>
          <p14:tracePt t="33759" x="5024438" y="4219575"/>
          <p14:tracePt t="34759" x="5024438" y="4210050"/>
          <p14:tracePt t="34791" x="5024438" y="4200525"/>
          <p14:tracePt t="34807" x="5033963" y="4191000"/>
          <p14:tracePt t="35241" x="5033963" y="4210050"/>
          <p14:tracePt t="35245" x="5033963" y="4219575"/>
          <p14:tracePt t="35257" x="5033963" y="4246563"/>
          <p14:tracePt t="35271" x="5033963" y="4264025"/>
          <p14:tracePt t="35287" x="5033963" y="4283075"/>
          <p14:tracePt t="35288" x="5033963" y="4310063"/>
          <p14:tracePt t="35290" x="5014913" y="4346575"/>
          <p14:tracePt t="35304" x="5014913" y="4373563"/>
          <p14:tracePt t="35306" x="5014913" y="4383088"/>
          <p14:tracePt t="35321" x="5005388" y="4410075"/>
          <p14:tracePt t="35322" x="4997450" y="4438650"/>
          <p14:tracePt t="35338" x="4997450" y="4446588"/>
          <p14:tracePt t="35338" x="4997450" y="4465638"/>
          <p14:tracePt t="35354" x="4997450" y="4475163"/>
          <p14:tracePt t="35355" x="4997450" y="4483100"/>
          <p14:tracePt t="35371" x="4987925" y="4502150"/>
          <p14:tracePt t="36249" x="4987925" y="4492625"/>
          <p14:tracePt t="38069" x="4987925" y="4483100"/>
          <p14:tracePt t="38327" x="4987925" y="4475163"/>
          <p14:tracePt t="38331" x="4978400" y="4475163"/>
          <p14:tracePt t="38343" x="4960938" y="4483100"/>
          <p14:tracePt t="38354" x="4914900" y="4502150"/>
          <p14:tracePt t="38371" x="4895850" y="4511675"/>
          <p14:tracePt t="38371" x="4878388" y="4511675"/>
          <p14:tracePt t="38387" x="4859338" y="4519613"/>
          <p14:tracePt t="38388" x="4841875" y="4519613"/>
          <p14:tracePt t="38404" x="4822825" y="4538663"/>
          <p14:tracePt t="38405" x="4813300" y="4538663"/>
          <p14:tracePt t="38601" x="4805363" y="4538663"/>
          <p14:tracePt t="38759" x="4795838" y="4538663"/>
          <p14:tracePt t="39335" x="4786313" y="4548188"/>
          <p14:tracePt t="39351" x="4768850" y="4556125"/>
          <p14:tracePt t="39355" x="4759325" y="4565650"/>
          <p14:tracePt t="39371" x="4740275" y="4584700"/>
          <p14:tracePt t="39372" x="4713288" y="4602163"/>
          <p14:tracePt t="39387" x="4695825" y="4611688"/>
          <p14:tracePt t="39388" x="4659313" y="4638675"/>
          <p14:tracePt t="39404" x="4640263" y="4648200"/>
          <p14:tracePt t="39405" x="4622800" y="4657725"/>
          <p14:tracePt t="39421" x="4603750" y="4665663"/>
          <p14:tracePt t="39421" x="4576763" y="4675188"/>
          <p14:tracePt t="39437" x="4540250" y="4694238"/>
          <p14:tracePt t="39438" x="4503738" y="4702175"/>
          <p14:tracePt t="39454" x="4448175" y="4738688"/>
          <p14:tracePt t="39455" x="4421188" y="4757738"/>
          <p14:tracePt t="39471" x="4375150" y="4775200"/>
          <p14:tracePt t="39471" x="4311650" y="4803775"/>
          <p14:tracePt t="39487" x="4229100" y="4830763"/>
          <p14:tracePt t="39488" x="4146550" y="4867275"/>
          <p14:tracePt t="39504" x="4065588" y="4913313"/>
          <p14:tracePt t="39505" x="3946525" y="4967288"/>
          <p14:tracePt t="39521" x="3846513" y="5032375"/>
          <p14:tracePt t="39521" x="3727450" y="5086350"/>
          <p14:tracePt t="39537" x="3589338" y="5149850"/>
          <p14:tracePt t="39538" x="3471863" y="5205413"/>
          <p14:tracePt t="39554" x="3333750" y="5268913"/>
          <p14:tracePt t="39555" x="3214688" y="5341938"/>
          <p14:tracePt t="39571" x="3087688" y="5405438"/>
          <p14:tracePt t="39571" x="3005138" y="5461000"/>
          <p14:tracePt t="39587" x="2922588" y="5514975"/>
          <p14:tracePt t="39588" x="2841625" y="5561013"/>
          <p14:tracePt t="39604" x="2832100" y="5570538"/>
          <p14:tracePt t="39605" x="2805113" y="5597525"/>
          <p14:tracePt t="39621" x="2768600" y="5643563"/>
          <p14:tracePt t="39621" x="2759075" y="5661025"/>
          <p14:tracePt t="39623" x="2740025" y="5697538"/>
          <p14:tracePt t="39637" x="2732088" y="5697538"/>
          <p14:tracePt t="39639" x="2713038" y="5716588"/>
          <p14:tracePt t="39654" x="2703513" y="5726113"/>
          <p14:tracePt t="39656" x="2703513" y="5734050"/>
          <p14:tracePt t="39671" x="2695575" y="5743575"/>
          <p14:tracePt t="39672" x="2695575" y="5753100"/>
          <p14:tracePt t="39704" x="2686050" y="5762625"/>
          <p14:tracePt t="39720" x="2686050" y="5770563"/>
          <p14:tracePt t="39737" x="2686050" y="5780088"/>
          <p14:tracePt t="39767" x="2686050" y="5789613"/>
          <p14:tracePt t="39771" x="2676525" y="5799138"/>
          <p14:tracePt t="39787" x="2676525" y="5807075"/>
          <p14:tracePt t="39788" x="2676525" y="5816600"/>
          <p14:tracePt t="39804" x="2676525" y="5826125"/>
          <p14:tracePt t="39805" x="2676525" y="5835650"/>
          <p14:tracePt t="39821" x="2676525" y="5843588"/>
          <p14:tracePt t="39837" x="2676525" y="5853113"/>
          <p14:tracePt t="39865" x="2676525" y="5862638"/>
          <p14:tracePt t="39913" x="2676525" y="5872163"/>
          <p14:tracePt t="39929" x="2676525" y="5881688"/>
          <p14:tracePt t="39933" x="2676525" y="5899150"/>
          <p14:tracePt t="39945" x="2676525" y="5908675"/>
          <p14:tracePt t="39954" x="2676525" y="5918200"/>
          <p14:tracePt t="39972" x="2676525" y="5954713"/>
          <p14:tracePt t="39988" x="2676525" y="5962650"/>
          <p14:tracePt t="40004" x="2686050" y="5972175"/>
          <p14:tracePt t="40005" x="2686050" y="5981700"/>
          <p14:tracePt t="40021" x="2686050" y="5991225"/>
          <p14:tracePt t="40037" x="2695575" y="5999163"/>
          <p14:tracePt t="40054" x="2695575" y="6008688"/>
          <p14:tracePt t="40073" x="2703513" y="6018213"/>
          <p14:tracePt t="40089" x="2703513" y="6027738"/>
          <p14:tracePt t="40104" x="2713038" y="6045200"/>
          <p14:tracePt t="40137" x="2713038" y="6054725"/>
          <p14:tracePt t="40217" x="2713038" y="6064250"/>
          <p14:tracePt t="40233" x="2722563" y="6072188"/>
          <p14:tracePt t="40265" x="2732088" y="6081713"/>
          <p14:tracePt t="40777" x="2740025" y="6091238"/>
          <p14:tracePt t="40793" x="2759075" y="6091238"/>
          <p14:tracePt t="40797" x="2768600" y="6091238"/>
          <p14:tracePt t="40809" x="2786063" y="6081713"/>
          <p14:tracePt t="40821" x="2795588" y="6081713"/>
          <p14:tracePt t="40837" x="2805113" y="6081713"/>
          <p14:tracePt t="40838" x="2813050" y="6081713"/>
          <p14:tracePt t="40873" x="2822575" y="6081713"/>
          <p14:tracePt t="40889" x="2822575" y="6072188"/>
          <p14:tracePt t="41571" x="2832100" y="6064250"/>
          <p14:tracePt t="41635" x="2832100" y="6054725"/>
          <p14:tracePt t="41639" x="2832100" y="6045200"/>
          <p14:tracePt t="41654" x="2832100" y="6035675"/>
          <p14:tracePt t="41671" x="2841625" y="6018213"/>
          <p14:tracePt t="41671" x="2841625" y="6008688"/>
          <p14:tracePt t="41703" x="2849563" y="5999163"/>
          <p14:tracePt t="42789" x="2859088" y="5981700"/>
          <p14:tracePt t="42793" x="2859088" y="5972175"/>
          <p14:tracePt t="42805" x="2878138" y="5954713"/>
          <p14:tracePt t="42821" x="2886075" y="5945188"/>
          <p14:tracePt t="42821" x="2905125" y="5926138"/>
          <p14:tracePt t="42837" x="2914650" y="5918200"/>
          <p14:tracePt t="42838" x="2922588" y="5899150"/>
          <p14:tracePt t="42854" x="2941638" y="5881688"/>
          <p14:tracePt t="42855" x="2959100" y="5862638"/>
          <p14:tracePt t="42871" x="2968625" y="5853113"/>
          <p14:tracePt t="42871" x="2987675" y="5835650"/>
          <p14:tracePt t="42873" x="2995613" y="5826125"/>
          <p14:tracePt t="42887" x="3005138" y="5816600"/>
          <p14:tracePt t="42889" x="3014663" y="5807075"/>
          <p14:tracePt t="42905" x="3024188" y="5799138"/>
          <p14:tracePt t="42921" x="3041650" y="5780088"/>
          <p14:tracePt t="42922" x="3060700" y="5770563"/>
          <p14:tracePt t="42937" x="3105150" y="5734050"/>
          <p14:tracePt t="42939" x="3133725" y="5716588"/>
          <p14:tracePt t="42954" x="3151188" y="5680075"/>
          <p14:tracePt t="42955" x="3170238" y="5653088"/>
          <p14:tracePt t="42973" x="3214688" y="5597525"/>
          <p14:tracePt t="42988" x="3252788" y="5551488"/>
          <p14:tracePt t="42989" x="3252788" y="5543550"/>
          <p14:tracePt t="43004" x="3297238" y="5514975"/>
          <p14:tracePt t="43006" x="3306763" y="5507038"/>
          <p14:tracePt t="43021" x="3333750" y="5487988"/>
          <p14:tracePt t="43022" x="3352800" y="5470525"/>
          <p14:tracePt t="43037" x="3370263" y="5451475"/>
          <p14:tracePt t="43039" x="3379788" y="5451475"/>
          <p14:tracePt t="43054" x="3398838" y="5434013"/>
          <p14:tracePt t="43055" x="3416300" y="5424488"/>
          <p14:tracePt t="43071" x="3435350" y="5414963"/>
          <p14:tracePt t="43072" x="3452813" y="5387975"/>
          <p14:tracePt t="43088" x="3489325" y="5368925"/>
          <p14:tracePt t="43089" x="3508375" y="5351463"/>
          <p14:tracePt t="43104" x="3535363" y="5332413"/>
          <p14:tracePt t="43106" x="3544888" y="5324475"/>
          <p14:tracePt t="43121" x="3562350" y="5305425"/>
          <p14:tracePt t="43122" x="3581400" y="5287963"/>
          <p14:tracePt t="43137" x="3608388" y="5278438"/>
          <p14:tracePt t="43139" x="3625850" y="5251450"/>
          <p14:tracePt t="43154" x="3654425" y="5232400"/>
          <p14:tracePt t="43155" x="3671888" y="5214938"/>
          <p14:tracePt t="43171" x="3698875" y="5195888"/>
          <p14:tracePt t="43172" x="3735388" y="5168900"/>
          <p14:tracePt t="43187" x="3763963" y="5149850"/>
          <p14:tracePt t="43188" x="3790950" y="5132388"/>
          <p14:tracePt t="43189" x="3836988" y="5105400"/>
          <p14:tracePt t="43204" x="3854450" y="5086350"/>
          <p14:tracePt t="43206" x="3873500" y="5068888"/>
          <p14:tracePt t="43221" x="3900488" y="5049838"/>
          <p14:tracePt t="43221" x="3919538" y="5032375"/>
          <p14:tracePt t="43237" x="3946525" y="5003800"/>
          <p14:tracePt t="43238" x="3963988" y="4986338"/>
          <p14:tracePt t="43254" x="3992563" y="4967288"/>
          <p14:tracePt t="43255" x="4019550" y="4930775"/>
          <p14:tracePt t="43271" x="4037013" y="4913313"/>
          <p14:tracePt t="43271" x="4046538" y="4903788"/>
          <p14:tracePt t="43273" x="4092575" y="4876800"/>
          <p14:tracePt t="43287" x="4092575" y="4867275"/>
          <p14:tracePt t="43289" x="4102100" y="4857750"/>
          <p14:tracePt t="43304" x="4119563" y="4840288"/>
          <p14:tracePt t="43306" x="4129088" y="4830763"/>
          <p14:tracePt t="43321" x="4146550" y="4811713"/>
          <p14:tracePt t="43322" x="4165600" y="4784725"/>
          <p14:tracePt t="43337" x="4192588" y="4767263"/>
          <p14:tracePt t="43339" x="4192588" y="4757738"/>
          <p14:tracePt t="43354" x="4202113" y="4748213"/>
          <p14:tracePt t="43355" x="4219575" y="4730750"/>
          <p14:tracePt t="43371" x="4229100" y="4721225"/>
          <p14:tracePt t="43372" x="4248150" y="4702175"/>
          <p14:tracePt t="43387" x="4256088" y="4684713"/>
          <p14:tracePt t="43389" x="4275138" y="4665663"/>
          <p14:tracePt t="43404" x="4284663" y="4648200"/>
          <p14:tracePt t="43405" x="4311650" y="4629150"/>
          <p14:tracePt t="43421" x="4338638" y="4592638"/>
          <p14:tracePt t="43422" x="4348163" y="4575175"/>
          <p14:tracePt t="43437" x="4367213" y="4556125"/>
          <p14:tracePt t="43439" x="4394200" y="4538663"/>
          <p14:tracePt t="43454" x="4411663" y="4502150"/>
          <p14:tracePt t="43455" x="4421188" y="4492625"/>
          <p14:tracePt t="43471" x="4440238" y="4475163"/>
          <p14:tracePt t="43472" x="4448175" y="4465638"/>
          <p14:tracePt t="43487" x="4467225" y="4456113"/>
          <p14:tracePt t="43489" x="4467225" y="4446588"/>
          <p14:tracePt t="43504" x="4467225" y="4438650"/>
          <p14:tracePt t="43505" x="4484688" y="4419600"/>
          <p14:tracePt t="43521" x="4513263" y="4402138"/>
          <p14:tracePt t="43522" x="4513263" y="4392613"/>
          <p14:tracePt t="43537" x="4521200" y="4383088"/>
          <p14:tracePt t="43538" x="4530725" y="4373563"/>
          <p14:tracePt t="43554" x="4540250" y="4365625"/>
          <p14:tracePt t="43555" x="4549775" y="4356100"/>
          <p14:tracePt t="43571" x="4557713" y="4337050"/>
          <p14:tracePt t="43572" x="4567238" y="4329113"/>
          <p14:tracePt t="43587" x="4576763" y="4319588"/>
          <p14:tracePt t="43588" x="4576763" y="4310063"/>
          <p14:tracePt t="43589" x="4586288" y="4300538"/>
          <p14:tracePt t="43604" x="4586288" y="4292600"/>
          <p14:tracePt t="43605" x="4594225" y="4273550"/>
          <p14:tracePt t="43621" x="4594225" y="4264025"/>
          <p14:tracePt t="43621" x="4603750" y="4256088"/>
          <p14:tracePt t="43639" x="4613275" y="4246563"/>
          <p14:tracePt t="43654" x="4622800" y="4237038"/>
          <p14:tracePt t="43670" x="4630738" y="4237038"/>
          <p14:tracePt t="43717" x="4640263" y="4227513"/>
          <p14:tracePt t="44422" x="4649788" y="4227513"/>
          <p14:tracePt t="44438" x="4659313" y="4227513"/>
          <p14:tracePt t="44454" x="4659313" y="4219575"/>
          <p14:tracePt t="44470" x="4667250" y="4210050"/>
          <p14:tracePt t="46587" x="4649788" y="4227513"/>
          <p14:tracePt t="46591" x="4649788" y="4237038"/>
          <p14:tracePt t="46604" x="4640263" y="4246563"/>
          <p14:tracePt t="46620" x="4622800" y="4256088"/>
          <p14:tracePt t="46621" x="4613275" y="4256088"/>
          <p14:tracePt t="46623" x="4603750" y="4264025"/>
          <p14:tracePt t="46637" x="4594225" y="4273550"/>
          <p14:tracePt t="46654" x="4586288" y="4283075"/>
          <p14:tracePt t="46655" x="4576763" y="4292600"/>
          <p14:tracePt t="46670" x="4576763" y="4300538"/>
          <p14:tracePt t="46671" x="4557713" y="4319588"/>
          <p14:tracePt t="46687" x="4549775" y="4329113"/>
          <p14:tracePt t="46688" x="4540250" y="4337050"/>
          <p14:tracePt t="46704" x="4530725" y="4337050"/>
          <p14:tracePt t="46705" x="4521200" y="4346575"/>
          <p14:tracePt t="46720" x="4513263" y="4346575"/>
          <p14:tracePt t="46721" x="4494213" y="4365625"/>
          <p14:tracePt t="46737" x="4476750" y="4383088"/>
          <p14:tracePt t="46738" x="4467225" y="4383088"/>
          <p14:tracePt t="46754" x="4440238" y="4402138"/>
          <p14:tracePt t="46755" x="4430713" y="4410075"/>
          <p14:tracePt t="46770" x="4421188" y="4419600"/>
          <p14:tracePt t="46771" x="4421188" y="4429125"/>
          <p14:tracePt t="46787" x="4403725" y="4438650"/>
          <p14:tracePt t="46788" x="4394200" y="4438650"/>
          <p14:tracePt t="46804" x="4384675" y="4446588"/>
          <p14:tracePt t="46805" x="4375150" y="4456113"/>
          <p14:tracePt t="46821" x="4367213" y="4465638"/>
          <p14:tracePt t="46821" x="4357688" y="4475163"/>
          <p14:tracePt t="46837" x="4348163" y="4475163"/>
          <p14:tracePt t="46838" x="4338638" y="4483100"/>
          <p14:tracePt t="46854" x="4338638" y="4492625"/>
          <p14:tracePt t="46870" x="4321175" y="4502150"/>
          <p14:tracePt t="46871" x="4311650" y="4511675"/>
          <p14:tracePt t="46887" x="4302125" y="4519613"/>
          <p14:tracePt t="46888" x="4284663" y="4538663"/>
          <p14:tracePt t="46904" x="4275138" y="4548188"/>
          <p14:tracePt t="46905" x="4256088" y="4556125"/>
          <p14:tracePt t="46920" x="4238625" y="4575175"/>
          <p14:tracePt t="46921" x="4229100" y="4584700"/>
          <p14:tracePt t="46923" x="4202113" y="4602163"/>
          <p14:tracePt t="46937" x="4192588" y="4611688"/>
          <p14:tracePt t="46939" x="4175125" y="4629150"/>
          <p14:tracePt t="46954" x="4146550" y="4648200"/>
          <p14:tracePt t="46956" x="4129088" y="4657725"/>
          <p14:tracePt t="46973" x="4073525" y="4711700"/>
          <p14:tracePt t="46988" x="4056063" y="4730750"/>
          <p14:tracePt t="46990" x="4019550" y="4748213"/>
          <p14:tracePt t="47004" x="4010025" y="4757738"/>
          <p14:tracePt t="47006" x="3992563" y="4775200"/>
          <p14:tracePt t="47021" x="3973513" y="4784725"/>
          <p14:tracePt t="47022" x="3956050" y="4803775"/>
          <p14:tracePt t="47037" x="3946525" y="4811713"/>
          <p14:tracePt t="47039" x="3927475" y="4840288"/>
          <p14:tracePt t="47054" x="3919538" y="4848225"/>
          <p14:tracePt t="47055" x="3919538" y="4857750"/>
          <p14:tracePt t="47070" x="3900488" y="4867275"/>
          <p14:tracePt t="47072" x="3873500" y="4884738"/>
          <p14:tracePt t="47087" x="3854450" y="4903788"/>
          <p14:tracePt t="47090" x="3810000" y="4930775"/>
          <p14:tracePt t="47104" x="3790950" y="4959350"/>
          <p14:tracePt t="47106" x="3781425" y="4967288"/>
          <p14:tracePt t="47121" x="3773488" y="4967288"/>
          <p14:tracePt t="47122" x="3744913" y="5003800"/>
          <p14:tracePt t="47137" x="3735388" y="5003800"/>
          <p14:tracePt t="47138" x="3708400" y="5032375"/>
          <p14:tracePt t="47154" x="3690938" y="5059363"/>
          <p14:tracePt t="47155" x="3681413" y="5068888"/>
          <p14:tracePt t="47171" x="3654425" y="5095875"/>
          <p14:tracePt t="47171" x="3625850" y="5122863"/>
          <p14:tracePt t="47187" x="3608388" y="5141913"/>
          <p14:tracePt t="47188" x="3598863" y="5149850"/>
          <p14:tracePt t="47204" x="3589338" y="5159375"/>
          <p14:tracePt t="47205" x="3571875" y="5178425"/>
          <p14:tracePt t="47221" x="3562350" y="5186363"/>
          <p14:tracePt t="47221" x="3552825" y="5205413"/>
          <p14:tracePt t="47237" x="3525838" y="5222875"/>
          <p14:tracePt t="47238" x="3516313" y="5232400"/>
          <p14:tracePt t="47254" x="3516313" y="5241925"/>
          <p14:tracePt t="47255" x="3508375" y="5251450"/>
          <p14:tracePt t="47270" x="3498850" y="5259388"/>
          <p14:tracePt t="47271" x="3479800" y="5268913"/>
          <p14:tracePt t="47287" x="3471863" y="5295900"/>
          <p14:tracePt t="47288" x="3462338" y="5295900"/>
          <p14:tracePt t="47304" x="3443288" y="5324475"/>
          <p14:tracePt t="47305" x="3435350" y="5332413"/>
          <p14:tracePt t="47321" x="3416300" y="5351463"/>
          <p14:tracePt t="47321" x="3406775" y="5360988"/>
          <p14:tracePt t="47337" x="3398838" y="5368925"/>
          <p14:tracePt t="47339" x="3379788" y="5387975"/>
          <p14:tracePt t="47354" x="3362325" y="5405438"/>
          <p14:tracePt t="47355" x="3352800" y="5414963"/>
          <p14:tracePt t="47370" x="3343275" y="5424488"/>
          <p14:tracePt t="47371" x="3343275" y="5434013"/>
          <p14:tracePt t="47387" x="3325813" y="5451475"/>
          <p14:tracePt t="47388" x="3316288" y="5461000"/>
          <p14:tracePt t="47389" x="3306763" y="5470525"/>
          <p14:tracePt t="47404" x="3297238" y="5478463"/>
          <p14:tracePt t="47405" x="3289300" y="5487988"/>
          <p14:tracePt t="47421" x="3279775" y="5507038"/>
          <p14:tracePt t="47422" x="3260725" y="5524500"/>
          <p14:tracePt t="47437" x="3224213" y="5551488"/>
          <p14:tracePt t="47438" x="3224213" y="5561013"/>
          <p14:tracePt t="47454" x="3206750" y="5580063"/>
          <p14:tracePt t="47454" x="3197225" y="5597525"/>
          <p14:tracePt t="47470" x="3170238" y="5616575"/>
          <p14:tracePt t="47471" x="3151188" y="5634038"/>
          <p14:tracePt t="47473" x="3141663" y="5653088"/>
          <p14:tracePt t="47487" x="3124200" y="5689600"/>
          <p14:tracePt t="47489" x="3114675" y="5689600"/>
          <p14:tracePt t="47504" x="3097213" y="5726113"/>
          <p14:tracePt t="47506" x="3087688" y="5743575"/>
          <p14:tracePt t="47521" x="3068638" y="5762625"/>
          <p14:tracePt t="47537" x="3060700" y="5789613"/>
          <p14:tracePt t="47539" x="3051175" y="5789613"/>
          <p14:tracePt t="47554" x="3032125" y="5807075"/>
          <p14:tracePt t="47555" x="3024188" y="5816600"/>
          <p14:tracePt t="47570" x="3014663" y="5826125"/>
          <p14:tracePt t="47572" x="3005138" y="5843588"/>
          <p14:tracePt t="47587" x="2995613" y="5853113"/>
          <p14:tracePt t="47589" x="2995613" y="5862638"/>
          <p14:tracePt t="47604" x="2995613" y="5872163"/>
          <p14:tracePt t="47605" x="2978150" y="5889625"/>
          <p14:tracePt t="47620" x="2968625" y="5899150"/>
          <p14:tracePt t="47622" x="2959100" y="5899150"/>
          <p14:tracePt t="47637" x="2951163" y="5908675"/>
          <p14:tracePt t="47638" x="2941638" y="5918200"/>
          <p14:tracePt t="47654" x="2941638" y="5926138"/>
          <p14:tracePt t="47655" x="2922588" y="5945188"/>
          <p14:tracePt t="47670" x="2914650" y="5954713"/>
          <p14:tracePt t="47672" x="2905125" y="5962650"/>
          <p14:tracePt t="47687" x="2895600" y="5981700"/>
          <p14:tracePt t="47688" x="2895600" y="5991225"/>
          <p14:tracePt t="47704" x="2886075" y="5999163"/>
          <p14:tracePt t="47705" x="2878138" y="6027738"/>
          <p14:tracePt t="47720" x="2859088" y="6045200"/>
          <p14:tracePt t="47722" x="2841625" y="6054725"/>
          <p14:tracePt t="47737" x="2832100" y="6064250"/>
          <p14:tracePt t="47738" x="2832100" y="6081713"/>
          <p14:tracePt t="47754" x="2822575" y="6081713"/>
          <p14:tracePt t="47953" x="2832100" y="6072188"/>
          <p14:tracePt t="47965" x="2841625" y="6054725"/>
          <p14:tracePt t="47971" x="2841625" y="6045200"/>
          <p14:tracePt t="47987" x="2859088" y="6027738"/>
          <p14:tracePt t="47988" x="2868613" y="6018213"/>
          <p14:tracePt t="48004" x="2878138" y="6008688"/>
          <p14:tracePt t="48007" x="2886075" y="5991225"/>
          <p14:tracePt t="48021" x="2895600" y="5981700"/>
          <p14:tracePt t="48021" x="2914650" y="5962650"/>
          <p14:tracePt t="48037" x="2922588" y="5962650"/>
          <p14:tracePt t="48038" x="2941638" y="5945188"/>
          <p14:tracePt t="48054" x="2941638" y="5935663"/>
          <p14:tracePt t="48055" x="2959100" y="5918200"/>
          <p14:tracePt t="48070" x="2987675" y="5881688"/>
          <p14:tracePt t="48071" x="3005138" y="5862638"/>
          <p14:tracePt t="48087" x="3024188" y="5843588"/>
          <p14:tracePt t="48088" x="3032125" y="5826125"/>
          <p14:tracePt t="48104" x="3051175" y="5807075"/>
          <p14:tracePt t="48105" x="3078163" y="5789613"/>
          <p14:tracePt t="48121" x="3105150" y="5753100"/>
          <p14:tracePt t="48121" x="3124200" y="5734050"/>
          <p14:tracePt t="48137" x="3133725" y="5726113"/>
          <p14:tracePt t="48138" x="3141663" y="5716588"/>
          <p14:tracePt t="48154" x="3160713" y="5697538"/>
          <p14:tracePt t="48155" x="3170238" y="5680075"/>
          <p14:tracePt t="48157" x="3187700" y="5661025"/>
          <p14:tracePt t="48171" x="3206750" y="5643563"/>
          <p14:tracePt t="48187" x="3214688" y="5634038"/>
          <p14:tracePt t="48189" x="3270250" y="5580063"/>
          <p14:tracePt t="48204" x="3289300" y="5551488"/>
          <p14:tracePt t="48206" x="3306763" y="5524500"/>
          <p14:tracePt t="48221" x="3325813" y="5497513"/>
          <p14:tracePt t="48222" x="3352800" y="5451475"/>
          <p14:tracePt t="48237" x="3370263" y="5434013"/>
          <p14:tracePt t="48239" x="3389313" y="5414963"/>
          <p14:tracePt t="48254" x="3398838" y="5397500"/>
          <p14:tracePt t="48255" x="3416300" y="5378450"/>
          <p14:tracePt t="48270" x="3443288" y="5341938"/>
          <p14:tracePt t="48272" x="3462338" y="5314950"/>
          <p14:tracePt t="48287" x="3479800" y="5295900"/>
          <p14:tracePt t="48288" x="3498850" y="5278438"/>
          <p14:tracePt t="48289" x="3525838" y="5251450"/>
          <p14:tracePt t="48304" x="3544888" y="5222875"/>
          <p14:tracePt t="48305" x="3562350" y="5205413"/>
          <p14:tracePt t="48321" x="3581400" y="5186363"/>
          <p14:tracePt t="48321" x="3598863" y="5159375"/>
          <p14:tracePt t="48337" x="3625850" y="5141913"/>
          <p14:tracePt t="48338" x="3654425" y="5113338"/>
          <p14:tracePt t="48354" x="3671888" y="5086350"/>
          <p14:tracePt t="48355" x="3690938" y="5068888"/>
          <p14:tracePt t="48370" x="3717925" y="5049838"/>
          <p14:tracePt t="48371" x="3744913" y="5032375"/>
          <p14:tracePt t="48387" x="3763963" y="5013325"/>
          <p14:tracePt t="48388" x="3800475" y="4976813"/>
          <p14:tracePt t="48404" x="3817938" y="4959350"/>
          <p14:tracePt t="48405" x="3854450" y="4922838"/>
          <p14:tracePt t="48420" x="3873500" y="4903788"/>
          <p14:tracePt t="48421" x="3890963" y="4884738"/>
          <p14:tracePt t="48437" x="3910013" y="4867275"/>
          <p14:tracePt t="48438" x="3919538" y="4857750"/>
          <p14:tracePt t="48454" x="3927475" y="4840288"/>
          <p14:tracePt t="48455" x="3946525" y="4821238"/>
          <p14:tracePt t="48470" x="3963988" y="4784725"/>
          <p14:tracePt t="48471" x="3973513" y="4775200"/>
          <p14:tracePt t="48487" x="3983038" y="4775200"/>
          <p14:tracePt t="48488" x="4000500" y="4757738"/>
          <p14:tracePt t="48504" x="4037013" y="4730750"/>
          <p14:tracePt t="48505" x="4037013" y="4721225"/>
          <p14:tracePt t="48520" x="4056063" y="4721225"/>
          <p14:tracePt t="48521" x="4092575" y="4694238"/>
          <p14:tracePt t="48537" x="4102100" y="4684713"/>
          <p14:tracePt t="48538" x="4119563" y="4665663"/>
          <p14:tracePt t="48554" x="4138613" y="4648200"/>
          <p14:tracePt t="48554" x="4146550" y="4638675"/>
          <p14:tracePt t="48570" x="4175125" y="4621213"/>
          <p14:tracePt t="48571" x="4183063" y="4611688"/>
          <p14:tracePt t="48587" x="4202113" y="4592638"/>
          <p14:tracePt t="48588" x="4229100" y="4575175"/>
          <p14:tracePt t="48604" x="4238625" y="4565650"/>
          <p14:tracePt t="48605" x="4256088" y="4548188"/>
          <p14:tracePt t="48620" x="4284663" y="4529138"/>
          <p14:tracePt t="48621" x="4292600" y="4519613"/>
          <p14:tracePt t="48623" x="4311650" y="4502150"/>
          <p14:tracePt t="48637" x="4321175" y="4492625"/>
          <p14:tracePt t="48639" x="4330700" y="4483100"/>
          <p14:tracePt t="48654" x="4348163" y="4465638"/>
          <p14:tracePt t="48656" x="4357688" y="4465638"/>
          <p14:tracePt t="48670" x="4367213" y="4465638"/>
          <p14:tracePt t="48672" x="4384675" y="4446588"/>
          <p14:tracePt t="48687" x="4394200" y="4446588"/>
          <p14:tracePt t="48704" x="4403725" y="4429125"/>
          <p14:tracePt t="48705" x="4421188" y="4419600"/>
          <p14:tracePt t="48707" x="4430713" y="4419600"/>
          <p14:tracePt t="48720" x="4448175" y="4402138"/>
          <p14:tracePt t="48737" x="4457700" y="4392613"/>
          <p14:tracePt t="48739" x="4476750" y="4383088"/>
          <p14:tracePt t="48754" x="4484688" y="4383088"/>
          <p14:tracePt t="48755" x="4513263" y="4373563"/>
          <p14:tracePt t="48771" x="4530725" y="4365625"/>
          <p14:tracePt t="48772" x="4549775" y="4356100"/>
          <p14:tracePt t="48787" x="4557713" y="4346575"/>
          <p14:tracePt t="48789" x="4567238" y="4337050"/>
          <p14:tracePt t="48804" x="4586288" y="4319588"/>
          <p14:tracePt t="48805" x="4586288" y="4310063"/>
          <p14:tracePt t="48820" x="4594225" y="4310063"/>
          <p14:tracePt t="48822" x="4613275" y="4292600"/>
          <p14:tracePt t="48837" x="4622800" y="4283075"/>
          <p14:tracePt t="48839" x="4630738" y="4273550"/>
          <p14:tracePt t="48854" x="4640263" y="4264025"/>
          <p14:tracePt t="48870" x="4659313" y="4256088"/>
          <p14:tracePt t="48872" x="4667250" y="4256088"/>
          <p14:tracePt t="48887" x="4676775" y="4246563"/>
          <p14:tracePt t="48904" x="4676775" y="4237038"/>
          <p14:tracePt t="48943" x="4686300" y="4227513"/>
          <p14:tracePt t="49961" x="4686300" y="4237038"/>
          <p14:tracePt t="49977" x="4667250" y="4256088"/>
          <p14:tracePt t="49981" x="4659313" y="4264025"/>
          <p14:tracePt t="49993" x="4630738" y="4283075"/>
          <p14:tracePt t="50004" x="4576763" y="4329113"/>
          <p14:tracePt t="50020" x="4513263" y="4383088"/>
          <p14:tracePt t="50021" x="4467225" y="4410075"/>
          <p14:tracePt t="50037" x="4403725" y="4446588"/>
          <p14:tracePt t="50038" x="4302125" y="4502150"/>
          <p14:tracePt t="50054" x="4192588" y="4575175"/>
          <p14:tracePt t="50055" x="4110038" y="4638675"/>
          <p14:tracePt t="50070" x="4029075" y="4694238"/>
          <p14:tracePt t="50071" x="3963988" y="4748213"/>
          <p14:tracePt t="50073" x="3937000" y="4767263"/>
          <p14:tracePt t="50087" x="3910013" y="4775200"/>
          <p14:tracePt t="50089" x="3890963" y="4794250"/>
          <p14:tracePt t="50104" x="3873500" y="4803775"/>
          <p14:tracePt t="50105" x="3863975" y="4811713"/>
          <p14:tracePt t="50120" x="3854450" y="4821238"/>
          <p14:tracePt t="50137" x="3846513" y="4821238"/>
          <p14:tracePt t="50154" x="3836988" y="4830763"/>
          <p14:tracePt t="50464" x="3836988" y="4811713"/>
          <p14:tracePt t="50468" x="3846513" y="4794250"/>
          <p14:tracePt t="50481" x="3854450" y="4784725"/>
          <p14:tracePt t="50486" x="3863975" y="4775200"/>
          <p14:tracePt t="50504" x="3873500" y="4757738"/>
          <p14:tracePt t="50504" x="3873500" y="4748213"/>
          <p14:tracePt t="50520" x="3883025" y="4738688"/>
          <p14:tracePt t="50521" x="3890963" y="4730750"/>
          <p14:tracePt t="50537" x="3890963" y="4721225"/>
          <p14:tracePt t="50538" x="3900488" y="4711700"/>
          <p14:tracePt t="50554" x="3900488" y="4694238"/>
          <p14:tracePt t="50554" x="3910013" y="4675188"/>
          <p14:tracePt t="50570" x="3910013" y="4665663"/>
          <p14:tracePt t="50587" x="3910013" y="4657725"/>
          <p14:tracePt t="50588" x="3910013" y="4648200"/>
          <p14:tracePt t="50604" x="3910013" y="4638675"/>
          <p14:tracePt t="50620" x="3910013" y="4629150"/>
          <p14:tracePt t="50637" x="3910013" y="4621213"/>
          <p14:tracePt t="50654" x="3910013" y="4611688"/>
          <p14:tracePt t="50670" x="3910013" y="4602163"/>
          <p14:tracePt t="50687" x="3910013" y="4592638"/>
          <p14:tracePt t="50705" x="3910013" y="4584700"/>
          <p14:tracePt t="50721" x="3910013" y="4575175"/>
          <p14:tracePt t="50737" x="3900488" y="4565650"/>
          <p14:tracePt t="50738" x="3883025" y="4565650"/>
          <p14:tracePt t="50753" x="3873500" y="4565650"/>
          <p14:tracePt t="50754" x="3863975" y="4565650"/>
          <p14:tracePt t="50770" x="3854450" y="4556125"/>
          <p14:tracePt t="50787" x="3846513" y="4556125"/>
          <p14:tracePt t="50788" x="3846513" y="4548188"/>
          <p14:tracePt t="50789" x="3836988" y="4548188"/>
          <p14:tracePt t="50804" x="3817938" y="4538663"/>
          <p14:tracePt t="50805" x="3810000" y="4538663"/>
          <p14:tracePt t="50820" x="3790950" y="4529138"/>
          <p14:tracePt t="50821" x="3781425" y="4529138"/>
          <p14:tracePt t="50837" x="3773488" y="4529138"/>
          <p14:tracePt t="50854" x="3754438" y="4529138"/>
          <p14:tracePt t="50870" x="3744913" y="4529138"/>
          <p14:tracePt t="50871" x="3735388" y="4529138"/>
          <p14:tracePt t="50887" x="3727450" y="4519613"/>
          <p14:tracePt t="50903" x="3717925" y="4519613"/>
          <p14:tracePt t="50904" x="3708400" y="4519613"/>
          <p14:tracePt t="50920" x="3698875" y="4519613"/>
          <p14:tracePt t="50937" x="3690938" y="4519613"/>
          <p14:tracePt t="50954" x="3681413" y="4519613"/>
          <p14:tracePt t="50972" x="3671888" y="4519613"/>
          <p14:tracePt t="50987" x="3662363" y="4519613"/>
          <p14:tracePt t="50988" x="3654425" y="4519613"/>
          <p14:tracePt t="51004" x="3644900" y="4519613"/>
          <p14:tracePt t="51004" x="3635375" y="4519613"/>
          <p14:tracePt t="51020" x="3625850" y="4519613"/>
          <p14:tracePt t="51037" x="3625850" y="4511675"/>
          <p14:tracePt t="51038" x="3617913" y="4511675"/>
          <p14:tracePt t="51054" x="3598863" y="4511675"/>
          <p14:tracePt t="51054" x="3589338" y="4511675"/>
          <p14:tracePt t="51070" x="3571875" y="4511675"/>
          <p14:tracePt t="51071" x="3552825" y="4511675"/>
          <p14:tracePt t="51087" x="3525838" y="4511675"/>
          <p14:tracePt t="51088" x="3508375" y="4511675"/>
          <p14:tracePt t="51089" x="3489325" y="4511675"/>
          <p14:tracePt t="51104" x="3462338" y="4511675"/>
          <p14:tracePt t="51105" x="3452813" y="4511675"/>
          <p14:tracePt t="51120" x="3435350" y="4511675"/>
          <p14:tracePt t="51121" x="3425825" y="4511675"/>
          <p14:tracePt t="51137" x="3406775" y="4511675"/>
          <p14:tracePt t="51138" x="3398838" y="4511675"/>
          <p14:tracePt t="51154" x="3389313" y="4511675"/>
          <p14:tracePt t="51155" x="3379788" y="4511675"/>
          <p14:tracePt t="51170" x="3370263" y="4511675"/>
          <p14:tracePt t="51171" x="3362325" y="4511675"/>
          <p14:tracePt t="51187" x="3352800" y="4511675"/>
          <p14:tracePt t="51188" x="3343275" y="4511675"/>
          <p14:tracePt t="51204" x="3333750" y="4511675"/>
          <p14:tracePt t="51205" x="3316288" y="4511675"/>
          <p14:tracePt t="51221" x="3306763" y="4511675"/>
          <p14:tracePt t="51237" x="3297238" y="4511675"/>
          <p14:tracePt t="51238" x="3289300" y="4511675"/>
          <p14:tracePt t="51254" x="3279775" y="4511675"/>
          <p14:tracePt t="51254" x="3270250" y="4519613"/>
          <p14:tracePt t="51270" x="3252788" y="4519613"/>
          <p14:tracePt t="51271" x="3243263" y="4519613"/>
          <p14:tracePt t="51287" x="3243263" y="4529138"/>
          <p14:tracePt t="51313" x="3233738" y="4538663"/>
          <p14:tracePt t="51345" x="3224213" y="4538663"/>
          <p14:tracePt t="51379" x="3214688" y="4548188"/>
          <p14:tracePt t="51395" x="3206750" y="4556125"/>
          <p14:tracePt t="51411" x="3197225" y="4565650"/>
          <p14:tracePt t="51427" x="3197225" y="4575175"/>
          <p14:tracePt t="51443" x="3187700" y="4592638"/>
          <p14:tracePt t="51447" x="3187700" y="4602163"/>
          <p14:tracePt t="51459" x="3178175" y="4621213"/>
          <p14:tracePt t="51470" x="3178175" y="4629150"/>
          <p14:tracePt t="51487" x="3178175" y="4638675"/>
          <p14:tracePt t="51488" x="3178175" y="4648200"/>
          <p14:tracePt t="51504" x="3178175" y="4657725"/>
          <p14:tracePt t="51504" x="3178175" y="4665663"/>
          <p14:tracePt t="51520" x="3178175" y="4684713"/>
          <p14:tracePt t="51521" x="3178175" y="4694238"/>
          <p14:tracePt t="51523" x="3178175" y="4702175"/>
          <p14:tracePt t="51537" x="3178175" y="4711700"/>
          <p14:tracePt t="51539" x="3178175" y="4721225"/>
          <p14:tracePt t="51554" x="3178175" y="4730750"/>
          <p14:tracePt t="51555" x="3178175" y="4748213"/>
          <p14:tracePt t="51570" x="3178175" y="4757738"/>
          <p14:tracePt t="51572" x="3178175" y="4767263"/>
          <p14:tracePt t="51587" x="3178175" y="4784725"/>
          <p14:tracePt t="51588" x="3178175" y="4794250"/>
          <p14:tracePt t="51604" x="3178175" y="4803775"/>
          <p14:tracePt t="51605" x="3178175" y="4821238"/>
          <p14:tracePt t="51620" x="3178175" y="4830763"/>
          <p14:tracePt t="51622" x="3178175" y="4840288"/>
          <p14:tracePt t="51637" x="3178175" y="4848225"/>
          <p14:tracePt t="51638" x="3178175" y="4867275"/>
          <p14:tracePt t="51639" x="3178175" y="4876800"/>
          <p14:tracePt t="51654" x="3178175" y="4884738"/>
          <p14:tracePt t="51655" x="3178175" y="4894263"/>
          <p14:tracePt t="51670" x="3178175" y="4903788"/>
          <p14:tracePt t="51671" x="3178175" y="4922838"/>
          <p14:tracePt t="51687" x="3178175" y="4930775"/>
          <p14:tracePt t="51688" x="3178175" y="4949825"/>
          <p14:tracePt t="51704" x="3178175" y="4967288"/>
          <p14:tracePt t="51704" x="3178175" y="4976813"/>
          <p14:tracePt t="51720" x="3178175" y="4986338"/>
          <p14:tracePt t="51721" x="3178175" y="5003800"/>
          <p14:tracePt t="51737" x="3178175" y="5022850"/>
          <p14:tracePt t="51754" x="3187700" y="5040313"/>
          <p14:tracePt t="51754" x="3187700" y="5049838"/>
          <p14:tracePt t="51770" x="3187700" y="5059363"/>
          <p14:tracePt t="51771" x="3187700" y="5068888"/>
          <p14:tracePt t="51787" x="3197225" y="5076825"/>
          <p14:tracePt t="51804" x="3206750" y="5086350"/>
          <p14:tracePt t="51820" x="3214688" y="5095875"/>
          <p14:tracePt t="51837" x="3224213" y="5105400"/>
          <p14:tracePt t="51854" x="3233738" y="5105400"/>
          <p14:tracePt t="51870" x="3243263" y="5113338"/>
          <p14:tracePt t="51887" x="3260725" y="5122863"/>
          <p14:tracePt t="51904" x="3270250" y="5132388"/>
          <p14:tracePt t="51904" x="3279775" y="5132388"/>
          <p14:tracePt t="51920" x="3289300" y="5132388"/>
          <p14:tracePt t="51921" x="3306763" y="5141913"/>
          <p14:tracePt t="51923" x="3316288" y="5141913"/>
          <p14:tracePt t="51937" x="3333750" y="5141913"/>
          <p14:tracePt t="51939" x="3352800" y="5141913"/>
          <p14:tracePt t="51954" x="3370263" y="5141913"/>
          <p14:tracePt t="51955" x="3389313" y="5141913"/>
          <p14:tracePt t="51973" x="3435350" y="5141913"/>
          <p14:tracePt t="51988" x="3443288" y="5141913"/>
          <p14:tracePt t="51989" x="3462338" y="5141913"/>
          <p14:tracePt t="52004" x="3471863" y="5141913"/>
          <p14:tracePt t="52005" x="3489325" y="5141913"/>
          <p14:tracePt t="52020" x="3498850" y="5141913"/>
          <p14:tracePt t="52022" x="3516313" y="5141913"/>
          <p14:tracePt t="52037" x="3525838" y="5141913"/>
          <p14:tracePt t="52037" x="3535363" y="5141913"/>
          <p14:tracePt t="52039" x="3544888" y="5141913"/>
          <p14:tracePt t="52054" x="3562350" y="5141913"/>
          <p14:tracePt t="52056" x="3571875" y="5141913"/>
          <p14:tracePt t="52071" x="3589338" y="5141913"/>
          <p14:tracePt t="52087" x="3598863" y="5141913"/>
          <p14:tracePt t="52104" x="3608388" y="5141913"/>
          <p14:tracePt t="52105" x="3625850" y="5141913"/>
          <p14:tracePt t="52120" x="3635375" y="5141913"/>
          <p14:tracePt t="52122" x="3644900" y="5141913"/>
          <p14:tracePt t="52137" x="3654425" y="5141913"/>
          <p14:tracePt t="52154" x="3662363" y="5141913"/>
          <p14:tracePt t="52171" x="3681413" y="5132388"/>
          <p14:tracePt t="52172" x="3690938" y="5132388"/>
          <p14:tracePt t="52187" x="3698875" y="5122863"/>
          <p14:tracePt t="52204" x="3717925" y="5113338"/>
          <p14:tracePt t="52205" x="3727450" y="5113338"/>
          <p14:tracePt t="52237" x="3735388" y="5113338"/>
          <p14:tracePt t="52238" x="3735388" y="5105400"/>
          <p14:tracePt t="52254" x="3744913" y="5095875"/>
          <p14:tracePt t="52270" x="3754438" y="5086350"/>
          <p14:tracePt t="52271" x="3763963" y="5076825"/>
          <p14:tracePt t="52287" x="3763963" y="5059363"/>
          <p14:tracePt t="52288" x="3773488" y="5049838"/>
          <p14:tracePt t="52304" x="3773488" y="5032375"/>
          <p14:tracePt t="52304" x="3781425" y="5032375"/>
          <p14:tracePt t="52320" x="3781425" y="5013325"/>
          <p14:tracePt t="52321" x="3781425" y="4995863"/>
          <p14:tracePt t="52323" x="3781425" y="4976813"/>
          <p14:tracePt t="52337" x="3790950" y="4959350"/>
          <p14:tracePt t="52339" x="3790950" y="4940300"/>
          <p14:tracePt t="52354" x="3800475" y="4903788"/>
          <p14:tracePt t="52355" x="3800475" y="4894263"/>
          <p14:tracePt t="52370" x="3800475" y="4876800"/>
          <p14:tracePt t="52372" x="3800475" y="4857750"/>
          <p14:tracePt t="52387" x="3800475" y="4840288"/>
          <p14:tracePt t="52389" x="3800475" y="4821238"/>
          <p14:tracePt t="52404" x="3800475" y="4784725"/>
          <p14:tracePt t="52405" x="3800475" y="4767263"/>
          <p14:tracePt t="52420" x="3800475" y="4757738"/>
          <p14:tracePt t="52422" x="3800475" y="4748213"/>
          <p14:tracePt t="52437" x="3800475" y="4730750"/>
          <p14:tracePt t="52438" x="3790950" y="4721225"/>
          <p14:tracePt t="52454" x="3790950" y="4694238"/>
          <p14:tracePt t="52456" x="3790950" y="4657725"/>
          <p14:tracePt t="52470" x="3790950" y="4648200"/>
          <p14:tracePt t="52471" x="3790950" y="4629150"/>
          <p14:tracePt t="52487" x="3790950" y="4602163"/>
          <p14:tracePt t="52488" x="3790950" y="4584700"/>
          <p14:tracePt t="52504" x="3781425" y="4565650"/>
          <p14:tracePt t="52504" x="3781425" y="4556125"/>
          <p14:tracePt t="52520" x="3781425" y="4538663"/>
          <p14:tracePt t="52521" x="3781425" y="4529138"/>
          <p14:tracePt t="52537" x="3773488" y="4519613"/>
          <p14:tracePt t="52538" x="3773488" y="4511675"/>
          <p14:tracePt t="52554" x="3773488" y="4502150"/>
          <p14:tracePt t="52595" x="3763963" y="4502150"/>
          <p14:tracePt t="52659" x="3744913" y="4492625"/>
          <p14:tracePt t="52663" x="3735388" y="4492625"/>
          <p14:tracePt t="52691" x="3727450" y="4492625"/>
          <p14:tracePt t="52695" x="3708400" y="4492625"/>
          <p14:tracePt t="52707" x="3690938" y="4492625"/>
          <p14:tracePt t="52720" x="3681413" y="4492625"/>
          <p14:tracePt t="52737" x="3662363" y="4492625"/>
          <p14:tracePt t="52740" x="3625850" y="4483100"/>
          <p14:tracePt t="52753" x="3608388" y="4483100"/>
          <p14:tracePt t="52756" x="3581400" y="4483100"/>
          <p14:tracePt t="52759" x="3552825" y="4483100"/>
          <p14:tracePt t="52771" x="3535363" y="4483100"/>
          <p14:tracePt t="52787" x="3498850" y="4483100"/>
          <p14:tracePt t="52789" x="3479800" y="4475163"/>
          <p14:tracePt t="52804" x="3462338" y="4475163"/>
          <p14:tracePt t="52805" x="3443288" y="4475163"/>
          <p14:tracePt t="52820" x="3435350" y="4475163"/>
          <p14:tracePt t="52837" x="3425825" y="4465638"/>
          <p14:tracePt t="52839" x="3406775" y="4465638"/>
          <p14:tracePt t="52870" x="3398838" y="4465638"/>
          <p14:tracePt t="52887" x="3389313" y="4465638"/>
          <p14:tracePt t="52904" x="3379788" y="4456113"/>
          <p14:tracePt t="52905" x="3370263" y="4456113"/>
          <p14:tracePt t="52933" x="3362325" y="4456113"/>
          <p14:tracePt t="52937" x="3352800" y="4456113"/>
          <p14:tracePt t="52954" x="3343275" y="4456113"/>
          <p14:tracePt t="52972" x="3325813" y="4456113"/>
          <p14:tracePt t="52987" x="3316288" y="4456113"/>
          <p14:tracePt t="53004" x="3306763" y="4456113"/>
          <p14:tracePt t="53020" x="3297238" y="4456113"/>
          <p14:tracePt t="53037" x="3289300" y="4456113"/>
          <p14:tracePt t="53054" x="3279775" y="4456113"/>
          <p14:tracePt t="53070" x="3260725" y="4456113"/>
          <p14:tracePt t="53071" x="3252788" y="4456113"/>
          <p14:tracePt t="53087" x="3243263" y="4465638"/>
          <p14:tracePt t="53104" x="3233738" y="4475163"/>
          <p14:tracePt t="53125" x="3224213" y="4483100"/>
          <p14:tracePt t="53160" x="3214688" y="4492625"/>
          <p14:tracePt t="53173" x="3214688" y="4502150"/>
          <p14:tracePt t="53177" x="3214688" y="4511675"/>
          <p14:tracePt t="53189" x="3206750" y="4529138"/>
          <p14:tracePt t="53204" x="3206750" y="4538663"/>
          <p14:tracePt t="53206" x="3206750" y="4548188"/>
          <p14:tracePt t="53225" x="3206750" y="4556125"/>
          <p14:tracePt t="53238" x="3206750" y="4565650"/>
          <p14:tracePt t="53254" x="3206750" y="4575175"/>
          <p14:tracePt t="53254" x="3206750" y="4584700"/>
          <p14:tracePt t="53270" x="3206750" y="4592638"/>
          <p14:tracePt t="53271" x="3206750" y="4602163"/>
          <p14:tracePt t="53287" x="3206750" y="4611688"/>
          <p14:tracePt t="53288" x="3206750" y="4621213"/>
          <p14:tracePt t="53289" x="3206750" y="4629150"/>
          <p14:tracePt t="53304" x="3206750" y="4638675"/>
          <p14:tracePt t="53305" x="3206750" y="4648200"/>
          <p14:tracePt t="53320" x="3206750" y="4657725"/>
          <p14:tracePt t="53321" x="3206750" y="4665663"/>
          <p14:tracePt t="53337" x="3206750" y="4684713"/>
          <p14:tracePt t="53338" x="3206750" y="4694238"/>
          <p14:tracePt t="53354" x="3206750" y="4702175"/>
          <p14:tracePt t="53370" x="3206750" y="4721225"/>
          <p14:tracePt t="53371" x="3206750" y="4730750"/>
          <p14:tracePt t="53387" x="3206750" y="4748213"/>
          <p14:tracePt t="53388" x="3206750" y="4757738"/>
          <p14:tracePt t="53403" x="3206750" y="4767263"/>
          <p14:tracePt t="53420" x="3214688" y="4784725"/>
          <p14:tracePt t="53420" x="3214688" y="4794250"/>
          <p14:tracePt t="53437" x="3214688" y="4803775"/>
          <p14:tracePt t="53437" x="3214688" y="4821238"/>
          <p14:tracePt t="53453" x="3214688" y="4830763"/>
          <p14:tracePt t="53454" x="3214688" y="4840288"/>
          <p14:tracePt t="53470" x="3214688" y="4848225"/>
          <p14:tracePt t="53487" x="3214688" y="4857750"/>
          <p14:tracePt t="53504" x="3214688" y="4876800"/>
          <p14:tracePt t="53504" x="3214688" y="4884738"/>
          <p14:tracePt t="53520" x="3214688" y="4894263"/>
          <p14:tracePt t="53537" x="3224213" y="4913313"/>
          <p14:tracePt t="53538" x="3224213" y="4922838"/>
          <p14:tracePt t="53554" x="3224213" y="4930775"/>
          <p14:tracePt t="53570" x="3224213" y="4940300"/>
          <p14:tracePt t="53589" x="3224213" y="4959350"/>
          <p14:tracePt t="53604" x="3224213" y="4967288"/>
          <p14:tracePt t="53605" x="3224213" y="4976813"/>
          <p14:tracePt t="53621" x="3224213" y="4986338"/>
          <p14:tracePt t="53637" x="3233738" y="4995863"/>
          <p14:tracePt t="53638" x="3233738" y="5003800"/>
          <p14:tracePt t="53654" x="3233738" y="5013325"/>
          <p14:tracePt t="53670" x="3233738" y="5022850"/>
          <p14:tracePt t="53687" x="3233738" y="5032375"/>
          <p14:tracePt t="53688" x="3233738" y="5040313"/>
          <p14:tracePt t="53704" x="3233738" y="5049838"/>
          <p14:tracePt t="53733" x="3243263" y="5068888"/>
          <p14:tracePt t="53737" x="3243263" y="5076825"/>
          <p14:tracePt t="53765" x="3252788" y="5086350"/>
          <p14:tracePt t="53781" x="3260725" y="5095875"/>
          <p14:tracePt t="53787" x="3260725" y="5105400"/>
          <p14:tracePt t="53813" x="3270250" y="5113338"/>
          <p14:tracePt t="53820" x="3279775" y="5113338"/>
          <p14:tracePt t="53837" x="3289300" y="5122863"/>
          <p14:tracePt t="53838" x="3306763" y="5132388"/>
          <p14:tracePt t="53854" x="3325813" y="5132388"/>
          <p14:tracePt t="53854" x="3343275" y="5132388"/>
          <p14:tracePt t="53870" x="3362325" y="5132388"/>
          <p14:tracePt t="53871" x="3389313" y="5141913"/>
          <p14:tracePt t="53887" x="3406775" y="5149850"/>
          <p14:tracePt t="53888" x="3425825" y="5149850"/>
          <p14:tracePt t="53904" x="3452813" y="5149850"/>
          <p14:tracePt t="53904" x="3489325" y="5149850"/>
          <p14:tracePt t="53919" x="3498850" y="5149850"/>
          <p14:tracePt t="53920" x="3508375" y="5149850"/>
          <p14:tracePt t="53936" x="3516313" y="5149850"/>
          <p14:tracePt t="53936" x="3525838" y="5149850"/>
          <p14:tracePt t="53953" x="3535363" y="5149850"/>
          <p14:tracePt t="53953" x="3552825" y="5149850"/>
          <p14:tracePt t="53969" x="3562350" y="5149850"/>
          <p14:tracePt t="53970" x="3571875" y="5149850"/>
          <p14:tracePt t="53987" x="3581400" y="5149850"/>
          <p14:tracePt t="53988" x="3589338" y="5149850"/>
          <p14:tracePt t="54003" x="3598863" y="5149850"/>
          <p14:tracePt t="54019" x="3608388" y="5149850"/>
          <p14:tracePt t="54020" x="3617913" y="5141913"/>
          <p14:tracePt t="54036" x="3625850" y="5141913"/>
          <p14:tracePt t="54037" x="3635375" y="5141913"/>
          <p14:tracePt t="54070" x="3635375" y="5132388"/>
          <p14:tracePt t="54087" x="3644900" y="5122863"/>
          <p14:tracePt t="54117" x="3654425" y="5113338"/>
          <p14:tracePt t="54247" x="3662363" y="5105400"/>
          <p14:tracePt t="56667" x="3654425" y="5113338"/>
          <p14:tracePt t="56683" x="3644900" y="5122863"/>
          <p14:tracePt t="56687" x="3644900" y="5132388"/>
          <p14:tracePt t="56703" x="3635375" y="5141913"/>
          <p14:tracePt t="56720" x="3625850" y="5149850"/>
          <p14:tracePt t="56737" x="3617913" y="5168900"/>
          <p14:tracePt t="56738" x="3608388" y="5178425"/>
          <p14:tracePt t="56754" x="3598863" y="5195888"/>
          <p14:tracePt t="56754" x="3589338" y="5205413"/>
          <p14:tracePt t="56770" x="3581400" y="5214938"/>
          <p14:tracePt t="56771" x="3571875" y="5222875"/>
          <p14:tracePt t="56787" x="3562350" y="5232400"/>
          <p14:tracePt t="56804" x="3552825" y="5251450"/>
          <p14:tracePt t="56804" x="3544888" y="5259388"/>
          <p14:tracePt t="56820" x="3535363" y="5268913"/>
          <p14:tracePt t="56837" x="3525838" y="5287963"/>
          <p14:tracePt t="56838" x="3525838" y="5295900"/>
          <p14:tracePt t="57243" x="3544888" y="5287963"/>
          <p14:tracePt t="57247" x="3552825" y="5287963"/>
          <p14:tracePt t="57259" x="3562350" y="5278438"/>
          <p14:tracePt t="57279" x="3589338" y="5259388"/>
          <p14:tracePt t="57291" x="3598863" y="5251450"/>
          <p14:tracePt t="57304" x="3617913" y="5241925"/>
          <p14:tracePt t="57320" x="3654425" y="5222875"/>
          <p14:tracePt t="57321" x="3671888" y="5205413"/>
          <p14:tracePt t="57323" x="3681413" y="5195888"/>
          <p14:tracePt t="57337" x="3717925" y="5168900"/>
          <p14:tracePt t="57339" x="3735388" y="5141913"/>
          <p14:tracePt t="57354" x="3773488" y="5113338"/>
          <p14:tracePt t="57370" x="3800475" y="5076825"/>
          <p14:tracePt t="57372" x="3836988" y="5049838"/>
          <p14:tracePt t="57387" x="3890963" y="4995863"/>
          <p14:tracePt t="57388" x="3927475" y="4949825"/>
          <p14:tracePt t="57389" x="3973513" y="4894263"/>
          <p14:tracePt t="57404" x="4010025" y="4867275"/>
          <p14:tracePt t="57405" x="4037013" y="4830763"/>
          <p14:tracePt t="57420" x="4073525" y="4803775"/>
          <p14:tracePt t="57421" x="4110038" y="4748213"/>
          <p14:tracePt t="57437" x="4138613" y="4721225"/>
          <p14:tracePt t="57438" x="4175125" y="4684713"/>
          <p14:tracePt t="57453" x="4192588" y="4665663"/>
          <p14:tracePt t="57454" x="4238625" y="4629150"/>
          <p14:tracePt t="57470" x="4256088" y="4611688"/>
          <p14:tracePt t="57471" x="4292600" y="4592638"/>
          <p14:tracePt t="57472" x="4321175" y="4556125"/>
          <p14:tracePt t="57487" x="4338638" y="4538663"/>
          <p14:tracePt t="57489" x="4357688" y="4519613"/>
          <p14:tracePt t="57504" x="4384675" y="4483100"/>
          <p14:tracePt t="57505" x="4394200" y="4465638"/>
          <p14:tracePt t="57520" x="4411663" y="4446588"/>
          <p14:tracePt t="57522" x="4421188" y="4438650"/>
          <p14:tracePt t="57537" x="4440238" y="4419600"/>
          <p14:tracePt t="57538" x="4457700" y="4402138"/>
          <p14:tracePt t="57553" x="4467225" y="4392613"/>
          <p14:tracePt t="57555" x="4476750" y="4383088"/>
          <p14:tracePt t="57570" x="4494213" y="4365625"/>
          <p14:tracePt t="57572" x="4513263" y="4346575"/>
          <p14:tracePt t="57587" x="4521200" y="4337050"/>
          <p14:tracePt t="57588" x="4530725" y="4329113"/>
          <p14:tracePt t="57604" x="4540250" y="4319588"/>
          <p14:tracePt t="57605" x="4557713" y="4310063"/>
          <p14:tracePt t="57620" x="4567238" y="4300538"/>
          <p14:tracePt t="57621" x="4576763" y="4292600"/>
          <p14:tracePt t="57637" x="4586288" y="4283075"/>
          <p14:tracePt t="57638" x="4594225" y="4283075"/>
          <p14:tracePt t="57654" x="4603750" y="4273550"/>
          <p14:tracePt t="57655" x="4613275" y="4264025"/>
          <p14:tracePt t="57687" x="4622800" y="4256088"/>
          <p14:tracePt t="57687" x="4630738" y="4246563"/>
          <p14:tracePt t="57704" x="4640263" y="4237038"/>
          <p14:tracePt t="57720" x="4649788" y="4237038"/>
          <p14:tracePt t="57721" x="4667250" y="4227513"/>
          <p14:tracePt t="57737" x="4667250" y="4219575"/>
          <p14:tracePt t="57889" x="4659313" y="4227513"/>
          <p14:tracePt t="57901" x="4649788" y="4237038"/>
          <p14:tracePt t="57904" x="4640263" y="4246563"/>
          <p14:tracePt t="57920" x="4630738" y="4256088"/>
          <p14:tracePt t="57921" x="4613275" y="4273550"/>
          <p14:tracePt t="57937" x="4594225" y="4283075"/>
          <p14:tracePt t="57938" x="4576763" y="4292600"/>
          <p14:tracePt t="57953" x="4557713" y="4310063"/>
          <p14:tracePt t="57954" x="4540250" y="4329113"/>
          <p14:tracePt t="57972" x="4513263" y="4356100"/>
          <p14:tracePt t="57987" x="4494213" y="4373563"/>
          <p14:tracePt t="57988" x="4457700" y="4402138"/>
          <p14:tracePt t="58004" x="4448175" y="4410075"/>
          <p14:tracePt t="58004" x="4430713" y="4429125"/>
          <p14:tracePt t="58020" x="4411663" y="4446588"/>
          <p14:tracePt t="58021" x="4394200" y="4465638"/>
          <p14:tracePt t="58037" x="4375150" y="4483100"/>
          <p14:tracePt t="58038" x="4367213" y="4492625"/>
          <p14:tracePt t="58054" x="4348163" y="4511675"/>
          <p14:tracePt t="58054" x="4330700" y="4519613"/>
          <p14:tracePt t="58070" x="4311650" y="4538663"/>
          <p14:tracePt t="58071" x="4284663" y="4556125"/>
          <p14:tracePt t="58087" x="4265613" y="4584700"/>
          <p14:tracePt t="58088" x="4248150" y="4602163"/>
          <p14:tracePt t="58104" x="4238625" y="4611688"/>
          <p14:tracePt t="58104" x="4219575" y="4629150"/>
          <p14:tracePt t="58120" x="4202113" y="4648200"/>
          <p14:tracePt t="58121" x="4183063" y="4675188"/>
          <p14:tracePt t="58137" x="4175125" y="4684713"/>
          <p14:tracePt t="58138" x="4156075" y="4702175"/>
          <p14:tracePt t="58154" x="4138613" y="4738688"/>
          <p14:tracePt t="58154" x="4129088" y="4738688"/>
          <p14:tracePt t="58170" x="4110038" y="4767263"/>
          <p14:tracePt t="58171" x="4092575" y="4794250"/>
          <p14:tracePt t="58173" x="4056063" y="4821238"/>
          <p14:tracePt t="58187" x="4037013" y="4840288"/>
          <p14:tracePt t="58189" x="4000500" y="4876800"/>
          <p14:tracePt t="58204" x="3992563" y="4884738"/>
          <p14:tracePt t="58206" x="3963988" y="4922838"/>
          <p14:tracePt t="58220" x="3946525" y="4940300"/>
          <p14:tracePt t="58222" x="3937000" y="4949825"/>
          <p14:tracePt t="58237" x="3910013" y="4976813"/>
          <p14:tracePt t="58238" x="3890963" y="4995863"/>
          <p14:tracePt t="58253" x="3883025" y="5003800"/>
          <p14:tracePt t="58255" x="3863975" y="5022850"/>
          <p14:tracePt t="58270" x="3846513" y="5049838"/>
          <p14:tracePt t="58287" x="3800475" y="5086350"/>
          <p14:tracePt t="58287" x="3781425" y="5105400"/>
          <p14:tracePt t="58289" x="3773488" y="5113338"/>
          <p14:tracePt t="58304" x="3763963" y="5122863"/>
          <p14:tracePt t="58305" x="3744913" y="5141913"/>
          <p14:tracePt t="58320" x="3735388" y="5159375"/>
          <p14:tracePt t="58321" x="3735388" y="5168900"/>
          <p14:tracePt t="58337" x="3717925" y="5186363"/>
          <p14:tracePt t="58338" x="3717925" y="5195888"/>
          <p14:tracePt t="58353" x="3708400" y="5195888"/>
          <p14:tracePt t="58354" x="3698875" y="5214938"/>
          <p14:tracePt t="58370" x="3681413" y="5241925"/>
          <p14:tracePt t="58371" x="3662363" y="5259388"/>
          <p14:tracePt t="58387" x="3662363" y="5268913"/>
          <p14:tracePt t="58388" x="3644900" y="5295900"/>
          <p14:tracePt t="58404" x="3635375" y="5295900"/>
          <p14:tracePt t="58404" x="3617913" y="5314950"/>
          <p14:tracePt t="58420" x="3608388" y="5324475"/>
          <p14:tracePt t="58422" x="3598863" y="5341938"/>
          <p14:tracePt t="58437" x="3581400" y="5360988"/>
          <p14:tracePt t="58438" x="3571875" y="5368925"/>
          <p14:tracePt t="58454" x="3562350" y="5387975"/>
          <p14:tracePt t="58454" x="3562350" y="5397500"/>
          <p14:tracePt t="58470" x="3552825" y="5405438"/>
          <p14:tracePt t="58471" x="3544888" y="5414963"/>
          <p14:tracePt t="58487" x="3535363" y="5424488"/>
          <p14:tracePt t="58488" x="3525838" y="5441950"/>
          <p14:tracePt t="58504" x="3508375" y="5461000"/>
          <p14:tracePt t="58504" x="3498850" y="5470525"/>
          <p14:tracePt t="58520" x="3489325" y="5478463"/>
          <p14:tracePt t="58521" x="3479800" y="5478463"/>
          <p14:tracePt t="58537" x="3479800" y="5497513"/>
          <p14:tracePt t="58538" x="3462338" y="5514975"/>
          <p14:tracePt t="58554" x="3462338" y="5524500"/>
          <p14:tracePt t="58554" x="3452813" y="5534025"/>
          <p14:tracePt t="58570" x="3435350" y="5551488"/>
          <p14:tracePt t="58571" x="3425825" y="5561013"/>
          <p14:tracePt t="58573" x="3406775" y="5580063"/>
          <p14:tracePt t="58587" x="3398838" y="5588000"/>
          <p14:tracePt t="58588" x="3379788" y="5607050"/>
          <p14:tracePt t="58604" x="3362325" y="5624513"/>
          <p14:tracePt t="58605" x="3343275" y="5634038"/>
          <p14:tracePt t="58620" x="3333750" y="5643563"/>
          <p14:tracePt t="58622" x="3316288" y="5653088"/>
          <p14:tracePt t="58637" x="3297238" y="5670550"/>
          <p14:tracePt t="58638" x="3289300" y="5680075"/>
          <p14:tracePt t="58653" x="3270250" y="5697538"/>
          <p14:tracePt t="58655" x="3252788" y="5707063"/>
          <p14:tracePt t="58670" x="3243263" y="5716588"/>
          <p14:tracePt t="58671" x="3224213" y="5734050"/>
          <p14:tracePt t="58687" x="3214688" y="5743575"/>
          <p14:tracePt t="58687" x="3206750" y="5753100"/>
          <p14:tracePt t="58689" x="3197225" y="5753100"/>
          <p14:tracePt t="58704" x="3197225" y="5762625"/>
          <p14:tracePt t="58705" x="3178175" y="5780088"/>
          <p14:tracePt t="58720" x="3151188" y="5789613"/>
          <p14:tracePt t="58737" x="3141663" y="5807075"/>
          <p14:tracePt t="58738" x="3114675" y="5826125"/>
          <p14:tracePt t="58753" x="3097213" y="5853113"/>
          <p14:tracePt t="58754" x="3087688" y="5862638"/>
          <p14:tracePt t="58770" x="3078163" y="5872163"/>
          <p14:tracePt t="58787" x="3060700" y="5889625"/>
          <p14:tracePt t="58790" x="3051175" y="5899150"/>
          <p14:tracePt t="58803" x="3032125" y="5908675"/>
          <p14:tracePt t="58804" x="3014663" y="5918200"/>
          <p14:tracePt t="58820" x="3005138" y="5926138"/>
          <p14:tracePt t="58821" x="2987675" y="5935663"/>
          <p14:tracePt t="58837" x="2978150" y="5945188"/>
          <p14:tracePt t="58838" x="2968625" y="5945188"/>
          <p14:tracePt t="58854" x="2959100" y="5954713"/>
          <p14:tracePt t="58854" x="2951163" y="5962650"/>
          <p14:tracePt t="58870" x="2941638" y="5972175"/>
          <p14:tracePt t="58887" x="2922588" y="5981700"/>
          <p14:tracePt t="58888" x="2914650" y="5981700"/>
          <p14:tracePt t="58904" x="2905125" y="5991225"/>
          <p14:tracePt t="58920" x="2895600" y="5999163"/>
          <p14:tracePt t="58937" x="2886075" y="6008688"/>
          <p14:tracePt t="59799" x="2895600" y="6008688"/>
          <p14:tracePt t="59802" x="2905125" y="6008688"/>
          <p14:tracePt t="59815" x="2932113" y="5999163"/>
          <p14:tracePt t="59820" x="2951163" y="5999163"/>
          <p14:tracePt t="59837" x="2978150" y="5999163"/>
          <p14:tracePt t="59838" x="3014663" y="5999163"/>
          <p14:tracePt t="59853" x="3032125" y="5999163"/>
          <p14:tracePt t="59854" x="3060700" y="5999163"/>
          <p14:tracePt t="59870" x="3078163" y="5999163"/>
          <p14:tracePt t="59871" x="3105150" y="5999163"/>
          <p14:tracePt t="59887" x="3124200" y="5999163"/>
          <p14:tracePt t="59887" x="3151188" y="5991225"/>
          <p14:tracePt t="59903" x="3187700" y="5991225"/>
          <p14:tracePt t="59904" x="3206750" y="5991225"/>
          <p14:tracePt t="59920" x="3224213" y="5991225"/>
          <p14:tracePt t="59921" x="3243263" y="5991225"/>
          <p14:tracePt t="59937" x="3260725" y="5981700"/>
          <p14:tracePt t="59938" x="3289300" y="5981700"/>
          <p14:tracePt t="59953" x="3316288" y="5981700"/>
          <p14:tracePt t="59954" x="3333750" y="5972175"/>
          <p14:tracePt t="59972" x="3389313" y="5972175"/>
          <p14:tracePt t="59987" x="3416300" y="5972175"/>
          <p14:tracePt t="59988" x="3443288" y="5972175"/>
          <p14:tracePt t="60004" x="3462338" y="5972175"/>
          <p14:tracePt t="60004" x="3489325" y="5972175"/>
          <p14:tracePt t="60020" x="3508375" y="5972175"/>
          <p14:tracePt t="60021" x="3544888" y="5972175"/>
          <p14:tracePt t="60023" x="3571875" y="5972175"/>
          <p14:tracePt t="60037" x="3589338" y="5972175"/>
          <p14:tracePt t="60038" x="3608388" y="5972175"/>
          <p14:tracePt t="60053" x="3635375" y="5972175"/>
          <p14:tracePt t="60055" x="3662363" y="5972175"/>
          <p14:tracePt t="60070" x="3708400" y="5972175"/>
          <p14:tracePt t="60072" x="3735388" y="5972175"/>
          <p14:tracePt t="60087" x="3781425" y="5981700"/>
          <p14:tracePt t="60088" x="3827463" y="5981700"/>
          <p14:tracePt t="60103" x="3854450" y="5991225"/>
          <p14:tracePt t="60105" x="3900488" y="5991225"/>
          <p14:tracePt t="60120" x="3937000" y="5999163"/>
          <p14:tracePt t="60122" x="3973513" y="5999163"/>
          <p14:tracePt t="60137" x="4000500" y="5999163"/>
          <p14:tracePt t="60137" x="4046538" y="6018213"/>
          <p14:tracePt t="60153" x="4073525" y="6018213"/>
          <p14:tracePt t="60154" x="4102100" y="6018213"/>
          <p14:tracePt t="60170" x="4146550" y="6018213"/>
          <p14:tracePt t="60171" x="4192588" y="6027738"/>
          <p14:tracePt t="60187" x="4219575" y="6027738"/>
          <p14:tracePt t="60187" x="4248150" y="6027738"/>
          <p14:tracePt t="60189" x="4302125" y="6035675"/>
          <p14:tracePt t="60204" x="4338638" y="6035675"/>
          <p14:tracePt t="60205" x="4375150" y="6035675"/>
          <p14:tracePt t="60220" x="4421188" y="6035675"/>
          <p14:tracePt t="60221" x="4448175" y="6035675"/>
          <p14:tracePt t="60237" x="4494213" y="6035675"/>
          <p14:tracePt t="60238" x="4521200" y="6045200"/>
          <p14:tracePt t="60253" x="4549775" y="6045200"/>
          <p14:tracePt t="60255" x="4586288" y="6045200"/>
          <p14:tracePt t="60270" x="4622800" y="6045200"/>
          <p14:tracePt t="60271" x="4659313" y="6054725"/>
          <p14:tracePt t="60287" x="4686300" y="6054725"/>
          <p14:tracePt t="60288" x="4703763" y="6054725"/>
          <p14:tracePt t="60303" x="4732338" y="6054725"/>
          <p14:tracePt t="60304" x="4768850" y="6064250"/>
          <p14:tracePt t="60320" x="4786313" y="6064250"/>
          <p14:tracePt t="60321" x="4805363" y="6064250"/>
          <p14:tracePt t="60337" x="4832350" y="6072188"/>
          <p14:tracePt t="60354" x="4841875" y="6072188"/>
          <p14:tracePt t="60354" x="4868863" y="6072188"/>
          <p14:tracePt t="60370" x="4887913" y="6072188"/>
          <p14:tracePt t="60371" x="4914900" y="6072188"/>
          <p14:tracePt t="60387" x="4951413" y="6072188"/>
          <p14:tracePt t="60388" x="4987925" y="6072188"/>
          <p14:tracePt t="60404" x="5024438" y="6072188"/>
          <p14:tracePt t="60404" x="5060950" y="6072188"/>
          <p14:tracePt t="60420" x="5106988" y="6072188"/>
          <p14:tracePt t="60421" x="5133975" y="6072188"/>
          <p14:tracePt t="60437" x="5180013" y="6072188"/>
          <p14:tracePt t="60438" x="5207000" y="6072188"/>
          <p14:tracePt t="60453" x="5233988" y="6091238"/>
          <p14:tracePt t="60454" x="5270500" y="6091238"/>
          <p14:tracePt t="60457" x="5297488" y="6091238"/>
          <p14:tracePt t="60470" x="5326063" y="6091238"/>
          <p14:tracePt t="60487" x="5343525" y="6091238"/>
          <p14:tracePt t="60489" x="5408613" y="6091238"/>
          <p14:tracePt t="60503" x="5435600" y="6091238"/>
          <p14:tracePt t="60505" x="5462588" y="6100763"/>
          <p14:tracePt t="60520" x="5481638" y="6100763"/>
          <p14:tracePt t="60522" x="5518150" y="6100763"/>
          <p14:tracePt t="60537" x="5535613" y="6100763"/>
          <p14:tracePt t="60538" x="5562600" y="6100763"/>
          <p14:tracePt t="60553" x="5591175" y="6108700"/>
          <p14:tracePt t="60555" x="5608638" y="6108700"/>
          <p14:tracePt t="60570" x="5654675" y="6118225"/>
          <p14:tracePt t="60571" x="5681663" y="6118225"/>
          <p14:tracePt t="60587" x="5727700" y="6118225"/>
          <p14:tracePt t="60588" x="5764213" y="6118225"/>
          <p14:tracePt t="60589" x="5827713" y="6118225"/>
          <p14:tracePt t="60603" x="5864225" y="6127750"/>
          <p14:tracePt t="60605" x="5910263" y="6127750"/>
          <p14:tracePt t="60620" x="5965825" y="6127750"/>
          <p14:tracePt t="60621" x="6010275" y="6127750"/>
          <p14:tracePt t="60637" x="6038850" y="6127750"/>
          <p14:tracePt t="60638" x="6075363" y="6127750"/>
          <p14:tracePt t="60653" x="6119813" y="6127750"/>
          <p14:tracePt t="60654" x="6148388" y="6127750"/>
          <p14:tracePt t="60670" x="6184900" y="6127750"/>
          <p14:tracePt t="60671" x="6221413" y="6127750"/>
          <p14:tracePt t="60687" x="6275388" y="6127750"/>
          <p14:tracePt t="60688" x="6311900" y="6127750"/>
          <p14:tracePt t="60703" x="6348413" y="6127750"/>
          <p14:tracePt t="60704" x="6375400" y="6127750"/>
          <p14:tracePt t="60720" x="6411913" y="6127750"/>
          <p14:tracePt t="60721" x="6421438" y="6127750"/>
          <p14:tracePt t="60737" x="6430963" y="6127750"/>
          <p14:tracePt t="60737" x="6457950" y="6127750"/>
          <p14:tracePt t="60761" x="6467475" y="6127750"/>
          <p14:tracePt t="60793" x="6477000" y="6118225"/>
          <p14:tracePt t="61587" x="6477000" y="6108700"/>
          <p14:tracePt t="61603" x="6448425" y="6108700"/>
          <p14:tracePt t="61606" x="6430963" y="6108700"/>
          <p14:tracePt t="61620" x="6367463" y="6108700"/>
          <p14:tracePt t="61637" x="6265863" y="6108700"/>
          <p14:tracePt t="61639" x="6038850" y="6100763"/>
          <p14:tracePt t="61653" x="5910263" y="6072188"/>
          <p14:tracePt t="61655" x="5737225" y="6035675"/>
          <p14:tracePt t="61670" x="5572125" y="6018213"/>
          <p14:tracePt t="61671" x="5380038" y="5991225"/>
          <p14:tracePt t="61687" x="5187950" y="5962650"/>
          <p14:tracePt t="61688" x="5024438" y="5926138"/>
          <p14:tracePt t="61703" x="4851400" y="5899150"/>
          <p14:tracePt t="61704" x="4686300" y="5862638"/>
          <p14:tracePt t="61720" x="4530725" y="5853113"/>
          <p14:tracePt t="61721" x="4403725" y="5835650"/>
          <p14:tracePt t="61737" x="4265613" y="5826125"/>
          <p14:tracePt t="61737" x="4156075" y="5826125"/>
          <p14:tracePt t="61753" x="4073525" y="5807075"/>
          <p14:tracePt t="61754" x="4037013" y="5807075"/>
          <p14:tracePt t="61770" x="4019550" y="5807075"/>
          <p14:tracePt t="61771" x="4010025" y="5807075"/>
          <p14:tracePt t="61891" x="4000500" y="5807075"/>
          <p14:tracePt t="61894" x="3992563" y="5807075"/>
          <p14:tracePt t="61907" x="3973513" y="5807075"/>
          <p14:tracePt t="61920" x="3963988" y="5807075"/>
          <p14:tracePt t="61937" x="3956050" y="5816600"/>
          <p14:tracePt t="61938" x="3937000" y="5826125"/>
          <p14:tracePt t="61953" x="3919538" y="5835650"/>
          <p14:tracePt t="61955" x="3910013" y="5835650"/>
          <p14:tracePt t="61971" x="3900488" y="5843588"/>
          <p14:tracePt t="61987" x="3890963" y="5853113"/>
          <p14:tracePt t="62115" x="3883025" y="5853113"/>
          <p14:tracePt t="62147" x="3873500" y="5862638"/>
          <p14:tracePt t="62178" x="3863975" y="5881688"/>
          <p14:tracePt t="62182" x="3863975" y="5889625"/>
          <p14:tracePt t="62451" x="3873500" y="5881688"/>
          <p14:tracePt t="62454" x="3873500" y="5862638"/>
          <p14:tracePt t="62470" x="3883025" y="5843588"/>
          <p14:tracePt t="62471" x="3883025" y="5826125"/>
          <p14:tracePt t="62487" x="3883025" y="5807075"/>
          <p14:tracePt t="62503" x="3883025" y="5789613"/>
          <p14:tracePt t="62504" x="3883025" y="5780088"/>
          <p14:tracePt t="62520" x="3883025" y="5770563"/>
          <p14:tracePt t="62537" x="3883025" y="5753100"/>
          <p14:tracePt t="62538" x="3883025" y="5743575"/>
          <p14:tracePt t="62553" x="3883025" y="5734050"/>
          <p14:tracePt t="62554" x="3883025" y="5726113"/>
          <p14:tracePt t="62570" x="3883025" y="5716588"/>
          <p14:tracePt t="62571" x="3873500" y="5689600"/>
          <p14:tracePt t="62587" x="3863975" y="5670550"/>
          <p14:tracePt t="62587" x="3863975" y="5661025"/>
          <p14:tracePt t="62603" x="3846513" y="5653088"/>
          <p14:tracePt t="62604" x="3836988" y="5624513"/>
          <p14:tracePt t="62620" x="3827463" y="5624513"/>
          <p14:tracePt t="62621" x="3817938" y="5616575"/>
          <p14:tracePt t="62637" x="3800475" y="5597525"/>
          <p14:tracePt t="62638" x="3781425" y="5580063"/>
          <p14:tracePt t="62653" x="3754438" y="5561013"/>
          <p14:tracePt t="62654" x="3735388" y="5543550"/>
          <p14:tracePt t="62670" x="3708400" y="5534025"/>
          <p14:tracePt t="62671" x="3690938" y="5514975"/>
          <p14:tracePt t="62687" x="3662363" y="5497513"/>
          <p14:tracePt t="62688" x="3644900" y="5487988"/>
          <p14:tracePt t="62703" x="3625850" y="5478463"/>
          <p14:tracePt t="62704" x="3589338" y="5461000"/>
          <p14:tracePt t="62706" x="3571875" y="5451475"/>
          <p14:tracePt t="62720" x="3552825" y="5441950"/>
          <p14:tracePt t="62737" x="3525838" y="5434013"/>
          <p14:tracePt t="62739" x="3479800" y="5414963"/>
          <p14:tracePt t="62753" x="3462338" y="5405438"/>
          <p14:tracePt t="62755" x="3462338" y="5397500"/>
          <p14:tracePt t="63357" x="3435350" y="5397500"/>
          <p14:tracePt t="63360" x="3425825" y="5397500"/>
          <p14:tracePt t="63372" x="3398838" y="5405438"/>
          <p14:tracePt t="63387" x="3362325" y="5414963"/>
          <p14:tracePt t="63388" x="3289300" y="5441950"/>
          <p14:tracePt t="63403" x="3178175" y="5470525"/>
          <p14:tracePt t="63405" x="3041650" y="5497513"/>
          <p14:tracePt t="63420" x="2886075" y="5534025"/>
          <p14:tracePt t="63422" x="2722563" y="5561013"/>
          <p14:tracePt t="63437" x="2547938" y="5588000"/>
          <p14:tracePt t="63438" x="2393950" y="5624513"/>
          <p14:tracePt t="63453" x="2228850" y="5634038"/>
          <p14:tracePt t="63455" x="2063750" y="5634038"/>
          <p14:tracePt t="63470" x="1909763" y="5634038"/>
          <p14:tracePt t="63487" x="1671638" y="5634038"/>
          <p14:tracePt t="63487" x="1571625" y="5634038"/>
          <p14:tracePt t="63489" x="1479550" y="5634038"/>
          <p14:tracePt t="63503" x="1389063" y="5634038"/>
          <p14:tracePt t="63505" x="1287463" y="5634038"/>
          <p14:tracePt t="63520" x="1177925" y="5653088"/>
          <p14:tracePt t="63521" x="1077913" y="5670550"/>
          <p14:tracePt t="63537" x="968375" y="5680075"/>
          <p14:tracePt t="63538" x="849313" y="5697538"/>
          <p14:tracePt t="63553" x="730250" y="5726113"/>
          <p14:tracePt t="63554" x="603250" y="5753100"/>
          <p14:tracePt t="63570" x="465138" y="5780088"/>
          <p14:tracePt t="63571" x="311150" y="5816600"/>
          <p14:tracePt t="63587" x="182563" y="5843588"/>
          <p14:tracePt t="63587" x="46038" y="58721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760CE-6539-4BC0-BC79-1816DDE5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63" y="3272150"/>
            <a:ext cx="3711675" cy="3266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F4140F-43BA-492E-A81B-385D71E241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012949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sr-Latn-RS" sz="2000" dirty="0"/>
                  <a:t>Modu</a:t>
                </a:r>
                <a:r>
                  <a:rPr lang="en-US" sz="2000" dirty="0"/>
                  <a:t>o</a:t>
                </a:r>
                <a:r>
                  <a:rPr lang="sr-Latn-RS" sz="2000" dirty="0"/>
                  <a:t> (modu</a:t>
                </a:r>
                <a:r>
                  <a:rPr lang="en-US" sz="2000" dirty="0"/>
                  <a:t>l</a:t>
                </a:r>
                <a:r>
                  <a:rPr lang="sr-Latn-RS" sz="2000" dirty="0"/>
                  <a:t>, norma) kompleksnog broja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sr-Latn-RS" sz="2000" dirty="0"/>
                  <a:t> (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sr-Latn-RS" sz="2000" dirty="0"/>
                  <a:t> ili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sr-Latn-RS" sz="2000" dirty="0"/>
                  <a:t>) je nenegativan broj koji predstavlja rastojanje broja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sr-Latn-RS" sz="2000" dirty="0"/>
                  <a:t> od koordinatnog početka 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sr-Latn-RS" sz="2000" dirty="0"/>
                  <a:t> ravni u kojoj predstavljamo kompleksne brojeve</a:t>
                </a:r>
                <a:endParaRPr lang="en-US" sz="2000" dirty="0"/>
              </a:p>
              <a:p>
                <a:pPr>
                  <a:spcBef>
                    <a:spcPts val="0"/>
                  </a:spcBef>
                </a:pPr>
                <a:endParaRPr lang="en-US" sz="2000" dirty="0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400" b="1" i="1" dirty="0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sr-Latn-RS" sz="2400" b="1" i="1" dirty="0" smtClean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sr-Latn-RS" sz="2400" b="1" i="1" dirty="0" smtClean="0">
                          <a:latin typeface="Cambria Math" panose="02040503050406030204" pitchFamily="18" charset="0"/>
                        </a:rPr>
                        <m:t>|=</m:t>
                      </m:r>
                      <m:rad>
                        <m:radPr>
                          <m:degHide m:val="on"/>
                          <m:ctrlPr>
                            <a:rPr lang="sr-Latn-RS" sz="2400" b="1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sr-Latn-RS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2400" b="1" i="1" dirty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F4140F-43BA-492E-A81B-385D71E24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012949"/>
                <a:ext cx="8229600" cy="4525963"/>
              </a:xfrm>
              <a:blipFill>
                <a:blip r:embed="rId6"/>
                <a:stretch>
                  <a:fillRect l="-667" t="-673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9579-B183-47ED-96FF-DD20F97D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11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45A5F9-EE0F-4272-A61A-C160DE43DBD2}"/>
              </a:ext>
            </a:extLst>
          </p:cNvPr>
          <p:cNvSpPr txBox="1">
            <a:spLocks/>
          </p:cNvSpPr>
          <p:nvPr/>
        </p:nvSpPr>
        <p:spPr>
          <a:xfrm>
            <a:off x="446856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Kompleksni brojevi</a:t>
            </a:r>
            <a:b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Moduo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kompleksnog</a:t>
            </a:r>
            <a: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broja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94767-B343-4DAA-8B80-7565FD56A9D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06BA0E-9E2A-41D9-916C-139D5A080B13}"/>
              </a:ext>
            </a:extLst>
          </p:cNvPr>
          <p:cNvGrpSpPr/>
          <p:nvPr/>
        </p:nvGrpSpPr>
        <p:grpSpPr>
          <a:xfrm>
            <a:off x="2123728" y="5877272"/>
            <a:ext cx="288032" cy="288032"/>
            <a:chOff x="2123728" y="5877272"/>
            <a:chExt cx="288032" cy="2880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D359D-3C3C-467F-A98B-8B4183D21405}"/>
                </a:ext>
              </a:extLst>
            </p:cNvPr>
            <p:cNvSpPr/>
            <p:nvPr/>
          </p:nvSpPr>
          <p:spPr>
            <a:xfrm>
              <a:off x="2123728" y="5877272"/>
              <a:ext cx="288032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D1423F-BFEB-47F6-9A74-8589A93BB0D4}"/>
                </a:ext>
              </a:extLst>
            </p:cNvPr>
            <p:cNvSpPr/>
            <p:nvPr/>
          </p:nvSpPr>
          <p:spPr>
            <a:xfrm>
              <a:off x="2231740" y="5985284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EDE57CA-9398-4162-BF4B-EB5BBDAC6370}"/>
              </a:ext>
            </a:extLst>
          </p:cNvPr>
          <p:cNvSpPr/>
          <p:nvPr/>
        </p:nvSpPr>
        <p:spPr>
          <a:xfrm flipH="1">
            <a:off x="1187621" y="4941168"/>
            <a:ext cx="1224137" cy="1224136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BBD68CB-698E-42F0-8F08-E939DD65E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1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40"/>
    </mc:Choice>
    <mc:Fallback xmlns="">
      <p:transition spd="slow" advTm="12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394" x="8002588" y="1360488"/>
          <p14:tracePt t="3409" x="7956550" y="1433513"/>
          <p14:tracePt t="3420" x="7910513" y="1479550"/>
          <p14:tracePt t="3434" x="7820025" y="1606550"/>
          <p14:tracePt t="3435" x="7727950" y="1744663"/>
          <p14:tracePt t="3451" x="7637463" y="1862138"/>
          <p14:tracePt t="3451" x="7545388" y="1981200"/>
          <p14:tracePt t="3467" x="7472363" y="2073275"/>
          <p14:tracePt t="3468" x="7380288" y="2173288"/>
          <p14:tracePt t="3484" x="7307263" y="2292350"/>
          <p14:tracePt t="3485" x="7234238" y="2382838"/>
          <p14:tracePt t="3501" x="7161213" y="2484438"/>
          <p14:tracePt t="3501" x="7070725" y="2593975"/>
          <p14:tracePt t="3517" x="6988175" y="2674938"/>
          <p14:tracePt t="3518" x="6896100" y="2767013"/>
          <p14:tracePt t="3534" x="6823075" y="2849563"/>
          <p14:tracePt t="3534" x="6759575" y="2922588"/>
          <p14:tracePt t="3551" x="6705600" y="2986088"/>
          <p14:tracePt t="3551" x="6650038" y="3041650"/>
          <p14:tracePt t="3567" x="6632575" y="3059113"/>
          <p14:tracePt t="3568" x="6604000" y="3068638"/>
          <p14:tracePt t="3569" x="6604000" y="3078163"/>
          <p14:tracePt t="3585" x="6623050" y="3068638"/>
          <p14:tracePt t="3586" x="6805613" y="3022600"/>
          <p14:tracePt t="3601" x="7307263" y="2849563"/>
          <p14:tracePt t="3603" x="7737475" y="2857500"/>
          <p14:tracePt t="3618" x="7754938" y="2857500"/>
          <p14:tracePt t="3841" x="7764463" y="2867025"/>
          <p14:tracePt t="3921" x="7764463" y="2876550"/>
          <p14:tracePt t="3953" x="7764463" y="2886075"/>
          <p14:tracePt t="3957" x="7754938" y="2894013"/>
          <p14:tracePt t="3969" x="7747000" y="2903538"/>
          <p14:tracePt t="3985" x="7727950" y="2913063"/>
          <p14:tracePt t="3985" x="7718425" y="2913063"/>
          <p14:tracePt t="4002" x="7700963" y="2930525"/>
          <p14:tracePt t="4003" x="7681913" y="2959100"/>
          <p14:tracePt t="4005" x="7637463" y="3013075"/>
          <p14:tracePt t="4018" x="7581900" y="3086100"/>
          <p14:tracePt t="4035" x="7526338" y="3132138"/>
          <p14:tracePt t="4052" x="7445375" y="3214688"/>
          <p14:tracePt t="4052" x="7380288" y="3287713"/>
          <p14:tracePt t="4068" x="7307263" y="3370263"/>
          <p14:tracePt t="4069" x="7226300" y="3443288"/>
          <p14:tracePt t="4071" x="7134225" y="3533775"/>
          <p14:tracePt t="4085" x="7043738" y="3633788"/>
          <p14:tracePt t="4102" x="6951663" y="3743325"/>
          <p14:tracePt t="4102" x="6851650" y="3844925"/>
          <p14:tracePt t="4104" x="6759575" y="3935413"/>
          <p14:tracePt t="4118" x="6659563" y="4037013"/>
          <p14:tracePt t="4120" x="6567488" y="4127500"/>
          <p14:tracePt t="4135" x="6467475" y="4227513"/>
          <p14:tracePt t="4136" x="6338888" y="4337050"/>
          <p14:tracePt t="4152" x="6221413" y="4446588"/>
          <p14:tracePt t="4153" x="6075363" y="4556125"/>
          <p14:tracePt t="4168" x="5937250" y="4665663"/>
          <p14:tracePt t="4169" x="5800725" y="4775200"/>
          <p14:tracePt t="4185" x="5654675" y="4884738"/>
          <p14:tracePt t="4186" x="5535613" y="4976813"/>
          <p14:tracePt t="4202" x="5416550" y="5068888"/>
          <p14:tracePt t="4202" x="5280025" y="5159375"/>
          <p14:tracePt t="4218" x="5133975" y="5251450"/>
          <p14:tracePt t="4219" x="5014913" y="5324475"/>
          <p14:tracePt t="4237" x="4795838" y="5441950"/>
          <p14:tracePt t="4252" x="4713288" y="5497513"/>
          <p14:tracePt t="4253" x="4622800" y="5551488"/>
          <p14:tracePt t="4268" x="4540250" y="5607050"/>
          <p14:tracePt t="4269" x="4440238" y="5670550"/>
          <p14:tracePt t="4285" x="4357688" y="5726113"/>
          <p14:tracePt t="4286" x="4275138" y="5770563"/>
          <p14:tracePt t="4302" x="4211638" y="5807075"/>
          <p14:tracePt t="4302" x="4119563" y="5862638"/>
          <p14:tracePt t="4318" x="4056063" y="5899150"/>
          <p14:tracePt t="4319" x="4010025" y="5926138"/>
          <p14:tracePt t="4335" x="3963988" y="5945188"/>
          <p14:tracePt t="4338" x="3919538" y="5972175"/>
          <p14:tracePt t="4340" x="3883025" y="5991225"/>
          <p14:tracePt t="4343" x="3854450" y="5999163"/>
          <p14:tracePt t="4368" x="3836988" y="6008688"/>
          <p14:tracePt t="4369" x="3817938" y="6008688"/>
          <p14:tracePt t="4385" x="3800475" y="6018213"/>
          <p14:tracePt t="4385" x="3781425" y="6018213"/>
          <p14:tracePt t="4387" x="3763963" y="6027738"/>
          <p14:tracePt t="4402" x="3735388" y="6027738"/>
          <p14:tracePt t="4403" x="3717925" y="6045200"/>
          <p14:tracePt t="4418" x="3681413" y="6045200"/>
          <p14:tracePt t="4420" x="3644900" y="6045200"/>
          <p14:tracePt t="4435" x="3608388" y="6045200"/>
          <p14:tracePt t="4437" x="3581400" y="6045200"/>
          <p14:tracePt t="4452" x="3562350" y="6045200"/>
          <p14:tracePt t="4453" x="3544888" y="6045200"/>
          <p14:tracePt t="4468" x="3516313" y="6045200"/>
          <p14:tracePt t="4470" x="3489325" y="6045200"/>
          <p14:tracePt t="4485" x="3462338" y="6035675"/>
          <p14:tracePt t="4485" x="3435350" y="6018213"/>
          <p14:tracePt t="4487" x="3389313" y="6008688"/>
          <p14:tracePt t="4502" x="3352800" y="5999163"/>
          <p14:tracePt t="4503" x="3289300" y="5981700"/>
          <p14:tracePt t="4518" x="3224213" y="5962650"/>
          <p14:tracePt t="4520" x="3160713" y="5945188"/>
          <p14:tracePt t="4535" x="3124200" y="5945188"/>
          <p14:tracePt t="4537" x="3078163" y="5945188"/>
          <p14:tracePt t="4552" x="3032125" y="5935663"/>
          <p14:tracePt t="4553" x="2995613" y="5935663"/>
          <p14:tracePt t="4568" x="2959100" y="5926138"/>
          <p14:tracePt t="4570" x="2932113" y="5926138"/>
          <p14:tracePt t="4585" x="2914650" y="5918200"/>
          <p14:tracePt t="4586" x="2905125" y="5918200"/>
          <p14:tracePt t="4602" x="2895600" y="5908675"/>
          <p14:tracePt t="4659" x="2878138" y="5908675"/>
          <p14:tracePt t="4675" x="2868613" y="5908675"/>
          <p14:tracePt t="4679" x="2841625" y="5908675"/>
          <p14:tracePt t="4691" x="2805113" y="5908675"/>
          <p14:tracePt t="4701" x="2776538" y="5908675"/>
          <p14:tracePt t="4718" x="2749550" y="5899150"/>
          <p14:tracePt t="4719" x="2713038" y="5889625"/>
          <p14:tracePt t="4735" x="2657475" y="5862638"/>
          <p14:tracePt t="4736" x="2613025" y="5843588"/>
          <p14:tracePt t="4752" x="2566988" y="5816600"/>
          <p14:tracePt t="4752" x="2520950" y="5799138"/>
          <p14:tracePt t="4768" x="2466975" y="5762625"/>
          <p14:tracePt t="4769" x="2420938" y="5726113"/>
          <p14:tracePt t="4771" x="2401888" y="5707063"/>
          <p14:tracePt t="4785" x="2365375" y="5670550"/>
          <p14:tracePt t="4787" x="2347913" y="5643563"/>
          <p14:tracePt t="4802" x="2338388" y="5607050"/>
          <p14:tracePt t="4803" x="2328863" y="5588000"/>
          <p14:tracePt t="4818" x="2320925" y="5561013"/>
          <p14:tracePt t="4820" x="2311400" y="5514975"/>
          <p14:tracePt t="4835" x="2311400" y="5497513"/>
          <p14:tracePt t="4837" x="2292350" y="5470525"/>
          <p14:tracePt t="4852" x="2292350" y="5451475"/>
          <p14:tracePt t="4853" x="2284413" y="5414963"/>
          <p14:tracePt t="4868" x="2274888" y="5387975"/>
          <p14:tracePt t="4870" x="2265363" y="5368925"/>
          <p14:tracePt t="4885" x="2247900" y="5332413"/>
          <p14:tracePt t="4887" x="2238375" y="5314950"/>
          <p14:tracePt t="4901" x="2228850" y="5295900"/>
          <p14:tracePt t="4903" x="2219325" y="5268913"/>
          <p14:tracePt t="4918" x="2211388" y="5268913"/>
          <p14:tracePt t="4920" x="2201863" y="5251450"/>
          <p14:tracePt t="4935" x="2192338" y="5232400"/>
          <p14:tracePt t="4937" x="2182813" y="5205413"/>
          <p14:tracePt t="4952" x="2165350" y="5186363"/>
          <p14:tracePt t="4954" x="2155825" y="5178425"/>
          <p14:tracePt t="4968" x="2146300" y="5178425"/>
          <p14:tracePt t="4970" x="2128838" y="5159375"/>
          <p14:tracePt t="4985" x="2119313" y="5149850"/>
          <p14:tracePt t="4986" x="2100263" y="5132388"/>
          <p14:tracePt t="5002" x="2092325" y="5122863"/>
          <p14:tracePt t="5003" x="2073275" y="5105400"/>
          <p14:tracePt t="5018" x="2055813" y="5086350"/>
          <p14:tracePt t="5020" x="2046288" y="5076825"/>
          <p14:tracePt t="5035" x="2036763" y="5068888"/>
          <p14:tracePt t="5037" x="2019300" y="5049838"/>
          <p14:tracePt t="5052" x="2019300" y="5040313"/>
          <p14:tracePt t="5053" x="2000250" y="5032375"/>
          <p14:tracePt t="5068" x="1982788" y="5022850"/>
          <p14:tracePt t="5070" x="1954213" y="5013325"/>
          <p14:tracePt t="5085" x="1927225" y="5003800"/>
          <p14:tracePt t="5087" x="1917700" y="4995863"/>
          <p14:tracePt t="5102" x="1909763" y="4986338"/>
          <p14:tracePt t="5103" x="1890713" y="4976813"/>
          <p14:tracePt t="5118" x="1890713" y="4967288"/>
          <p14:tracePt t="5120" x="1873250" y="4967288"/>
          <p14:tracePt t="5135" x="1863725" y="4959350"/>
          <p14:tracePt t="5137" x="1844675" y="4959350"/>
          <p14:tracePt t="5152" x="1827213" y="4949825"/>
          <p14:tracePt t="5153" x="1808163" y="4949825"/>
          <p14:tracePt t="5168" x="1800225" y="4949825"/>
          <p14:tracePt t="5170" x="1781175" y="4949825"/>
          <p14:tracePt t="5185" x="1763713" y="4949825"/>
          <p14:tracePt t="5185" x="1754188" y="4949825"/>
          <p14:tracePt t="5187" x="1735138" y="4949825"/>
          <p14:tracePt t="5201" x="1708150" y="4949825"/>
          <p14:tracePt t="5203" x="1690688" y="4949825"/>
          <p14:tracePt t="5218" x="1681163" y="4949825"/>
          <p14:tracePt t="5220" x="1671638" y="4949825"/>
          <p14:tracePt t="5235" x="1644650" y="4949825"/>
          <p14:tracePt t="5236" x="1625600" y="4949825"/>
          <p14:tracePt t="5251" x="1608138" y="4967288"/>
          <p14:tracePt t="5253" x="1598613" y="4967288"/>
          <p14:tracePt t="5268" x="1589088" y="4967288"/>
          <p14:tracePt t="5270" x="1579563" y="4976813"/>
          <p14:tracePt t="5285" x="1562100" y="4986338"/>
          <p14:tracePt t="5285" x="1543050" y="4995863"/>
          <p14:tracePt t="5289" x="1506538" y="5022850"/>
          <p14:tracePt t="5302" x="1498600" y="5032375"/>
          <p14:tracePt t="5304" x="1470025" y="5049838"/>
          <p14:tracePt t="5318" x="1462088" y="5049838"/>
          <p14:tracePt t="5320" x="1433513" y="5068888"/>
          <p14:tracePt t="5335" x="1433513" y="5076825"/>
          <p14:tracePt t="5337" x="1397000" y="5095875"/>
          <p14:tracePt t="5352" x="1379538" y="5105400"/>
          <p14:tracePt t="5353" x="1360488" y="5132388"/>
          <p14:tracePt t="5368" x="1333500" y="5159375"/>
          <p14:tracePt t="5370" x="1306513" y="5178425"/>
          <p14:tracePt t="5385" x="1306513" y="5186363"/>
          <p14:tracePt t="5387" x="1296988" y="5195888"/>
          <p14:tracePt t="5402" x="1279525" y="5222875"/>
          <p14:tracePt t="5403" x="1270000" y="5232400"/>
          <p14:tracePt t="5418" x="1260475" y="5259388"/>
          <p14:tracePt t="5420" x="1250950" y="5287963"/>
          <p14:tracePt t="5435" x="1250950" y="5295900"/>
          <p14:tracePt t="5437" x="1250950" y="5324475"/>
          <p14:tracePt t="5451" x="1250950" y="5341938"/>
          <p14:tracePt t="5453" x="1250950" y="5360988"/>
          <p14:tracePt t="5468" x="1250950" y="5387975"/>
          <p14:tracePt t="5470" x="1250950" y="5405438"/>
          <p14:tracePt t="5485" x="1250950" y="5424488"/>
          <p14:tracePt t="5487" x="1250950" y="5461000"/>
          <p14:tracePt t="5501" x="1250950" y="5478463"/>
          <p14:tracePt t="5503" x="1260475" y="5507038"/>
          <p14:tracePt t="5518" x="1270000" y="5524500"/>
          <p14:tracePt t="5520" x="1279525" y="5561013"/>
          <p14:tracePt t="5535" x="1287463" y="5580063"/>
          <p14:tracePt t="5536" x="1306513" y="5607050"/>
          <p14:tracePt t="5552" x="1316038" y="5616575"/>
          <p14:tracePt t="5553" x="1343025" y="5643563"/>
          <p14:tracePt t="5568" x="1352550" y="5653088"/>
          <p14:tracePt t="5570" x="1360488" y="5661025"/>
          <p14:tracePt t="5585" x="1389063" y="5670550"/>
          <p14:tracePt t="5587" x="1406525" y="5680075"/>
          <p14:tracePt t="5602" x="1433513" y="5680075"/>
          <p14:tracePt t="5603" x="1462088" y="5689600"/>
          <p14:tracePt t="5618" x="1479550" y="5689600"/>
          <p14:tracePt t="5620" x="1516063" y="5689600"/>
          <p14:tracePt t="5635" x="1543050" y="5689600"/>
          <p14:tracePt t="5636" x="1589088" y="5689600"/>
          <p14:tracePt t="5637" x="1617663" y="5689600"/>
          <p14:tracePt t="5651" x="1662113" y="5689600"/>
          <p14:tracePt t="5653" x="1690688" y="5689600"/>
          <p14:tracePt t="5668" x="1708150" y="5689600"/>
          <p14:tracePt t="5670" x="1727200" y="5689600"/>
          <p14:tracePt t="5685" x="1744663" y="5689600"/>
          <p14:tracePt t="5687" x="1781175" y="5680075"/>
          <p14:tracePt t="5701" x="1800225" y="5670550"/>
          <p14:tracePt t="5703" x="1808163" y="5661025"/>
          <p14:tracePt t="5718" x="1836738" y="5643563"/>
          <p14:tracePt t="5720" x="1854200" y="5634038"/>
          <p14:tracePt t="5735" x="1873250" y="5624513"/>
          <p14:tracePt t="5737" x="1909763" y="5580063"/>
          <p14:tracePt t="5752" x="1917700" y="5570538"/>
          <p14:tracePt t="5753" x="1936750" y="5551488"/>
          <p14:tracePt t="5768" x="1946275" y="5534025"/>
          <p14:tracePt t="5770" x="1954213" y="5507038"/>
          <p14:tracePt t="5785" x="1963738" y="5478463"/>
          <p14:tracePt t="5787" x="1973263" y="5470525"/>
          <p14:tracePt t="5802" x="1982788" y="5451475"/>
          <p14:tracePt t="5803" x="1982788" y="5424488"/>
          <p14:tracePt t="5818" x="1982788" y="5405438"/>
          <p14:tracePt t="5820" x="1982788" y="5387975"/>
          <p14:tracePt t="5835" x="1982788" y="5351463"/>
          <p14:tracePt t="5836" x="1982788" y="5332413"/>
          <p14:tracePt t="5851" x="1982788" y="5324475"/>
          <p14:tracePt t="5853" x="1982788" y="5295900"/>
          <p14:tracePt t="5868" x="1973263" y="5295900"/>
          <p14:tracePt t="5870" x="1963738" y="5278438"/>
          <p14:tracePt t="5885" x="1946275" y="5251450"/>
          <p14:tracePt t="5886" x="1927225" y="5232400"/>
          <p14:tracePt t="5902" x="1917700" y="5222875"/>
          <p14:tracePt t="5903" x="1900238" y="5205413"/>
          <p14:tracePt t="5918" x="1881188" y="5186363"/>
          <p14:tracePt t="5920" x="1863725" y="5186363"/>
          <p14:tracePt t="5935" x="1844675" y="5178425"/>
          <p14:tracePt t="5937" x="1836738" y="5168900"/>
          <p14:tracePt t="5951" x="1817688" y="5159375"/>
          <p14:tracePt t="5953" x="1800225" y="5149850"/>
          <p14:tracePt t="5968" x="1781175" y="5149850"/>
          <p14:tracePt t="5970" x="1763713" y="5149850"/>
          <p14:tracePt t="5985" x="1744663" y="5149850"/>
          <p14:tracePt t="5986" x="1735138" y="5149850"/>
          <p14:tracePt t="6001" x="1717675" y="5149850"/>
          <p14:tracePt t="6003" x="1698625" y="5149850"/>
          <p14:tracePt t="6018" x="1681163" y="5141913"/>
          <p14:tracePt t="6020" x="1671638" y="5141913"/>
          <p14:tracePt t="6035" x="1654175" y="5141913"/>
          <p14:tracePt t="6051" x="1644650" y="5141913"/>
          <p14:tracePt t="6052" x="1635125" y="5141913"/>
          <p14:tracePt t="6054" x="1617663" y="5141913"/>
          <p14:tracePt t="6068" x="1608138" y="5141913"/>
          <p14:tracePt t="6070" x="1589088" y="5141913"/>
          <p14:tracePt t="6085" x="1571625" y="5149850"/>
          <p14:tracePt t="6086" x="1552575" y="5149850"/>
          <p14:tracePt t="6102" x="1543050" y="5149850"/>
          <p14:tracePt t="6102" x="1525588" y="5159375"/>
          <p14:tracePt t="6118" x="1506538" y="5159375"/>
          <p14:tracePt t="6135" x="1489075" y="5168900"/>
          <p14:tracePt t="6136" x="1470025" y="5178425"/>
          <p14:tracePt t="6137" x="1462088" y="5178425"/>
          <p14:tracePt t="6152" x="1443038" y="5186363"/>
          <p14:tracePt t="6153" x="1433513" y="5195888"/>
          <p14:tracePt t="6168" x="1416050" y="5205413"/>
          <p14:tracePt t="6170" x="1406525" y="5214938"/>
          <p14:tracePt t="6185" x="1397000" y="5222875"/>
          <p14:tracePt t="6186" x="1389063" y="5232400"/>
          <p14:tracePt t="6202" x="1379538" y="5241925"/>
          <p14:tracePt t="6229" x="1379538" y="5251450"/>
          <p14:tracePt t="6485" x="1370013" y="5259388"/>
          <p14:tracePt t="6501" x="1352550" y="5278438"/>
          <p14:tracePt t="6505" x="1323975" y="5324475"/>
          <p14:tracePt t="6518" x="1316038" y="5351463"/>
          <p14:tracePt t="6535" x="1306513" y="5414963"/>
          <p14:tracePt t="6536" x="1306513" y="5470525"/>
          <p14:tracePt t="6537" x="1296988" y="5497513"/>
          <p14:tracePt t="6551" x="1279525" y="5561013"/>
          <p14:tracePt t="6553" x="1279525" y="5616575"/>
          <p14:tracePt t="6568" x="1279525" y="5689600"/>
          <p14:tracePt t="6570" x="1279525" y="5770563"/>
          <p14:tracePt t="6585" x="1279525" y="5843588"/>
          <p14:tracePt t="6586" x="1279525" y="5918200"/>
          <p14:tracePt t="6601" x="1287463" y="5981700"/>
          <p14:tracePt t="6603" x="1296988" y="6045200"/>
          <p14:tracePt t="6618" x="1306513" y="6091238"/>
          <p14:tracePt t="6620" x="1316038" y="6108700"/>
          <p14:tracePt t="6635" x="1323975" y="6108700"/>
          <p14:tracePt t="6637" x="1323975" y="6118225"/>
          <p14:tracePt t="6652" x="1323975" y="6127750"/>
          <p14:tracePt t="6821" x="1323975" y="6137275"/>
          <p14:tracePt t="6837" x="1323975" y="6154738"/>
          <p14:tracePt t="6841" x="1323975" y="6173788"/>
          <p14:tracePt t="6853" x="1323975" y="6191250"/>
          <p14:tracePt t="6868" x="1323975" y="6210300"/>
          <p14:tracePt t="6870" x="1323975" y="6227763"/>
          <p14:tracePt t="6885" x="1323975" y="6246813"/>
          <p14:tracePt t="6885" x="1333500" y="6264275"/>
          <p14:tracePt t="6902" x="1343025" y="6273800"/>
          <p14:tracePt t="6903" x="1360488" y="6291263"/>
          <p14:tracePt t="6905" x="1370013" y="6300788"/>
          <p14:tracePt t="6918" x="1389063" y="6319838"/>
          <p14:tracePt t="6935" x="1406525" y="6337300"/>
          <p14:tracePt t="6951" x="1433513" y="6346825"/>
          <p14:tracePt t="6952" x="1443038" y="6356350"/>
          <p14:tracePt t="6954" x="1452563" y="6356350"/>
          <p14:tracePt t="6968" x="1470025" y="6356350"/>
          <p14:tracePt t="6970" x="1489075" y="6356350"/>
          <p14:tracePt t="6985" x="1498600" y="6356350"/>
          <p14:tracePt t="7001" x="1516063" y="6356350"/>
          <p14:tracePt t="7002" x="1535113" y="6356350"/>
          <p14:tracePt t="7018" x="1552575" y="6356350"/>
          <p14:tracePt t="7019" x="1562100" y="6356350"/>
          <p14:tracePt t="7035" x="1571625" y="6346825"/>
          <p14:tracePt t="7036" x="1579563" y="6337300"/>
          <p14:tracePt t="7051" x="1598613" y="6327775"/>
          <p14:tracePt t="7053" x="1617663" y="6310313"/>
          <p14:tracePt t="7068" x="1625600" y="6300788"/>
          <p14:tracePt t="7069" x="1635125" y="6291263"/>
          <p14:tracePt t="7085" x="1654175" y="6273800"/>
          <p14:tracePt t="7086" x="1662113" y="6264275"/>
          <p14:tracePt t="7101" x="1671638" y="6254750"/>
          <p14:tracePt t="7103" x="1671638" y="6246813"/>
          <p14:tracePt t="7118" x="1681163" y="6227763"/>
          <p14:tracePt t="7119" x="1690688" y="6210300"/>
          <p14:tracePt t="7135" x="1717675" y="6191250"/>
          <p14:tracePt t="7136" x="1717675" y="6173788"/>
          <p14:tracePt t="7151" x="1727200" y="6154738"/>
          <p14:tracePt t="7152" x="1727200" y="6145213"/>
          <p14:tracePt t="7168" x="1735138" y="6127750"/>
          <p14:tracePt t="7169" x="1744663" y="6108700"/>
          <p14:tracePt t="7185" x="1744663" y="6091238"/>
          <p14:tracePt t="7186" x="1754188" y="6072188"/>
          <p14:tracePt t="7201" x="1754188" y="6054725"/>
          <p14:tracePt t="7202" x="1754188" y="6035675"/>
          <p14:tracePt t="7218" x="1763713" y="6018213"/>
          <p14:tracePt t="7219" x="1763713" y="6008688"/>
          <p14:tracePt t="7236" x="1763713" y="5972175"/>
          <p14:tracePt t="7252" x="1763713" y="5962650"/>
          <p14:tracePt t="7268" x="1763713" y="5954713"/>
          <p14:tracePt t="7269" x="1763713" y="5935663"/>
          <p14:tracePt t="7285" x="1744663" y="5918200"/>
          <p14:tracePt t="7286" x="1735138" y="5908675"/>
          <p14:tracePt t="7287" x="1727200" y="5899150"/>
          <p14:tracePt t="7304" x="1708150" y="5881688"/>
          <p14:tracePt t="7318" x="1698625" y="5881688"/>
          <p14:tracePt t="7320" x="1690688" y="5872163"/>
          <p14:tracePt t="7335" x="1671638" y="5872163"/>
          <p14:tracePt t="7336" x="1662113" y="5862638"/>
          <p14:tracePt t="7352" x="1654175" y="5862638"/>
          <p14:tracePt t="7353" x="1635125" y="5853113"/>
          <p14:tracePt t="7368" x="1625600" y="5853113"/>
          <p14:tracePt t="7370" x="1617663" y="5853113"/>
          <p14:tracePt t="7385" x="1608138" y="5853113"/>
          <p14:tracePt t="7385" x="1598613" y="5853113"/>
          <p14:tracePt t="7387" x="1579563" y="5853113"/>
          <p14:tracePt t="7401" x="1571625" y="5853113"/>
          <p14:tracePt t="7418" x="1562100" y="5853113"/>
          <p14:tracePt t="7435" x="1552575" y="5853113"/>
          <p14:tracePt t="7451" x="1535113" y="5853113"/>
          <p14:tracePt t="7453" x="1525588" y="5862638"/>
          <p14:tracePt t="7468" x="1516063" y="5862638"/>
          <p14:tracePt t="7485" x="1506538" y="5872163"/>
          <p14:tracePt t="7486" x="1489075" y="5881688"/>
          <p14:tracePt t="7501" x="1470025" y="5889625"/>
          <p14:tracePt t="7503" x="1462088" y="5889625"/>
          <p14:tracePt t="7518" x="1452563" y="5899150"/>
          <p14:tracePt t="7535" x="1443038" y="5918200"/>
          <p14:tracePt t="7536" x="1443038" y="5926138"/>
          <p14:tracePt t="7551" x="1443038" y="5935663"/>
          <p14:tracePt t="7553" x="1443038" y="5945188"/>
          <p14:tracePt t="7568" x="1443038" y="5962650"/>
          <p14:tracePt t="7570" x="1443038" y="5981700"/>
          <p14:tracePt t="7585" x="1443038" y="5999163"/>
          <p14:tracePt t="7586" x="1443038" y="6018213"/>
          <p14:tracePt t="7601" x="1443038" y="6035675"/>
          <p14:tracePt t="7603" x="1443038" y="6054725"/>
          <p14:tracePt t="7618" x="1443038" y="6081713"/>
          <p14:tracePt t="7620" x="1452563" y="6091238"/>
          <p14:tracePt t="7635" x="1452563" y="6108700"/>
          <p14:tracePt t="7636" x="1470025" y="6127750"/>
          <p14:tracePt t="7651" x="1470025" y="6137275"/>
          <p14:tracePt t="7653" x="1470025" y="6145213"/>
          <p14:tracePt t="7668" x="1479550" y="6154738"/>
          <p14:tracePt t="7670" x="1489075" y="6164263"/>
          <p14:tracePt t="7685" x="1506538" y="6181725"/>
          <p14:tracePt t="7685" x="1516063" y="6191250"/>
          <p14:tracePt t="7687" x="1525588" y="6191250"/>
          <p14:tracePt t="7702" x="1535113" y="6200775"/>
          <p14:tracePt t="7703" x="1543050" y="6200775"/>
          <p14:tracePt t="7718" x="1552575" y="6210300"/>
          <p14:tracePt t="7720" x="1552575" y="6218238"/>
          <p14:tracePt t="7735" x="1571625" y="6227763"/>
          <p14:tracePt t="7736" x="1579563" y="6237288"/>
          <p14:tracePt t="7751" x="1589088" y="6246813"/>
          <p14:tracePt t="7768" x="1598613" y="6246813"/>
          <p14:tracePt t="7770" x="1617663" y="6254750"/>
          <p14:tracePt t="7785" x="1625600" y="6254750"/>
          <p14:tracePt t="7801" x="1644650" y="6254750"/>
          <p14:tracePt t="7802" x="1654175" y="6254750"/>
          <p14:tracePt t="7804" x="1671638" y="6254750"/>
          <p14:tracePt t="7818" x="1681163" y="6254750"/>
          <p14:tracePt t="7820" x="1690688" y="6254750"/>
          <p14:tracePt t="7835" x="1698625" y="6254750"/>
          <p14:tracePt t="7835" x="1708150" y="6254750"/>
          <p14:tracePt t="7851" x="1717675" y="6254750"/>
          <p14:tracePt t="8007" x="1727200" y="6264275"/>
          <p14:tracePt t="8011" x="1727200" y="6273800"/>
          <p14:tracePt t="8023" x="1735138" y="6283325"/>
          <p14:tracePt t="8035" x="1744663" y="6310313"/>
          <p14:tracePt t="8051" x="1763713" y="6327775"/>
          <p14:tracePt t="8052" x="1790700" y="6346825"/>
          <p14:tracePt t="8068" x="1808163" y="6373813"/>
          <p14:tracePt t="8069" x="1817688" y="6383338"/>
          <p14:tracePt t="8071" x="1827213" y="6400800"/>
          <p14:tracePt t="8085" x="1836738" y="6419850"/>
          <p14:tracePt t="8087" x="1844675" y="6437313"/>
          <p14:tracePt t="8101" x="1854200" y="6456363"/>
          <p14:tracePt t="8103" x="1873250" y="6492875"/>
          <p14:tracePt t="8118" x="1881188" y="6502400"/>
          <p14:tracePt t="8120" x="1881188" y="6510338"/>
          <p14:tracePt t="8135" x="1890713" y="6519863"/>
          <p14:tracePt t="8136" x="1900238" y="6529388"/>
          <p14:tracePt t="8151" x="1900238" y="6538913"/>
          <p14:tracePt t="8153" x="1900238" y="6546850"/>
          <p14:tracePt t="8184" x="1909763" y="6556375"/>
          <p14:tracePt t="13419" x="1900238" y="6556375"/>
          <p14:tracePt t="13423" x="1890713" y="6556375"/>
          <p14:tracePt t="13435" x="1881188" y="6556375"/>
          <p14:tracePt t="13451" x="1873250" y="6565900"/>
          <p14:tracePt t="13471" x="1863725" y="6565900"/>
          <p14:tracePt t="13484" x="1854200" y="6565900"/>
          <p14:tracePt t="13501" x="1844675" y="6565900"/>
          <p14:tracePt t="13502" x="1836738" y="6565900"/>
          <p14:tracePt t="13518" x="1817688" y="6575425"/>
          <p14:tracePt t="13519" x="1808163" y="6575425"/>
          <p14:tracePt t="13563" x="1800225" y="6575425"/>
          <p14:tracePt t="14285" x="1790700" y="6575425"/>
          <p14:tracePt t="14301" x="1781175" y="6575425"/>
          <p14:tracePt t="14305" x="1771650" y="6575425"/>
          <p14:tracePt t="14318" x="1754188" y="6556375"/>
          <p14:tracePt t="14335" x="1744663" y="6546850"/>
          <p14:tracePt t="14335" x="1708150" y="6529388"/>
          <p14:tracePt t="14337" x="1690688" y="6510338"/>
          <p14:tracePt t="14351" x="1654175" y="6502400"/>
          <p14:tracePt t="14353" x="1635125" y="6473825"/>
          <p14:tracePt t="14368" x="1617663" y="6465888"/>
          <p14:tracePt t="14370" x="1598613" y="6456363"/>
          <p14:tracePt t="14385" x="1579563" y="6446838"/>
          <p14:tracePt t="14386" x="1562100" y="6437313"/>
          <p14:tracePt t="14401" x="1535113" y="6429375"/>
          <p14:tracePt t="14418" x="1525588" y="6419850"/>
          <p14:tracePt t="14435" x="1506538" y="6419850"/>
          <p14:tracePt t="14435" x="1479550" y="6419850"/>
          <p14:tracePt t="14451" x="1470025" y="6419850"/>
          <p14:tracePt t="14452" x="1462088" y="6419850"/>
          <p14:tracePt t="14468" x="1452563" y="6419850"/>
          <p14:tracePt t="14484" x="1433513" y="6419850"/>
          <p14:tracePt t="14485" x="1416050" y="6410325"/>
          <p14:tracePt t="14501" x="1406525" y="6410325"/>
          <p14:tracePt t="14502" x="1389063" y="6400800"/>
          <p14:tracePt t="14518" x="1370013" y="6392863"/>
          <p14:tracePt t="14519" x="1360488" y="6392863"/>
          <p14:tracePt t="14535" x="1343025" y="6383338"/>
          <p14:tracePt t="14535" x="1333500" y="6373813"/>
          <p14:tracePt t="14551" x="1306513" y="6364288"/>
          <p14:tracePt t="14552" x="1296988" y="6364288"/>
          <p14:tracePt t="14568" x="1287463" y="6356350"/>
          <p14:tracePt t="14569" x="1279525" y="6346825"/>
          <p14:tracePt t="14585" x="1279525" y="6337300"/>
          <p14:tracePt t="14585" x="1260475" y="6327775"/>
          <p14:tracePt t="14601" x="1250950" y="6319838"/>
          <p14:tracePt t="14603" x="1233488" y="6300788"/>
          <p14:tracePt t="14605" x="1233488" y="6291263"/>
          <p14:tracePt t="14618" x="1214438" y="6273800"/>
          <p14:tracePt t="14635" x="1206500" y="6254750"/>
          <p14:tracePt t="14651" x="1196975" y="6237288"/>
          <p14:tracePt t="14652" x="1177925" y="6227763"/>
          <p14:tracePt t="14669" x="1169988" y="6218238"/>
          <p14:tracePt t="14685" x="1160463" y="6210300"/>
          <p14:tracePt t="14685" x="1160463" y="6200775"/>
          <p14:tracePt t="14701" x="1150938" y="6181725"/>
          <p14:tracePt t="14718" x="1150938" y="6173788"/>
          <p14:tracePt t="14719" x="1141413" y="6164263"/>
          <p14:tracePt t="16883" x="1141413" y="6154738"/>
          <p14:tracePt t="16899" x="1141413" y="6145213"/>
          <p14:tracePt t="16903" x="1150938" y="6137275"/>
          <p14:tracePt t="16918" x="1169988" y="6118225"/>
          <p14:tracePt t="16919" x="1169988" y="6108700"/>
          <p14:tracePt t="16935" x="1187450" y="6091238"/>
          <p14:tracePt t="16935" x="1196975" y="6081713"/>
          <p14:tracePt t="16951" x="1206500" y="6064250"/>
          <p14:tracePt t="16952" x="1223963" y="6045200"/>
          <p14:tracePt t="16968" x="1233488" y="6035675"/>
          <p14:tracePt t="16969" x="1243013" y="6027738"/>
          <p14:tracePt t="16984" x="1260475" y="6008688"/>
          <p14:tracePt t="16985" x="1270000" y="5999163"/>
          <p14:tracePt t="17001" x="1279525" y="5991225"/>
          <p14:tracePt t="17002" x="1296988" y="5981700"/>
          <p14:tracePt t="17018" x="1306513" y="5981700"/>
          <p14:tracePt t="17019" x="1333500" y="5954713"/>
          <p14:tracePt t="17035" x="1343025" y="5945188"/>
          <p14:tracePt t="17035" x="1370013" y="5926138"/>
          <p14:tracePt t="17051" x="1379538" y="5918200"/>
          <p14:tracePt t="17052" x="1389063" y="5908675"/>
          <p14:tracePt t="17068" x="1416050" y="5899150"/>
          <p14:tracePt t="17068" x="1433513" y="5881688"/>
          <p14:tracePt t="17085" x="1452563" y="5862638"/>
          <p14:tracePt t="17085" x="1470025" y="5853113"/>
          <p14:tracePt t="17101" x="1489075" y="5843588"/>
          <p14:tracePt t="17103" x="1525588" y="5826125"/>
          <p14:tracePt t="17118" x="1525588" y="5816600"/>
          <p14:tracePt t="17119" x="1552575" y="5799138"/>
          <p14:tracePt t="17134" x="1579563" y="5789613"/>
          <p14:tracePt t="17135" x="1598613" y="5780088"/>
          <p14:tracePt t="17151" x="1617663" y="5770563"/>
          <p14:tracePt t="17152" x="1635125" y="5753100"/>
          <p14:tracePt t="17168" x="1654175" y="5743575"/>
          <p14:tracePt t="17169" x="1662113" y="5743575"/>
          <p14:tracePt t="17171" x="1690688" y="5726113"/>
          <p14:tracePt t="17184" x="1708150" y="5716588"/>
          <p14:tracePt t="17201" x="1727200" y="5707063"/>
          <p14:tracePt t="17202" x="1735138" y="5697538"/>
          <p14:tracePt t="17203" x="1763713" y="5680075"/>
          <p14:tracePt t="17218" x="1781175" y="5670550"/>
          <p14:tracePt t="17219" x="1817688" y="5643563"/>
          <p14:tracePt t="17235" x="1844675" y="5624513"/>
          <p14:tracePt t="17235" x="1873250" y="5607050"/>
          <p14:tracePt t="17251" x="1909763" y="5588000"/>
          <p14:tracePt t="17252" x="1954213" y="5534025"/>
          <p14:tracePt t="17268" x="1990725" y="5514975"/>
          <p14:tracePt t="17269" x="2019300" y="5497513"/>
          <p14:tracePt t="17271" x="2063750" y="5461000"/>
          <p14:tracePt t="17287" x="2119313" y="5414963"/>
          <p14:tracePt t="17302" x="2136775" y="5397500"/>
          <p14:tracePt t="17304" x="2155825" y="5378450"/>
          <p14:tracePt t="17318" x="2165350" y="5360988"/>
          <p14:tracePt t="17320" x="2182813" y="5341938"/>
          <p14:tracePt t="17335" x="2192338" y="5332413"/>
          <p14:tracePt t="17336" x="2211388" y="5314950"/>
          <p14:tracePt t="17351" x="2219325" y="5305425"/>
          <p14:tracePt t="17353" x="2238375" y="5287963"/>
          <p14:tracePt t="17368" x="2247900" y="5278438"/>
          <p14:tracePt t="17369" x="2255838" y="5259388"/>
          <p14:tracePt t="17384" x="2265363" y="5251450"/>
          <p14:tracePt t="17386" x="2274888" y="5251450"/>
          <p14:tracePt t="17401" x="2274888" y="5241925"/>
          <p14:tracePt t="17403" x="2284413" y="5222875"/>
          <p14:tracePt t="17418" x="2292350" y="5214938"/>
          <p14:tracePt t="17419" x="2311400" y="5186363"/>
          <p14:tracePt t="17435" x="2328863" y="5168900"/>
          <p14:tracePt t="17436" x="2338388" y="5159375"/>
          <p14:tracePt t="17451" x="2347913" y="5149850"/>
          <p14:tracePt t="17453" x="2365375" y="5132388"/>
          <p14:tracePt t="17468" x="2374900" y="5122863"/>
          <p14:tracePt t="17470" x="2393950" y="5095875"/>
          <p14:tracePt t="17485" x="2401888" y="5086350"/>
          <p14:tracePt t="17486" x="2411413" y="5068888"/>
          <p14:tracePt t="17501" x="2430463" y="5040313"/>
          <p14:tracePt t="17503" x="2438400" y="5032375"/>
          <p14:tracePt t="17518" x="2447925" y="5013325"/>
          <p14:tracePt t="17520" x="2457450" y="5003800"/>
          <p14:tracePt t="17535" x="2457450" y="4995863"/>
          <p14:tracePt t="17536" x="2466975" y="4986338"/>
          <p14:tracePt t="17551" x="2466975" y="4976813"/>
          <p14:tracePt t="17553" x="2474913" y="4976813"/>
          <p14:tracePt t="17963" x="2474913" y="4967288"/>
          <p14:tracePt t="18011" x="2474913" y="4959350"/>
          <p14:tracePt t="18027" x="2474913" y="4949825"/>
          <p14:tracePt t="18043" x="2474913" y="4940300"/>
          <p14:tracePt t="18059" x="2474913" y="4930775"/>
          <p14:tracePt t="18075" x="2474913" y="4922838"/>
          <p14:tracePt t="18139" x="2474913" y="4913313"/>
          <p14:tracePt t="23649" x="2503488" y="4894263"/>
          <p14:tracePt t="23653" x="2520950" y="4884738"/>
          <p14:tracePt t="23668" x="2547938" y="4876800"/>
          <p14:tracePt t="23669" x="2557463" y="4876800"/>
          <p14:tracePt t="23684" x="2576513" y="4876800"/>
          <p14:tracePt t="23685" x="2584450" y="4867275"/>
          <p14:tracePt t="23701" x="2584450" y="4894263"/>
          <p14:tracePt t="23718" x="2540000" y="4894263"/>
          <p14:tracePt t="23718" x="2530475" y="4894263"/>
          <p14:tracePt t="24465" x="2520950" y="4894263"/>
          <p14:tracePt t="24483" x="2511425" y="4894263"/>
          <p14:tracePt t="24486" x="2530475" y="4894263"/>
          <p14:tracePt t="24501" x="2547938" y="4894263"/>
          <p14:tracePt t="24503" x="2566988" y="4894263"/>
          <p14:tracePt t="24518" x="2593975" y="4894263"/>
          <p14:tracePt t="24519" x="2603500" y="4894263"/>
          <p14:tracePt t="24627" x="2613025" y="4903788"/>
          <p14:tracePt t="24659" x="2613025" y="4913313"/>
          <p14:tracePt t="26309" x="2630488" y="4913313"/>
          <p14:tracePt t="26312" x="2640013" y="4913313"/>
          <p14:tracePt t="26325" x="2649538" y="4913313"/>
          <p14:tracePt t="26334" x="2657475" y="4913313"/>
          <p14:tracePt t="26351" x="2686050" y="4922838"/>
          <p14:tracePt t="26368" x="2703513" y="4922838"/>
          <p14:tracePt t="26368" x="2722563" y="4930775"/>
          <p14:tracePt t="26384" x="2759075" y="4930775"/>
          <p14:tracePt t="26385" x="2786063" y="4949825"/>
          <p14:tracePt t="26401" x="2832100" y="4959350"/>
          <p14:tracePt t="26402" x="2868613" y="4959350"/>
          <p14:tracePt t="26418" x="2932113" y="4967288"/>
          <p14:tracePt t="26418" x="2995613" y="4995863"/>
          <p14:tracePt t="26421" x="3032125" y="4995863"/>
          <p14:tracePt t="26434" x="3097213" y="5003800"/>
          <p14:tracePt t="26437" x="3124200" y="5003800"/>
          <p14:tracePt t="26451" x="3151188" y="5013325"/>
          <p14:tracePt t="26453" x="3214688" y="5022850"/>
          <p14:tracePt t="26468" x="3270250" y="5040313"/>
          <p14:tracePt t="26484" x="3352800" y="5049838"/>
          <p14:tracePt t="26485" x="3544888" y="5068888"/>
          <p14:tracePt t="26501" x="3635375" y="5068888"/>
          <p14:tracePt t="26502" x="3727450" y="5068888"/>
          <p14:tracePt t="26506" x="3846513" y="5068888"/>
          <p14:tracePt t="26517" x="3956050" y="5068888"/>
          <p14:tracePt t="26534" x="4065588" y="5068888"/>
          <p14:tracePt t="26535" x="4202113" y="5068888"/>
          <p14:tracePt t="26537" x="4311650" y="5059363"/>
          <p14:tracePt t="26551" x="4448175" y="5049838"/>
          <p14:tracePt t="26553" x="4557713" y="5032375"/>
          <p14:tracePt t="26568" x="4676775" y="5003800"/>
          <p14:tracePt t="26570" x="4795838" y="4976813"/>
          <p14:tracePt t="26584" x="4914900" y="4930775"/>
          <p14:tracePt t="26586" x="5041900" y="4884738"/>
          <p14:tracePt t="26601" x="5160963" y="4840288"/>
          <p14:tracePt t="26603" x="5280025" y="4784725"/>
          <p14:tracePt t="26618" x="5408613" y="4702175"/>
          <p14:tracePt t="26619" x="5526088" y="4629150"/>
          <p14:tracePt t="26634" x="5645150" y="4556125"/>
          <p14:tracePt t="26636" x="5745163" y="4483100"/>
          <p14:tracePt t="26651" x="5854700" y="4392613"/>
          <p14:tracePt t="26653" x="5956300" y="4300538"/>
          <p14:tracePt t="26668" x="6046788" y="4219575"/>
          <p14:tracePt t="26669" x="6119813" y="4127500"/>
          <p14:tracePt t="26684" x="6165850" y="4064000"/>
          <p14:tracePt t="26686" x="6221413" y="3990975"/>
          <p14:tracePt t="26701" x="6248400" y="3944938"/>
          <p14:tracePt t="26703" x="6265863" y="3898900"/>
          <p14:tracePt t="26718" x="6294438" y="3852863"/>
          <p14:tracePt t="26719" x="6311900" y="3808413"/>
          <p14:tracePt t="26734" x="6330950" y="3762375"/>
          <p14:tracePt t="26736" x="6338888" y="3735388"/>
          <p14:tracePt t="26751" x="6348413" y="3689350"/>
          <p14:tracePt t="26753" x="6357938" y="3633788"/>
          <p14:tracePt t="26768" x="6367463" y="3589338"/>
          <p14:tracePt t="26769" x="6384925" y="3543300"/>
          <p14:tracePt t="26784" x="6394450" y="3479800"/>
          <p14:tracePt t="26786" x="6403975" y="3443288"/>
          <p14:tracePt t="26801" x="6411913" y="3397250"/>
          <p14:tracePt t="26803" x="6411913" y="3351213"/>
          <p14:tracePt t="26818" x="6430963" y="3297238"/>
          <p14:tracePt t="26819" x="6430963" y="3278188"/>
          <p14:tracePt t="26834" x="6430963" y="3241675"/>
          <p14:tracePt t="26836" x="6430963" y="3178175"/>
          <p14:tracePt t="26851" x="6430963" y="3151188"/>
          <p14:tracePt t="26852" x="6430963" y="3114675"/>
          <p14:tracePt t="26868" x="6430963" y="3068638"/>
          <p14:tracePt t="26869" x="6430963" y="3041650"/>
          <p14:tracePt t="26884" x="6430963" y="3005138"/>
          <p14:tracePt t="26885" x="6430963" y="2986088"/>
          <p14:tracePt t="26887" x="6411913" y="2959100"/>
          <p14:tracePt t="26901" x="6411913" y="2940050"/>
          <p14:tracePt t="26903" x="6403975" y="2913063"/>
          <p14:tracePt t="26918" x="6403975" y="2903538"/>
          <p14:tracePt t="26920" x="6394450" y="2876550"/>
          <p14:tracePt t="26934" x="6394450" y="2867025"/>
          <p14:tracePt t="26936" x="6384925" y="2849563"/>
          <p14:tracePt t="26951" x="6375400" y="2830513"/>
          <p14:tracePt t="26953" x="6367463" y="2813050"/>
          <p14:tracePt t="26968" x="6367463" y="2803525"/>
          <p14:tracePt t="26969" x="6357938" y="2784475"/>
          <p14:tracePt t="26984" x="6357938" y="2776538"/>
          <p14:tracePt t="26985" x="6348413" y="2767013"/>
          <p14:tracePt t="26987" x="6338888" y="2747963"/>
          <p14:tracePt t="27001" x="6338888" y="2740025"/>
          <p14:tracePt t="27018" x="6330950" y="2740025"/>
          <p14:tracePt t="27020" x="6321425" y="2711450"/>
          <p14:tracePt t="27034" x="6311900" y="2703513"/>
          <p14:tracePt t="27051" x="6302375" y="2693988"/>
          <p14:tracePt t="28169" x="6294438" y="2693988"/>
          <p14:tracePt t="28184" x="6265863" y="2693988"/>
          <p14:tracePt t="28188" x="6257925" y="2693988"/>
          <p14:tracePt t="28201" x="6238875" y="2693988"/>
          <p14:tracePt t="28217" x="6221413" y="2693988"/>
          <p14:tracePt t="28218" x="6192838" y="2693988"/>
          <p14:tracePt t="28234" x="6165850" y="2693988"/>
          <p14:tracePt t="28235" x="6119813" y="2693988"/>
          <p14:tracePt t="28237" x="6083300" y="2693988"/>
          <p14:tracePt t="28251" x="6046788" y="2693988"/>
          <p14:tracePt t="28253" x="6010275" y="2693988"/>
          <p14:tracePt t="28268" x="5946775" y="2674938"/>
          <p14:tracePt t="28270" x="5873750" y="2667000"/>
          <p14:tracePt t="28287" x="5681663" y="2638425"/>
          <p14:tracePt t="28301" x="5581650" y="2611438"/>
          <p14:tracePt t="28304" x="5462588" y="2593975"/>
          <p14:tracePt t="28318" x="5334000" y="2584450"/>
          <p14:tracePt t="28319" x="5216525" y="2557463"/>
          <p14:tracePt t="28334" x="5087938" y="2538413"/>
          <p14:tracePt t="28336" x="4951413" y="2520950"/>
          <p14:tracePt t="28351" x="4859338" y="2511425"/>
          <p14:tracePt t="28353" x="4740275" y="2492375"/>
          <p14:tracePt t="28368" x="4622800" y="2484438"/>
          <p14:tracePt t="28369" x="4513263" y="2465388"/>
          <p14:tracePt t="28384" x="4421188" y="2465388"/>
          <p14:tracePt t="28386" x="4302125" y="2465388"/>
          <p14:tracePt t="28401" x="4192588" y="2465388"/>
          <p14:tracePt t="28403" x="4102100" y="2465388"/>
          <p14:tracePt t="28418" x="3983038" y="2465388"/>
          <p14:tracePt t="28419" x="3890963" y="2465388"/>
          <p14:tracePt t="28434" x="3800475" y="2465388"/>
          <p14:tracePt t="28436" x="3698875" y="2465388"/>
          <p14:tracePt t="28451" x="3608388" y="2465388"/>
          <p14:tracePt t="28452" x="3508375" y="2455863"/>
          <p14:tracePt t="28468" x="3435350" y="2455863"/>
          <p14:tracePt t="28469" x="3343275" y="2455863"/>
          <p14:tracePt t="28484" x="3260725" y="2455863"/>
          <p14:tracePt t="28486" x="3187700" y="2455863"/>
          <p14:tracePt t="28501" x="3105150" y="2438400"/>
          <p14:tracePt t="28503" x="3032125" y="2438400"/>
          <p14:tracePt t="28518" x="2968625" y="2428875"/>
          <p14:tracePt t="28519" x="2914650" y="2428875"/>
          <p14:tracePt t="28534" x="2859088" y="2428875"/>
          <p14:tracePt t="28538" x="2795588" y="2419350"/>
          <p14:tracePt t="28540" x="2768600" y="2419350"/>
          <p14:tracePt t="28553" x="2732088" y="2419350"/>
          <p14:tracePt t="28568" x="2695575" y="2419350"/>
          <p14:tracePt t="28569" x="2667000" y="2419350"/>
          <p14:tracePt t="28584" x="2620963" y="2419350"/>
          <p14:tracePt t="28585" x="2603500" y="2419350"/>
          <p14:tracePt t="28601" x="2576513" y="2419350"/>
          <p14:tracePt t="28602" x="2557463" y="2419350"/>
          <p14:tracePt t="28617" x="2511425" y="2419350"/>
          <p14:tracePt t="28618" x="2493963" y="2419350"/>
          <p14:tracePt t="28634" x="2466975" y="2419350"/>
          <p14:tracePt t="28635" x="2447925" y="2419350"/>
          <p14:tracePt t="28637" x="2430463" y="2419350"/>
          <p14:tracePt t="28651" x="2401888" y="2419350"/>
          <p14:tracePt t="28653" x="2365375" y="2419350"/>
          <p14:tracePt t="28668" x="2338388" y="2419350"/>
          <p14:tracePt t="28670" x="2311400" y="2419350"/>
          <p14:tracePt t="28684" x="2265363" y="2419350"/>
          <p14:tracePt t="28686" x="2238375" y="2419350"/>
          <p14:tracePt t="28701" x="2192338" y="2419350"/>
          <p14:tracePt t="28703" x="2174875" y="2419350"/>
          <p14:tracePt t="28717" x="2146300" y="2419350"/>
          <p14:tracePt t="28719" x="2119313" y="2419350"/>
          <p14:tracePt t="28734" x="2100263" y="2419350"/>
          <p14:tracePt t="28736" x="2073275" y="2419350"/>
          <p14:tracePt t="28751" x="2036763" y="2419350"/>
          <p14:tracePt t="28753" x="2009775" y="2419350"/>
          <p14:tracePt t="28768" x="1990725" y="2419350"/>
          <p14:tracePt t="28769" x="1973263" y="2419350"/>
          <p14:tracePt t="28784" x="1963738" y="2419350"/>
          <p14:tracePt t="28801" x="1954213" y="2419350"/>
          <p14:tracePt t="28969" x="1946275" y="2411413"/>
          <p14:tracePt t="29275" x="1946275" y="2401888"/>
          <p14:tracePt t="29291" x="1954213" y="2392363"/>
          <p14:tracePt t="29294" x="1963738" y="2382838"/>
          <p14:tracePt t="29307" x="1982788" y="2374900"/>
          <p14:tracePt t="29318" x="2019300" y="2374900"/>
          <p14:tracePt t="29334" x="2046288" y="2374900"/>
          <p14:tracePt t="29335" x="2082800" y="2374900"/>
          <p14:tracePt t="29351" x="2128838" y="2374900"/>
          <p14:tracePt t="29352" x="2182813" y="2374900"/>
          <p14:tracePt t="29367" x="2228850" y="2374900"/>
          <p14:tracePt t="29368" x="2265363" y="2374900"/>
          <p14:tracePt t="29371" x="2311400" y="2374900"/>
          <p14:tracePt t="29384" x="2338388" y="2374900"/>
          <p14:tracePt t="29401" x="2357438" y="2374900"/>
          <p14:tracePt t="29402" x="2384425" y="2374900"/>
          <p14:tracePt t="29403" x="2420938" y="2374900"/>
          <p14:tracePt t="29418" x="2438400" y="2374900"/>
          <p14:tracePt t="29419" x="2466975" y="2374900"/>
          <p14:tracePt t="29434" x="2493963" y="2374900"/>
          <p14:tracePt t="29435" x="2530475" y="2374900"/>
          <p14:tracePt t="29451" x="2557463" y="2374900"/>
          <p14:tracePt t="29452" x="2584450" y="2374900"/>
          <p14:tracePt t="29467" x="2613025" y="2374900"/>
          <p14:tracePt t="29468" x="2649538" y="2365375"/>
          <p14:tracePt t="29484" x="2686050" y="2365375"/>
          <p14:tracePt t="29485" x="2732088" y="2365375"/>
          <p14:tracePt t="29487" x="2759075" y="2365375"/>
          <p14:tracePt t="29501" x="2805113" y="2365375"/>
          <p14:tracePt t="29503" x="2832100" y="2355850"/>
          <p14:tracePt t="29518" x="2878138" y="2355850"/>
          <p14:tracePt t="29520" x="2895600" y="2346325"/>
          <p14:tracePt t="29534" x="2932113" y="2346325"/>
          <p14:tracePt t="29536" x="2951163" y="2346325"/>
          <p14:tracePt t="29551" x="2968625" y="2346325"/>
          <p14:tracePt t="29553" x="2987675" y="2346325"/>
          <p14:tracePt t="29567" x="2995613" y="2346325"/>
          <p14:tracePt t="29569" x="3005138" y="2346325"/>
          <p14:tracePt t="29584" x="3014663" y="2346325"/>
          <p14:tracePt t="29601" x="3024188" y="2346325"/>
          <p14:tracePt t="29691" x="3041650" y="2346325"/>
          <p14:tracePt t="29694" x="3051175" y="2346325"/>
          <p14:tracePt t="29707" x="3068638" y="2338388"/>
          <p14:tracePt t="29723" x="3078163" y="2338388"/>
          <p14:tracePt t="29734" x="3097213" y="2338388"/>
          <p14:tracePt t="29751" x="3114675" y="2338388"/>
          <p14:tracePt t="29752" x="3141663" y="2338388"/>
          <p14:tracePt t="29768" x="3178175" y="2338388"/>
          <p14:tracePt t="29768" x="3206750" y="2338388"/>
          <p14:tracePt t="29771" x="3224213" y="2338388"/>
          <p14:tracePt t="29784" x="3252788" y="2338388"/>
          <p14:tracePt t="29801" x="3260725" y="2338388"/>
          <p14:tracePt t="29801" x="3279775" y="2338388"/>
          <p14:tracePt t="29803" x="3297238" y="2338388"/>
          <p14:tracePt t="29818" x="3306763" y="2338388"/>
          <p14:tracePt t="29819" x="3316288" y="2338388"/>
          <p14:tracePt t="30339" x="3325813" y="2338388"/>
          <p14:tracePt t="30355" x="3352800" y="2338388"/>
          <p14:tracePt t="30358" x="3370263" y="2338388"/>
          <p14:tracePt t="30375" x="3379788" y="2338388"/>
          <p14:tracePt t="30387" x="3398838" y="2338388"/>
          <p14:tracePt t="30401" x="3406775" y="2338388"/>
          <p14:tracePt t="30403" x="3425825" y="2338388"/>
          <p14:tracePt t="30418" x="3443288" y="2338388"/>
          <p14:tracePt t="30419" x="3462338" y="2338388"/>
          <p14:tracePt t="30434" x="3479800" y="2346325"/>
          <p14:tracePt t="30435" x="3508375" y="2355850"/>
          <p14:tracePt t="30451" x="3544888" y="2365375"/>
          <p14:tracePt t="30452" x="3598863" y="2382838"/>
          <p14:tracePt t="30454" x="3617913" y="2382838"/>
          <p14:tracePt t="30467" x="3671888" y="2392363"/>
          <p14:tracePt t="30484" x="3708400" y="2401888"/>
          <p14:tracePt t="30501" x="3781425" y="2411413"/>
          <p14:tracePt t="30503" x="3836988" y="2419350"/>
          <p14:tracePt t="30518" x="3873500" y="2419350"/>
          <p14:tracePt t="30519" x="3900488" y="2419350"/>
          <p14:tracePt t="30534" x="3919538" y="2419350"/>
          <p14:tracePt t="30535" x="3937000" y="2428875"/>
          <p14:tracePt t="30551" x="3946525" y="2428875"/>
          <p14:tracePt t="30554" x="3973513" y="2428875"/>
          <p14:tracePt t="30567" x="4000500" y="2428875"/>
          <p14:tracePt t="30568" x="4029075" y="2428875"/>
          <p14:tracePt t="30584" x="4065588" y="2428875"/>
          <p14:tracePt t="30584" x="4092575" y="2428875"/>
          <p14:tracePt t="30601" x="4129088" y="2428875"/>
          <p14:tracePt t="30602" x="4165600" y="2428875"/>
          <p14:tracePt t="30617" x="4192588" y="2428875"/>
          <p14:tracePt t="30618" x="4219575" y="2428875"/>
          <p14:tracePt t="30634" x="4256088" y="2428875"/>
          <p14:tracePt t="30635" x="4292600" y="2428875"/>
          <p14:tracePt t="30651" x="4311650" y="2428875"/>
          <p14:tracePt t="30652" x="4357688" y="2428875"/>
          <p14:tracePt t="30667" x="4394200" y="2438400"/>
          <p14:tracePt t="30668" x="4457700" y="2438400"/>
          <p14:tracePt t="30684" x="4494213" y="2438400"/>
          <p14:tracePt t="30685" x="4530725" y="2455863"/>
          <p14:tracePt t="30701" x="4586288" y="2465388"/>
          <p14:tracePt t="30702" x="4630738" y="2465388"/>
          <p14:tracePt t="30718" x="4649788" y="2474913"/>
          <p14:tracePt t="30718" x="4686300" y="2474913"/>
          <p14:tracePt t="30734" x="4703763" y="2474913"/>
          <p14:tracePt t="30735" x="4722813" y="2474913"/>
          <p14:tracePt t="30751" x="4732338" y="2474913"/>
          <p14:tracePt t="30752" x="4740275" y="2484438"/>
          <p14:tracePt t="30768" x="4749800" y="2484438"/>
          <p14:tracePt t="30784" x="4759325" y="2484438"/>
          <p14:tracePt t="30801" x="4768850" y="2484438"/>
          <p14:tracePt t="30817" x="4776788" y="2484438"/>
          <p14:tracePt t="30834" x="4786313" y="2484438"/>
          <p14:tracePt t="30835" x="4795838" y="2484438"/>
          <p14:tracePt t="30852" x="4805363" y="2484438"/>
          <p14:tracePt t="30901" x="4813300" y="2484438"/>
          <p14:tracePt t="30917" x="4822825" y="2484438"/>
          <p14:tracePt t="30920" x="4832350" y="2484438"/>
          <p14:tracePt t="30934" x="4851400" y="2484438"/>
          <p14:tracePt t="30951" x="4859338" y="2484438"/>
          <p14:tracePt t="30953" x="4868863" y="2484438"/>
          <p14:tracePt t="30967" x="4878388" y="2474913"/>
          <p14:tracePt t="30969" x="4887913" y="2474913"/>
          <p14:tracePt t="30984" x="4905375" y="2465388"/>
          <p14:tracePt t="30985" x="4914900" y="2465388"/>
          <p14:tracePt t="31001" x="4932363" y="2455863"/>
          <p14:tracePt t="31002" x="4941888" y="2455863"/>
          <p14:tracePt t="31017" x="4951413" y="2455863"/>
          <p14:tracePt t="31018" x="4978400" y="2447925"/>
          <p14:tracePt t="31034" x="4997450" y="2447925"/>
          <p14:tracePt t="31051" x="5014913" y="2447925"/>
          <p14:tracePt t="31052" x="5024438" y="2447925"/>
          <p14:tracePt t="31067" x="5033963" y="2447925"/>
          <p14:tracePt t="31068" x="5051425" y="2447925"/>
          <p14:tracePt t="31084" x="5070475" y="2447925"/>
          <p14:tracePt t="31085" x="5078413" y="2447925"/>
          <p14:tracePt t="31101" x="5097463" y="2447925"/>
          <p14:tracePt t="31102" x="5114925" y="2447925"/>
          <p14:tracePt t="31117" x="5124450" y="2447925"/>
          <p14:tracePt t="31134" x="5133975" y="2447925"/>
          <p14:tracePt t="31135" x="5143500" y="2447925"/>
          <p14:tracePt t="31151" x="5151438" y="2447925"/>
          <p14:tracePt t="31167" x="5160963" y="2438400"/>
          <p14:tracePt t="31168" x="5170488" y="2438400"/>
          <p14:tracePt t="31184" x="5180013" y="2438400"/>
          <p14:tracePt t="31284" x="5187950" y="2438400"/>
          <p14:tracePt t="31301" x="5197475" y="2438400"/>
          <p14:tracePt t="32431" x="5207000" y="2438400"/>
          <p14:tracePt t="32446" x="5224463" y="2438400"/>
          <p14:tracePt t="32450" x="5233988" y="2438400"/>
          <p14:tracePt t="32467" x="5253038" y="2438400"/>
          <p14:tracePt t="32468" x="5270500" y="2438400"/>
          <p14:tracePt t="32484" x="5297488" y="2438400"/>
          <p14:tracePt t="32484" x="5316538" y="2438400"/>
          <p14:tracePt t="32501" x="5343525" y="2438400"/>
          <p14:tracePt t="32502" x="5389563" y="2438400"/>
          <p14:tracePt t="32517" x="5426075" y="2438400"/>
          <p14:tracePt t="32518" x="5462588" y="2438400"/>
          <p14:tracePt t="32534" x="5489575" y="2438400"/>
          <p14:tracePt t="32535" x="5518150" y="2438400"/>
          <p14:tracePt t="32551" x="5562600" y="2438400"/>
          <p14:tracePt t="32552" x="5599113" y="2438400"/>
          <p14:tracePt t="32567" x="5645150" y="2438400"/>
          <p14:tracePt t="32568" x="5672138" y="2438400"/>
          <p14:tracePt t="32584" x="5691188" y="2438400"/>
          <p14:tracePt t="32585" x="5708650" y="2438400"/>
          <p14:tracePt t="32601" x="5718175" y="2438400"/>
          <p14:tracePt t="32603" x="5727700" y="2438400"/>
          <p14:tracePt t="32607" x="5737225" y="2438400"/>
          <p14:tracePt t="33007" x="5745163" y="2447925"/>
          <p14:tracePt t="33026" x="5718175" y="2447925"/>
          <p14:tracePt t="33038" x="5708650" y="2447925"/>
          <p14:tracePt t="33043" x="5691188" y="2447925"/>
          <p14:tracePt t="33054" x="5672138" y="2447925"/>
          <p14:tracePt t="33067" x="5654675" y="2447925"/>
          <p14:tracePt t="33084" x="5645150" y="2447925"/>
          <p14:tracePt t="33086" x="5635625" y="2447925"/>
          <p14:tracePt t="33101" x="5627688" y="2438400"/>
          <p14:tracePt t="33119" x="5618163" y="2428875"/>
          <p14:tracePt t="33328" x="5627688" y="2428875"/>
          <p14:tracePt t="33332" x="5635625" y="2428875"/>
          <p14:tracePt t="33345" x="5645150" y="2428875"/>
          <p14:tracePt t="33351" x="5664200" y="2428875"/>
          <p14:tracePt t="33367" x="5672138" y="2428875"/>
          <p14:tracePt t="33368" x="5700713" y="2428875"/>
          <p14:tracePt t="33384" x="5718175" y="2428875"/>
          <p14:tracePt t="33385" x="5737225" y="2428875"/>
          <p14:tracePt t="33401" x="5754688" y="2428875"/>
          <p14:tracePt t="33402" x="5773738" y="2428875"/>
          <p14:tracePt t="33417" x="5791200" y="2428875"/>
          <p14:tracePt t="33418" x="5810250" y="2428875"/>
          <p14:tracePt t="33434" x="5818188" y="2428875"/>
          <p14:tracePt t="33435" x="5827713" y="2428875"/>
          <p14:tracePt t="33451" x="5837238" y="2428875"/>
          <p14:tracePt t="33452" x="5846763" y="2428875"/>
          <p14:tracePt t="33489" x="5854700" y="2428875"/>
          <p14:tracePt t="33521" x="5864225" y="2428875"/>
          <p14:tracePt t="33536" x="5873750" y="2428875"/>
          <p14:tracePt t="33540" x="5883275" y="2428875"/>
          <p14:tracePt t="33552" x="5891213" y="2428875"/>
          <p14:tracePt t="33569" x="5900738" y="2428875"/>
          <p14:tracePt t="33584" x="5910263" y="2428875"/>
          <p14:tracePt t="33601" x="5929313" y="2428875"/>
          <p14:tracePt t="33602" x="5937250" y="2428875"/>
          <p14:tracePt t="33617" x="5946775" y="2428875"/>
          <p14:tracePt t="33618" x="5956300" y="2428875"/>
          <p14:tracePt t="33634" x="5965825" y="2428875"/>
          <p14:tracePt t="33635" x="5973763" y="2428875"/>
          <p14:tracePt t="33761" x="5983288" y="2438400"/>
          <p14:tracePt t="33776" x="5973763" y="2438400"/>
          <p14:tracePt t="33780" x="5956300" y="2438400"/>
          <p14:tracePt t="33793" x="5937250" y="2438400"/>
          <p14:tracePt t="33801" x="5929313" y="2438400"/>
          <p14:tracePt t="33817" x="5900738" y="2447925"/>
          <p14:tracePt t="33818" x="5891213" y="2447925"/>
          <p14:tracePt t="33834" x="5873750" y="2447925"/>
          <p14:tracePt t="33835" x="5864225" y="2447925"/>
          <p14:tracePt t="33851" x="5854700" y="2447925"/>
          <p14:tracePt t="33867" x="5846763" y="2447925"/>
          <p14:tracePt t="33868" x="5837238" y="2447925"/>
          <p14:tracePt t="33884" x="5818188" y="2447925"/>
          <p14:tracePt t="33885" x="5800725" y="2447925"/>
          <p14:tracePt t="33901" x="5781675" y="2447925"/>
          <p14:tracePt t="33902" x="5764213" y="2447925"/>
          <p14:tracePt t="33917" x="5745163" y="2447925"/>
          <p14:tracePt t="33918" x="5727700" y="2447925"/>
          <p14:tracePt t="33934" x="5718175" y="2447925"/>
          <p14:tracePt t="33935" x="5708650" y="2447925"/>
          <p14:tracePt t="33936" x="5700713" y="2447925"/>
          <p14:tracePt t="33951" x="5691188" y="2447925"/>
          <p14:tracePt t="33953" x="5681663" y="2447925"/>
          <p14:tracePt t="33967" x="5672138" y="2447925"/>
          <p14:tracePt t="34001" x="5664200" y="2447925"/>
          <p14:tracePt t="34049" x="5654675" y="2447925"/>
          <p14:tracePt t="34193" x="5672138" y="2447925"/>
          <p14:tracePt t="34196" x="5718175" y="2447925"/>
          <p14:tracePt t="34209" x="5754688" y="2447925"/>
          <p14:tracePt t="34217" x="5800725" y="2447925"/>
          <p14:tracePt t="34236" x="5883275" y="2447925"/>
          <p14:tracePt t="34251" x="5910263" y="2447925"/>
          <p14:tracePt t="34252" x="5946775" y="2447925"/>
          <p14:tracePt t="34267" x="5956300" y="2447925"/>
          <p14:tracePt t="34284" x="5965825" y="2447925"/>
          <p14:tracePt t="34337" x="5973763" y="2447925"/>
          <p14:tracePt t="34385" x="5983288" y="2447925"/>
          <p14:tracePt t="34549" x="5973763" y="2447925"/>
          <p14:tracePt t="34560" x="5956300" y="2447925"/>
          <p14:tracePt t="34567" x="5946775" y="2447925"/>
          <p14:tracePt t="34584" x="5937250" y="2447925"/>
          <p14:tracePt t="34585" x="5929313" y="2447925"/>
          <p14:tracePt t="34601" x="5910263" y="2447925"/>
          <p14:tracePt t="34602" x="5891213" y="2447925"/>
          <p14:tracePt t="34617" x="5883275" y="2447925"/>
          <p14:tracePt t="34619" x="5873750" y="2447925"/>
          <p14:tracePt t="34634" x="5854700" y="2455863"/>
          <p14:tracePt t="34636" x="5846763" y="2455863"/>
          <p14:tracePt t="34657" x="5837238" y="2455863"/>
          <p14:tracePt t="34667" x="5818188" y="2455863"/>
          <p14:tracePt t="34684" x="5800725" y="2455863"/>
          <p14:tracePt t="34685" x="5781675" y="2455863"/>
          <p14:tracePt t="34701" x="5764213" y="2455863"/>
          <p14:tracePt t="34702" x="5745163" y="2455863"/>
          <p14:tracePt t="34717" x="5727700" y="2455863"/>
          <p14:tracePt t="34718" x="5708650" y="2455863"/>
          <p14:tracePt t="34734" x="5691188" y="2455863"/>
          <p14:tracePt t="34735" x="5672138" y="2455863"/>
          <p14:tracePt t="34736" x="5664200" y="2455863"/>
          <p14:tracePt t="34752" x="5654675" y="2455863"/>
          <p14:tracePt t="36109" x="5654675" y="2465388"/>
          <p14:tracePt t="36124" x="5708650" y="2465388"/>
          <p14:tracePt t="36128" x="5727700" y="2474913"/>
          <p14:tracePt t="36140" x="5781675" y="2484438"/>
          <p14:tracePt t="36151" x="5837238" y="2484438"/>
          <p14:tracePt t="36167" x="5873750" y="2492375"/>
          <p14:tracePt t="36168" x="5900738" y="2501900"/>
          <p14:tracePt t="36184" x="5946775" y="2501900"/>
          <p14:tracePt t="36185" x="5973763" y="2511425"/>
          <p14:tracePt t="36201" x="6002338" y="2511425"/>
          <p14:tracePt t="36202" x="6019800" y="2520950"/>
          <p14:tracePt t="36217" x="6029325" y="2520950"/>
          <p14:tracePt t="36884" x="6038850" y="2520950"/>
          <p14:tracePt t="36916" x="6046788" y="2520950"/>
          <p14:tracePt t="36934" x="6065838" y="2520950"/>
          <p14:tracePt t="36938" x="6075363" y="2520950"/>
          <p14:tracePt t="36951" x="6092825" y="2511425"/>
          <p14:tracePt t="36952" x="6102350" y="2511425"/>
          <p14:tracePt t="36968" x="6119813" y="2501900"/>
          <p14:tracePt t="36984" x="6129338" y="2501900"/>
          <p14:tracePt t="36985" x="6148388" y="2492375"/>
          <p14:tracePt t="37001" x="6184900" y="2484438"/>
          <p14:tracePt t="37001" x="6202363" y="2474913"/>
          <p14:tracePt t="37017" x="6221413" y="2465388"/>
          <p14:tracePt t="37018" x="6248400" y="2447925"/>
          <p14:tracePt t="37034" x="6265863" y="2447925"/>
          <p14:tracePt t="37035" x="6294438" y="2438400"/>
          <p14:tracePt t="37051" x="6330950" y="2428875"/>
          <p14:tracePt t="37052" x="6357938" y="2428875"/>
          <p14:tracePt t="37067" x="6394450" y="2419350"/>
          <p14:tracePt t="37068" x="6403975" y="2419350"/>
          <p14:tracePt t="37084" x="6448425" y="2411413"/>
          <p14:tracePt t="37085" x="6467475" y="2411413"/>
          <p14:tracePt t="37101" x="6486525" y="2411413"/>
          <p14:tracePt t="37102" x="6503988" y="2411413"/>
          <p14:tracePt t="37117" x="6523038" y="2411413"/>
          <p14:tracePt t="37118" x="6540500" y="2411413"/>
          <p14:tracePt t="37134" x="6550025" y="2401888"/>
          <p14:tracePt t="37135" x="6567488" y="2401888"/>
          <p14:tracePt t="37151" x="6577013" y="2401888"/>
          <p14:tracePt t="37152" x="6586538" y="2401888"/>
          <p14:tracePt t="37206" x="6596063" y="2401888"/>
          <p14:tracePt t="38512" x="6604000" y="2401888"/>
          <p14:tracePt t="38533" x="6577013" y="2401888"/>
          <p14:tracePt t="38544" x="6559550" y="2419350"/>
          <p14:tracePt t="38551" x="6540500" y="2428875"/>
          <p14:tracePt t="38567" x="6523038" y="2447925"/>
          <p14:tracePt t="38568" x="6486525" y="2474913"/>
          <p14:tracePt t="38584" x="6457950" y="2492375"/>
          <p14:tracePt t="38585" x="6411913" y="2528888"/>
          <p14:tracePt t="38601" x="6394450" y="2547938"/>
          <p14:tracePt t="38602" x="6367463" y="2574925"/>
          <p14:tracePt t="38617" x="6338888" y="2620963"/>
          <p14:tracePt t="38618" x="6311900" y="2657475"/>
          <p14:tracePt t="38634" x="6275388" y="2720975"/>
          <p14:tracePt t="38635" x="6257925" y="2747963"/>
          <p14:tracePt t="38651" x="6238875" y="2794000"/>
          <p14:tracePt t="38652" x="6192838" y="2857500"/>
          <p14:tracePt t="38667" x="6156325" y="2922588"/>
          <p14:tracePt t="38670" x="6102350" y="3013075"/>
          <p14:tracePt t="38673" x="6046788" y="3078163"/>
          <p14:tracePt t="38676" x="6002338" y="3159125"/>
          <p14:tracePt t="38701" x="5946775" y="3260725"/>
          <p14:tracePt t="38701" x="5891213" y="3360738"/>
          <p14:tracePt t="38717" x="5827713" y="3460750"/>
          <p14:tracePt t="38718" x="5754688" y="3570288"/>
          <p14:tracePt t="38720" x="5681663" y="3689350"/>
          <p14:tracePt t="38734" x="5627688" y="3789363"/>
          <p14:tracePt t="38736" x="5562600" y="3889375"/>
          <p14:tracePt t="38751" x="5526088" y="3971925"/>
          <p14:tracePt t="38753" x="5481638" y="4054475"/>
          <p14:tracePt t="38767" x="5435600" y="4154488"/>
          <p14:tracePt t="38769" x="5399088" y="4237038"/>
          <p14:tracePt t="38784" x="5353050" y="4319588"/>
          <p14:tracePt t="38786" x="5326063" y="4402138"/>
          <p14:tracePt t="38801" x="5307013" y="4465638"/>
          <p14:tracePt t="38802" x="5280025" y="4529138"/>
          <p14:tracePt t="38817" x="5253038" y="4575175"/>
          <p14:tracePt t="38819" x="5233988" y="4621213"/>
          <p14:tracePt t="38834" x="5224463" y="4638675"/>
          <p14:tracePt t="38835" x="5216525" y="4657725"/>
          <p14:tracePt t="38836" x="5207000" y="4684713"/>
          <p14:tracePt t="38880" x="5207000" y="4694238"/>
          <p14:tracePt t="39730" x="5197475" y="4694238"/>
          <p14:tracePt t="39746" x="5187950" y="4694238"/>
          <p14:tracePt t="39751" x="5180013" y="4694238"/>
          <p14:tracePt t="39767" x="5170488" y="4694238"/>
          <p14:tracePt t="39768" x="5151438" y="4694238"/>
          <p14:tracePt t="39784" x="5143500" y="4694238"/>
          <p14:tracePt t="39785" x="5124450" y="4702175"/>
          <p14:tracePt t="39810" x="5106988" y="4711700"/>
          <p14:tracePt t="39817" x="5097463" y="4711700"/>
          <p14:tracePt t="39834" x="5070475" y="4721225"/>
          <p14:tracePt t="39835" x="5024438" y="4757738"/>
          <p14:tracePt t="39851" x="4960938" y="4794250"/>
          <p14:tracePt t="39851" x="4924425" y="4821238"/>
          <p14:tracePt t="39867" x="4851400" y="4840288"/>
          <p14:tracePt t="39868" x="4749800" y="4884738"/>
          <p14:tracePt t="39884" x="4613275" y="4930775"/>
          <p14:tracePt t="39885" x="4476750" y="4976813"/>
          <p14:tracePt t="39901" x="4330700" y="5022850"/>
          <p14:tracePt t="39902" x="4156075" y="5068888"/>
          <p14:tracePt t="39917" x="3983038" y="5113338"/>
          <p14:tracePt t="39918" x="3810000" y="5159375"/>
          <p14:tracePt t="39934" x="3625850" y="5214938"/>
          <p14:tracePt t="39935" x="3452813" y="5259388"/>
          <p14:tracePt t="39951" x="3279775" y="5305425"/>
          <p14:tracePt t="39952" x="3105150" y="5332413"/>
          <p14:tracePt t="39954" x="2959100" y="5378450"/>
          <p14:tracePt t="39967" x="2822575" y="5405438"/>
          <p14:tracePt t="39984" x="2703513" y="5451475"/>
          <p14:tracePt t="40001" x="2503488" y="5507038"/>
          <p14:tracePt t="40002" x="2347913" y="5561013"/>
          <p14:tracePt t="40017" x="2284413" y="5588000"/>
          <p14:tracePt t="40019" x="2219325" y="5597525"/>
          <p14:tracePt t="40034" x="2155825" y="5616575"/>
          <p14:tracePt t="40035" x="2109788" y="5634038"/>
          <p14:tracePt t="40051" x="2073275" y="5653088"/>
          <p14:tracePt t="40052" x="2027238" y="5661025"/>
          <p14:tracePt t="40054" x="1990725" y="5680075"/>
          <p14:tracePt t="40067" x="1982788" y="5680075"/>
          <p14:tracePt t="40084" x="1954213" y="5689600"/>
          <p14:tracePt t="40100" x="1936750" y="5697538"/>
          <p14:tracePt t="40103" x="1909763" y="5697538"/>
          <p14:tracePt t="40117" x="1900238" y="5707063"/>
          <p14:tracePt t="40119" x="1881188" y="5707063"/>
          <p14:tracePt t="40134" x="1863725" y="5716588"/>
          <p14:tracePt t="40134" x="1836738" y="5726113"/>
          <p14:tracePt t="40151" x="1817688" y="5734050"/>
          <p14:tracePt t="40151" x="1781175" y="5743575"/>
          <p14:tracePt t="40167" x="1754188" y="5753100"/>
          <p14:tracePt t="40168" x="1735138" y="5762625"/>
          <p14:tracePt t="40184" x="1698625" y="5780088"/>
          <p14:tracePt t="40185" x="1671638" y="5789613"/>
          <p14:tracePt t="40201" x="1654175" y="5799138"/>
          <p14:tracePt t="40202" x="1589088" y="5816600"/>
          <p14:tracePt t="40217" x="1571625" y="5826125"/>
          <p14:tracePt t="40218" x="1543050" y="5835650"/>
          <p14:tracePt t="40234" x="1516063" y="5853113"/>
          <p14:tracePt t="40235" x="1479550" y="5872163"/>
          <p14:tracePt t="40251" x="1452563" y="5881688"/>
          <p14:tracePt t="40252" x="1416050" y="5899150"/>
          <p14:tracePt t="40267" x="1389063" y="5908675"/>
          <p14:tracePt t="40268" x="1352550" y="5935663"/>
          <p14:tracePt t="40286" x="1306513" y="5962650"/>
          <p14:tracePt t="40301" x="1296988" y="5962650"/>
          <p14:tracePt t="40302" x="1287463" y="5972175"/>
          <p14:tracePt t="40317" x="1279525" y="5981700"/>
          <p14:tracePt t="40318" x="1270000" y="5991225"/>
          <p14:tracePt t="40334" x="1260475" y="6008688"/>
          <p14:tracePt t="40335" x="1260475" y="6018213"/>
          <p14:tracePt t="40370" x="1260475" y="6027738"/>
          <p14:tracePt t="40386" x="1260475" y="6035675"/>
          <p14:tracePt t="40402" x="1260475" y="6045200"/>
          <p14:tracePt t="40418" x="1260475" y="6064250"/>
          <p14:tracePt t="40422" x="1260475" y="6081713"/>
          <p14:tracePt t="40434" x="1270000" y="6091238"/>
          <p14:tracePt t="40451" x="1270000" y="6108700"/>
          <p14:tracePt t="40451" x="1270000" y="6118225"/>
          <p14:tracePt t="40467" x="1270000" y="6127750"/>
          <p14:tracePt t="40468" x="1270000" y="6137275"/>
          <p14:tracePt t="40484" x="1270000" y="6154738"/>
          <p14:tracePt t="40485" x="1270000" y="6173788"/>
          <p14:tracePt t="40486" x="1270000" y="6181725"/>
          <p14:tracePt t="40517" x="1270000" y="6191250"/>
          <p14:tracePt t="40754" x="1270000" y="6200775"/>
          <p14:tracePt t="40790" x="1250950" y="6200775"/>
          <p14:tracePt t="40804" x="1243013" y="6200775"/>
          <p14:tracePt t="40808" x="1233488" y="6200775"/>
          <p14:tracePt t="40820" x="1223963" y="6191250"/>
          <p14:tracePt t="40834" x="1206500" y="6191250"/>
          <p14:tracePt t="40836" x="1196975" y="6191250"/>
          <p14:tracePt t="40851" x="1187450" y="6191250"/>
          <p14:tracePt t="40869" x="1177925" y="6191250"/>
          <p14:tracePt t="40884" x="1169988" y="6181725"/>
          <p14:tracePt t="40916" x="1160463" y="6181725"/>
          <p14:tracePt t="42800" x="1150938" y="6173788"/>
          <p14:tracePt t="42816" x="1160463" y="6154738"/>
          <p14:tracePt t="42820" x="1177925" y="6145213"/>
          <p14:tracePt t="42834" x="1196975" y="6137275"/>
          <p14:tracePt t="42836" x="1233488" y="6118225"/>
          <p14:tracePt t="42850" x="1243013" y="6108700"/>
          <p14:tracePt t="42852" x="1260475" y="6100763"/>
          <p14:tracePt t="42867" x="1260475" y="6091238"/>
          <p14:tracePt t="42869" x="1270000" y="6081713"/>
          <p14:tracePt t="42884" x="1279525" y="6072188"/>
          <p14:tracePt t="42886" x="1296988" y="6064250"/>
          <p14:tracePt t="42901" x="1306513" y="6064250"/>
          <p14:tracePt t="42902" x="1316038" y="6054725"/>
          <p14:tracePt t="42917" x="1333500" y="6045200"/>
          <p14:tracePt t="42919" x="1343025" y="6045200"/>
          <p14:tracePt t="42934" x="1343025" y="6035675"/>
          <p14:tracePt t="42935" x="1352550" y="6027738"/>
          <p14:tracePt t="42951" x="1360488" y="6018213"/>
          <p14:tracePt t="42952" x="1379538" y="5999163"/>
          <p14:tracePt t="42967" x="1389063" y="5991225"/>
          <p14:tracePt t="42969" x="1406525" y="5972175"/>
          <p14:tracePt t="42984" x="1425575" y="5962650"/>
          <p14:tracePt t="42986" x="1443038" y="5945188"/>
          <p14:tracePt t="43001" x="1470025" y="5926138"/>
          <p14:tracePt t="43002" x="1498600" y="5889625"/>
          <p14:tracePt t="43017" x="1535113" y="5862638"/>
          <p14:tracePt t="43019" x="1552575" y="5843588"/>
          <p14:tracePt t="43034" x="1571625" y="5816600"/>
          <p14:tracePt t="43035" x="1589088" y="5799138"/>
          <p14:tracePt t="43051" x="1608138" y="5780088"/>
          <p14:tracePt t="43052" x="1635125" y="5762625"/>
          <p14:tracePt t="43067" x="1635125" y="5753100"/>
          <p14:tracePt t="43069" x="1654175" y="5734050"/>
          <p14:tracePt t="43084" x="1681163" y="5716588"/>
          <p14:tracePt t="43086" x="1698625" y="5697538"/>
          <p14:tracePt t="43101" x="1708150" y="5689600"/>
          <p14:tracePt t="43102" x="1727200" y="5670550"/>
          <p14:tracePt t="43117" x="1744663" y="5653088"/>
          <p14:tracePt t="43119" x="1763713" y="5624513"/>
          <p14:tracePt t="43134" x="1771650" y="5624513"/>
          <p14:tracePt t="43134" x="1790700" y="5607050"/>
          <p14:tracePt t="43136" x="1800225" y="5580063"/>
          <p14:tracePt t="43150" x="1817688" y="5543550"/>
          <p14:tracePt t="43152" x="1836738" y="5514975"/>
          <p14:tracePt t="43167" x="1863725" y="5487988"/>
          <p14:tracePt t="43169" x="1873250" y="5470525"/>
          <p14:tracePt t="43184" x="1890713" y="5451475"/>
          <p14:tracePt t="43186" x="1909763" y="5424488"/>
          <p14:tracePt t="43201" x="1927225" y="5405438"/>
          <p14:tracePt t="43202" x="1954213" y="5378450"/>
          <p14:tracePt t="43217" x="1963738" y="5368925"/>
          <p14:tracePt t="43219" x="1982788" y="5332413"/>
          <p14:tracePt t="43234" x="1990725" y="5324475"/>
          <p14:tracePt t="43234" x="2009775" y="5305425"/>
          <p14:tracePt t="43237" x="2019300" y="5287963"/>
          <p14:tracePt t="43251" x="2036763" y="5268913"/>
          <p14:tracePt t="43253" x="2046288" y="5241925"/>
          <p14:tracePt t="43267" x="2055813" y="5222875"/>
          <p14:tracePt t="43269" x="2073275" y="5205413"/>
          <p14:tracePt t="43287" x="2092325" y="5168900"/>
          <p14:tracePt t="43301" x="2109788" y="5149850"/>
          <p14:tracePt t="43303" x="2119313" y="5141913"/>
          <p14:tracePt t="43317" x="2128838" y="5132388"/>
          <p14:tracePt t="43319" x="2128838" y="5122863"/>
          <p14:tracePt t="43334" x="2136775" y="5113338"/>
          <p14:tracePt t="43335" x="2146300" y="5105400"/>
          <p14:tracePt t="43351" x="2146300" y="5095875"/>
          <p14:tracePt t="43352" x="2155825" y="5086350"/>
          <p14:tracePt t="43367" x="2155825" y="5076825"/>
          <p14:tracePt t="43369" x="2165350" y="5068888"/>
          <p14:tracePt t="43384" x="2182813" y="5049838"/>
          <p14:tracePt t="43386" x="2192338" y="5040313"/>
          <p14:tracePt t="43401" x="2201863" y="5032375"/>
          <p14:tracePt t="43402" x="2211388" y="5022850"/>
          <p14:tracePt t="43417" x="2228850" y="4995863"/>
          <p14:tracePt t="43419" x="2238375" y="4995863"/>
          <p14:tracePt t="43434" x="2247900" y="4986338"/>
          <p14:tracePt t="43436" x="2247900" y="4976813"/>
          <p14:tracePt t="43450" x="2255838" y="4967288"/>
          <p14:tracePt t="43452" x="2274888" y="4959350"/>
          <p14:tracePt t="43467" x="2292350" y="4940300"/>
          <p14:tracePt t="43469" x="2301875" y="4930775"/>
          <p14:tracePt t="43484" x="2311400" y="4922838"/>
          <p14:tracePt t="43486" x="2320925" y="4913313"/>
          <p14:tracePt t="43501" x="2328863" y="4903788"/>
          <p14:tracePt t="43502" x="2338388" y="4894263"/>
          <p14:tracePt t="43517" x="2347913" y="4884738"/>
          <p14:tracePt t="43536" x="2357438" y="4884738"/>
          <p14:tracePt t="43568" x="2357438" y="4876800"/>
          <p14:tracePt t="43584" x="2365375" y="4876800"/>
          <p14:tracePt t="43600" x="2374900" y="4867275"/>
          <p14:tracePt t="43632" x="2384425" y="4867275"/>
          <p14:tracePt t="43636" x="2393950" y="4857750"/>
          <p14:tracePt t="43664" x="2401888" y="4848225"/>
          <p14:tracePt t="43696" x="2411413" y="4840288"/>
          <p14:tracePt t="43920" x="2420938" y="4840288"/>
          <p14:tracePt t="43936" x="2420938" y="4848225"/>
          <p14:tracePt t="43952" x="2430463" y="4867275"/>
          <p14:tracePt t="43956" x="2430463" y="4876800"/>
          <p14:tracePt t="43968" x="2430463" y="4884738"/>
          <p14:tracePt t="44000" x="2430463" y="4894263"/>
          <p14:tracePt t="46134" x="2411413" y="4857750"/>
          <p14:tracePt t="46138" x="2401888" y="4821238"/>
          <p14:tracePt t="46150" x="2393950" y="4738688"/>
          <p14:tracePt t="46167" x="2374900" y="4657725"/>
          <p14:tracePt t="46168" x="2365375" y="4584700"/>
          <p14:tracePt t="46170" x="2338388" y="4502150"/>
          <p14:tracePt t="46184" x="2328863" y="4419600"/>
          <p14:tracePt t="46186" x="2311400" y="4346575"/>
          <p14:tracePt t="46201" x="2301875" y="4246563"/>
          <p14:tracePt t="46202" x="2301875" y="4173538"/>
          <p14:tracePt t="46217" x="2301875" y="4110038"/>
          <p14:tracePt t="46219" x="2301875" y="4054475"/>
          <p14:tracePt t="46234" x="2311400" y="4008438"/>
          <p14:tracePt t="46236" x="2347913" y="3963988"/>
          <p14:tracePt t="46250" x="2384425" y="3908425"/>
          <p14:tracePt t="46252" x="2420938" y="3862388"/>
          <p14:tracePt t="46267" x="2466975" y="3825875"/>
          <p14:tracePt t="46269" x="2520950" y="3789363"/>
          <p14:tracePt t="46286" x="2584450" y="3752850"/>
          <p14:tracePt t="46301" x="2603500" y="3735388"/>
          <p14:tracePt t="46303" x="2613025" y="3725863"/>
          <p14:tracePt t="46317" x="2630488" y="3706813"/>
          <p14:tracePt t="46319" x="2640013" y="3706813"/>
          <p14:tracePt t="46334" x="2649538" y="3698875"/>
          <p14:tracePt t="46335" x="2657475" y="3698875"/>
          <p14:tracePt t="54016" x="2667000" y="3698875"/>
          <p14:tracePt t="54020" x="2676525" y="3698875"/>
          <p14:tracePt t="54033" x="2732088" y="3698875"/>
          <p14:tracePt t="54036" x="2768600" y="3698875"/>
          <p14:tracePt t="54050" x="2841625" y="3698875"/>
          <p14:tracePt t="54052" x="2951163" y="3698875"/>
          <p14:tracePt t="54067" x="3087688" y="3698875"/>
          <p14:tracePt t="54069" x="3197225" y="3698875"/>
          <p14:tracePt t="54084" x="3316288" y="3698875"/>
          <p14:tracePt t="54085" x="3406775" y="3716338"/>
          <p14:tracePt t="54100" x="3508375" y="3725863"/>
          <p14:tracePt t="54102" x="3598863" y="3743325"/>
          <p14:tracePt t="54117" x="3681413" y="3752850"/>
          <p14:tracePt t="54119" x="3754438" y="3771900"/>
          <p14:tracePt t="54133" x="3836988" y="3779838"/>
          <p14:tracePt t="54135" x="3919538" y="3789363"/>
          <p14:tracePt t="54150" x="4000500" y="3816350"/>
          <p14:tracePt t="54152" x="4073525" y="3844925"/>
          <p14:tracePt t="54167" x="4156075" y="3871913"/>
          <p14:tracePt t="54169" x="4238625" y="3898900"/>
          <p14:tracePt t="54184" x="4321175" y="3927475"/>
          <p14:tracePt t="54185" x="4384675" y="3944938"/>
          <p14:tracePt t="54200" x="4457700" y="3963988"/>
          <p14:tracePt t="54202" x="4521200" y="3981450"/>
          <p14:tracePt t="54217" x="4586288" y="3990975"/>
          <p14:tracePt t="54219" x="4630738" y="4000500"/>
          <p14:tracePt t="54234" x="4686300" y="4017963"/>
          <p14:tracePt t="54235" x="4749800" y="4027488"/>
          <p14:tracePt t="54250" x="4813300" y="4037013"/>
          <p14:tracePt t="54252" x="4868863" y="4054475"/>
          <p14:tracePt t="54267" x="4914900" y="4064000"/>
          <p14:tracePt t="54269" x="4978400" y="4073525"/>
          <p14:tracePt t="54284" x="5014913" y="4081463"/>
          <p14:tracePt t="54285" x="5060950" y="4100513"/>
          <p14:tracePt t="54302" x="5143500" y="4100513"/>
          <p14:tracePt t="54304" x="5187950" y="4100513"/>
          <p14:tracePt t="54317" x="5233988" y="4100513"/>
          <p14:tracePt t="54334" x="5270500" y="4100513"/>
          <p14:tracePt t="54334" x="5316538" y="4100513"/>
          <p14:tracePt t="54336" x="5370513" y="4100513"/>
          <p14:tracePt t="54350" x="5408613" y="4100513"/>
          <p14:tracePt t="54352" x="5453063" y="4100513"/>
          <p14:tracePt t="54367" x="5472113" y="4100513"/>
          <p14:tracePt t="54369" x="5499100" y="4100513"/>
          <p14:tracePt t="54384" x="5518150" y="4100513"/>
          <p14:tracePt t="54385" x="5554663" y="4090988"/>
          <p14:tracePt t="54400" x="5562600" y="4090988"/>
          <p14:tracePt t="54417" x="5572125" y="4090988"/>
          <p14:tracePt t="55418" x="5526088" y="4090988"/>
          <p14:tracePt t="55422" x="5508625" y="4100513"/>
          <p14:tracePt t="55434" x="5462588" y="4127500"/>
          <p14:tracePt t="55450" x="5416550" y="4154488"/>
          <p14:tracePt t="55451" x="5370513" y="4183063"/>
          <p14:tracePt t="55467" x="5316538" y="4200525"/>
          <p14:tracePt t="55468" x="5260975" y="4227513"/>
          <p14:tracePt t="55470" x="5207000" y="4264025"/>
          <p14:tracePt t="55483" x="5160963" y="4283075"/>
          <p14:tracePt t="55486" x="5133975" y="4310063"/>
          <p14:tracePt t="55500" x="5087938" y="4337050"/>
          <p14:tracePt t="55502" x="5051425" y="4365625"/>
          <p14:tracePt t="55517" x="5024438" y="4392613"/>
          <p14:tracePt t="55519" x="4987925" y="4429125"/>
          <p14:tracePt t="55534" x="4941888" y="4475163"/>
          <p14:tracePt t="55535" x="4887913" y="4529138"/>
          <p14:tracePt t="55550" x="4832350" y="4592638"/>
          <p14:tracePt t="55552" x="4813300" y="4621213"/>
          <p14:tracePt t="55567" x="4776788" y="4648200"/>
          <p14:tracePt t="55568" x="4732338" y="4702175"/>
          <p14:tracePt t="55584" x="4722813" y="4711700"/>
          <p14:tracePt t="55585" x="4703763" y="4721225"/>
          <p14:tracePt t="55600" x="4695825" y="4748213"/>
          <p14:tracePt t="55602" x="4686300" y="4748213"/>
          <p14:tracePt t="55633" x="4686300" y="4757738"/>
          <p14:tracePt t="55634" x="4686300" y="4767263"/>
          <p14:tracePt t="55650" x="4676775" y="4775200"/>
          <p14:tracePt t="55690" x="4676775" y="4784725"/>
          <p14:tracePt t="55722" x="4667250" y="4803775"/>
          <p14:tracePt t="55726" x="4667250" y="4811713"/>
          <p14:tracePt t="55738" x="4667250" y="4821238"/>
          <p14:tracePt t="55750" x="4659313" y="4821238"/>
          <p14:tracePt t="55767" x="4640263" y="4857750"/>
          <p14:tracePt t="55768" x="4613275" y="4884738"/>
          <p14:tracePt t="55770" x="4567238" y="4949825"/>
          <p14:tracePt t="55784" x="4521200" y="5022850"/>
          <p14:tracePt t="55786" x="4467225" y="5068888"/>
          <p14:tracePt t="55800" x="4394200" y="5141913"/>
          <p14:tracePt t="55802" x="4367213" y="5168900"/>
          <p14:tracePt t="55817" x="4311650" y="5222875"/>
          <p14:tracePt t="55819" x="4248150" y="5278438"/>
          <p14:tracePt t="55834" x="4146550" y="5332413"/>
          <p14:tracePt t="55835" x="4046538" y="5387975"/>
          <p14:tracePt t="55850" x="3927475" y="5451475"/>
          <p14:tracePt t="55852" x="3810000" y="5514975"/>
          <p14:tracePt t="55867" x="3671888" y="5570538"/>
          <p14:tracePt t="55868" x="3535363" y="5616575"/>
          <p14:tracePt t="55870" x="3416300" y="5643563"/>
          <p14:tracePt t="55883" x="3297238" y="5680075"/>
          <p14:tracePt t="55885" x="3187700" y="5707063"/>
          <p14:tracePt t="55899" x="3087688" y="5716588"/>
          <p14:tracePt t="55916" x="2987675" y="5734050"/>
          <p14:tracePt t="55917" x="2841625" y="5734050"/>
          <p14:tracePt t="55932" x="2795588" y="5734050"/>
          <p14:tracePt t="55933" x="2740025" y="5734050"/>
          <p14:tracePt t="55949" x="2695575" y="5734050"/>
          <p14:tracePt t="55950" x="2676525" y="5734050"/>
          <p14:tracePt t="55966" x="2620963" y="5726113"/>
          <p14:tracePt t="55966" x="2576513" y="5689600"/>
          <p14:tracePt t="55983" x="2540000" y="5670550"/>
          <p14:tracePt t="55983" x="2511425" y="5643563"/>
          <p14:tracePt t="55999" x="2493963" y="5616575"/>
          <p14:tracePt t="56000" x="2466975" y="5588000"/>
          <p14:tracePt t="56016" x="2457450" y="5561013"/>
          <p14:tracePt t="56016" x="2457450" y="5514975"/>
          <p14:tracePt t="56032" x="2438400" y="5470525"/>
          <p14:tracePt t="56033" x="2438400" y="5414963"/>
          <p14:tracePt t="56049" x="2430463" y="5378450"/>
          <p14:tracePt t="56050" x="2411413" y="5341938"/>
          <p14:tracePt t="56066" x="2411413" y="5295900"/>
          <p14:tracePt t="56066" x="2411413" y="5259388"/>
          <p14:tracePt t="56083" x="2411413" y="5214938"/>
          <p14:tracePt t="56084" x="2411413" y="5186363"/>
          <p14:tracePt t="56099" x="2411413" y="5168900"/>
          <p14:tracePt t="56100" x="2411413" y="5132388"/>
          <p14:tracePt t="56116" x="2411413" y="5113338"/>
          <p14:tracePt t="56133" x="2411413" y="5095875"/>
          <p14:tracePt t="56135" x="2411413" y="5076825"/>
          <p14:tracePt t="56150" x="2411413" y="5059363"/>
          <p14:tracePt t="56152" x="2411413" y="5049838"/>
          <p14:tracePt t="56167" x="2411413" y="5040313"/>
          <p14:tracePt t="56184" x="2411413" y="5032375"/>
          <p14:tracePt t="56240" x="2411413" y="5040313"/>
          <p14:tracePt t="56252" x="2411413" y="5059363"/>
          <p14:tracePt t="56256" x="2393950" y="5113338"/>
          <p14:tracePt t="56268" x="2384425" y="5159375"/>
          <p14:tracePt t="56285" x="2357438" y="5268913"/>
          <p14:tracePt t="56287" x="2347913" y="5295900"/>
          <p14:tracePt t="56301" x="2338388" y="5351463"/>
          <p14:tracePt t="56317" x="2328863" y="5414963"/>
          <p14:tracePt t="56319" x="2311400" y="5497513"/>
          <p14:tracePt t="56334" x="2301875" y="5588000"/>
          <p14:tracePt t="56334" x="2284413" y="5670550"/>
          <p14:tracePt t="56336" x="2274888" y="5743575"/>
          <p14:tracePt t="56350" x="2274888" y="5807075"/>
          <p14:tracePt t="56352" x="2274888" y="5862638"/>
          <p14:tracePt t="56367" x="2265363" y="5908675"/>
          <p14:tracePt t="56369" x="2247900" y="5962650"/>
          <p14:tracePt t="56384" x="2238375" y="6008688"/>
          <p14:tracePt t="56385" x="2238375" y="6054725"/>
          <p14:tracePt t="56400" x="2238375" y="6081713"/>
          <p14:tracePt t="56402" x="2238375" y="6108700"/>
          <p14:tracePt t="56417" x="2238375" y="6127750"/>
          <p14:tracePt t="56418" x="2238375" y="6164263"/>
          <p14:tracePt t="56433" x="2228850" y="6191250"/>
          <p14:tracePt t="56435" x="2228850" y="6210300"/>
          <p14:tracePt t="56450" x="2219325" y="6237288"/>
          <p14:tracePt t="56452" x="2211388" y="6254750"/>
          <p14:tracePt t="56467" x="2211388" y="6264275"/>
          <p14:tracePt t="56469" x="2201863" y="6291263"/>
          <p14:tracePt t="56483" x="2192338" y="6300788"/>
          <p14:tracePt t="56485" x="2192338" y="6310313"/>
          <p14:tracePt t="56500" x="2174875" y="6327775"/>
          <p14:tracePt t="56502" x="2165350" y="6346825"/>
          <p14:tracePt t="56517" x="2146300" y="6364288"/>
          <p14:tracePt t="56519" x="2136775" y="6383338"/>
          <p14:tracePt t="56533" x="2119313" y="6410325"/>
          <p14:tracePt t="56535" x="2109788" y="6410325"/>
          <p14:tracePt t="56550" x="2100263" y="6419850"/>
          <p14:tracePt t="56552" x="2082800" y="6437313"/>
          <p14:tracePt t="56567" x="2073275" y="6437313"/>
          <p14:tracePt t="56584" x="2055813" y="6446838"/>
          <p14:tracePt t="56585" x="2036763" y="6446838"/>
          <p14:tracePt t="56600" x="2027238" y="6446838"/>
          <p14:tracePt t="56602" x="2000250" y="6446838"/>
          <p14:tracePt t="56617" x="1973263" y="6446838"/>
          <p14:tracePt t="56619" x="1946275" y="6446838"/>
          <p14:tracePt t="56633" x="1909763" y="6446838"/>
          <p14:tracePt t="56634" x="1890713" y="6437313"/>
          <p14:tracePt t="56636" x="1844675" y="6419850"/>
          <p14:tracePt t="56650" x="1817688" y="6419850"/>
          <p14:tracePt t="56652" x="1790700" y="6400800"/>
          <p14:tracePt t="56667" x="1727200" y="6392863"/>
          <p14:tracePt t="56669" x="1698625" y="6383338"/>
          <p14:tracePt t="56684" x="1644650" y="6373813"/>
          <p14:tracePt t="56685" x="1598613" y="6373813"/>
          <p14:tracePt t="56700" x="1552575" y="6364288"/>
          <p14:tracePt t="56702" x="1498600" y="6346825"/>
          <p14:tracePt t="56717" x="1452563" y="6337300"/>
          <p14:tracePt t="56718" x="1406525" y="6327775"/>
          <p14:tracePt t="56733" x="1370013" y="6327775"/>
          <p14:tracePt t="56734" x="1333500" y="6319838"/>
          <p14:tracePt t="56736" x="1296988" y="6319838"/>
          <p14:tracePt t="56750" x="1260475" y="6319838"/>
          <p14:tracePt t="56752" x="1233488" y="6319838"/>
          <p14:tracePt t="56767" x="1206500" y="6310313"/>
          <p14:tracePt t="56769" x="1187450" y="6310313"/>
          <p14:tracePt t="56783" x="1169988" y="6310313"/>
          <p14:tracePt t="56785" x="1150938" y="6310313"/>
          <p14:tracePt t="56800" x="1141413" y="6310313"/>
          <p14:tracePt t="56802" x="1133475" y="6310313"/>
          <p14:tracePt t="56817" x="1123950" y="6310313"/>
          <p14:tracePt t="56833" x="1114425" y="6310313"/>
          <p14:tracePt t="56876" x="1104900" y="6300788"/>
          <p14:tracePt t="56940" x="1104900" y="6291263"/>
          <p14:tracePt t="56944" x="1104900" y="6264275"/>
          <p14:tracePt t="56956" x="1141413" y="6227763"/>
          <p14:tracePt t="56967" x="1160463" y="6210300"/>
          <p14:tracePt t="56983" x="1196975" y="6181725"/>
          <p14:tracePt t="56984" x="1223963" y="6145213"/>
          <p14:tracePt t="57000" x="1279525" y="6108700"/>
          <p14:tracePt t="57001" x="1343025" y="6054725"/>
          <p14:tracePt t="57017" x="1389063" y="6008688"/>
          <p14:tracePt t="57018" x="1462088" y="5954713"/>
          <p14:tracePt t="57020" x="1489075" y="5926138"/>
          <p14:tracePt t="57034" x="1525588" y="5899150"/>
          <p14:tracePt t="57036" x="1589088" y="5862638"/>
          <p14:tracePt t="57050" x="1654175" y="5807075"/>
          <p14:tracePt t="57052" x="1727200" y="5753100"/>
          <p14:tracePt t="57067" x="1790700" y="5716588"/>
          <p14:tracePt t="57069" x="1854200" y="5670550"/>
          <p14:tracePt t="57084" x="1900238" y="5653088"/>
          <p14:tracePt t="57085" x="1954213" y="5616575"/>
          <p14:tracePt t="57100" x="2000250" y="5588000"/>
          <p14:tracePt t="57102" x="2027238" y="5570538"/>
          <p14:tracePt t="57117" x="2055813" y="5551488"/>
          <p14:tracePt t="57119" x="2100263" y="5524500"/>
          <p14:tracePt t="57133" x="2119313" y="5514975"/>
          <p14:tracePt t="57134" x="2155825" y="5487988"/>
          <p14:tracePt t="57136" x="2165350" y="5478463"/>
          <p14:tracePt t="57150" x="2182813" y="5461000"/>
          <p14:tracePt t="57152" x="2211388" y="5434013"/>
          <p14:tracePt t="57167" x="2228850" y="5414963"/>
          <p14:tracePt t="57169" x="2255838" y="5397500"/>
          <p14:tracePt t="57184" x="2274888" y="5387975"/>
          <p14:tracePt t="57185" x="2292350" y="5368925"/>
          <p14:tracePt t="57200" x="2311400" y="5351463"/>
          <p14:tracePt t="57202" x="2328863" y="5324475"/>
          <p14:tracePt t="57217" x="2357438" y="5295900"/>
          <p14:tracePt t="57218" x="2374900" y="5268913"/>
          <p14:tracePt t="57234" x="2411413" y="5214938"/>
          <p14:tracePt t="57235" x="2430463" y="5195888"/>
          <p14:tracePt t="57250" x="2457450" y="5168900"/>
          <p14:tracePt t="57252" x="2484438" y="5149850"/>
          <p14:tracePt t="57267" x="2511425" y="5113338"/>
          <p14:tracePt t="57269" x="2520950" y="5105400"/>
          <p14:tracePt t="57286" x="2547938" y="5068888"/>
          <p14:tracePt t="57301" x="2566988" y="5049838"/>
          <p14:tracePt t="57303" x="2576513" y="5032375"/>
          <p14:tracePt t="57317" x="2584450" y="5013325"/>
          <p14:tracePt t="57319" x="2593975" y="5003800"/>
          <p14:tracePt t="57334" x="2603500" y="4986338"/>
          <p14:tracePt t="57335" x="2603500" y="4976813"/>
          <p14:tracePt t="57484" x="2603500" y="4995863"/>
          <p14:tracePt t="57488" x="2603500" y="5003800"/>
          <p14:tracePt t="57504" x="2603500" y="5022850"/>
          <p14:tracePt t="57517" x="2603500" y="5040313"/>
          <p14:tracePt t="57533" x="2603500" y="5059363"/>
          <p14:tracePt t="57534" x="2603500" y="5095875"/>
          <p14:tracePt t="57536" x="2603500" y="5113338"/>
          <p14:tracePt t="57550" x="2603500" y="5149850"/>
          <p14:tracePt t="57552" x="2603500" y="5186363"/>
          <p14:tracePt t="57567" x="2603500" y="5222875"/>
          <p14:tracePt t="57569" x="2603500" y="5251450"/>
          <p14:tracePt t="57583" x="2593975" y="5295900"/>
          <p14:tracePt t="57585" x="2593975" y="5324475"/>
          <p14:tracePt t="57600" x="2593975" y="5387975"/>
          <p14:tracePt t="57602" x="2584450" y="5414963"/>
          <p14:tracePt t="57617" x="2566988" y="5470525"/>
          <p14:tracePt t="57619" x="2557463" y="5514975"/>
          <p14:tracePt t="57634" x="2557463" y="5561013"/>
          <p14:tracePt t="57635" x="2547938" y="5597525"/>
          <p14:tracePt t="57650" x="2547938" y="5643563"/>
          <p14:tracePt t="57652" x="2547938" y="5680075"/>
          <p14:tracePt t="57667" x="2540000" y="5716588"/>
          <p14:tracePt t="57668" x="2530475" y="5762625"/>
          <p14:tracePt t="57683" x="2530475" y="5799138"/>
          <p14:tracePt t="57685" x="2520950" y="5843588"/>
          <p14:tracePt t="57700" x="2520950" y="5872163"/>
          <p14:tracePt t="57702" x="2520950" y="5918200"/>
          <p14:tracePt t="57717" x="2503488" y="5972175"/>
          <p14:tracePt t="57719" x="2503488" y="5991225"/>
          <p14:tracePt t="57733" x="2493963" y="6018213"/>
          <p14:tracePt t="57735" x="2484438" y="6054725"/>
          <p14:tracePt t="57750" x="2474913" y="6081713"/>
          <p14:tracePt t="57752" x="2474913" y="6108700"/>
          <p14:tracePt t="57767" x="2466975" y="6145213"/>
          <p14:tracePt t="57769" x="2466975" y="6173788"/>
          <p14:tracePt t="57783" x="2466975" y="6200775"/>
          <p14:tracePt t="57785" x="2457450" y="6237288"/>
          <p14:tracePt t="57800" x="2457450" y="6264275"/>
          <p14:tracePt t="57802" x="2457450" y="6283325"/>
          <p14:tracePt t="57817" x="2457450" y="6300788"/>
          <p14:tracePt t="57818" x="2457450" y="6319838"/>
          <p14:tracePt t="57833" x="2447925" y="6327775"/>
          <p14:tracePt t="58030" x="2457450" y="6319838"/>
          <p14:tracePt t="58034" x="2466975" y="6310313"/>
          <p14:tracePt t="58050" x="2484438" y="6291263"/>
          <p14:tracePt t="58051" x="2503488" y="6283325"/>
          <p14:tracePt t="58067" x="2530475" y="6264275"/>
          <p14:tracePt t="58068" x="2576513" y="6237288"/>
          <p14:tracePt t="58083" x="2620963" y="6218238"/>
          <p14:tracePt t="58084" x="2667000" y="6191250"/>
          <p14:tracePt t="58100" x="2703513" y="6173788"/>
          <p14:tracePt t="58102" x="2759075" y="6145213"/>
          <p14:tracePt t="58117" x="2822575" y="6108700"/>
          <p14:tracePt t="58118" x="2868613" y="6081713"/>
          <p14:tracePt t="58133" x="2932113" y="6064250"/>
          <p14:tracePt t="58134" x="2968625" y="6045200"/>
          <p14:tracePt t="58150" x="3024188" y="6008688"/>
          <p14:tracePt t="58151" x="3087688" y="5972175"/>
          <p14:tracePt t="58167" x="3178175" y="5935663"/>
          <p14:tracePt t="58168" x="3279775" y="5872163"/>
          <p14:tracePt t="58183" x="3379788" y="5835650"/>
          <p14:tracePt t="58184" x="3479800" y="5789613"/>
          <p14:tracePt t="58200" x="3598863" y="5743575"/>
          <p14:tracePt t="58201" x="3698875" y="5689600"/>
          <p14:tracePt t="58217" x="3817938" y="5643563"/>
          <p14:tracePt t="58218" x="3937000" y="5580063"/>
          <p14:tracePt t="58233" x="4037013" y="5524500"/>
          <p14:tracePt t="58234" x="4156075" y="5478463"/>
          <p14:tracePt t="58250" x="4256088" y="5424488"/>
          <p14:tracePt t="58251" x="4357688" y="5360988"/>
          <p14:tracePt t="58254" x="4457700" y="5324475"/>
          <p14:tracePt t="58267" x="4540250" y="5278438"/>
          <p14:tracePt t="58269" x="4622800" y="5241925"/>
          <p14:tracePt t="58286" x="4732338" y="5178425"/>
          <p14:tracePt t="58301" x="4749800" y="5168900"/>
          <p14:tracePt t="58303" x="4776788" y="5149850"/>
          <p14:tracePt t="58317" x="4795838" y="5122863"/>
          <p14:tracePt t="58319" x="4813300" y="5113338"/>
          <p14:tracePt t="58333" x="4822825" y="5113338"/>
          <p14:tracePt t="58335" x="4841875" y="5095875"/>
          <p14:tracePt t="58350" x="4851400" y="5086350"/>
          <p14:tracePt t="58402" x="4859338" y="5086350"/>
          <p14:tracePt t="58510" x="4868863" y="5076825"/>
          <p14:tracePt t="58526" x="4878388" y="5068888"/>
          <p14:tracePt t="58529" x="4887913" y="5059363"/>
          <p14:tracePt t="58542" x="4895850" y="5049838"/>
          <p14:tracePt t="58550" x="4905375" y="5049838"/>
          <p14:tracePt t="58567" x="4924425" y="5040313"/>
          <p14:tracePt t="58567" x="4932363" y="5040313"/>
          <p14:tracePt t="58583" x="4932363" y="5032375"/>
          <p14:tracePt t="59267" x="4932363" y="5040313"/>
          <p14:tracePt t="59268" x="4932363" y="5049838"/>
          <p14:tracePt t="59286" x="4932363" y="5068888"/>
          <p14:tracePt t="59301" x="4924425" y="5076825"/>
          <p14:tracePt t="59303" x="4914900" y="5076825"/>
          <p14:tracePt t="59317" x="4905375" y="5086350"/>
          <p14:tracePt t="59319" x="4895850" y="5113338"/>
          <p14:tracePt t="59333" x="4887913" y="5122863"/>
          <p14:tracePt t="59336" x="4878388" y="5149850"/>
          <p14:tracePt t="59350" x="4878388" y="5159375"/>
          <p14:tracePt t="59528" x="4868863" y="5178425"/>
          <p14:tracePt t="59531" x="4868863" y="5186363"/>
          <p14:tracePt t="59544" x="4859338" y="5195888"/>
          <p14:tracePt t="59560" x="4851400" y="5195888"/>
          <p14:tracePt t="59580" x="4832350" y="5205413"/>
          <p14:tracePt t="59592" x="4822825" y="5205413"/>
          <p14:tracePt t="59608" x="4805363" y="5205413"/>
          <p14:tracePt t="59617" x="4795838" y="5205413"/>
          <p14:tracePt t="59640" x="4786313" y="5214938"/>
          <p14:tracePt t="59832" x="4768850" y="5222875"/>
          <p14:tracePt t="59836" x="4759325" y="5222875"/>
          <p14:tracePt t="59864" x="4749800" y="5222875"/>
          <p14:tracePt t="59868" x="4749800" y="5232400"/>
          <p14:tracePt t="62382" x="4740275" y="5241925"/>
          <p14:tracePt t="63904" x="4732338" y="5251450"/>
          <p14:tracePt t="63920" x="4695825" y="5268913"/>
          <p14:tracePt t="63923" x="4659313" y="5287963"/>
          <p14:tracePt t="63935" x="4613275" y="5314950"/>
          <p14:tracePt t="63950" x="4586288" y="5332413"/>
          <p14:tracePt t="63952" x="4567238" y="5351463"/>
          <p14:tracePt t="63967" x="4530725" y="5378450"/>
          <p14:tracePt t="63968" x="4513263" y="5387975"/>
          <p14:tracePt t="63983" x="4484688" y="5405438"/>
          <p14:tracePt t="63986" x="4476750" y="5414963"/>
          <p14:tracePt t="64000" x="4457700" y="5434013"/>
          <p14:tracePt t="64002" x="4448175" y="5434013"/>
          <p14:tracePt t="64017" x="4430713" y="5441950"/>
          <p14:tracePt t="64018" x="4411663" y="5461000"/>
          <p14:tracePt t="64033" x="4394200" y="5470525"/>
          <p14:tracePt t="64034" x="4367213" y="5487988"/>
          <p14:tracePt t="64036" x="4330700" y="5514975"/>
          <p14:tracePt t="64050" x="4302125" y="5524500"/>
          <p14:tracePt t="64052" x="4256088" y="5551488"/>
          <p14:tracePt t="64067" x="4211638" y="5580063"/>
          <p14:tracePt t="64069" x="4183063" y="5597525"/>
          <p14:tracePt t="64083" x="4138613" y="5643563"/>
          <p14:tracePt t="64085" x="4092575" y="5670550"/>
          <p14:tracePt t="64100" x="4037013" y="5707063"/>
          <p14:tracePt t="64102" x="4010025" y="5716588"/>
          <p14:tracePt t="64117" x="3963988" y="5753100"/>
          <p14:tracePt t="64118" x="3946525" y="5770563"/>
          <p14:tracePt t="64133" x="3910013" y="5789613"/>
          <p14:tracePt t="64135" x="3890963" y="5816600"/>
          <p14:tracePt t="64150" x="3863975" y="5835650"/>
          <p14:tracePt t="64152" x="3854450" y="5843588"/>
          <p14:tracePt t="64167" x="3846513" y="5853113"/>
          <p14:tracePt t="64168" x="3827463" y="5872163"/>
          <p14:tracePt t="64183" x="3817938" y="5872163"/>
          <p14:tracePt t="64185" x="3810000" y="5881688"/>
          <p14:tracePt t="64216" x="3800475" y="5889625"/>
          <p14:tracePt t="64242" x="3790950" y="5899150"/>
          <p14:tracePt t="64258" x="3790950" y="5908675"/>
          <p14:tracePt t="64267" x="3781425" y="5918200"/>
          <p14:tracePt t="64285" x="3763963" y="5926138"/>
          <p14:tracePt t="64300" x="3754438" y="5935663"/>
          <p14:tracePt t="64302" x="3735388" y="5945188"/>
          <p14:tracePt t="64317" x="3727450" y="5945188"/>
          <p14:tracePt t="64318" x="3717925" y="5954713"/>
          <p14:tracePt t="64333" x="3708400" y="5954713"/>
          <p14:tracePt t="64334" x="3681413" y="5972175"/>
          <p14:tracePt t="64350" x="3681413" y="5981700"/>
          <p14:tracePt t="64351" x="3654425" y="5991225"/>
          <p14:tracePt t="64367" x="3617913" y="6027738"/>
          <p14:tracePt t="64367" x="3598863" y="6035675"/>
          <p14:tracePt t="64370" x="3552825" y="6054725"/>
          <p14:tracePt t="64383" x="3525838" y="6064250"/>
          <p14:tracePt t="64386" x="3489325" y="6091238"/>
          <p14:tracePt t="64400" x="3443288" y="6108700"/>
          <p14:tracePt t="64402" x="3435350" y="6108700"/>
          <p14:tracePt t="64417" x="3406775" y="6127750"/>
          <p14:tracePt t="64419" x="3389313" y="6137275"/>
          <p14:tracePt t="64434" x="3379788" y="6145213"/>
          <p14:tracePt t="64450" x="3352800" y="6164263"/>
          <p14:tracePt t="64452" x="3325813" y="6173788"/>
          <p14:tracePt t="64467" x="3306763" y="6181725"/>
          <p14:tracePt t="64483" x="3289300" y="6181725"/>
          <p14:tracePt t="64500" x="3260725" y="6200775"/>
          <p14:tracePt t="64502" x="3233738" y="6218238"/>
          <p14:tracePt t="64546" x="3224213" y="6227763"/>
          <p14:tracePt t="64610" x="3206750" y="6237288"/>
          <p14:tracePt t="64613" x="3197225" y="6237288"/>
          <p14:tracePt t="64674" x="3187700" y="6237288"/>
          <p14:tracePt t="64677" x="3178175" y="6237288"/>
          <p14:tracePt t="64690" x="3160713" y="6218238"/>
          <p14:tracePt t="64700" x="3160713" y="6210300"/>
          <p14:tracePt t="64717" x="3141663" y="6173788"/>
          <p14:tracePt t="64717" x="3141663" y="6154738"/>
          <p14:tracePt t="64733" x="3124200" y="6118225"/>
          <p14:tracePt t="64734" x="3114675" y="6064250"/>
          <p14:tracePt t="64750" x="3105150" y="5999163"/>
          <p14:tracePt t="64751" x="3097213" y="5954713"/>
          <p14:tracePt t="64753" x="3097213" y="5926138"/>
          <p14:tracePt t="64767" x="3068638" y="5872163"/>
          <p14:tracePt t="64783" x="3068638" y="5853113"/>
          <p14:tracePt t="64800" x="3051175" y="5799138"/>
          <p14:tracePt t="64802" x="3032125" y="5770563"/>
          <p14:tracePt t="64818" x="3024188" y="5762625"/>
          <p14:tracePt t="65587" x="3005138" y="5762625"/>
          <p14:tracePt t="65590" x="2995613" y="5762625"/>
          <p14:tracePt t="65603" x="2959100" y="5770563"/>
          <p14:tracePt t="65616" x="2951163" y="5780088"/>
          <p14:tracePt t="65632" x="2922588" y="5780088"/>
          <p14:tracePt t="65633" x="2886075" y="5789613"/>
          <p14:tracePt t="65650" x="2841625" y="5789613"/>
          <p14:tracePt t="65652" x="2768600" y="5807075"/>
          <p14:tracePt t="65667" x="2722563" y="5807075"/>
          <p14:tracePt t="65668" x="2695575" y="5807075"/>
          <p14:tracePt t="65683" x="2649538" y="5807075"/>
          <p14:tracePt t="65684" x="2613025" y="5807075"/>
          <p14:tracePt t="65700" x="2584450" y="5807075"/>
          <p14:tracePt t="65701" x="2547938" y="5807075"/>
          <p14:tracePt t="65716" x="2511425" y="5807075"/>
          <p14:tracePt t="65717" x="2466975" y="5807075"/>
          <p14:tracePt t="65733" x="2430463" y="5807075"/>
          <p14:tracePt t="65734" x="2384425" y="5807075"/>
          <p14:tracePt t="65736" x="2338388" y="5807075"/>
          <p14:tracePt t="65750" x="2284413" y="5807075"/>
          <p14:tracePt t="65752" x="2255838" y="5807075"/>
          <p14:tracePt t="65767" x="2211388" y="5799138"/>
          <p14:tracePt t="65769" x="2192338" y="5799138"/>
          <p14:tracePt t="65783" x="2146300" y="5789613"/>
          <p14:tracePt t="65785" x="2109788" y="5770563"/>
          <p14:tracePt t="65800" x="2073275" y="5770563"/>
          <p14:tracePt t="65802" x="2019300" y="5762625"/>
          <p14:tracePt t="65816" x="1973263" y="5762625"/>
          <p14:tracePt t="65818" x="1936750" y="5753100"/>
          <p14:tracePt t="65833" x="1890713" y="5743575"/>
          <p14:tracePt t="65835" x="1863725" y="5743575"/>
          <p14:tracePt t="65850" x="1817688" y="5734050"/>
          <p14:tracePt t="65852" x="1790700" y="5734050"/>
          <p14:tracePt t="65867" x="1744663" y="5716588"/>
          <p14:tracePt t="65868" x="1717675" y="5707063"/>
          <p14:tracePt t="65883" x="1681163" y="5697538"/>
          <p14:tracePt t="65885" x="1644650" y="5689600"/>
          <p14:tracePt t="65900" x="1608138" y="5680075"/>
          <p14:tracePt t="65902" x="1562100" y="5653088"/>
          <p14:tracePt t="65917" x="1543050" y="5643563"/>
          <p14:tracePt t="65918" x="1516063" y="5634038"/>
          <p14:tracePt t="65933" x="1498600" y="5624513"/>
          <p14:tracePt t="65935" x="1470025" y="5607050"/>
          <p14:tracePt t="65950" x="1470025" y="5597525"/>
          <p14:tracePt t="65952" x="1462088" y="5588000"/>
          <p14:tracePt t="65967" x="1433513" y="5570538"/>
          <p14:tracePt t="65968" x="1425575" y="5561013"/>
          <p14:tracePt t="65983" x="1416050" y="5543550"/>
          <p14:tracePt t="65985" x="1406525" y="5524500"/>
          <p14:tracePt t="66000" x="1406525" y="5514975"/>
          <p14:tracePt t="66002" x="1397000" y="5507038"/>
          <p14:tracePt t="66017" x="1389063" y="5497513"/>
          <p14:tracePt t="66018" x="1389063" y="5478463"/>
          <p14:tracePt t="66033" x="1389063" y="5461000"/>
          <p14:tracePt t="66034" x="1389063" y="5441950"/>
          <p14:tracePt t="66036" x="1389063" y="5424488"/>
          <p14:tracePt t="66050" x="1389063" y="5414963"/>
          <p14:tracePt t="66052" x="1389063" y="5397500"/>
          <p14:tracePt t="66067" x="1389063" y="5368925"/>
          <p14:tracePt t="66069" x="1389063" y="5341938"/>
          <p14:tracePt t="66083" x="1389063" y="5324475"/>
          <p14:tracePt t="66085" x="1389063" y="5305425"/>
          <p14:tracePt t="66100" x="1389063" y="5268913"/>
          <p14:tracePt t="66102" x="1389063" y="5251450"/>
          <p14:tracePt t="66116" x="1389063" y="5232400"/>
          <p14:tracePt t="66133" x="1389063" y="5222875"/>
          <p14:tracePt t="66150" x="1389063" y="5205413"/>
          <p14:tracePt t="66152" x="1406525" y="5186363"/>
          <p14:tracePt t="66167" x="1416050" y="5168900"/>
          <p14:tracePt t="66183" x="1433513" y="5149850"/>
          <p14:tracePt t="66184" x="1443038" y="5141913"/>
          <p14:tracePt t="66200" x="1462088" y="5122863"/>
          <p14:tracePt t="66201" x="1479550" y="5113338"/>
          <p14:tracePt t="66217" x="1498600" y="5105400"/>
          <p14:tracePt t="66217" x="1525588" y="5095875"/>
          <p14:tracePt t="66233" x="1543050" y="5086350"/>
          <p14:tracePt t="66234" x="1571625" y="5068888"/>
          <p14:tracePt t="66250" x="1589088" y="5068888"/>
          <p14:tracePt t="66251" x="1608138" y="5068888"/>
          <p14:tracePt t="66267" x="1625600" y="5068888"/>
          <p14:tracePt t="66267" x="1644650" y="5068888"/>
          <p14:tracePt t="66285" x="1662113" y="5068888"/>
          <p14:tracePt t="66300" x="1671638" y="5068888"/>
          <p14:tracePt t="66302" x="1681163" y="5068888"/>
          <p14:tracePt t="66317" x="1698625" y="5068888"/>
          <p14:tracePt t="66317" x="1708150" y="5068888"/>
          <p14:tracePt t="66333" x="1717675" y="5068888"/>
          <p14:tracePt t="66334" x="1727200" y="5068888"/>
          <p14:tracePt t="66350" x="1735138" y="5068888"/>
          <p14:tracePt t="66367" x="1763713" y="5076825"/>
          <p14:tracePt t="66367" x="1771650" y="5086350"/>
          <p14:tracePt t="66383" x="1771650" y="5095875"/>
          <p14:tracePt t="66384" x="1781175" y="5113338"/>
          <p14:tracePt t="66400" x="1790700" y="5122863"/>
          <p14:tracePt t="66401" x="1800225" y="5132388"/>
          <p14:tracePt t="66403" x="1808163" y="5141913"/>
          <p14:tracePt t="66433" x="1817688" y="5159375"/>
          <p14:tracePt t="66434" x="1817688" y="5168900"/>
          <p14:tracePt t="66436" x="1827213" y="5178425"/>
          <p14:tracePt t="66450" x="1827213" y="5186363"/>
          <p14:tracePt t="66451" x="1836738" y="5205413"/>
          <p14:tracePt t="66467" x="1854200" y="5241925"/>
          <p14:tracePt t="66470" x="1863725" y="5251450"/>
          <p14:tracePt t="66500" x="1863725" y="5268913"/>
          <p14:tracePt t="66501" x="1863725" y="5278438"/>
          <p14:tracePt t="66516" x="1863725" y="5287963"/>
          <p14:tracePt t="66517" x="1863725" y="5295900"/>
          <p14:tracePt t="66533" x="1863725" y="5314950"/>
          <p14:tracePt t="66534" x="1863725" y="5324475"/>
          <p14:tracePt t="66536" x="1863725" y="5332413"/>
          <p14:tracePt t="66550" x="1863725" y="5341938"/>
          <p14:tracePt t="66552" x="1863725" y="5351463"/>
          <p14:tracePt t="66567" x="1863725" y="5368925"/>
          <p14:tracePt t="66569" x="1863725" y="5378450"/>
          <p14:tracePt t="66583" x="1863725" y="5387975"/>
          <p14:tracePt t="66585" x="1854200" y="5405438"/>
          <p14:tracePt t="66600" x="1844675" y="5414963"/>
          <p14:tracePt t="66602" x="1844675" y="5424488"/>
          <p14:tracePt t="66617" x="1827213" y="5451475"/>
          <p14:tracePt t="66618" x="1817688" y="5470525"/>
          <p14:tracePt t="66633" x="1800225" y="5487988"/>
          <p14:tracePt t="66635" x="1790700" y="5497513"/>
          <p14:tracePt t="66650" x="1781175" y="5507038"/>
          <p14:tracePt t="66667" x="1763713" y="5524500"/>
          <p14:tracePt t="66668" x="1754188" y="5534025"/>
          <p14:tracePt t="66683" x="1744663" y="5543550"/>
          <p14:tracePt t="66685" x="1735138" y="5551488"/>
          <p14:tracePt t="66700" x="1727200" y="5561013"/>
          <p14:tracePt t="66717" x="1708150" y="5580063"/>
          <p14:tracePt t="66718" x="1698625" y="5588000"/>
          <p14:tracePt t="66750" x="1681163" y="5597525"/>
          <p14:tracePt t="66751" x="1671638" y="5597525"/>
          <p14:tracePt t="66767" x="1654175" y="5597525"/>
          <p14:tracePt t="66783" x="1644650" y="5607050"/>
          <p14:tracePt t="66784" x="1635125" y="5607050"/>
          <p14:tracePt t="66800" x="1617663" y="5607050"/>
          <p14:tracePt t="66801" x="1598613" y="5607050"/>
          <p14:tracePt t="66816" x="1579563" y="5607050"/>
          <p14:tracePt t="66817" x="1562100" y="5607050"/>
          <p14:tracePt t="66833" x="1543050" y="5607050"/>
          <p14:tracePt t="66837" x="1516063" y="5607050"/>
          <p14:tracePt t="66851" x="1506538" y="5607050"/>
          <p14:tracePt t="66867" x="1498600" y="5607050"/>
          <p14:tracePt t="66868" x="1489075" y="5607050"/>
          <p14:tracePt t="66883" x="1479550" y="5607050"/>
          <p14:tracePt t="66884" x="1470025" y="5607050"/>
          <p14:tracePt t="66900" x="1462088" y="5597525"/>
          <p14:tracePt t="66916" x="1452563" y="5588000"/>
          <p14:tracePt t="66917" x="1433513" y="5570538"/>
          <p14:tracePt t="66919" x="1433513" y="5561013"/>
          <p14:tracePt t="66933" x="1425575" y="5551488"/>
          <p14:tracePt t="66935" x="1416050" y="5534025"/>
          <p14:tracePt t="66950" x="1406525" y="5514975"/>
          <p14:tracePt t="66952" x="1397000" y="5487988"/>
          <p14:tracePt t="66967" x="1379538" y="5451475"/>
          <p14:tracePt t="66969" x="1370013" y="5434013"/>
          <p14:tracePt t="66983" x="1360488" y="5414963"/>
          <p14:tracePt t="67000" x="1360488" y="5405438"/>
          <p14:tracePt t="67002" x="1352550" y="5387975"/>
          <p14:tracePt t="67016" x="1352550" y="5378450"/>
          <p14:tracePt t="67018" x="1352550" y="5368925"/>
          <p14:tracePt t="67033" x="1352550" y="5360988"/>
          <p14:tracePt t="67035" x="1352550" y="5351463"/>
          <p14:tracePt t="67050" x="1352550" y="5341938"/>
          <p14:tracePt t="67066" x="1352550" y="5332413"/>
          <p14:tracePt t="67068" x="1352550" y="5314950"/>
          <p14:tracePt t="67083" x="1352550" y="5305425"/>
          <p14:tracePt t="67085" x="1352550" y="5295900"/>
          <p14:tracePt t="67100" x="1352550" y="5287963"/>
          <p14:tracePt t="67102" x="1352550" y="5268913"/>
          <p14:tracePt t="67117" x="1360488" y="5259388"/>
          <p14:tracePt t="67118" x="1389063" y="5232400"/>
          <p14:tracePt t="67133" x="1397000" y="5222875"/>
          <p14:tracePt t="67135" x="1406525" y="5222875"/>
          <p14:tracePt t="67150" x="1416050" y="5214938"/>
          <p14:tracePt t="67152" x="1425575" y="5205413"/>
          <p14:tracePt t="67167" x="1433513" y="5195888"/>
          <p14:tracePt t="67168" x="1443038" y="5186363"/>
          <p14:tracePt t="67183" x="1452563" y="5178425"/>
          <p14:tracePt t="67200" x="1462088" y="5168900"/>
          <p14:tracePt t="67202" x="1470025" y="5168900"/>
          <p14:tracePt t="67217" x="1489075" y="5149850"/>
          <p14:tracePt t="67218" x="1498600" y="5149850"/>
          <p14:tracePt t="67233" x="1506538" y="5149850"/>
          <p14:tracePt t="67235" x="1516063" y="5141913"/>
          <p14:tracePt t="67250" x="1535113" y="5141913"/>
          <p14:tracePt t="67267" x="1543050" y="5141913"/>
          <p14:tracePt t="67268" x="1562100" y="5141913"/>
          <p14:tracePt t="67283" x="1571625" y="5141913"/>
          <p14:tracePt t="67284" x="1579563" y="5141913"/>
          <p14:tracePt t="67301" x="1644650" y="5141913"/>
          <p14:tracePt t="67317" x="1671638" y="5141913"/>
          <p14:tracePt t="67318" x="1690688" y="5141913"/>
          <p14:tracePt t="67333" x="1708150" y="5141913"/>
          <p14:tracePt t="67334" x="1744663" y="5141913"/>
          <p14:tracePt t="67350" x="1754188" y="5141913"/>
          <p14:tracePt t="67366" x="1771650" y="5141913"/>
          <p14:tracePt t="67367" x="1781175" y="5141913"/>
          <p14:tracePt t="67383" x="1790700" y="5141913"/>
          <p14:tracePt t="67384" x="1800225" y="5149850"/>
          <p14:tracePt t="67413" x="1808163" y="5159375"/>
          <p14:tracePt t="67430" x="1827213" y="5168900"/>
          <p14:tracePt t="67433" x="1836738" y="5178425"/>
          <p14:tracePt t="67450" x="1836738" y="5186363"/>
          <p14:tracePt t="67467" x="1844675" y="5195888"/>
          <p14:tracePt t="67483" x="1844675" y="5205413"/>
          <p14:tracePt t="67484" x="1854200" y="5214938"/>
          <p14:tracePt t="67500" x="1854200" y="5232400"/>
          <p14:tracePt t="67501" x="1854200" y="5241925"/>
          <p14:tracePt t="67517" x="1863725" y="5251450"/>
          <p14:tracePt t="67517" x="1863725" y="5259388"/>
          <p14:tracePt t="67533" x="1863725" y="5268913"/>
          <p14:tracePt t="67534" x="1873250" y="5287963"/>
          <p14:tracePt t="67550" x="1873250" y="5295900"/>
          <p14:tracePt t="67567" x="1881188" y="5305425"/>
          <p14:tracePt t="67583" x="1881188" y="5324475"/>
          <p14:tracePt t="67584" x="1881188" y="5332413"/>
          <p14:tracePt t="67606" x="1881188" y="5341938"/>
          <p14:tracePt t="67617" x="1881188" y="5351463"/>
          <p14:tracePt t="67633" x="1881188" y="5360988"/>
          <p14:tracePt t="67650" x="1881188" y="5368925"/>
          <p14:tracePt t="67651" x="1881188" y="5378450"/>
          <p14:tracePt t="67670" x="1881188" y="5387975"/>
          <p14:tracePt t="67683" x="1881188" y="5405438"/>
          <p14:tracePt t="67686" x="1881188" y="5414963"/>
          <p14:tracePt t="67702" x="1881188" y="5424488"/>
          <p14:tracePt t="67718" x="1881188" y="5434013"/>
          <p14:tracePt t="67733" x="1873250" y="5451475"/>
          <p14:tracePt t="67735" x="1863725" y="5461000"/>
          <p14:tracePt t="67750" x="1854200" y="5461000"/>
          <p14:tracePt t="67752" x="1854200" y="5470525"/>
          <p14:tracePt t="67766" x="1844675" y="5497513"/>
          <p14:tracePt t="67783" x="1844675" y="5507038"/>
          <p14:tracePt t="68174" x="1844675" y="5524500"/>
          <p14:tracePt t="68177" x="1844675" y="5534025"/>
          <p14:tracePt t="68190" x="1844675" y="5543550"/>
          <p14:tracePt t="68200" x="1844675" y="5551488"/>
          <p14:tracePt t="68216" x="1844675" y="5561013"/>
          <p14:tracePt t="68233" x="1844675" y="5570538"/>
          <p14:tracePt t="68250" x="1844675" y="5580063"/>
          <p14:tracePt t="68251" x="1844675" y="5588000"/>
          <p14:tracePt t="68266" x="1844675" y="5607050"/>
          <p14:tracePt t="68267" x="1844675" y="5616575"/>
          <p14:tracePt t="68269" x="1844675" y="5624513"/>
          <p14:tracePt t="68286" x="1854200" y="5634038"/>
          <p14:tracePt t="68300" x="1854200" y="5643563"/>
          <p14:tracePt t="68303" x="1863725" y="5653088"/>
          <p14:tracePt t="68318" x="1873250" y="5661025"/>
          <p14:tracePt t="68333" x="1881188" y="5670550"/>
          <p14:tracePt t="68350" x="1890713" y="5680075"/>
          <p14:tracePt t="68352" x="1909763" y="5697538"/>
          <p14:tracePt t="68366" x="1927225" y="5707063"/>
          <p14:tracePt t="68368" x="1973263" y="5753100"/>
          <p14:tracePt t="68383" x="2019300" y="5789613"/>
          <p14:tracePt t="68384" x="2073275" y="5826125"/>
          <p14:tracePt t="68386" x="2119313" y="5881688"/>
          <p14:tracePt t="68400" x="2155825" y="5899150"/>
          <p14:tracePt t="68402" x="2182813" y="5926138"/>
          <p14:tracePt t="68416" x="2238375" y="5962650"/>
          <p14:tracePt t="68419" x="2265363" y="5999163"/>
          <p14:tracePt t="68433" x="2311400" y="6027738"/>
          <p14:tracePt t="68435" x="2328863" y="6045200"/>
          <p14:tracePt t="68450" x="2338388" y="6054725"/>
          <p14:tracePt t="68452" x="2347913" y="6054725"/>
          <p14:tracePt t="68466" x="2365375" y="6064250"/>
          <p14:tracePt t="68468" x="2374900" y="6064250"/>
          <p14:tracePt t="68483" x="2384425" y="6072188"/>
          <p14:tracePt t="68944" x="2374900" y="6072188"/>
          <p14:tracePt t="68960" x="2365375" y="6064250"/>
          <p14:tracePt t="68963" x="2357438" y="6054725"/>
          <p14:tracePt t="68976" x="2338388" y="6035675"/>
          <p14:tracePt t="68983" x="2328863" y="6027738"/>
          <p14:tracePt t="69000" x="2328863" y="6018213"/>
          <p14:tracePt t="69001" x="2320925" y="6008688"/>
          <p14:tracePt t="69017" x="2311400" y="5991225"/>
          <p14:tracePt t="69017" x="2284413" y="5962650"/>
          <p14:tracePt t="69033" x="2274888" y="5945188"/>
          <p14:tracePt t="69034" x="2255838" y="5926138"/>
          <p14:tracePt t="69050" x="2238375" y="5889625"/>
          <p14:tracePt t="69051" x="2228850" y="5881688"/>
          <p14:tracePt t="69067" x="2211388" y="5853113"/>
          <p14:tracePt t="69067" x="2174875" y="5826125"/>
          <p14:tracePt t="69083" x="2155825" y="5807075"/>
          <p14:tracePt t="69084" x="2146300" y="5780088"/>
          <p14:tracePt t="69100" x="2128838" y="5762625"/>
          <p14:tracePt t="69101" x="2109788" y="5743575"/>
          <p14:tracePt t="69103" x="2100263" y="5726113"/>
          <p14:tracePt t="69117" x="2082800" y="5707063"/>
          <p14:tracePt t="69119" x="2073275" y="5697538"/>
          <p14:tracePt t="69133" x="2055813" y="5680075"/>
          <p14:tracePt t="69136" x="2046288" y="5670550"/>
          <p14:tracePt t="69150" x="2027238" y="5653088"/>
          <p14:tracePt t="69152" x="2019300" y="5643563"/>
          <p14:tracePt t="69167" x="2000250" y="5634038"/>
          <p14:tracePt t="69169" x="1990725" y="5624513"/>
          <p14:tracePt t="69183" x="1982788" y="5616575"/>
          <p14:tracePt t="69185" x="1973263" y="5616575"/>
          <p14:tracePt t="69200" x="1973263" y="5607050"/>
          <p14:tracePt t="69202" x="1963738" y="5597525"/>
          <p14:tracePt t="69216" x="1946275" y="5570538"/>
          <p14:tracePt t="69233" x="1936750" y="5561013"/>
          <p14:tracePt t="69236" x="1909763" y="5534025"/>
          <p14:tracePt t="69250" x="1890713" y="5514975"/>
          <p14:tracePt t="69252" x="1881188" y="5507038"/>
          <p14:tracePt t="69267" x="1873250" y="5497513"/>
          <p14:tracePt t="69269" x="1863725" y="5497513"/>
          <p14:tracePt t="69286" x="1844675" y="5470525"/>
          <p14:tracePt t="69300" x="1836738" y="5461000"/>
          <p14:tracePt t="69317" x="1827213" y="5451475"/>
          <p14:tracePt t="69318" x="1817688" y="5441950"/>
          <p14:tracePt t="69333" x="1808163" y="5434013"/>
          <p14:tracePt t="69376" x="1800225" y="5424488"/>
          <p14:tracePt t="69392" x="1790700" y="5424488"/>
          <p14:tracePt t="69424" x="1781175" y="5414963"/>
          <p14:tracePt t="69651" x="1781175" y="5434013"/>
          <p14:tracePt t="69663" x="1781175" y="5441950"/>
          <p14:tracePt t="69679" x="1781175" y="5461000"/>
          <p14:tracePt t="69683" x="1790700" y="5470525"/>
          <p14:tracePt t="69700" x="1800225" y="5478463"/>
          <p14:tracePt t="69716" x="1808163" y="5497513"/>
          <p14:tracePt t="69733" x="1817688" y="5507038"/>
          <p14:tracePt t="69734" x="1817688" y="5514975"/>
          <p14:tracePt t="69750" x="1827213" y="5534025"/>
          <p14:tracePt t="69751" x="1836738" y="5543550"/>
          <p14:tracePt t="69767" x="1844675" y="5551488"/>
          <p14:tracePt t="69767" x="1844675" y="5561013"/>
          <p14:tracePt t="69783" x="1854200" y="5580063"/>
          <p14:tracePt t="69784" x="1873250" y="5597525"/>
          <p14:tracePt t="69800" x="1873250" y="5607050"/>
          <p14:tracePt t="69801" x="1881188" y="5634038"/>
          <p14:tracePt t="69816" x="1900238" y="5653088"/>
          <p14:tracePt t="69817" x="1909763" y="5670550"/>
          <p14:tracePt t="69833" x="1917700" y="5680075"/>
          <p14:tracePt t="69834" x="1936750" y="5697538"/>
          <p14:tracePt t="69850" x="1946275" y="5707063"/>
          <p14:tracePt t="69851" x="1946275" y="5743575"/>
          <p14:tracePt t="69867" x="1963738" y="5762625"/>
          <p14:tracePt t="69867" x="1982788" y="5780088"/>
          <p14:tracePt t="69883" x="1990725" y="5789613"/>
          <p14:tracePt t="69884" x="2000250" y="5807075"/>
          <p14:tracePt t="69900" x="2019300" y="5826125"/>
          <p14:tracePt t="69901" x="2036763" y="5862638"/>
          <p14:tracePt t="69903" x="2063750" y="5889625"/>
          <p14:tracePt t="69917" x="2082800" y="5908675"/>
          <p14:tracePt t="69919" x="2092325" y="5918200"/>
          <p14:tracePt t="69933" x="2100263" y="5935663"/>
          <p14:tracePt t="69935" x="2119313" y="5954713"/>
          <p14:tracePt t="69950" x="2128838" y="5962650"/>
          <p14:tracePt t="69952" x="2146300" y="5991225"/>
          <p14:tracePt t="69967" x="2155825" y="5999163"/>
          <p14:tracePt t="69969" x="2165350" y="6018213"/>
          <p14:tracePt t="69983" x="2174875" y="6027738"/>
          <p14:tracePt t="69985" x="2174875" y="6045200"/>
          <p14:tracePt t="70000" x="2182813" y="6054725"/>
          <p14:tracePt t="70002" x="2192338" y="6054725"/>
          <p14:tracePt t="70016" x="2201863" y="6064250"/>
          <p14:tracePt t="70018" x="2201863" y="6072188"/>
          <p14:tracePt t="70033" x="2211388" y="6081713"/>
          <p14:tracePt t="70034" x="2219325" y="6091238"/>
          <p14:tracePt t="70050" x="2228850" y="6100763"/>
          <p14:tracePt t="70067" x="2238375" y="6118225"/>
          <p14:tracePt t="70068" x="2238375" y="6127750"/>
          <p14:tracePt t="70083" x="2247900" y="6127750"/>
          <p14:tracePt t="70100" x="2247900" y="6137275"/>
          <p14:tracePt t="70102" x="2255838" y="6154738"/>
          <p14:tracePt t="70129" x="2255838" y="6164263"/>
          <p14:tracePt t="70226" x="2265363" y="6173788"/>
          <p14:tracePt t="70305" x="2274888" y="6181725"/>
          <p14:tracePt t="70321" x="2284413" y="6191250"/>
          <p14:tracePt t="71619" x="2301875" y="6191250"/>
          <p14:tracePt t="71623" x="2311400" y="6191250"/>
          <p14:tracePt t="71635" x="2338388" y="6181725"/>
          <p14:tracePt t="71650" x="2347913" y="6181725"/>
          <p14:tracePt t="71651" x="2365375" y="6173788"/>
          <p14:tracePt t="71667" x="2384425" y="6164263"/>
          <p14:tracePt t="71668" x="2420938" y="6154738"/>
          <p14:tracePt t="71683" x="2438400" y="6154738"/>
          <p14:tracePt t="71684" x="2457450" y="6145213"/>
          <p14:tracePt t="71700" x="2466975" y="6145213"/>
          <p14:tracePt t="71701" x="2484438" y="6145213"/>
          <p14:tracePt t="71716" x="2493963" y="6137275"/>
          <p14:tracePt t="71717" x="2503488" y="6137275"/>
          <p14:tracePt t="71719" x="2520950" y="6127750"/>
          <p14:tracePt t="71733" x="2530475" y="6118225"/>
          <p14:tracePt t="71735" x="2547938" y="6118225"/>
          <p14:tracePt t="71750" x="2576513" y="6108700"/>
          <p14:tracePt t="71752" x="2593975" y="6100763"/>
          <p14:tracePt t="71767" x="2613025" y="6091238"/>
          <p14:tracePt t="71769" x="2620963" y="6091238"/>
          <p14:tracePt t="71783" x="2630488" y="6081713"/>
          <p14:tracePt t="71800" x="2640013" y="6072188"/>
          <p14:tracePt t="71801" x="2649538" y="6072188"/>
          <p14:tracePt t="71816" x="2657475" y="6072188"/>
          <p14:tracePt t="71818" x="2657475" y="6064250"/>
          <p14:tracePt t="72172" x="2667000" y="6064250"/>
          <p14:tracePt t="72187" x="2667000" y="6072188"/>
          <p14:tracePt t="72203" x="2667000" y="6081713"/>
          <p14:tracePt t="72207" x="2649538" y="6091238"/>
          <p14:tracePt t="72219" x="2640013" y="6091238"/>
          <p14:tracePt t="72235" x="2620963" y="6108700"/>
          <p14:tracePt t="72250" x="2603500" y="6118225"/>
          <p14:tracePt t="72251" x="2593975" y="6127750"/>
          <p14:tracePt t="72267" x="2593975" y="6154738"/>
          <p14:tracePt t="72283" x="2593975" y="6164263"/>
          <p14:tracePt t="72284" x="2593975" y="6173788"/>
          <p14:tracePt t="72287" x="2593975" y="6191250"/>
          <p14:tracePt t="72685" x="2593975" y="6181725"/>
          <p14:tracePt t="72689" x="2593975" y="6173788"/>
          <p14:tracePt t="72702" x="2584450" y="6164263"/>
          <p14:tracePt t="72733" x="2576513" y="6154738"/>
          <p14:tracePt t="72749" x="2566988" y="6154738"/>
          <p14:tracePt t="72765" x="2557463" y="6145213"/>
          <p14:tracePt t="72893" x="2547938" y="6145213"/>
          <p14:tracePt t="72941" x="2540000" y="6145213"/>
          <p14:tracePt t="72945" x="2530475" y="6145213"/>
          <p14:tracePt t="72957" x="2520950" y="6145213"/>
          <p14:tracePt t="72973" x="2503488" y="6154738"/>
          <p14:tracePt t="72983" x="2493963" y="6154738"/>
          <p14:tracePt t="73000" x="2474913" y="6164263"/>
          <p14:tracePt t="73001" x="2457450" y="6173788"/>
          <p14:tracePt t="73016" x="2438400" y="6173788"/>
          <p14:tracePt t="73017" x="2420938" y="6181725"/>
          <p14:tracePt t="73033" x="2401888" y="6181725"/>
          <p14:tracePt t="73034" x="2384425" y="6181725"/>
          <p14:tracePt t="73050" x="2374900" y="6181725"/>
          <p14:tracePt t="73051" x="2365375" y="6181725"/>
          <p14:tracePt t="73073" x="2357438" y="6181725"/>
          <p14:tracePt t="73085" x="2357438" y="6173788"/>
          <p14:tracePt t="73101" x="2347913" y="6164263"/>
          <p14:tracePt t="74512" x="2347913" y="6154738"/>
          <p14:tracePt t="74527" x="2347913" y="6145213"/>
          <p14:tracePt t="74533" x="2347913" y="6127750"/>
          <p14:tracePt t="74550" x="2347913" y="6108700"/>
          <p14:tracePt t="74551" x="2347913" y="6072188"/>
          <p14:tracePt t="74566" x="2347913" y="6018213"/>
          <p14:tracePt t="74567" x="2347913" y="5981700"/>
          <p14:tracePt t="74583" x="2347913" y="5926138"/>
          <p14:tracePt t="74584" x="2347913" y="5872163"/>
          <p14:tracePt t="74600" x="2347913" y="5799138"/>
          <p14:tracePt t="74601" x="2347913" y="5716588"/>
          <p14:tracePt t="74616" x="2347913" y="5624513"/>
          <p14:tracePt t="74617" x="2347913" y="5551488"/>
          <p14:tracePt t="74633" x="2347913" y="5487988"/>
          <p14:tracePt t="74634" x="2347913" y="5434013"/>
          <p14:tracePt t="74650" x="2347913" y="5414963"/>
          <p14:tracePt t="74651" x="2347913" y="5368925"/>
          <p14:tracePt t="74666" x="2347913" y="5341938"/>
          <p14:tracePt t="74667" x="2357438" y="5324475"/>
          <p14:tracePt t="74683" x="2357438" y="5314950"/>
          <p14:tracePt t="74684" x="2357438" y="5287963"/>
          <p14:tracePt t="74700" x="2365375" y="5278438"/>
          <p14:tracePt t="74701" x="2365375" y="5251450"/>
          <p14:tracePt t="74716" x="2374900" y="5241925"/>
          <p14:tracePt t="74717" x="2374900" y="5232400"/>
          <p14:tracePt t="74719" x="2384425" y="5205413"/>
          <p14:tracePt t="74750" x="2393950" y="5186363"/>
          <p14:tracePt t="74751" x="2401888" y="5159375"/>
          <p14:tracePt t="74767" x="2411413" y="5141913"/>
          <p14:tracePt t="74768" x="2411413" y="5132388"/>
          <p14:tracePt t="74783" x="2411413" y="5113338"/>
          <p14:tracePt t="74785" x="2420938" y="5095875"/>
          <p14:tracePt t="74800" x="2420938" y="5086350"/>
          <p14:tracePt t="74802" x="2430463" y="5049838"/>
          <p14:tracePt t="74816" x="2430463" y="5032375"/>
          <p14:tracePt t="74819" x="2438400" y="5022850"/>
          <p14:tracePt t="74833" x="2447925" y="5013325"/>
          <p14:tracePt t="74835" x="2447925" y="5003800"/>
          <p14:tracePt t="74850" x="2447925" y="4995863"/>
          <p14:tracePt t="74913" x="2447925" y="4986338"/>
          <p14:tracePt t="74929" x="2438400" y="4986338"/>
          <p14:tracePt t="74933" x="2430463" y="4986338"/>
          <p14:tracePt t="74950" x="2411413" y="4995863"/>
          <p14:tracePt t="74951" x="2393950" y="5022850"/>
          <p14:tracePt t="74966" x="2374900" y="5040313"/>
          <p14:tracePt t="74967" x="2365375" y="5049838"/>
          <p14:tracePt t="74983" x="2338388" y="5068888"/>
          <p14:tracePt t="74984" x="2328863" y="5076825"/>
          <p14:tracePt t="75000" x="2311400" y="5095875"/>
          <p14:tracePt t="75001" x="2301875" y="5095875"/>
          <p14:tracePt t="75016" x="2292350" y="5105400"/>
          <p14:tracePt t="75017" x="2274888" y="5122863"/>
          <p14:tracePt t="75033" x="2265363" y="5132388"/>
          <p14:tracePt t="75034" x="2255838" y="5141913"/>
          <p14:tracePt t="75050" x="2238375" y="5159375"/>
          <p14:tracePt t="75051" x="2211388" y="5168900"/>
          <p14:tracePt t="75066" x="2182813" y="5205413"/>
          <p14:tracePt t="75067" x="2146300" y="5222875"/>
          <p14:tracePt t="75083" x="2128838" y="5241925"/>
          <p14:tracePt t="75084" x="2092325" y="5259388"/>
          <p14:tracePt t="75100" x="2063750" y="5295900"/>
          <p14:tracePt t="75101" x="2027238" y="5332413"/>
          <p14:tracePt t="75116" x="2009775" y="5351463"/>
          <p14:tracePt t="75117" x="1973263" y="5397500"/>
          <p14:tracePt t="75133" x="1946275" y="5424488"/>
          <p14:tracePt t="75134" x="1909763" y="5461000"/>
          <p14:tracePt t="75150" x="1890713" y="5478463"/>
          <p14:tracePt t="75151" x="1854200" y="5524500"/>
          <p14:tracePt t="75153" x="1844675" y="5543550"/>
          <p14:tracePt t="75166" x="1827213" y="5580063"/>
          <p14:tracePt t="75169" x="1790700" y="5607050"/>
          <p14:tracePt t="75183" x="1771650" y="5624513"/>
          <p14:tracePt t="75185" x="1744663" y="5661025"/>
          <p14:tracePt t="75200" x="1717675" y="5680075"/>
          <p14:tracePt t="75202" x="1690688" y="5697538"/>
          <p14:tracePt t="75217" x="1671638" y="5726113"/>
          <p14:tracePt t="75218" x="1635125" y="5753100"/>
          <p14:tracePt t="75233" x="1617663" y="5762625"/>
          <p14:tracePt t="75235" x="1589088" y="5799138"/>
          <p14:tracePt t="75251" x="1552575" y="5826125"/>
          <p14:tracePt t="75253" x="1543050" y="5826125"/>
          <p14:tracePt t="75267" x="1525588" y="5843588"/>
          <p14:tracePt t="75269" x="1516063" y="5853113"/>
          <p14:tracePt t="75283" x="1489075" y="5899150"/>
          <p14:tracePt t="75285" x="1479550" y="5908675"/>
          <p14:tracePt t="75300" x="1462088" y="5926138"/>
          <p14:tracePt t="75302" x="1452563" y="5926138"/>
          <p14:tracePt t="75316" x="1433513" y="5945188"/>
          <p14:tracePt t="75319" x="1416050" y="5972175"/>
          <p14:tracePt t="75333" x="1406525" y="5991225"/>
          <p14:tracePt t="75335" x="1389063" y="6008688"/>
          <p14:tracePt t="75350" x="1379538" y="6018213"/>
          <p14:tracePt t="75351" x="1370013" y="6027738"/>
          <p14:tracePt t="75366" x="1352550" y="6045200"/>
          <p14:tracePt t="75368" x="1333500" y="6064250"/>
          <p14:tracePt t="75383" x="1323975" y="6072188"/>
          <p14:tracePt t="75385" x="1316038" y="6081713"/>
          <p14:tracePt t="75400" x="1296988" y="6091238"/>
          <p14:tracePt t="75402" x="1287463" y="6100763"/>
          <p14:tracePt t="75416" x="1279525" y="6108700"/>
          <p14:tracePt t="75418" x="1270000" y="6118225"/>
          <p14:tracePt t="75569" x="1287463" y="6100763"/>
          <p14:tracePt t="75573" x="1323975" y="6072188"/>
          <p14:tracePt t="75585" x="1352550" y="6035675"/>
          <p14:tracePt t="75599" x="1379538" y="6018213"/>
          <p14:tracePt t="75601" x="1425575" y="5972175"/>
          <p14:tracePt t="75616" x="1470025" y="5918200"/>
          <p14:tracePt t="75618" x="1525588" y="5872163"/>
          <p14:tracePt t="75633" x="1552575" y="5835650"/>
          <p14:tracePt t="75635" x="1608138" y="5799138"/>
          <p14:tracePt t="75649" x="1644650" y="5753100"/>
          <p14:tracePt t="75651" x="1690688" y="5697538"/>
          <p14:tracePt t="75666" x="1744663" y="5653088"/>
          <p14:tracePt t="75668" x="1763713" y="5616575"/>
          <p14:tracePt t="75683" x="1808163" y="5570538"/>
          <p14:tracePt t="75683" x="1844675" y="5543550"/>
          <p14:tracePt t="75685" x="1890713" y="5487988"/>
          <p14:tracePt t="75700" x="1917700" y="5461000"/>
          <p14:tracePt t="75701" x="1946275" y="5424488"/>
          <p14:tracePt t="75716" x="1982788" y="5387975"/>
          <p14:tracePt t="75718" x="2000250" y="5368925"/>
          <p14:tracePt t="75733" x="2019300" y="5360988"/>
          <p14:tracePt t="75735" x="2055813" y="5341938"/>
          <p14:tracePt t="75749" x="2073275" y="5324475"/>
          <p14:tracePt t="75751" x="2082800" y="5314950"/>
          <p14:tracePt t="75766" x="2100263" y="5305425"/>
          <p14:tracePt t="75768" x="2128838" y="5287963"/>
          <p14:tracePt t="75783" x="2136775" y="5278438"/>
          <p14:tracePt t="75785" x="2146300" y="5268913"/>
          <p14:tracePt t="75800" x="2155825" y="5259388"/>
          <p14:tracePt t="75801" x="2155825" y="5251450"/>
          <p14:tracePt t="75816" x="2165350" y="5232400"/>
          <p14:tracePt t="75818" x="2174875" y="5222875"/>
          <p14:tracePt t="75833" x="2182813" y="5214938"/>
          <p14:tracePt t="75835" x="2201863" y="5195888"/>
          <p14:tracePt t="75850" x="2219325" y="5178425"/>
          <p14:tracePt t="75851" x="2228850" y="5168900"/>
          <p14:tracePt t="75866" x="2238375" y="5168900"/>
          <p14:tracePt t="75868" x="2255838" y="5149850"/>
          <p14:tracePt t="75883" x="2265363" y="5141913"/>
          <p14:tracePt t="75885" x="2292350" y="5122863"/>
          <p14:tracePt t="75900" x="2301875" y="5113338"/>
          <p14:tracePt t="75901" x="2311400" y="5105400"/>
          <p14:tracePt t="75916" x="2320925" y="5095875"/>
          <p14:tracePt t="75918" x="2320925" y="5086350"/>
          <p14:tracePt t="75933" x="2328863" y="5076825"/>
          <p14:tracePt t="75950" x="2328863" y="5068888"/>
          <p14:tracePt t="75951" x="2338388" y="5068888"/>
          <p14:tracePt t="75983" x="2347913" y="5059363"/>
          <p14:tracePt t="75985" x="2347913" y="5049838"/>
          <p14:tracePt t="76082" x="2347913" y="5040313"/>
          <p14:tracePt t="76085" x="2338388" y="5040313"/>
          <p14:tracePt t="76100" x="2328863" y="5049838"/>
          <p14:tracePt t="76101" x="2320925" y="5059363"/>
          <p14:tracePt t="76116" x="2311400" y="5059363"/>
          <p14:tracePt t="76118" x="2292350" y="5076825"/>
          <p14:tracePt t="76133" x="2284413" y="5086350"/>
          <p14:tracePt t="76134" x="2265363" y="5105400"/>
          <p14:tracePt t="76150" x="2247900" y="5122863"/>
          <p14:tracePt t="76151" x="2211388" y="5149850"/>
          <p14:tracePt t="76166" x="2192338" y="5168900"/>
          <p14:tracePt t="76167" x="2182813" y="5186363"/>
          <p14:tracePt t="76183" x="2165350" y="5205413"/>
          <p14:tracePt t="76184" x="2146300" y="5222875"/>
          <p14:tracePt t="76200" x="2109788" y="5259388"/>
          <p14:tracePt t="76200" x="2082800" y="5295900"/>
          <p14:tracePt t="76216" x="2027238" y="5341938"/>
          <p14:tracePt t="76217" x="2009775" y="5360988"/>
          <p14:tracePt t="76233" x="1963738" y="5405438"/>
          <p14:tracePt t="76234" x="1927225" y="5441950"/>
          <p14:tracePt t="76250" x="1890713" y="5478463"/>
          <p14:tracePt t="76251" x="1863725" y="5507038"/>
          <p14:tracePt t="76266" x="1844675" y="5543550"/>
          <p14:tracePt t="76267" x="1817688" y="5570538"/>
          <p14:tracePt t="76285" x="1771650" y="5624513"/>
          <p14:tracePt t="76300" x="1727200" y="5661025"/>
          <p14:tracePt t="76301" x="1698625" y="5680075"/>
          <p14:tracePt t="76316" x="1681163" y="5697538"/>
          <p14:tracePt t="76317" x="1654175" y="5726113"/>
          <p14:tracePt t="76333" x="1625600" y="5753100"/>
          <p14:tracePt t="76334" x="1608138" y="5770563"/>
          <p14:tracePt t="76350" x="1589088" y="5789613"/>
          <p14:tracePt t="76351" x="1562100" y="5826125"/>
          <p14:tracePt t="76366" x="1525588" y="5853113"/>
          <p14:tracePt t="76367" x="1516063" y="5862638"/>
          <p14:tracePt t="76383" x="1498600" y="5881688"/>
          <p14:tracePt t="76384" x="1479550" y="5899150"/>
          <p14:tracePt t="76400" x="1470025" y="5918200"/>
          <p14:tracePt t="76401" x="1433513" y="5954713"/>
          <p14:tracePt t="76403" x="1433513" y="5962650"/>
          <p14:tracePt t="76416" x="1425575" y="5962650"/>
          <p14:tracePt t="76433" x="1406525" y="5981700"/>
          <p14:tracePt t="76436" x="1389063" y="5999163"/>
          <p14:tracePt t="76450" x="1370013" y="6018213"/>
          <p14:tracePt t="76452" x="1360488" y="6027738"/>
          <p14:tracePt t="76466" x="1343025" y="6045200"/>
          <p14:tracePt t="76469" x="1333500" y="6064250"/>
          <p14:tracePt t="76483" x="1323975" y="6081713"/>
          <p14:tracePt t="76485" x="1316038" y="6091238"/>
          <p14:tracePt t="76500" x="1306513" y="6100763"/>
          <p14:tracePt t="76501" x="1306513" y="6108700"/>
          <p14:tracePt t="76516" x="1306513" y="6118225"/>
          <p14:tracePt t="76518" x="1296988" y="6127750"/>
          <p14:tracePt t="78319" x="1323975" y="6108700"/>
          <p14:tracePt t="78323" x="1343025" y="6081713"/>
          <p14:tracePt t="78335" x="1370013" y="6064250"/>
          <p14:tracePt t="78350" x="1379538" y="6054725"/>
          <p14:tracePt t="78351" x="1397000" y="6035675"/>
          <p14:tracePt t="78367" x="1406525" y="6027738"/>
          <p14:tracePt t="78383" x="1416050" y="6018213"/>
          <p14:tracePt t="78384" x="1433513" y="5999163"/>
          <p14:tracePt t="78400" x="1443038" y="5991225"/>
          <p14:tracePt t="78400" x="1462088" y="5972175"/>
          <p14:tracePt t="78403" x="1470025" y="5962650"/>
          <p14:tracePt t="78416" x="1498600" y="5945188"/>
          <p14:tracePt t="78433" x="1506538" y="5935663"/>
          <p14:tracePt t="78435" x="1535113" y="5908675"/>
          <p14:tracePt t="78450" x="1552575" y="5889625"/>
          <p14:tracePt t="78467" x="1571625" y="5881688"/>
          <p14:tracePt t="78469" x="1598613" y="5853113"/>
          <p14:tracePt t="78483" x="1617663" y="5835650"/>
          <p14:tracePt t="78485" x="1635125" y="5816600"/>
          <p14:tracePt t="78500" x="1654175" y="5807075"/>
          <p14:tracePt t="78501" x="1681163" y="5789613"/>
          <p14:tracePt t="78516" x="1690688" y="5780088"/>
          <p14:tracePt t="78518" x="1708150" y="5762625"/>
          <p14:tracePt t="78533" x="1717675" y="5753100"/>
          <p14:tracePt t="78535" x="1735138" y="5743575"/>
          <p14:tracePt t="78550" x="1744663" y="5734050"/>
          <p14:tracePt t="78551" x="1754188" y="5726113"/>
          <p14:tracePt t="78566" x="1763713" y="5716588"/>
          <p14:tracePt t="78568" x="1771650" y="5716588"/>
          <p14:tracePt t="78583" x="1771650" y="5707063"/>
          <p14:tracePt t="78600" x="1781175" y="5697538"/>
          <p14:tracePt t="78623" x="1790700" y="5689600"/>
          <p14:tracePt t="80145" x="1800225" y="5689600"/>
          <p14:tracePt t="80161" x="1836738" y="5716588"/>
          <p14:tracePt t="80166" x="1844675" y="5726113"/>
          <p14:tracePt t="80183" x="1873250" y="5734050"/>
          <p14:tracePt t="80184" x="1900238" y="5753100"/>
          <p14:tracePt t="80200" x="1917700" y="5762625"/>
          <p14:tracePt t="80200" x="1936750" y="5780088"/>
          <p14:tracePt t="80216" x="1946275" y="5780088"/>
          <p14:tracePt t="80217" x="1963738" y="5799138"/>
          <p14:tracePt t="80233" x="1973263" y="5807075"/>
          <p14:tracePt t="80250" x="1973263" y="5816600"/>
          <p14:tracePt t="80251" x="1982788" y="5826125"/>
          <p14:tracePt t="80266" x="1990725" y="5835650"/>
          <p14:tracePt t="80285" x="2019300" y="5862638"/>
          <p14:tracePt t="80300" x="2036763" y="5881688"/>
          <p14:tracePt t="80301" x="2046288" y="5889625"/>
          <p14:tracePt t="80316" x="2063750" y="5899150"/>
          <p14:tracePt t="80317" x="2073275" y="5899150"/>
          <p14:tracePt t="80333" x="2082800" y="5908675"/>
          <p14:tracePt t="80334" x="2092325" y="5926138"/>
          <p14:tracePt t="80350" x="2100263" y="5935663"/>
          <p14:tracePt t="80350" x="2119313" y="5962650"/>
          <p14:tracePt t="80353" x="2128838" y="5972175"/>
          <p14:tracePt t="80366" x="2136775" y="5991225"/>
          <p14:tracePt t="80369" x="2146300" y="6008688"/>
          <p14:tracePt t="80383" x="2155825" y="6018213"/>
          <p14:tracePt t="80385" x="2174875" y="6035675"/>
          <p14:tracePt t="80400" x="2182813" y="6045200"/>
          <p14:tracePt t="80401" x="2192338" y="6054725"/>
          <p14:tracePt t="80416" x="2201863" y="6054725"/>
          <p14:tracePt t="80418" x="2211388" y="6064250"/>
          <p14:tracePt t="80433" x="2211388" y="6072188"/>
          <p14:tracePt t="80450" x="2219325" y="6081713"/>
          <p14:tracePt t="80466" x="2228850" y="6100763"/>
          <p14:tracePt t="80483" x="2228850" y="6108700"/>
          <p14:tracePt t="80485" x="2238375" y="6118225"/>
          <p14:tracePt t="80500" x="2247900" y="6137275"/>
          <p14:tracePt t="80502" x="2247900" y="6145213"/>
          <p14:tracePt t="80516" x="2255838" y="6145213"/>
          <p14:tracePt t="80533" x="2265363" y="6154738"/>
          <p14:tracePt t="80534" x="2274888" y="6173788"/>
          <p14:tracePt t="80566" x="2284413" y="6181725"/>
          <p14:tracePt t="80739" x="2284413" y="6191250"/>
          <p14:tracePt t="80743" x="2274888" y="6191250"/>
          <p14:tracePt t="80755" x="2265363" y="6181725"/>
          <p14:tracePt t="80771" x="2247900" y="6164263"/>
          <p14:tracePt t="80783" x="2228850" y="6145213"/>
          <p14:tracePt t="80800" x="2219325" y="6137275"/>
          <p14:tracePt t="80800" x="2201863" y="6118225"/>
          <p14:tracePt t="80803" x="2192338" y="6091238"/>
          <p14:tracePt t="80816" x="2174875" y="6072188"/>
          <p14:tracePt t="80819" x="2165350" y="6035675"/>
          <p14:tracePt t="80833" x="2136775" y="6008688"/>
          <p14:tracePt t="80835" x="2119313" y="5972175"/>
          <p14:tracePt t="80850" x="2109788" y="5954713"/>
          <p14:tracePt t="80852" x="2092325" y="5935663"/>
          <p14:tracePt t="80866" x="2073275" y="5918200"/>
          <p14:tracePt t="80869" x="2036763" y="5899150"/>
          <p14:tracePt t="80883" x="2019300" y="5872163"/>
          <p14:tracePt t="80885" x="2000250" y="5853113"/>
          <p14:tracePt t="80900" x="1990725" y="5835650"/>
          <p14:tracePt t="80901" x="1973263" y="5816600"/>
          <p14:tracePt t="80916" x="1963738" y="5799138"/>
          <p14:tracePt t="80933" x="1927225" y="5780088"/>
          <p14:tracePt t="80934" x="1917700" y="5762625"/>
          <p14:tracePt t="80935" x="1909763" y="5753100"/>
          <p14:tracePt t="80949" x="1900238" y="5743575"/>
          <p14:tracePt t="80951" x="1881188" y="5726113"/>
          <p14:tracePt t="80966" x="1873250" y="5716588"/>
          <p14:tracePt t="80968" x="1854200" y="5697538"/>
          <p14:tracePt t="80983" x="1844675" y="5689600"/>
          <p14:tracePt t="80984" x="1827213" y="5670550"/>
          <p14:tracePt t="81000" x="1817688" y="5661025"/>
          <p14:tracePt t="81001" x="1800225" y="5653088"/>
          <p14:tracePt t="81016" x="1781175" y="5624513"/>
          <p14:tracePt t="81017" x="1771650" y="5616575"/>
          <p14:tracePt t="81033" x="1744663" y="5607050"/>
          <p14:tracePt t="81034" x="1727200" y="5597525"/>
          <p14:tracePt t="81050" x="1708150" y="5588000"/>
          <p14:tracePt t="81050" x="1698625" y="5588000"/>
          <p14:tracePt t="81066" x="1690688" y="5580063"/>
          <p14:tracePt t="81067" x="1681163" y="5580063"/>
          <p14:tracePt t="81107" x="1671638" y="5570538"/>
          <p14:tracePt t="81283" x="1690688" y="5580063"/>
          <p14:tracePt t="81287" x="1708150" y="5588000"/>
          <p14:tracePt t="81300" x="1754188" y="5616575"/>
          <p14:tracePt t="81316" x="1771650" y="5624513"/>
          <p14:tracePt t="81317" x="1808163" y="5634038"/>
          <p14:tracePt t="81319" x="1854200" y="5670550"/>
          <p14:tracePt t="81333" x="1900238" y="5689600"/>
          <p14:tracePt t="81335" x="1917700" y="5716588"/>
          <p14:tracePt t="81350" x="1963738" y="5734050"/>
          <p14:tracePt t="81351" x="2009775" y="5770563"/>
          <p14:tracePt t="81366" x="2019300" y="5780088"/>
          <p14:tracePt t="81368" x="2046288" y="5799138"/>
          <p14:tracePt t="81383" x="2092325" y="5835650"/>
          <p14:tracePt t="81385" x="2128838" y="5853113"/>
          <p14:tracePt t="81400" x="2146300" y="5872163"/>
          <p14:tracePt t="81401" x="2174875" y="5899150"/>
          <p14:tracePt t="81416" x="2201863" y="5918200"/>
          <p14:tracePt t="81418" x="2228850" y="5935663"/>
          <p14:tracePt t="81433" x="2247900" y="5945188"/>
          <p14:tracePt t="81435" x="2265363" y="5962650"/>
          <p14:tracePt t="81450" x="2284413" y="5972175"/>
          <p14:tracePt t="81451" x="2292350" y="5981700"/>
          <p14:tracePt t="81466" x="2301875" y="5991225"/>
          <p14:tracePt t="81468" x="2320925" y="5999163"/>
          <p14:tracePt t="81483" x="2338388" y="6018213"/>
          <p14:tracePt t="81485" x="2347913" y="6027738"/>
          <p14:tracePt t="81500" x="2357438" y="6035675"/>
          <p14:tracePt t="81501" x="2365375" y="6045200"/>
          <p14:tracePt t="81516" x="2384425" y="6064250"/>
          <p14:tracePt t="81518" x="2393950" y="6072188"/>
          <p14:tracePt t="81533" x="2411413" y="6091238"/>
          <p14:tracePt t="81535" x="2420938" y="6100763"/>
          <p14:tracePt t="81550" x="2438400" y="6127750"/>
          <p14:tracePt t="81566" x="2466975" y="6154738"/>
          <p14:tracePt t="81568" x="2484438" y="6164263"/>
          <p14:tracePt t="81583" x="2503488" y="6181725"/>
          <p14:tracePt t="81585" x="2511425" y="6191250"/>
          <p14:tracePt t="81600" x="2530475" y="6210300"/>
          <p14:tracePt t="81601" x="2547938" y="6227763"/>
          <p14:tracePt t="81616" x="2557463" y="6237288"/>
          <p14:tracePt t="81619" x="2566988" y="6246813"/>
          <p14:tracePt t="81795" x="2557463" y="6237288"/>
          <p14:tracePt t="81799" x="2547938" y="6227763"/>
          <p14:tracePt t="81816" x="2530475" y="6210300"/>
          <p14:tracePt t="81817" x="2520950" y="6200775"/>
          <p14:tracePt t="81833" x="2511425" y="6191250"/>
          <p14:tracePt t="81834" x="2484438" y="6173788"/>
          <p14:tracePt t="81850" x="2457450" y="6154738"/>
          <p14:tracePt t="81850" x="2438400" y="6137275"/>
          <p14:tracePt t="81866" x="2420938" y="6118225"/>
          <p14:tracePt t="81867" x="2384425" y="6091238"/>
          <p14:tracePt t="81883" x="2365375" y="6072188"/>
          <p14:tracePt t="81884" x="2328863" y="6054725"/>
          <p14:tracePt t="81900" x="2301875" y="6035675"/>
          <p14:tracePt t="81900" x="2274888" y="6008688"/>
          <p14:tracePt t="81916" x="2247900" y="5999163"/>
          <p14:tracePt t="81917" x="2219325" y="5981700"/>
          <p14:tracePt t="81933" x="2192338" y="5962650"/>
          <p14:tracePt t="81934" x="2165350" y="5935663"/>
          <p14:tracePt t="81950" x="2136775" y="5908675"/>
          <p14:tracePt t="81950" x="2119313" y="5872163"/>
          <p14:tracePt t="81966" x="2082800" y="5843588"/>
          <p14:tracePt t="81967" x="2063750" y="5826125"/>
          <p14:tracePt t="81983" x="2046288" y="5799138"/>
          <p14:tracePt t="81984" x="2019300" y="5780088"/>
          <p14:tracePt t="82000" x="2000250" y="5762625"/>
          <p14:tracePt t="82000" x="1982788" y="5743575"/>
          <p14:tracePt t="82003" x="1963738" y="5726113"/>
          <p14:tracePt t="82016" x="1946275" y="5707063"/>
          <p14:tracePt t="82019" x="1927225" y="5680075"/>
          <p14:tracePt t="82033" x="1900238" y="5653088"/>
          <p14:tracePt t="82035" x="1890713" y="5624513"/>
          <p14:tracePt t="82050" x="1863725" y="5588000"/>
          <p14:tracePt t="82052" x="1836738" y="5570538"/>
          <p14:tracePt t="82066" x="1817688" y="5561013"/>
          <p14:tracePt t="82069" x="1800225" y="5543550"/>
          <p14:tracePt t="82083" x="1781175" y="5514975"/>
          <p14:tracePt t="82085" x="1771650" y="5514975"/>
          <p14:tracePt t="82101" x="1763713" y="5507038"/>
          <p14:tracePt t="82118" x="1754188" y="5497513"/>
          <p14:tracePt t="82357" x="1744663" y="5497513"/>
          <p14:tracePt t="82389" x="1744663" y="5507038"/>
          <p14:tracePt t="82405" x="1744663" y="5524500"/>
          <p14:tracePt t="82409" x="1744663" y="5543550"/>
          <p14:tracePt t="82421" x="1744663" y="5551488"/>
          <p14:tracePt t="82433" x="1744663" y="5570538"/>
          <p14:tracePt t="82449" x="1744663" y="5588000"/>
          <p14:tracePt t="82450" x="1754188" y="5607050"/>
          <p14:tracePt t="82466" x="1771650" y="5643563"/>
          <p14:tracePt t="82467" x="1790700" y="5661025"/>
          <p14:tracePt t="82469" x="1808163" y="5680075"/>
          <p14:tracePt t="82483" x="1827213" y="5697538"/>
          <p14:tracePt t="82485" x="1863725" y="5697538"/>
          <p14:tracePt t="82499" x="1890713" y="5697538"/>
          <p14:tracePt t="82501" x="1909763" y="5716588"/>
          <p14:tracePt t="82516" x="1927225" y="5726113"/>
          <p14:tracePt t="82517" x="1963738" y="5753100"/>
          <p14:tracePt t="82532" x="1982788" y="5770563"/>
          <p14:tracePt t="82534" x="1990725" y="5780088"/>
          <p14:tracePt t="82549" x="2009775" y="5799138"/>
          <p14:tracePt t="82550" x="2019300" y="5807075"/>
          <p14:tracePt t="82566" x="2036763" y="5826125"/>
          <p14:tracePt t="82568" x="2055813" y="5843588"/>
          <p14:tracePt t="82583" x="2073275" y="5862638"/>
          <p14:tracePt t="82583" x="2082800" y="5872163"/>
          <p14:tracePt t="82585" x="2109788" y="5881688"/>
          <p14:tracePt t="82600" x="2128838" y="5899150"/>
          <p14:tracePt t="82602" x="2136775" y="5908675"/>
          <p14:tracePt t="82616" x="2155825" y="5926138"/>
          <p14:tracePt t="82619" x="2174875" y="5954713"/>
          <p14:tracePt t="82633" x="2182813" y="5962650"/>
          <p14:tracePt t="82635" x="2192338" y="5972175"/>
          <p14:tracePt t="82650" x="2211388" y="5991225"/>
          <p14:tracePt t="82651" x="2219325" y="6008688"/>
          <p14:tracePt t="82666" x="2228850" y="6018213"/>
          <p14:tracePt t="82683" x="2238375" y="6027738"/>
          <p14:tracePt t="82684" x="2247900" y="6045200"/>
          <p14:tracePt t="82700" x="2255838" y="6054725"/>
          <p14:tracePt t="82701" x="2255838" y="6064250"/>
          <p14:tracePt t="82716" x="2265363" y="6064250"/>
          <p14:tracePt t="82718" x="2284413" y="6072188"/>
          <p14:tracePt t="82733" x="2301875" y="6081713"/>
          <p14:tracePt t="82734" x="2311400" y="6081713"/>
          <p14:tracePt t="82750" x="2320925" y="6091238"/>
          <p14:tracePt t="82751" x="2328863" y="6100763"/>
          <p14:tracePt t="82766" x="2338388" y="6108700"/>
          <p14:tracePt t="82783" x="2347913" y="6118225"/>
          <p14:tracePt t="82800" x="2357438" y="6127750"/>
          <p14:tracePt t="82801" x="2357438" y="6137275"/>
          <p14:tracePt t="82816" x="2365375" y="6145213"/>
          <p14:tracePt t="82837" x="2374900" y="6145213"/>
          <p14:tracePt t="84087" x="2374900" y="6154738"/>
          <p14:tracePt t="84103" x="2374900" y="6181725"/>
          <p14:tracePt t="84107" x="2374900" y="6200775"/>
          <p14:tracePt t="84119" x="2374900" y="6210300"/>
          <p14:tracePt t="84135" x="2374900" y="6218238"/>
          <p14:tracePt t="84167" x="2374900" y="6227763"/>
          <p14:tracePt t="84479" x="2384425" y="6237288"/>
          <p14:tracePt t="85281" x="2384425" y="6246813"/>
          <p14:tracePt t="85297" x="2393950" y="6254750"/>
          <p14:tracePt t="85301" x="2393950" y="6264275"/>
          <p14:tracePt t="85947" x="2384425" y="6264275"/>
          <p14:tracePt t="85963" x="2365375" y="6264275"/>
          <p14:tracePt t="85979" x="2347913" y="6264275"/>
          <p14:tracePt t="85983" x="2338388" y="6264275"/>
          <p14:tracePt t="85999" x="2328863" y="6264275"/>
          <p14:tracePt t="86000" x="2320925" y="6264275"/>
          <p14:tracePt t="86016" x="2311400" y="6264275"/>
          <p14:tracePt t="86017" x="2301875" y="6264275"/>
          <p14:tracePt t="86033" x="2292350" y="6264275"/>
          <p14:tracePt t="86049" x="2274888" y="6264275"/>
          <p14:tracePt t="86050" x="2265363" y="6264275"/>
          <p14:tracePt t="86066" x="2255838" y="6264275"/>
          <p14:tracePt t="86067" x="2238375" y="6264275"/>
          <p14:tracePt t="86083" x="2219325" y="6264275"/>
          <p14:tracePt t="86084" x="2201863" y="6264275"/>
          <p14:tracePt t="86099" x="2182813" y="6254750"/>
          <p14:tracePt t="86100" x="2174875" y="6254750"/>
          <p14:tracePt t="86116" x="2155825" y="6254750"/>
          <p14:tracePt t="86117" x="2146300" y="6254750"/>
          <p14:tracePt t="86133" x="2136775" y="6254750"/>
          <p14:tracePt t="86133" x="2128838" y="6254750"/>
          <p14:tracePt t="86149" x="2109788" y="6246813"/>
          <p14:tracePt t="86150" x="2092325" y="6246813"/>
          <p14:tracePt t="86166" x="2082800" y="6246813"/>
          <p14:tracePt t="86167" x="2063750" y="6246813"/>
          <p14:tracePt t="86183" x="2055813" y="6246813"/>
          <p14:tracePt t="86184" x="2036763" y="6246813"/>
          <p14:tracePt t="86199" x="2019300" y="6246813"/>
          <p14:tracePt t="86216" x="2000250" y="6246813"/>
          <p14:tracePt t="86217" x="1982788" y="6246813"/>
          <p14:tracePt t="86219" x="1973263" y="6246813"/>
          <p14:tracePt t="86233" x="1946275" y="6246813"/>
          <p14:tracePt t="86235" x="1936750" y="6246813"/>
          <p14:tracePt t="86249" x="1917700" y="6246813"/>
          <p14:tracePt t="86251" x="1900238" y="6246813"/>
          <p14:tracePt t="86266" x="1873250" y="6246813"/>
          <p14:tracePt t="86268" x="1844675" y="6246813"/>
          <p14:tracePt t="86286" x="1808163" y="6246813"/>
          <p14:tracePt t="86300" x="1800225" y="6246813"/>
          <p14:tracePt t="86301" x="1781175" y="6246813"/>
          <p14:tracePt t="86303" x="1763713" y="6246813"/>
          <p14:tracePt t="86316" x="1754188" y="6246813"/>
          <p14:tracePt t="86333" x="1735138" y="6246813"/>
          <p14:tracePt t="86349" x="1708150" y="6246813"/>
          <p14:tracePt t="86351" x="1690688" y="6246813"/>
          <p14:tracePt t="86366" x="1681163" y="6246813"/>
          <p14:tracePt t="86367" x="1671638" y="6246813"/>
          <p14:tracePt t="86383" x="1662113" y="6246813"/>
          <p14:tracePt t="86384" x="1654175" y="6246813"/>
          <p14:tracePt t="86399" x="1635125" y="6246813"/>
          <p14:tracePt t="86401" x="1617663" y="6246813"/>
          <p14:tracePt t="86416" x="1598613" y="6246813"/>
          <p14:tracePt t="86433" x="1579563" y="6246813"/>
          <p14:tracePt t="86434" x="1562100" y="6237288"/>
          <p14:tracePt t="86449" x="1552575" y="6237288"/>
          <p14:tracePt t="86450" x="1543050" y="6237288"/>
          <p14:tracePt t="86466" x="1535113" y="6237288"/>
          <p14:tracePt t="86467" x="1525588" y="6237288"/>
          <p14:tracePt t="86483" x="1506538" y="6237288"/>
          <p14:tracePt t="86484" x="1498600" y="6237288"/>
          <p14:tracePt t="86507" x="1489075" y="6237288"/>
          <p14:tracePt t="86523" x="1479550" y="6237288"/>
          <p14:tracePt t="86539" x="1470025" y="6237288"/>
          <p14:tracePt t="86549" x="1462088" y="6237288"/>
          <p14:tracePt t="86566" x="1452563" y="6237288"/>
          <p14:tracePt t="86583" x="1443038" y="6237288"/>
          <p14:tracePt t="86599" x="1433513" y="6237288"/>
          <p14:tracePt t="86616" x="1425575" y="6237288"/>
          <p14:tracePt t="86617" x="1416050" y="6237288"/>
          <p14:tracePt t="86633" x="1406525" y="6237288"/>
          <p14:tracePt t="86633" x="1397000" y="6237288"/>
          <p14:tracePt t="86635" x="1379538" y="6237288"/>
          <p14:tracePt t="86649" x="1370013" y="6237288"/>
          <p14:tracePt t="86650" x="1352550" y="6237288"/>
          <p14:tracePt t="86667" x="1343025" y="6237288"/>
          <p14:tracePt t="86683" x="1333500" y="6237288"/>
          <p14:tracePt t="86699" x="1323975" y="6237288"/>
          <p14:tracePt t="86716" x="1316038" y="6237288"/>
          <p14:tracePt t="86955" x="1333500" y="6227763"/>
          <p14:tracePt t="86959" x="1343025" y="6227763"/>
          <p14:tracePt t="86973" x="1352550" y="6227763"/>
          <p14:tracePt t="86987" x="1360488" y="6227763"/>
          <p14:tracePt t="87019" x="1379538" y="6227763"/>
          <p14:tracePt t="87023" x="1416050" y="6227763"/>
          <p14:tracePt t="87035" x="1443038" y="6227763"/>
          <p14:tracePt t="87049" x="1489075" y="6246813"/>
          <p14:tracePt t="87051" x="1516063" y="6254750"/>
          <p14:tracePt t="87066" x="1562100" y="6264275"/>
          <p14:tracePt t="87067" x="1644650" y="6291263"/>
          <p14:tracePt t="87083" x="1727200" y="6319838"/>
          <p14:tracePt t="87084" x="1817688" y="6346825"/>
          <p14:tracePt t="87099" x="1917700" y="6383338"/>
          <p14:tracePt t="87100" x="2019300" y="6410325"/>
          <p14:tracePt t="87103" x="2119313" y="6419850"/>
          <p14:tracePt t="87116" x="2211388" y="6446838"/>
          <p14:tracePt t="87133" x="2292350" y="6465888"/>
          <p14:tracePt t="87135" x="2411413" y="6473825"/>
          <p14:tracePt t="87149" x="2457450" y="6473825"/>
          <p14:tracePt t="87166" x="2466975" y="6473825"/>
          <p14:tracePt t="87183" x="2484438" y="6473825"/>
          <p14:tracePt t="87184" x="2484438" y="6456363"/>
          <p14:tracePt t="87199" x="2493963" y="6437313"/>
          <p14:tracePt t="87201" x="2493963" y="6410325"/>
          <p14:tracePt t="87216" x="2493963" y="6373813"/>
          <p14:tracePt t="87218" x="2493963" y="6346825"/>
          <p14:tracePt t="87233" x="2493963" y="6319838"/>
          <p14:tracePt t="87234" x="2493963" y="6291263"/>
          <p14:tracePt t="87249" x="2493963" y="6254750"/>
          <p14:tracePt t="87251" x="2493963" y="6237288"/>
          <p14:tracePt t="87266" x="2493963" y="6218238"/>
          <p14:tracePt t="87268" x="2493963" y="6210300"/>
          <p14:tracePt t="87285" x="2484438" y="6191250"/>
          <p14:tracePt t="87357" x="2484438" y="6181725"/>
          <p14:tracePt t="87637" x="2484438" y="6164263"/>
          <p14:tracePt t="87641" x="2484438" y="6145213"/>
          <p14:tracePt t="87653" x="2474913" y="6108700"/>
          <p14:tracePt t="87666" x="2474913" y="6091238"/>
          <p14:tracePt t="87683" x="2474913" y="6064250"/>
          <p14:tracePt t="87683" x="2474913" y="6035675"/>
          <p14:tracePt t="87685" x="2466975" y="6008688"/>
          <p14:tracePt t="87699" x="2466975" y="5962650"/>
          <p14:tracePt t="87701" x="2457450" y="5935663"/>
          <p14:tracePt t="87716" x="2447925" y="5889625"/>
          <p14:tracePt t="87718" x="2447925" y="5862638"/>
          <p14:tracePt t="87733" x="2438400" y="5826125"/>
          <p14:tracePt t="87734" x="2438400" y="5799138"/>
          <p14:tracePt t="87749" x="2438400" y="5770563"/>
          <p14:tracePt t="87751" x="2438400" y="5734050"/>
          <p14:tracePt t="87766" x="2438400" y="5707063"/>
          <p14:tracePt t="87768" x="2420938" y="5689600"/>
          <p14:tracePt t="87783" x="2420938" y="5670550"/>
          <p14:tracePt t="87783" x="2420938" y="5643563"/>
          <p14:tracePt t="87785" x="2411413" y="5624513"/>
          <p14:tracePt t="87799" x="2411413" y="5607050"/>
          <p14:tracePt t="87801" x="2411413" y="5588000"/>
          <p14:tracePt t="87816" x="2411413" y="5551488"/>
          <p14:tracePt t="87818" x="2411413" y="5534025"/>
          <p14:tracePt t="87833" x="2411413" y="5507038"/>
          <p14:tracePt t="87849" x="2411413" y="5487988"/>
          <p14:tracePt t="87851" x="2411413" y="5451475"/>
          <p14:tracePt t="87866" x="2411413" y="5424488"/>
          <p14:tracePt t="87883" x="2411413" y="5405438"/>
          <p14:tracePt t="87884" x="2411413" y="5368925"/>
          <p14:tracePt t="87899" x="2411413" y="5351463"/>
          <p14:tracePt t="87901" x="2411413" y="5332413"/>
          <p14:tracePt t="87916" x="2430463" y="5314950"/>
          <p14:tracePt t="87918" x="2430463" y="5287963"/>
          <p14:tracePt t="87933" x="2430463" y="5278438"/>
          <p14:tracePt t="87934" x="2430463" y="5259388"/>
          <p14:tracePt t="87949" x="2438400" y="5241925"/>
          <p14:tracePt t="87951" x="2438400" y="5222875"/>
          <p14:tracePt t="87966" x="2457450" y="5178425"/>
          <p14:tracePt t="87983" x="2457450" y="5159375"/>
          <p14:tracePt t="87984" x="2457450" y="5149850"/>
          <p14:tracePt t="87999" x="2457450" y="5141913"/>
          <p14:tracePt t="88001" x="2466975" y="5122863"/>
          <p14:tracePt t="88016" x="2466975" y="5113338"/>
          <p14:tracePt t="88018" x="2466975" y="5105400"/>
          <p14:tracePt t="88033" x="2466975" y="5095875"/>
          <p14:tracePt t="88049" x="2466975" y="5086350"/>
          <p14:tracePt t="88069" x="2466975" y="5076825"/>
          <p14:tracePt t="88083" x="2466975" y="5068888"/>
          <p14:tracePt t="88117" x="2466975" y="5059363"/>
          <p14:tracePt t="88149" x="2466975" y="5049838"/>
          <p14:tracePt t="88165" x="2466975" y="5040313"/>
          <p14:tracePt t="88993" x="2474913" y="5040313"/>
          <p14:tracePt t="89006" x="2474913" y="5076825"/>
          <p14:tracePt t="89011" x="2474913" y="5122863"/>
          <p14:tracePt t="89023" x="2474913" y="5141913"/>
          <p14:tracePt t="89033" x="2474913" y="5168900"/>
          <p14:tracePt t="89049" x="2474913" y="5195888"/>
          <p14:tracePt t="89051" x="2484438" y="5214938"/>
          <p14:tracePt t="89066" x="2484438" y="5232400"/>
          <p14:tracePt t="89067" x="2493963" y="5251450"/>
          <p14:tracePt t="89083" x="2493963" y="5268913"/>
          <p14:tracePt t="89083" x="2503488" y="5295900"/>
          <p14:tracePt t="89099" x="2503488" y="5305425"/>
          <p14:tracePt t="89100" x="2520950" y="5341938"/>
          <p14:tracePt t="89116" x="2530475" y="5360988"/>
          <p14:tracePt t="89117" x="2530475" y="5368925"/>
          <p14:tracePt t="89119" x="2540000" y="5387975"/>
          <p14:tracePt t="89133" x="2547938" y="5405438"/>
          <p14:tracePt t="89135" x="2547938" y="5414963"/>
          <p14:tracePt t="89149" x="2557463" y="5424488"/>
          <p14:tracePt t="89151" x="2566988" y="5441950"/>
          <p14:tracePt t="89168" x="2566988" y="5461000"/>
          <p14:tracePt t="89183" x="2566988" y="5470525"/>
          <p14:tracePt t="89184" x="2566988" y="5487988"/>
          <p14:tracePt t="89199" x="2566988" y="5497513"/>
          <p14:tracePt t="89201" x="2566988" y="5507038"/>
          <p14:tracePt t="89216" x="2566988" y="5534025"/>
          <p14:tracePt t="89217" x="2566988" y="5551488"/>
          <p14:tracePt t="89233" x="2576513" y="5570538"/>
          <p14:tracePt t="89233" x="2576513" y="5580063"/>
          <p14:tracePt t="89235" x="2576513" y="5607050"/>
          <p14:tracePt t="89249" x="2584450" y="5624513"/>
          <p14:tracePt t="89251" x="2584450" y="5643563"/>
          <p14:tracePt t="89266" x="2584450" y="5670550"/>
          <p14:tracePt t="89268" x="2584450" y="5689600"/>
          <p14:tracePt t="89285" x="2593975" y="5734050"/>
          <p14:tracePt t="89300" x="2593975" y="5743575"/>
          <p14:tracePt t="89302" x="2593975" y="5762625"/>
          <p14:tracePt t="89316" x="2603500" y="5780088"/>
          <p14:tracePt t="89318" x="2603500" y="5799138"/>
          <p14:tracePt t="89333" x="2603500" y="5816600"/>
          <p14:tracePt t="89334" x="2603500" y="5835650"/>
          <p14:tracePt t="89349" x="2603500" y="5843588"/>
          <p14:tracePt t="89351" x="2603500" y="5853113"/>
          <p14:tracePt t="89366" x="2613025" y="5872163"/>
          <p14:tracePt t="89383" x="2613025" y="5881688"/>
          <p14:tracePt t="95677" x="2620963" y="5835650"/>
          <p14:tracePt t="95681" x="2620963" y="5807075"/>
          <p14:tracePt t="95693" x="2620963" y="5762625"/>
          <p14:tracePt t="95699" x="2620963" y="5726113"/>
          <p14:tracePt t="95716" x="2620963" y="5680075"/>
          <p14:tracePt t="95717" x="2620963" y="5624513"/>
          <p14:tracePt t="95732" x="2620963" y="5561013"/>
          <p14:tracePt t="95733" x="2620963" y="5524500"/>
          <p14:tracePt t="95749" x="2620963" y="5470525"/>
          <p14:tracePt t="95750" x="2620963" y="5424488"/>
          <p14:tracePt t="95766" x="2620963" y="5378450"/>
          <p14:tracePt t="95767" x="2620963" y="5351463"/>
          <p14:tracePt t="95782" x="2613025" y="5324475"/>
          <p14:tracePt t="95783" x="2593975" y="5259388"/>
          <p14:tracePt t="95799" x="2593975" y="5241925"/>
          <p14:tracePt t="95800" x="2593975" y="5222875"/>
          <p14:tracePt t="95816" x="2593975" y="5195888"/>
          <p14:tracePt t="95817" x="2593975" y="5186363"/>
          <p14:tracePt t="95832" x="2593975" y="5178425"/>
          <p14:tracePt t="95833" x="2593975" y="5168900"/>
          <p14:tracePt t="95849" x="2584450" y="5149850"/>
          <p14:tracePt t="95850" x="2584450" y="5141913"/>
          <p14:tracePt t="95866" x="2584450" y="5132388"/>
          <p14:tracePt t="95867" x="2584450" y="5122863"/>
          <p14:tracePt t="95883" x="2584450" y="5113338"/>
          <p14:tracePt t="95883" x="2584450" y="5105400"/>
          <p14:tracePt t="95899" x="2584450" y="5095875"/>
          <p14:tracePt t="95900" x="2584450" y="5086350"/>
          <p14:tracePt t="95916" x="2584450" y="5076825"/>
          <p14:tracePt t="95917" x="2584450" y="5068888"/>
          <p14:tracePt t="95919" x="2584450" y="5049838"/>
          <p14:tracePt t="95932" x="2584450" y="5040313"/>
          <p14:tracePt t="95949" x="2584450" y="5022850"/>
          <p14:tracePt t="95951" x="2584450" y="4986338"/>
          <p14:tracePt t="95966" x="2584450" y="4967288"/>
          <p14:tracePt t="95967" x="2584450" y="4940300"/>
          <p14:tracePt t="95983" x="2584450" y="4922838"/>
          <p14:tracePt t="95983" x="2584450" y="4903788"/>
          <p14:tracePt t="95999" x="2584450" y="4894263"/>
          <p14:tracePt t="96000" x="2584450" y="4884738"/>
          <p14:tracePt t="96016" x="2584450" y="4876800"/>
          <p14:tracePt t="96111" x="2576513" y="4876800"/>
          <p14:tracePt t="96114" x="2576513" y="4894263"/>
          <p14:tracePt t="96127" x="2576513" y="4913313"/>
          <p14:tracePt t="96132" x="2566988" y="4940300"/>
          <p14:tracePt t="96149" x="2566988" y="4959350"/>
          <p14:tracePt t="96150" x="2557463" y="4995863"/>
          <p14:tracePt t="96166" x="2557463" y="5032375"/>
          <p14:tracePt t="96167" x="2557463" y="5076825"/>
          <p14:tracePt t="96182" x="2557463" y="5105400"/>
          <p14:tracePt t="96183" x="2557463" y="5149850"/>
          <p14:tracePt t="96199" x="2557463" y="5186363"/>
          <p14:tracePt t="96200" x="2557463" y="5232400"/>
          <p14:tracePt t="96216" x="2547938" y="5278438"/>
          <p14:tracePt t="96217" x="2547938" y="5305425"/>
          <p14:tracePt t="96234" x="2547938" y="5378450"/>
          <p14:tracePt t="96250" x="2547938" y="5405438"/>
          <p14:tracePt t="96251" x="2540000" y="5441950"/>
          <p14:tracePt t="96266" x="2540000" y="5478463"/>
          <p14:tracePt t="96267" x="2540000" y="5507038"/>
          <p14:tracePt t="96283" x="2540000" y="5524500"/>
          <p14:tracePt t="96283" x="2540000" y="5580063"/>
          <p14:tracePt t="96299" x="2530475" y="5607050"/>
          <p14:tracePt t="96300" x="2530475" y="5643563"/>
          <p14:tracePt t="96302" x="2520950" y="5689600"/>
          <p14:tracePt t="96316" x="2520950" y="5726113"/>
          <p14:tracePt t="96318" x="2511425" y="5753100"/>
          <p14:tracePt t="96332" x="2511425" y="5789613"/>
          <p14:tracePt t="96335" x="2493963" y="5835650"/>
          <p14:tracePt t="96349" x="2484438" y="5881688"/>
          <p14:tracePt t="96351" x="2474913" y="5899150"/>
          <p14:tracePt t="96366" x="2466975" y="5926138"/>
          <p14:tracePt t="96368" x="2466975" y="5972175"/>
          <p14:tracePt t="96383" x="2457450" y="5991225"/>
          <p14:tracePt t="96384" x="2447925" y="6035675"/>
          <p14:tracePt t="96399" x="2447925" y="6045200"/>
          <p14:tracePt t="96401" x="2447925" y="6064250"/>
          <p14:tracePt t="96416" x="2438400" y="6091238"/>
          <p14:tracePt t="96418" x="2438400" y="6108700"/>
          <p14:tracePt t="96433" x="2438400" y="6118225"/>
          <p14:tracePt t="96433" x="2430463" y="6127750"/>
          <p14:tracePt t="96434" x="2430463" y="6137275"/>
          <p14:tracePt t="96449" x="2430463" y="6145213"/>
          <p14:tracePt t="96450" x="2420938" y="6173788"/>
          <p14:tracePt t="96466" x="2420938" y="6181725"/>
          <p14:tracePt t="96467" x="2411413" y="6200775"/>
          <p14:tracePt t="96483" x="2411413" y="6210300"/>
          <p14:tracePt t="96483" x="2401888" y="6237288"/>
          <p14:tracePt t="96499" x="2401888" y="6246813"/>
          <p14:tracePt t="96500" x="2401888" y="6254750"/>
          <p14:tracePt t="96516" x="2393950" y="6273800"/>
          <p14:tracePt t="96532" x="2393950" y="6283325"/>
          <p14:tracePt t="96533" x="2393950" y="6291263"/>
          <p14:tracePt t="96549" x="2393950" y="6319838"/>
          <p14:tracePt t="96550" x="2393950" y="6327775"/>
          <p14:tracePt t="96566" x="2384425" y="6346825"/>
          <p14:tracePt t="96567" x="2384425" y="6356350"/>
          <p14:tracePt t="96582" x="2384425" y="6364288"/>
          <p14:tracePt t="96767" x="2374900" y="6364288"/>
          <p14:tracePt t="96783" x="2365375" y="6364288"/>
          <p14:tracePt t="96786" x="2357438" y="6364288"/>
          <p14:tracePt t="96799" x="2347913" y="6356350"/>
          <p14:tracePt t="96816" x="2338388" y="6346825"/>
          <p14:tracePt t="96832" x="2328863" y="6337300"/>
          <p14:tracePt t="96833" x="2320925" y="6327775"/>
          <p14:tracePt t="96835" x="2301875" y="6319838"/>
          <p14:tracePt t="96849" x="2292350" y="6310313"/>
          <p14:tracePt t="96851" x="2284413" y="6310313"/>
          <p14:tracePt t="96866" x="2265363" y="6310313"/>
          <p14:tracePt t="96868" x="2255838" y="6300788"/>
          <p14:tracePt t="96884" x="2247900" y="6300788"/>
          <p14:tracePt t="96899" x="2228850" y="6291263"/>
          <p14:tracePt t="96901" x="2211388" y="6291263"/>
          <p14:tracePt t="96916" x="2174875" y="6291263"/>
          <p14:tracePt t="96917" x="2136775" y="6291263"/>
          <p14:tracePt t="96932" x="2109788" y="6291263"/>
          <p14:tracePt t="96934" x="2063750" y="6291263"/>
          <p14:tracePt t="96949" x="2036763" y="6291263"/>
          <p14:tracePt t="96951" x="1990725" y="6291263"/>
          <p14:tracePt t="96966" x="1954213" y="6291263"/>
          <p14:tracePt t="96967" x="1909763" y="6291263"/>
          <p14:tracePt t="96982" x="1863725" y="6291263"/>
          <p14:tracePt t="96984" x="1836738" y="6291263"/>
          <p14:tracePt t="96999" x="1808163" y="6291263"/>
          <p14:tracePt t="97001" x="1763713" y="6291263"/>
          <p14:tracePt t="97016" x="1744663" y="6291263"/>
          <p14:tracePt t="97017" x="1717675" y="6291263"/>
          <p14:tracePt t="97032" x="1698625" y="6291263"/>
          <p14:tracePt t="97049" x="1671638" y="6291263"/>
          <p14:tracePt t="97050" x="1617663" y="6291263"/>
          <p14:tracePt t="97066" x="1598613" y="6291263"/>
          <p14:tracePt t="97068" x="1589088" y="6291263"/>
          <p14:tracePt t="97071" x="1552575" y="6291263"/>
          <p14:tracePt t="97082" x="1535113" y="6291263"/>
          <p14:tracePt t="97099" x="1516063" y="6291263"/>
          <p14:tracePt t="97100" x="1498600" y="6291263"/>
          <p14:tracePt t="97116" x="1470025" y="6291263"/>
          <p14:tracePt t="97117" x="1452563" y="6291263"/>
          <p14:tracePt t="97119" x="1443038" y="6291263"/>
          <p14:tracePt t="97132" x="1425575" y="6291263"/>
          <p14:tracePt t="97149" x="1397000" y="6273800"/>
          <p14:tracePt t="97151" x="1360488" y="6273800"/>
          <p14:tracePt t="97166" x="1343025" y="6273800"/>
          <p14:tracePt t="97167" x="1316038" y="6273800"/>
          <p14:tracePt t="97182" x="1306513" y="6273800"/>
          <p14:tracePt t="97183" x="1287463" y="6273800"/>
          <p14:tracePt t="97199" x="1279525" y="6273800"/>
          <p14:tracePt t="97200" x="1270000" y="6273800"/>
          <p14:tracePt t="97216" x="1260475" y="6273800"/>
          <p14:tracePt t="97247" x="1250950" y="6273800"/>
          <p14:tracePt t="97263" x="1243013" y="6273800"/>
          <p14:tracePt t="97545" x="1233488" y="6273800"/>
          <p14:tracePt t="97560" x="1233488" y="6254750"/>
          <p14:tracePt t="97566" x="1243013" y="6237288"/>
          <p14:tracePt t="97582" x="1260475" y="6200775"/>
          <p14:tracePt t="97583" x="1270000" y="6181725"/>
          <p14:tracePt t="97599" x="1296988" y="6154738"/>
          <p14:tracePt t="97600" x="1306513" y="6118225"/>
          <p14:tracePt t="97616" x="1323975" y="6091238"/>
          <p14:tracePt t="97617" x="1343025" y="6045200"/>
          <p14:tracePt t="97632" x="1352550" y="6035675"/>
          <p14:tracePt t="97633" x="1379538" y="6008688"/>
          <p14:tracePt t="97649" x="1406525" y="5972175"/>
          <p14:tracePt t="97650" x="1425575" y="5945188"/>
          <p14:tracePt t="97666" x="1443038" y="5918200"/>
          <p14:tracePt t="97667" x="1470025" y="5881688"/>
          <p14:tracePt t="97683" x="1498600" y="5853113"/>
          <p14:tracePt t="97683" x="1516063" y="5826125"/>
          <p14:tracePt t="97699" x="1552575" y="5799138"/>
          <p14:tracePt t="97700" x="1571625" y="5789613"/>
          <p14:tracePt t="97716" x="1608138" y="5753100"/>
          <p14:tracePt t="97717" x="1625600" y="5743575"/>
          <p14:tracePt t="97732" x="1654175" y="5716588"/>
          <p14:tracePt t="97733" x="1671638" y="5689600"/>
          <p14:tracePt t="97749" x="1708150" y="5661025"/>
          <p14:tracePt t="97750" x="1735138" y="5643563"/>
          <p14:tracePt t="97753" x="1771650" y="5607050"/>
          <p14:tracePt t="97766" x="1817688" y="5570538"/>
          <p14:tracePt t="97768" x="1836738" y="5561013"/>
          <p14:tracePt t="97782" x="1900238" y="5524500"/>
          <p14:tracePt t="97785" x="1946275" y="5487988"/>
          <p14:tracePt t="97799" x="2009775" y="5451475"/>
          <p14:tracePt t="97801" x="2082800" y="5405438"/>
          <p14:tracePt t="97816" x="2128838" y="5368925"/>
          <p14:tracePt t="97818" x="2192338" y="5332413"/>
          <p14:tracePt t="97833" x="2238375" y="5295900"/>
          <p14:tracePt t="97834" x="2292350" y="5259388"/>
          <p14:tracePt t="97849" x="2338388" y="5222875"/>
          <p14:tracePt t="97851" x="2374900" y="5205413"/>
          <p14:tracePt t="97866" x="2401888" y="5168900"/>
          <p14:tracePt t="97868" x="2447925" y="5149850"/>
          <p14:tracePt t="97882" x="2457450" y="5141913"/>
          <p14:tracePt t="97883" x="2493963" y="5132388"/>
          <p14:tracePt t="97885" x="2530475" y="5095875"/>
          <p14:tracePt t="97899" x="2557463" y="5076825"/>
          <p14:tracePt t="97901" x="2593975" y="5049838"/>
          <p14:tracePt t="97916" x="2613025" y="5022850"/>
          <p14:tracePt t="97917" x="2630488" y="5003800"/>
          <p14:tracePt t="97932" x="2657475" y="4986338"/>
          <p14:tracePt t="97933" x="2686050" y="4949825"/>
          <p14:tracePt t="97949" x="2703513" y="4922838"/>
          <p14:tracePt t="97950" x="2713038" y="4913313"/>
          <p14:tracePt t="97966" x="2722563" y="4903788"/>
          <p14:tracePt t="97967" x="2732088" y="4894263"/>
          <p14:tracePt t="97982" x="2740025" y="4884738"/>
          <p14:tracePt t="98313" x="2749550" y="4894263"/>
          <p14:tracePt t="98316" x="2768600" y="4913313"/>
          <p14:tracePt t="98332" x="2805113" y="4949825"/>
          <p14:tracePt t="98333" x="2832100" y="4967288"/>
          <p14:tracePt t="98349" x="2895600" y="5003800"/>
          <p14:tracePt t="98350" x="2922588" y="5013325"/>
          <p14:tracePt t="98366" x="2987675" y="5040313"/>
          <p14:tracePt t="98366" x="3087688" y="5068888"/>
          <p14:tracePt t="98382" x="3197225" y="5095875"/>
          <p14:tracePt t="98383" x="3333750" y="5122863"/>
          <p14:tracePt t="98399" x="3489325" y="5159375"/>
          <p14:tracePt t="98400" x="3635375" y="5186363"/>
          <p14:tracePt t="98416" x="3790950" y="5214938"/>
          <p14:tracePt t="98417" x="3919538" y="5232400"/>
          <p14:tracePt t="98432" x="4056063" y="5241925"/>
          <p14:tracePt t="98433" x="4183063" y="5241925"/>
          <p14:tracePt t="98449" x="4321175" y="5241925"/>
          <p14:tracePt t="98450" x="4430713" y="5241925"/>
          <p14:tracePt t="98466" x="4540250" y="5241925"/>
          <p14:tracePt t="98467" x="4640263" y="5241925"/>
          <p14:tracePt t="98482" x="4695825" y="5241925"/>
          <p14:tracePt t="98483" x="4759325" y="5232400"/>
          <p14:tracePt t="98499" x="4822825" y="5205413"/>
          <p14:tracePt t="98500" x="4887913" y="5168900"/>
          <p14:tracePt t="98516" x="4932363" y="5132388"/>
          <p14:tracePt t="98517" x="4960938" y="5105400"/>
          <p14:tracePt t="98532" x="4987925" y="5076825"/>
          <p14:tracePt t="98533" x="4997450" y="5068888"/>
          <p14:tracePt t="98549" x="5005388" y="5049838"/>
          <p14:tracePt t="98550" x="5014913" y="5032375"/>
          <p14:tracePt t="98552" x="5014913" y="5022850"/>
          <p14:tracePt t="98582" x="5014913" y="5013325"/>
          <p14:tracePt t="99285" x="5014913" y="5003800"/>
          <p14:tracePt t="99883" x="5014913" y="4949825"/>
          <p14:tracePt t="99886" x="5014913" y="4930775"/>
          <p14:tracePt t="99899" x="5014913" y="4913313"/>
          <p14:tracePt t="99916" x="5014913" y="4884738"/>
          <p14:tracePt t="99916" x="5005388" y="4830763"/>
          <p14:tracePt t="99918" x="4960938" y="4757738"/>
          <p14:tracePt t="99932" x="4924425" y="4711700"/>
          <p14:tracePt t="99935" x="4887913" y="4648200"/>
          <p14:tracePt t="99949" x="4851400" y="4602163"/>
          <p14:tracePt t="99951" x="4832350" y="4565650"/>
          <p14:tracePt t="99966" x="4822825" y="4548188"/>
          <p14:tracePt t="99968" x="4795838" y="4529138"/>
          <p14:tracePt t="99982" x="4795838" y="4519613"/>
          <p14:tracePt t="99984" x="4776788" y="4492625"/>
          <p14:tracePt t="99999" x="4740275" y="4475163"/>
          <p14:tracePt t="100001" x="4713288" y="4438650"/>
          <p14:tracePt t="100016" x="4676775" y="4419600"/>
          <p14:tracePt t="100017" x="4649788" y="4383088"/>
          <p14:tracePt t="100032" x="4576763" y="4346575"/>
          <p14:tracePt t="100034" x="4549775" y="4310063"/>
          <p14:tracePt t="100049" x="4513263" y="4292600"/>
          <p14:tracePt t="100051" x="4484688" y="4273550"/>
          <p14:tracePt t="100066" x="4440238" y="4246563"/>
          <p14:tracePt t="100067" x="4394200" y="4227513"/>
          <p14:tracePt t="100082" x="4348163" y="4200525"/>
          <p14:tracePt t="100084" x="4302125" y="4183063"/>
          <p14:tracePt t="100099" x="4248150" y="4146550"/>
          <p14:tracePt t="100101" x="4229100" y="4137025"/>
          <p14:tracePt t="100116" x="4183063" y="4110038"/>
          <p14:tracePt t="100117" x="4156075" y="4100513"/>
          <p14:tracePt t="100132" x="4129088" y="4081463"/>
          <p14:tracePt t="100134" x="4092575" y="4073525"/>
          <p14:tracePt t="100149" x="4065588" y="4044950"/>
          <p14:tracePt t="100151" x="4046538" y="4037013"/>
          <p14:tracePt t="100166" x="4029075" y="4027488"/>
          <p14:tracePt t="100168" x="4010025" y="4017963"/>
          <p14:tracePt t="100182" x="3963988" y="4000500"/>
          <p14:tracePt t="100184" x="3946525" y="3990975"/>
          <p14:tracePt t="100199" x="3910013" y="3990975"/>
          <p14:tracePt t="100201" x="3890963" y="3981450"/>
          <p14:tracePt t="100216" x="3873500" y="3971925"/>
          <p14:tracePt t="100217" x="3854450" y="3963988"/>
          <p14:tracePt t="100232" x="3827463" y="3954463"/>
          <p14:tracePt t="100233" x="3817938" y="3944938"/>
          <p14:tracePt t="100235" x="3810000" y="3944938"/>
          <p14:tracePt t="100249" x="3800475" y="3944938"/>
          <p14:tracePt t="100251" x="3790950" y="3935413"/>
          <p14:tracePt t="100266" x="3773488" y="3927475"/>
          <p14:tracePt t="100268" x="3763963" y="3927475"/>
          <p14:tracePt t="100282" x="3754438" y="3917950"/>
          <p14:tracePt t="100300" x="3727450" y="3908425"/>
          <p14:tracePt t="100302" x="3708400" y="3908425"/>
          <p14:tracePt t="100317" x="3698875" y="3898900"/>
          <p14:tracePt t="100332" x="3681413" y="3889375"/>
          <p14:tracePt t="100334" x="3671888" y="3889375"/>
          <p14:tracePt t="100349" x="3662363" y="3889375"/>
          <p14:tracePt t="100351" x="3654425" y="3889375"/>
          <p14:tracePt t="100382" x="3654425" y="3881438"/>
          <p14:tracePt t="101201" x="3662363" y="3881438"/>
          <p14:tracePt t="101212" x="3671888" y="3881438"/>
          <p14:tracePt t="101216" x="3681413" y="3881438"/>
          <p14:tracePt t="101232" x="3690938" y="3881438"/>
          <p14:tracePt t="101249" x="3698875" y="3881438"/>
          <p14:tracePt t="101250" x="3708400" y="3881438"/>
          <p14:tracePt t="101277" x="3717925" y="3881438"/>
          <p14:tracePt t="101292" x="3727450" y="3889375"/>
          <p14:tracePt t="101389" x="3735388" y="3889375"/>
          <p14:tracePt t="101421" x="3744913" y="3889375"/>
          <p14:tracePt t="101452" x="3754438" y="3889375"/>
          <p14:tracePt t="101485" x="3763963" y="3889375"/>
          <p14:tracePt t="101488" x="3773488" y="3889375"/>
          <p14:tracePt t="101501" x="3781425" y="3889375"/>
          <p14:tracePt t="101516" x="3790950" y="3889375"/>
          <p14:tracePt t="101517" x="3800475" y="3889375"/>
          <p14:tracePt t="101532" x="3810000" y="3889375"/>
          <p14:tracePt t="101549" x="3817938" y="3889375"/>
          <p14:tracePt t="101581" x="3827463" y="3889375"/>
          <p14:tracePt t="102055" x="3836988" y="3889375"/>
          <p14:tracePt t="102103" x="3846513" y="3889375"/>
          <p14:tracePt t="104411" x="3900488" y="3889375"/>
          <p14:tracePt t="104415" x="3910013" y="3889375"/>
          <p14:tracePt t="104432" x="3919538" y="3889375"/>
          <p14:tracePt t="104433" x="3956050" y="3889375"/>
          <p14:tracePt t="104449" x="3963988" y="3889375"/>
          <p14:tracePt t="104450" x="3992563" y="3889375"/>
          <p14:tracePt t="104466" x="4000500" y="3889375"/>
          <p14:tracePt t="104466" x="4010025" y="3889375"/>
          <p14:tracePt t="104482" x="4029075" y="3889375"/>
          <p14:tracePt t="104483" x="4046538" y="3898900"/>
          <p14:tracePt t="104499" x="4065588" y="3898900"/>
          <p14:tracePt t="104500" x="4073525" y="3898900"/>
          <p14:tracePt t="104515" x="4083050" y="3898900"/>
          <p14:tracePt t="104516" x="4092575" y="3898900"/>
          <p14:tracePt t="104532" x="4102100" y="3898900"/>
          <p14:tracePt t="104533" x="4119563" y="3898900"/>
          <p14:tracePt t="104549" x="4129088" y="3898900"/>
          <p14:tracePt t="104550" x="4138613" y="3898900"/>
          <p14:tracePt t="104571" x="4146550" y="3898900"/>
          <p14:tracePt t="104582" x="4156075" y="3898900"/>
          <p14:tracePt t="104599" x="4175125" y="3898900"/>
          <p14:tracePt t="104600" x="4183063" y="3898900"/>
          <p14:tracePt t="104616" x="4192588" y="3898900"/>
          <p14:tracePt t="104616" x="4202113" y="3889375"/>
          <p14:tracePt t="104634" x="4211638" y="3881438"/>
          <p14:tracePt t="104748" x="4211638" y="3871913"/>
          <p14:tracePt t="105516" x="4229100" y="3852863"/>
          <p14:tracePt t="105521" x="4229100" y="3844925"/>
          <p14:tracePt t="105532" x="4275138" y="3835400"/>
          <p14:tracePt t="105549" x="4302125" y="3825875"/>
          <p14:tracePt t="105566" x="4330700" y="3816350"/>
          <p14:tracePt t="105566" x="4348163" y="3808413"/>
          <p14:tracePt t="105568" x="4367213" y="3798888"/>
          <p14:tracePt t="105582" x="4375150" y="3789363"/>
          <p14:tracePt t="105584" x="4375150" y="3779838"/>
          <p14:tracePt t="105876" x="4375150" y="3789363"/>
          <p14:tracePt t="105892" x="4375150" y="3798888"/>
          <p14:tracePt t="105924" x="4375150" y="3808413"/>
          <p14:tracePt t="106068" x="4384675" y="3825875"/>
          <p14:tracePt t="106084" x="4394200" y="3835400"/>
          <p14:tracePt t="106088" x="4394200" y="3844925"/>
          <p14:tracePt t="106102" x="4403725" y="3852863"/>
          <p14:tracePt t="106116" x="4411663" y="3871913"/>
          <p14:tracePt t="106118" x="4411663" y="3881438"/>
          <p14:tracePt t="106132" x="4421188" y="3898900"/>
          <p14:tracePt t="106134" x="4421188" y="3908425"/>
          <p14:tracePt t="106149" x="4430713" y="3917950"/>
          <p14:tracePt t="106166" x="4430713" y="3927475"/>
          <p14:tracePt t="106168" x="4440238" y="3935413"/>
          <p14:tracePt t="106182" x="4448175" y="3944938"/>
          <p14:tracePt t="106184" x="4448175" y="3954463"/>
          <p14:tracePt t="106199" x="4457700" y="3963988"/>
          <p14:tracePt t="106614" x="4457700" y="3971925"/>
          <p14:tracePt t="106630" x="4467225" y="3971925"/>
          <p14:tracePt t="106646" x="4476750" y="3954463"/>
          <p14:tracePt t="106650" x="4476750" y="3944938"/>
          <p14:tracePt t="106666" x="4484688" y="3935413"/>
          <p14:tracePt t="106667" x="4494213" y="3927475"/>
          <p14:tracePt t="106682" x="4503738" y="3917950"/>
          <p14:tracePt t="106699" x="4513263" y="3908425"/>
          <p14:tracePt t="106726" x="4521200" y="3908425"/>
          <p14:tracePt t="106742" x="4521200" y="3898900"/>
          <p14:tracePt t="106758" x="4521200" y="3889375"/>
          <p14:tracePt t="106766" x="4530725" y="3881438"/>
          <p14:tracePt t="106790" x="4530725" y="3871913"/>
          <p14:tracePt t="106918" x="4530725" y="3862388"/>
          <p14:tracePt t="106966" x="4530725" y="3852863"/>
          <p14:tracePt t="107712" x="4540250" y="3852863"/>
          <p14:tracePt t="107840" x="4557713" y="3844925"/>
          <p14:tracePt t="107844" x="4567238" y="3844925"/>
          <p14:tracePt t="107856" x="4576763" y="3844925"/>
          <p14:tracePt t="107872" x="4586288" y="3835400"/>
          <p14:tracePt t="107888" x="4594225" y="3825875"/>
          <p14:tracePt t="107920" x="4603750" y="3816350"/>
          <p14:tracePt t="109050" x="4613275" y="3825875"/>
          <p14:tracePt t="109054" x="4622800" y="3835400"/>
          <p14:tracePt t="109067" x="4640263" y="3852863"/>
          <p14:tracePt t="109082" x="4649788" y="3862388"/>
          <p14:tracePt t="109083" x="4659313" y="3862388"/>
          <p14:tracePt t="109099" x="4667250" y="3871913"/>
          <p14:tracePt t="109100" x="4686300" y="3898900"/>
          <p14:tracePt t="109102" x="4695825" y="3908425"/>
          <p14:tracePt t="109115" x="4713288" y="3927475"/>
          <p14:tracePt t="109132" x="4722813" y="3935413"/>
          <p14:tracePt t="109149" x="4768850" y="3963988"/>
          <p14:tracePt t="109150" x="4805363" y="3990975"/>
          <p14:tracePt t="109165" x="4822825" y="4008438"/>
          <p14:tracePt t="109167" x="4841875" y="4017963"/>
          <p14:tracePt t="109182" x="4859338" y="4037013"/>
          <p14:tracePt t="109183" x="4868863" y="4044950"/>
          <p14:tracePt t="109199" x="4887913" y="4054475"/>
          <p14:tracePt t="109200" x="4895850" y="4054475"/>
          <p14:tracePt t="109215" x="4905375" y="4054475"/>
          <p14:tracePt t="109216" x="4924425" y="4073525"/>
          <p14:tracePt t="109232" x="4941888" y="4081463"/>
          <p14:tracePt t="109233" x="4951413" y="4081463"/>
          <p14:tracePt t="109249" x="4960938" y="4081463"/>
          <p14:tracePt t="109250" x="4978400" y="4090988"/>
          <p14:tracePt t="109265" x="4987925" y="4090988"/>
          <p14:tracePt t="109266" x="4997450" y="4090988"/>
          <p14:tracePt t="109284" x="5024438" y="4100513"/>
          <p14:tracePt t="109299" x="5041900" y="4100513"/>
          <p14:tracePt t="109300" x="5060950" y="4110038"/>
          <p14:tracePt t="109316" x="5078413" y="4110038"/>
          <p14:tracePt t="109316" x="5087938" y="4110038"/>
          <p14:tracePt t="109332" x="5097463" y="4110038"/>
          <p14:tracePt t="109333" x="5106988" y="4110038"/>
          <p14:tracePt t="109349" x="5124450" y="4110038"/>
          <p14:tracePt t="109350" x="5133975" y="4110038"/>
          <p14:tracePt t="109365" x="5151438" y="4110038"/>
          <p14:tracePt t="109366" x="5160963" y="4110038"/>
          <p14:tracePt t="109382" x="5170488" y="4110038"/>
          <p14:tracePt t="109383" x="5197475" y="4110038"/>
          <p14:tracePt t="109399" x="5207000" y="4110038"/>
          <p14:tracePt t="109400" x="5216525" y="4110038"/>
          <p14:tracePt t="109415" x="5243513" y="4100513"/>
          <p14:tracePt t="109416" x="5253038" y="4090988"/>
          <p14:tracePt t="109418" x="5260975" y="4081463"/>
          <p14:tracePt t="109432" x="5270500" y="4073525"/>
          <p14:tracePt t="109434" x="5280025" y="4064000"/>
          <p14:tracePt t="109449" x="5280025" y="4054475"/>
          <p14:tracePt t="109451" x="5297488" y="4044950"/>
          <p14:tracePt t="109466" x="5307013" y="4037013"/>
          <p14:tracePt t="109468" x="5326063" y="4017963"/>
          <p14:tracePt t="109482" x="5334000" y="4017963"/>
          <p14:tracePt t="109484" x="5343525" y="4008438"/>
          <p14:tracePt t="109499" x="5353050" y="4000500"/>
          <p14:tracePt t="109500" x="5370513" y="3981450"/>
          <p14:tracePt t="109515" x="5380038" y="3971925"/>
          <p14:tracePt t="109517" x="5389563" y="3954463"/>
          <p14:tracePt t="109532" x="5399088" y="3944938"/>
          <p14:tracePt t="109533" x="5399088" y="3927475"/>
          <p14:tracePt t="109534" x="5408613" y="3917950"/>
          <p14:tracePt t="109549" x="5416550" y="3889375"/>
          <p14:tracePt t="109566" x="5426075" y="3881438"/>
          <p14:tracePt t="109568" x="5435600" y="3862388"/>
          <p14:tracePt t="109582" x="5445125" y="3852863"/>
          <p14:tracePt t="109599" x="5453063" y="3844925"/>
          <p14:tracePt t="109615" x="5453063" y="3835400"/>
          <p14:tracePt t="109658" x="5453063" y="3825875"/>
          <p14:tracePt t="111126" x="5462588" y="3816350"/>
          <p14:tracePt t="111718" x="5462588" y="3825875"/>
          <p14:tracePt t="111722" x="5462588" y="3835400"/>
          <p14:tracePt t="111734" x="5453063" y="3844925"/>
          <p14:tracePt t="111749" x="5453063" y="3852863"/>
          <p14:tracePt t="111751" x="5445125" y="3862388"/>
          <p14:tracePt t="111766" x="5435600" y="3871913"/>
          <p14:tracePt t="111767" x="5426075" y="3881438"/>
          <p14:tracePt t="111783" x="5416550" y="3881438"/>
          <p14:tracePt t="111799" x="5416550" y="3898900"/>
          <p14:tracePt t="111800" x="5408613" y="3908425"/>
          <p14:tracePt t="111815" x="5399088" y="3917950"/>
          <p14:tracePt t="111816" x="5362575" y="3954463"/>
          <p14:tracePt t="111818" x="5362575" y="3963988"/>
          <p14:tracePt t="111832" x="5353050" y="3971925"/>
          <p14:tracePt t="111834" x="5334000" y="3990975"/>
          <p14:tracePt t="111849" x="5326063" y="4000500"/>
          <p14:tracePt t="111851" x="5316538" y="4008438"/>
          <p14:tracePt t="111866" x="5289550" y="4027488"/>
          <p14:tracePt t="111867" x="5280025" y="4037013"/>
          <p14:tracePt t="111882" x="5260975" y="4044950"/>
          <p14:tracePt t="111884" x="5233988" y="4054475"/>
          <p14:tracePt t="111899" x="5216525" y="4064000"/>
          <p14:tracePt t="111900" x="5197475" y="4073525"/>
          <p14:tracePt t="111915" x="5160963" y="4073525"/>
          <p14:tracePt t="111917" x="5143500" y="4081463"/>
          <p14:tracePt t="111932" x="5114925" y="4090988"/>
          <p14:tracePt t="111934" x="5087938" y="4090988"/>
          <p14:tracePt t="111949" x="5051425" y="4100513"/>
          <p14:tracePt t="111951" x="5005388" y="4117975"/>
          <p14:tracePt t="111965" x="4978400" y="4117975"/>
          <p14:tracePt t="111982" x="4960938" y="4117975"/>
          <p14:tracePt t="111984" x="4941888" y="4117975"/>
          <p14:tracePt t="111999" x="4924425" y="4117975"/>
          <p14:tracePt t="112000" x="4905375" y="4117975"/>
          <p14:tracePt t="112015" x="4895850" y="4117975"/>
          <p14:tracePt t="112017" x="4878388" y="4117975"/>
          <p14:tracePt t="112032" x="4868863" y="4117975"/>
          <p14:tracePt t="112034" x="4859338" y="4117975"/>
          <p14:tracePt t="112049" x="4851400" y="4117975"/>
          <p14:tracePt t="112071" x="4841875" y="4117975"/>
          <p14:tracePt t="112082" x="4832350" y="4117975"/>
          <p14:tracePt t="112099" x="4822825" y="4110038"/>
          <p14:tracePt t="112115" x="4813300" y="4100513"/>
          <p14:tracePt t="112116" x="4805363" y="4100513"/>
          <p14:tracePt t="112118" x="4795838" y="4090988"/>
          <p14:tracePt t="112149" x="4786313" y="4090988"/>
          <p14:tracePt t="112150" x="4776788" y="4081463"/>
          <p14:tracePt t="112165" x="4768850" y="4081463"/>
          <p14:tracePt t="112182" x="4759325" y="4073525"/>
          <p14:tracePt t="112214" x="4749800" y="4073525"/>
          <p14:tracePt t="112231" x="4740275" y="4064000"/>
          <p14:tracePt t="112246" x="4732338" y="4054475"/>
          <p14:tracePt t="112262" x="4722813" y="4054475"/>
          <p14:tracePt t="112278" x="4713288" y="4044950"/>
          <p14:tracePt t="112311" x="4713288" y="4037013"/>
          <p14:tracePt t="112328" x="4703763" y="4027488"/>
          <p14:tracePt t="112360" x="4703763" y="4017963"/>
          <p14:tracePt t="112376" x="4703763" y="4008438"/>
          <p14:tracePt t="112392" x="4695825" y="3990975"/>
          <p14:tracePt t="112396" x="4695825" y="3981450"/>
          <p14:tracePt t="112456" x="4686300" y="3971925"/>
          <p14:tracePt t="112488" x="4686300" y="3963988"/>
          <p14:tracePt t="112504" x="4686300" y="3954463"/>
          <p14:tracePt t="112521" x="4686300" y="3944938"/>
          <p14:tracePt t="112536" x="4686300" y="3935413"/>
          <p14:tracePt t="112540" x="4686300" y="3927475"/>
          <p14:tracePt t="112552" x="4686300" y="3917950"/>
          <p14:tracePt t="112572" x="4686300" y="3908425"/>
          <p14:tracePt t="112584" x="4686300" y="3898900"/>
          <p14:tracePt t="112632" x="4686300" y="3889375"/>
          <p14:tracePt t="112761" x="4686300" y="3881438"/>
          <p14:tracePt t="112792" x="4686300" y="3871913"/>
          <p14:tracePt t="112856" x="4686300" y="3862388"/>
          <p14:tracePt t="115438" x="4686300" y="3871913"/>
          <p14:tracePt t="115442" x="4686300" y="3881438"/>
          <p14:tracePt t="115454" x="4686300" y="3889375"/>
          <p14:tracePt t="115465" x="4686300" y="3898900"/>
          <p14:tracePt t="115482" x="4695825" y="3908425"/>
          <p14:tracePt t="115499" x="4695825" y="3917950"/>
          <p14:tracePt t="115515" x="4695825" y="3927475"/>
          <p14:tracePt t="115532" x="4703763" y="3944938"/>
          <p14:tracePt t="115533" x="4703763" y="3954463"/>
          <p14:tracePt t="115550" x="4703763" y="3963988"/>
          <p14:tracePt t="115565" x="4713288" y="3971925"/>
          <p14:tracePt t="115566" x="4722813" y="3981450"/>
          <p14:tracePt t="115598" x="4732338" y="3981450"/>
          <p14:tracePt t="115602" x="4740275" y="3990975"/>
          <p14:tracePt t="115615" x="4749800" y="4000500"/>
          <p14:tracePt t="115632" x="4759325" y="4008438"/>
          <p14:tracePt t="115649" x="4768850" y="4008438"/>
          <p14:tracePt t="115650" x="4768850" y="4017963"/>
          <p14:tracePt t="115665" x="4776788" y="4017963"/>
          <p14:tracePt t="115682" x="4786313" y="4017963"/>
          <p14:tracePt t="115683" x="4805363" y="4027488"/>
          <p14:tracePt t="115699" x="4822825" y="4027488"/>
          <p14:tracePt t="115699" x="4832350" y="4027488"/>
          <p14:tracePt t="115715" x="4841875" y="4027488"/>
          <p14:tracePt t="115716" x="4851400" y="4027488"/>
          <p14:tracePt t="115732" x="4868863" y="4027488"/>
          <p14:tracePt t="115749" x="4878388" y="4027488"/>
          <p14:tracePt t="115750" x="4895850" y="4027488"/>
          <p14:tracePt t="115765" x="4905375" y="4027488"/>
          <p14:tracePt t="115766" x="4924425" y="4027488"/>
          <p14:tracePt t="115782" x="4941888" y="4027488"/>
          <p14:tracePt t="115783" x="4951413" y="4017963"/>
          <p14:tracePt t="115799" x="4960938" y="4008438"/>
          <p14:tracePt t="115800" x="4968875" y="4000500"/>
          <p14:tracePt t="115815" x="4978400" y="3990975"/>
          <p14:tracePt t="115832" x="4987925" y="3981450"/>
          <p14:tracePt t="115833" x="4997450" y="3981450"/>
          <p14:tracePt t="115854" x="5014913" y="3971925"/>
          <p14:tracePt t="115865" x="5024438" y="3971925"/>
          <p14:tracePt t="115882" x="5033963" y="3954463"/>
          <p14:tracePt t="115883" x="5033963" y="3944938"/>
          <p14:tracePt t="115898" x="5041900" y="3935413"/>
          <p14:tracePt t="115899" x="5041900" y="3927475"/>
          <p14:tracePt t="115915" x="5051425" y="3917950"/>
          <p14:tracePt t="115916" x="5060950" y="3898900"/>
          <p14:tracePt t="115918" x="5070475" y="3881438"/>
          <p14:tracePt t="115932" x="5070475" y="3871913"/>
          <p14:tracePt t="115934" x="5070475" y="3862388"/>
          <p14:tracePt t="115965" x="5070475" y="3852863"/>
          <p14:tracePt t="115967" x="5078413" y="3844925"/>
          <p14:tracePt t="115982" x="5078413" y="3835400"/>
          <p14:tracePt t="116446" x="5078413" y="3844925"/>
          <p14:tracePt t="116462" x="5087938" y="3862388"/>
          <p14:tracePt t="116478" x="5087938" y="3871913"/>
          <p14:tracePt t="116494" x="5097463" y="3881438"/>
          <p14:tracePt t="116499" x="5097463" y="3889375"/>
          <p14:tracePt t="116515" x="5106988" y="3898900"/>
          <p14:tracePt t="116532" x="5114925" y="3917950"/>
          <p14:tracePt t="116533" x="5114925" y="3927475"/>
          <p14:tracePt t="116549" x="5124450" y="3935413"/>
          <p14:tracePt t="116574" x="5124450" y="3944938"/>
          <p14:tracePt t="116582" x="5133975" y="3944938"/>
          <p14:tracePt t="116622" x="5143500" y="3954463"/>
          <p14:tracePt t="116638" x="5151438" y="3954463"/>
          <p14:tracePt t="116658" x="5160963" y="3954463"/>
          <p14:tracePt t="116670" x="5170488" y="3954463"/>
          <p14:tracePt t="116688" x="5180013" y="3954463"/>
          <p14:tracePt t="116704" x="5187950" y="3954463"/>
          <p14:tracePt t="116708" x="5197475" y="3954463"/>
          <p14:tracePt t="116720" x="5207000" y="3954463"/>
          <p14:tracePt t="116736" x="5224463" y="3944938"/>
          <p14:tracePt t="116749" x="5233988" y="3944938"/>
          <p14:tracePt t="116765" x="5243513" y="3944938"/>
          <p14:tracePt t="116766" x="5253038" y="3935413"/>
          <p14:tracePt t="116768" x="5260975" y="3927475"/>
          <p14:tracePt t="116782" x="5270500" y="3917950"/>
          <p14:tracePt t="116784" x="5289550" y="3908425"/>
          <p14:tracePt t="116799" x="5297488" y="3908425"/>
          <p14:tracePt t="116801" x="5297488" y="3898900"/>
          <p14:tracePt t="116815" x="5297488" y="3889375"/>
          <p14:tracePt t="116848" x="5307013" y="3881438"/>
          <p14:tracePt t="118650" x="5316538" y="3871913"/>
          <p14:tracePt t="120888" x="5297488" y="3889375"/>
          <p14:tracePt t="120892" x="5289550" y="3889375"/>
          <p14:tracePt t="120904" x="4924425" y="4154488"/>
          <p14:tracePt t="120915" x="4576763" y="4410075"/>
          <p14:tracePt t="120932" x="4010025" y="4730750"/>
          <p14:tracePt t="120933" x="3452813" y="5059363"/>
          <p14:tracePt t="120949" x="2886075" y="5378450"/>
          <p14:tracePt t="120949" x="2365375" y="5661025"/>
          <p14:tracePt t="120965" x="1781175" y="5926138"/>
          <p14:tracePt t="120966" x="1160463" y="6173788"/>
          <p14:tracePt t="120968" x="620713" y="6346825"/>
          <p14:tracePt t="120982" x="128588" y="65024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E2D74D-37A7-4CC4-A424-5134FB29A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894" y="2887580"/>
            <a:ext cx="3924975" cy="3724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A5B51-11A6-4DB0-879B-AB34CBBA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Kompleksni brojevi</a:t>
            </a:r>
            <a:br>
              <a:rPr lang="en-U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32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Konjugovanje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370D9-D0D8-4A26-AF37-A55998026A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64109"/>
                <a:ext cx="4327694" cy="5121275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Kompleksan 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broj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𝑖𝑦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dirty="0" err="1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Njemu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konjugovan broj je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sr-Latn-R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𝑅𝑒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sr-Latn-R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sr-Latn-R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sr-Latn-R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</m:acc>
                      </m:e>
                    </m:d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acc>
                      <m:accPr>
                        <m:chr m:val="̅"/>
                        <m:ctrlPr>
                          <a:rPr lang="sr-Latn-R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0" indent="0" algn="just">
                  <a:lnSpc>
                    <a:spcPct val="107000"/>
                  </a:lnSpc>
                  <a:spcBef>
                    <a:spcPts val="0"/>
                  </a:spcBef>
                  <a:buNone/>
                </a:pPr>
                <a:endParaRPr lang="en-US" sz="2000" dirty="0"/>
              </a:p>
              <a:p>
                <a:pPr marL="0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𝑖𝑦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𝑖𝑦</m:t>
                          </m:r>
                        </m:e>
                      </m:d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𝑖𝑥𝑦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𝑖𝑥𝑦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 algn="just">
                  <a:lnSpc>
                    <a:spcPct val="107000"/>
                  </a:lnSpc>
                  <a:spcAft>
                    <a:spcPts val="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7370D9-D0D8-4A26-AF37-A55998026A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64109"/>
                <a:ext cx="4327694" cy="5121275"/>
              </a:xfrm>
              <a:blipFill>
                <a:blip r:embed="rId6"/>
                <a:stretch>
                  <a:fillRect l="-986" t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D34E-FC62-40B6-B317-CCCC0C4A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0C885D-5583-49A8-95DA-A2157FC813E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ED530DC-1E8B-41C5-9866-2A2FE27C2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46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452"/>
    </mc:Choice>
    <mc:Fallback>
      <p:transition spd="slow" advTm="23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941" x="8002588" y="1150938"/>
          <p14:tracePt t="2911" x="8010525" y="1150938"/>
          <p14:tracePt t="7725" x="8002588" y="1141413"/>
          <p14:tracePt t="8275" x="8002588" y="1160463"/>
          <p14:tracePt t="8298" x="8056563" y="1214438"/>
          <p14:tracePt t="8321" x="8129588" y="1343025"/>
          <p14:tracePt t="8342" x="8275638" y="1562100"/>
          <p14:tracePt t="8366" x="8450263" y="1881188"/>
          <p14:tracePt t="8387" x="8531225" y="2173288"/>
          <p14:tracePt t="8409" x="8604250" y="2674938"/>
          <p14:tracePt t="8431" x="8567738" y="3205163"/>
          <p14:tracePt t="8453" x="8477250" y="3543300"/>
          <p14:tracePt t="8476" x="8275638" y="4127500"/>
          <p14:tracePt t="8499" x="8158163" y="4383088"/>
          <p14:tracePt t="8520" x="8029575" y="4657725"/>
          <p14:tracePt t="8542" x="7783513" y="5076825"/>
          <p14:tracePt t="8564" x="7681913" y="5268913"/>
          <p14:tracePt t="8587" x="7564438" y="5478463"/>
          <p14:tracePt t="8608" x="7435850" y="5680075"/>
          <p14:tracePt t="8630" x="7362825" y="5770563"/>
          <p14:tracePt t="8652" x="7226300" y="5899150"/>
          <p14:tracePt t="8673" x="7088188" y="5999163"/>
          <p14:tracePt t="8696" x="7034213" y="6064250"/>
          <p14:tracePt t="8718" x="6978650" y="6118225"/>
          <p14:tracePt t="8738" x="6969125" y="6127750"/>
          <p14:tracePt t="8761" x="6961188" y="6137275"/>
          <p14:tracePt t="8868" x="6932613" y="6137275"/>
          <p14:tracePt t="8890" x="6888163" y="6145213"/>
          <p14:tracePt t="8914" x="6805613" y="6164263"/>
          <p14:tracePt t="8936" x="6732588" y="6181725"/>
          <p14:tracePt t="8936" x="6705600" y="6181725"/>
          <p14:tracePt t="8959" x="6640513" y="6200775"/>
          <p14:tracePt t="8981" x="6596063" y="6210300"/>
          <p14:tracePt t="9005" x="6559550" y="6218238"/>
          <p14:tracePt t="9026" x="6550025" y="6218238"/>
          <p14:tracePt t="9217" x="6530975" y="6218238"/>
          <p14:tracePt t="9238" x="6503988" y="6200775"/>
          <p14:tracePt t="9260" x="6486525" y="6164263"/>
          <p14:tracePt t="9260" x="6477000" y="6154738"/>
          <p14:tracePt t="9282" x="6467475" y="6118225"/>
          <p14:tracePt t="9305" x="6448425" y="6054725"/>
          <p14:tracePt t="9327" x="6448425" y="5999163"/>
          <p14:tracePt t="9350" x="6448425" y="5962650"/>
          <p14:tracePt t="9371" x="6448425" y="5926138"/>
          <p14:tracePt t="9394" x="6448425" y="5908675"/>
          <p14:tracePt t="9417" x="6448425" y="5889625"/>
          <p14:tracePt t="9440" x="6486525" y="5853113"/>
          <p14:tracePt t="9462" x="6503988" y="5835650"/>
          <p14:tracePt t="9484" x="6540500" y="5816600"/>
          <p14:tracePt t="9505" x="6567488" y="5807075"/>
          <p14:tracePt t="9528" x="6596063" y="5789613"/>
          <p14:tracePt t="9550" x="6613525" y="5780088"/>
          <p14:tracePt t="9572" x="6623050" y="5780088"/>
          <p14:tracePt t="9593" x="6640513" y="5780088"/>
          <p14:tracePt t="9616" x="6659563" y="5780088"/>
          <p14:tracePt t="9661" x="6686550" y="5780088"/>
          <p14:tracePt t="9683" x="6696075" y="5780088"/>
          <p14:tracePt t="9706" x="6742113" y="5799138"/>
          <p14:tracePt t="9729" x="6759575" y="5807075"/>
          <p14:tracePt t="9772" x="6778625" y="5843588"/>
          <p14:tracePt t="9794" x="6778625" y="5872163"/>
          <p14:tracePt t="9818" x="6786563" y="5908675"/>
          <p14:tracePt t="9839" x="6786563" y="5918200"/>
          <p14:tracePt t="9861" x="6796088" y="5926138"/>
          <p14:tracePt t="9882" x="6805613" y="5962650"/>
          <p14:tracePt t="9905" x="6805613" y="5991225"/>
          <p14:tracePt t="9926" x="6805613" y="6008688"/>
          <p14:tracePt t="9950" x="6805613" y="6035675"/>
          <p14:tracePt t="9950" x="6805613" y="6045200"/>
          <p14:tracePt t="9972" x="6805613" y="6064250"/>
          <p14:tracePt t="9994" x="6805613" y="6081713"/>
          <p14:tracePt t="9994" x="6805613" y="6091238"/>
          <p14:tracePt t="10016" x="6786563" y="6127750"/>
          <p14:tracePt t="10039" x="6778625" y="6137275"/>
          <p14:tracePt t="10061" x="6759575" y="6173788"/>
          <p14:tracePt t="10083" x="6742113" y="6181725"/>
          <p14:tracePt t="10105" x="6713538" y="6191250"/>
          <p14:tracePt t="10127" x="6705600" y="6191250"/>
          <p14:tracePt t="10149" x="6696075" y="6200775"/>
          <p14:tracePt t="10171" x="6677025" y="6210300"/>
          <p14:tracePt t="10193" x="6650038" y="6210300"/>
          <p14:tracePt t="10218" x="6623050" y="6210300"/>
          <p14:tracePt t="10218" x="6604000" y="6210300"/>
          <p14:tracePt t="10239" x="6577013" y="6210300"/>
          <p14:tracePt t="10262" x="6550025" y="6181725"/>
          <p14:tracePt t="10283" x="6513513" y="6164263"/>
          <p14:tracePt t="10305" x="6494463" y="6154738"/>
          <p14:tracePt t="10327" x="6477000" y="6137275"/>
          <p14:tracePt t="10350" x="6457950" y="6108700"/>
          <p14:tracePt t="10371" x="6448425" y="6091238"/>
          <p14:tracePt t="10393" x="6440488" y="6072188"/>
          <p14:tracePt t="10414" x="6430963" y="6027738"/>
          <p14:tracePt t="10438" x="6430963" y="6008688"/>
          <p14:tracePt t="10459" x="6421438" y="5981700"/>
          <p14:tracePt t="10483" x="6421438" y="5945188"/>
          <p14:tracePt t="10505" x="6421438" y="5926138"/>
          <p14:tracePt t="10527" x="6430963" y="5889625"/>
          <p14:tracePt t="10550" x="6448425" y="5862638"/>
          <p14:tracePt t="10573" x="6477000" y="5816600"/>
          <p14:tracePt t="10595" x="6513513" y="5789613"/>
          <p14:tracePt t="10616" x="6550025" y="5743575"/>
          <p14:tracePt t="10638" x="6567488" y="5734050"/>
          <p14:tracePt t="10638" x="6577013" y="5734050"/>
          <p14:tracePt t="10661" x="6586538" y="5734050"/>
          <p14:tracePt t="10684" x="6604000" y="5726113"/>
          <p14:tracePt t="10706" x="6632575" y="5726113"/>
          <p14:tracePt t="10729" x="6640513" y="5726113"/>
          <p14:tracePt t="10751" x="6677025" y="5726113"/>
          <p14:tracePt t="10773" x="6705600" y="5726113"/>
          <p14:tracePt t="10795" x="6742113" y="5726113"/>
          <p14:tracePt t="10818" x="6769100" y="5734050"/>
          <p14:tracePt t="10839" x="6796088" y="5753100"/>
          <p14:tracePt t="10863" x="6815138" y="5770563"/>
          <p14:tracePt t="10885" x="6823075" y="5799138"/>
          <p14:tracePt t="10907" x="6832600" y="5853113"/>
          <p14:tracePt t="10929" x="6851650" y="5889625"/>
          <p14:tracePt t="10950" x="6851650" y="5918200"/>
          <p14:tracePt t="10971" x="6851650" y="5954713"/>
          <p14:tracePt t="10994" x="6851650" y="5981700"/>
          <p14:tracePt t="11015" x="6859588" y="5999163"/>
          <p14:tracePt t="11038" x="6859588" y="6035675"/>
          <p14:tracePt t="11038" x="6859588" y="6045200"/>
          <p14:tracePt t="11061" x="6859588" y="6054725"/>
          <p14:tracePt t="11083" x="6851650" y="6108700"/>
          <p14:tracePt t="11104" x="6842125" y="6145213"/>
          <p14:tracePt t="11127" x="6832600" y="6154738"/>
          <p14:tracePt t="11149" x="6805613" y="6191250"/>
          <p14:tracePt t="11172" x="6786563" y="6210300"/>
          <p14:tracePt t="11194" x="6769100" y="6237288"/>
          <p14:tracePt t="11217" x="6742113" y="6254750"/>
          <p14:tracePt t="11239" x="6723063" y="6254750"/>
          <p14:tracePt t="11260" x="6677025" y="6273800"/>
          <p14:tracePt t="11281" x="6650038" y="6283325"/>
          <p14:tracePt t="11303" x="6632575" y="6283325"/>
          <p14:tracePt t="11326" x="6596063" y="6291263"/>
          <p14:tracePt t="11348" x="6577013" y="6291263"/>
          <p14:tracePt t="11369" x="6550025" y="6291263"/>
          <p14:tracePt t="11392" x="6486525" y="6291263"/>
          <p14:tracePt t="11414" x="6448425" y="6273800"/>
          <p14:tracePt t="11436" x="6403975" y="6246813"/>
          <p14:tracePt t="11459" x="6384925" y="6218238"/>
          <p14:tracePt t="11482" x="6375400" y="6210300"/>
          <p14:tracePt t="11503" x="6348413" y="6164263"/>
          <p14:tracePt t="11525" x="6338888" y="6100763"/>
          <p14:tracePt t="11547" x="6330950" y="6064250"/>
          <p14:tracePt t="11569" x="6330950" y="5991225"/>
          <p14:tracePt t="11591" x="6330950" y="5954713"/>
          <p14:tracePt t="11615" x="6330950" y="5926138"/>
          <p14:tracePt t="11637" x="6338888" y="5899150"/>
          <p14:tracePt t="11660" x="6348413" y="5862638"/>
          <p14:tracePt t="11682" x="6375400" y="5843588"/>
          <p14:tracePt t="11703" x="6394450" y="5826125"/>
          <p14:tracePt t="11724" x="6421438" y="5789613"/>
          <p14:tracePt t="11747" x="6486525" y="5762625"/>
          <p14:tracePt t="11769" x="6503988" y="5762625"/>
          <p14:tracePt t="11793" x="6559550" y="5753100"/>
          <p14:tracePt t="11815" x="6586538" y="5753100"/>
          <p14:tracePt t="11838" x="6613525" y="5743575"/>
          <p14:tracePt t="11861" x="6650038" y="5743575"/>
          <p14:tracePt t="11883" x="6677025" y="5743575"/>
          <p14:tracePt t="11904" x="6742113" y="5770563"/>
          <p14:tracePt t="11927" x="6778625" y="5789613"/>
          <p14:tracePt t="11949" x="6796088" y="5799138"/>
          <p14:tracePt t="11971" x="6815138" y="5816600"/>
          <p14:tracePt t="11993" x="6823075" y="5826125"/>
          <p14:tracePt t="12016" x="6842125" y="5835650"/>
          <p14:tracePt t="12037" x="6842125" y="5853113"/>
          <p14:tracePt t="12062" x="6851650" y="5881688"/>
          <p14:tracePt t="12084" x="6851650" y="5908675"/>
          <p14:tracePt t="12105" x="6851650" y="5926138"/>
          <p14:tracePt t="12126" x="6851650" y="5954713"/>
          <p14:tracePt t="12149" x="6851650" y="5999163"/>
          <p14:tracePt t="12171" x="6851650" y="6027738"/>
          <p14:tracePt t="12193" x="6851650" y="6072188"/>
          <p14:tracePt t="12213" x="6842125" y="6081713"/>
          <p14:tracePt t="12235" x="6815138" y="6118225"/>
          <p14:tracePt t="12256" x="6786563" y="6145213"/>
          <p14:tracePt t="12279" x="6778625" y="6154738"/>
          <p14:tracePt t="12301" x="6769100" y="6173788"/>
          <p14:tracePt t="12324" x="6759575" y="6181725"/>
          <p14:tracePt t="12345" x="6732588" y="6191250"/>
          <p14:tracePt t="12367" x="6705600" y="6200775"/>
          <p14:tracePt t="12388" x="6669088" y="6210300"/>
          <p14:tracePt t="12410" x="6613525" y="6227763"/>
          <p14:tracePt t="12431" x="6577013" y="6237288"/>
          <p14:tracePt t="12454" x="6523038" y="6237288"/>
          <p14:tracePt t="12476" x="6477000" y="6237288"/>
          <p14:tracePt t="12500" x="6448425" y="6218238"/>
          <p14:tracePt t="12522" x="6421438" y="6210300"/>
          <p14:tracePt t="12545" x="6411913" y="6181725"/>
          <p14:tracePt t="12566" x="6403975" y="6173788"/>
          <p14:tracePt t="12588" x="6394450" y="6145213"/>
          <p14:tracePt t="12588" x="6384925" y="6118225"/>
          <p14:tracePt t="12610" x="6384925" y="6091238"/>
          <p14:tracePt t="12632" x="6384925" y="6072188"/>
          <p14:tracePt t="12654" x="6375400" y="6027738"/>
          <p14:tracePt t="12676" x="6375400" y="5981700"/>
          <p14:tracePt t="12698" x="6375400" y="5954713"/>
          <p14:tracePt t="12722" x="6375400" y="5926138"/>
          <p14:tracePt t="12744" x="6384925" y="5899150"/>
          <p14:tracePt t="12766" x="6394450" y="5862638"/>
          <p14:tracePt t="12788" x="6411913" y="5835650"/>
          <p14:tracePt t="12810" x="6430963" y="5807075"/>
          <p14:tracePt t="12833" x="6448425" y="5789613"/>
          <p14:tracePt t="12877" x="6467475" y="5762625"/>
          <p14:tracePt t="12898" x="6494463" y="5753100"/>
          <p14:tracePt t="12921" x="6523038" y="5743575"/>
          <p14:tracePt t="12943" x="6567488" y="5743575"/>
          <p14:tracePt t="12966" x="6613525" y="5734050"/>
          <p14:tracePt t="13011" x="6640513" y="5734050"/>
          <p14:tracePt t="13033" x="6650038" y="5734050"/>
          <p14:tracePt t="13059" x="6669088" y="5734050"/>
          <p14:tracePt t="13081" x="6686550" y="5734050"/>
          <p14:tracePt t="13104" x="6713538" y="5734050"/>
          <p14:tracePt t="13126" x="6723063" y="5734050"/>
          <p14:tracePt t="13150" x="6750050" y="5743575"/>
          <p14:tracePt t="13150" x="6759575" y="5753100"/>
          <p14:tracePt t="13172" x="6759575" y="5762625"/>
          <p14:tracePt t="13195" x="6769100" y="5770563"/>
          <p14:tracePt t="13216" x="6778625" y="5789613"/>
          <p14:tracePt t="13239" x="6786563" y="5799138"/>
          <p14:tracePt t="13282" x="6796088" y="5816600"/>
          <p14:tracePt t="13304" x="6796088" y="5835650"/>
          <p14:tracePt t="13327" x="6805613" y="5853113"/>
          <p14:tracePt t="13349" x="6805613" y="5872163"/>
          <p14:tracePt t="13372" x="6805613" y="5899150"/>
          <p14:tracePt t="13394" x="6815138" y="5918200"/>
          <p14:tracePt t="13415" x="6815138" y="5926138"/>
          <p14:tracePt t="13437" x="6815138" y="5945188"/>
          <p14:tracePt t="13460" x="6815138" y="5972175"/>
          <p14:tracePt t="13481" x="6815138" y="5999163"/>
          <p14:tracePt t="13503" x="6815138" y="6027738"/>
          <p14:tracePt t="13525" x="6815138" y="6054725"/>
          <p14:tracePt t="13550" x="6815138" y="6081713"/>
          <p14:tracePt t="13550" x="6815138" y="6091238"/>
          <p14:tracePt t="13572" x="6796088" y="6108700"/>
          <p14:tracePt t="13637" x="6786563" y="6118225"/>
          <p14:tracePt t="15780" x="6786563" y="6137275"/>
          <p14:tracePt t="15802" x="6769100" y="6173788"/>
          <p14:tracePt t="15825" x="6750050" y="6210300"/>
          <p14:tracePt t="15848" x="6732588" y="6283325"/>
          <p14:tracePt t="15870" x="6723063" y="6319838"/>
          <p14:tracePt t="15892" x="6723063" y="6346825"/>
          <p14:tracePt t="15915" x="6742113" y="6392863"/>
          <p14:tracePt t="15938" x="6786563" y="6410325"/>
          <p14:tracePt t="15963" x="6905625" y="6429375"/>
          <p14:tracePt t="15984" x="7007225" y="6437313"/>
          <p14:tracePt t="16008" x="7197725" y="6473825"/>
          <p14:tracePt t="16031" x="7326313" y="6492875"/>
          <p14:tracePt t="16054" x="7608888" y="6519863"/>
          <p14:tracePt t="16076" x="7764463" y="6519863"/>
          <p14:tracePt t="16101" x="7937500" y="6519863"/>
          <p14:tracePt t="16123" x="8166100" y="6519863"/>
          <p14:tracePt t="16147" x="8331200" y="6510338"/>
          <p14:tracePt t="16169" x="8348663" y="6510338"/>
          <p14:tracePt t="16302" x="8321675" y="6510338"/>
          <p14:tracePt t="16325" x="8221663" y="6510338"/>
          <p14:tracePt t="16348" x="7947025" y="6510338"/>
          <p14:tracePt t="16370" x="7645400" y="6510338"/>
          <p14:tracePt t="16393" x="6951663" y="6473825"/>
          <p14:tracePt t="16415" x="6604000" y="6456363"/>
          <p14:tracePt t="16437" x="6075363" y="6446838"/>
          <p14:tracePt t="16459" x="5608638" y="6429375"/>
          <p14:tracePt t="16482" x="5362575" y="6419850"/>
          <p14:tracePt t="16504" x="5133975" y="6419850"/>
          <p14:tracePt t="16526" x="5005388" y="6400800"/>
          <p14:tracePt t="16547" x="4960938" y="6400800"/>
          <p14:tracePt t="16548" x="4924425" y="6400800"/>
          <p14:tracePt t="16570" x="4859338" y="6400800"/>
          <p14:tracePt t="16593" x="4832350" y="6400800"/>
          <p14:tracePt t="16659" x="4822825" y="6392863"/>
          <p14:tracePt t="16682" x="4768850" y="6254750"/>
          <p14:tracePt t="16704" x="4732338" y="6200775"/>
          <p14:tracePt t="16726" x="4659313" y="6091238"/>
          <p14:tracePt t="16749" x="4622800" y="5945188"/>
          <p14:tracePt t="16773" x="4549775" y="5580063"/>
          <p14:tracePt t="16795" x="4467225" y="5178425"/>
          <p14:tracePt t="16817" x="4421188" y="4940300"/>
          <p14:tracePt t="16839" x="4375150" y="4584700"/>
          <p14:tracePt t="16860" x="4321175" y="4219575"/>
          <p14:tracePt t="16883" x="4292600" y="3990975"/>
          <p14:tracePt t="16905" x="4275138" y="3725863"/>
          <p14:tracePt t="16927" x="4302125" y="3633788"/>
          <p14:tracePt t="16949" x="4321175" y="3487738"/>
          <p14:tracePt t="16973" x="4375150" y="3324225"/>
          <p14:tracePt t="16996" x="4384675" y="3251200"/>
          <p14:tracePt t="16996" x="4394200" y="3224213"/>
          <p14:tracePt t="17021" x="4421188" y="3151188"/>
          <p14:tracePt t="17044" x="4440238" y="3105150"/>
          <p14:tracePt t="17070" x="4457700" y="3086100"/>
          <p14:tracePt t="17093" x="4503738" y="3059113"/>
          <p14:tracePt t="17116" x="4567238" y="3041650"/>
          <p14:tracePt t="17138" x="4640263" y="3013075"/>
          <p14:tracePt t="17162" x="4841875" y="3013075"/>
          <p14:tracePt t="17183" x="5033963" y="3005138"/>
          <p14:tracePt t="17206" x="5353050" y="2976563"/>
          <p14:tracePt t="17229" x="5635625" y="2976563"/>
          <p14:tracePt t="17252" x="5900738" y="2976563"/>
          <p14:tracePt t="17275" x="6221413" y="2976563"/>
          <p14:tracePt t="17299" x="6467475" y="2976563"/>
          <p14:tracePt t="17321" x="6969125" y="2976563"/>
          <p14:tracePt t="17345" x="7216775" y="2976563"/>
          <p14:tracePt t="17366" x="7591425" y="2976563"/>
          <p14:tracePt t="17389" x="7893050" y="2976563"/>
          <p14:tracePt t="17412" x="8010525" y="2995613"/>
          <p14:tracePt t="17412" x="8056563" y="2995613"/>
          <p14:tracePt t="17435" x="8158163" y="3013075"/>
          <p14:tracePt t="17458" x="8202613" y="3013075"/>
          <p14:tracePt t="17483" x="8331200" y="3041650"/>
          <p14:tracePt t="17506" x="8404225" y="3059113"/>
          <p14:tracePt t="17529" x="8586788" y="3086100"/>
          <p14:tracePt t="17552" x="8678863" y="3114675"/>
          <p14:tracePt t="17576" x="8759825" y="3141663"/>
          <p14:tracePt t="17597" x="8788400" y="3168650"/>
          <p14:tracePt t="17620" x="8805863" y="3178175"/>
          <p14:tracePt t="17643" x="8815388" y="3187700"/>
          <p14:tracePt t="17666" x="8815388" y="3224213"/>
          <p14:tracePt t="17689" x="8824913" y="3278188"/>
          <p14:tracePt t="17712" x="8832850" y="3370263"/>
          <p14:tracePt t="17733" x="8832850" y="3451225"/>
          <p14:tracePt t="17757" x="8842375" y="3633788"/>
          <p14:tracePt t="17780" x="8851900" y="3698875"/>
          <p14:tracePt t="17802" x="8861425" y="3881438"/>
          <p14:tracePt t="17826" x="8878888" y="3963988"/>
          <p14:tracePt t="17849" x="8878888" y="4073525"/>
          <p14:tracePt t="17870" x="8878888" y="4183063"/>
          <p14:tracePt t="17894" x="8878888" y="4300538"/>
          <p14:tracePt t="17916" x="8878888" y="4419600"/>
          <p14:tracePt t="17939" x="8878888" y="4492625"/>
          <p14:tracePt t="17964" x="8878888" y="4665663"/>
          <p14:tracePt t="17987" x="8888413" y="4748213"/>
          <p14:tracePt t="18008" x="8888413" y="4876800"/>
          <p14:tracePt t="18031" x="8888413" y="4995863"/>
          <p14:tracePt t="18053" x="8888413" y="5113338"/>
          <p14:tracePt t="18076" x="8888413" y="5314950"/>
          <p14:tracePt t="18098" x="8869363" y="5368925"/>
          <p14:tracePt t="18120" x="8851900" y="5478463"/>
          <p14:tracePt t="18143" x="8842375" y="5580063"/>
          <p14:tracePt t="18166" x="8824913" y="5680075"/>
          <p14:tracePt t="18188" x="8788400" y="5762625"/>
          <p14:tracePt t="18211" x="8778875" y="5816600"/>
          <p14:tracePt t="18232" x="8759825" y="5889625"/>
          <p14:tracePt t="18256" x="8751888" y="5935663"/>
          <p14:tracePt t="18278" x="8732838" y="5972175"/>
          <p14:tracePt t="18278" x="8732838" y="5991225"/>
          <p14:tracePt t="18299" x="8723313" y="6045200"/>
          <p14:tracePt t="18322" x="8705850" y="6091238"/>
          <p14:tracePt t="18344" x="8659813" y="6118225"/>
          <p14:tracePt t="18366" x="8632825" y="6173788"/>
          <p14:tracePt t="18410" x="8623300" y="6218238"/>
          <p14:tracePt t="18432" x="8613775" y="6246813"/>
          <p14:tracePt t="18453" x="8596313" y="6283325"/>
          <p14:tracePt t="18475" x="8559800" y="6356350"/>
          <p14:tracePt t="18498" x="8559800" y="6373813"/>
          <p14:tracePt t="18519" x="8550275" y="6392863"/>
          <p14:tracePt t="18692" x="8540750" y="6400800"/>
          <p14:tracePt t="18714" x="8494713" y="6410325"/>
          <p14:tracePt t="18736" x="8477250" y="6410325"/>
          <p14:tracePt t="18759" x="8404225" y="6437313"/>
          <p14:tracePt t="18783" x="8275638" y="6456363"/>
          <p14:tracePt t="18805" x="8194675" y="6465888"/>
          <p14:tracePt t="18806" x="8148638" y="6473825"/>
          <p14:tracePt t="18830" x="8020050" y="6502400"/>
          <p14:tracePt t="18854" x="7929563" y="6510338"/>
          <p14:tracePt t="18877" x="7827963" y="6529388"/>
          <p14:tracePt t="18899" x="7764463" y="6538913"/>
          <p14:tracePt t="18922" x="7608888" y="6546850"/>
          <p14:tracePt t="18944" x="7526338" y="6546850"/>
          <p14:tracePt t="18966" x="7380288" y="6565900"/>
          <p14:tracePt t="18990" x="7234238" y="6565900"/>
          <p14:tracePt t="19012" x="7107238" y="6565900"/>
          <p14:tracePt t="19034" x="6723063" y="6565900"/>
          <p14:tracePt t="19057" x="6540500" y="6565900"/>
          <p14:tracePt t="19079" x="6257925" y="6565900"/>
          <p14:tracePt t="19102" x="6038850" y="6565900"/>
          <p14:tracePt t="19123" x="5929313" y="6565900"/>
          <p14:tracePt t="19146" x="5754688" y="6565900"/>
          <p14:tracePt t="19168" x="5672138" y="6565900"/>
          <p14:tracePt t="19191" x="5591175" y="6565900"/>
          <p14:tracePt t="19214" x="5416550" y="6546850"/>
          <p14:tracePt t="19237" x="5334000" y="6529388"/>
          <p14:tracePt t="19259" x="5197475" y="6473825"/>
          <p14:tracePt t="19282" x="5097463" y="6437313"/>
          <p14:tracePt t="19304" x="5033963" y="6410325"/>
          <p14:tracePt t="19326" x="4951413" y="6337300"/>
          <p14:tracePt t="19349" x="4924425" y="6291263"/>
          <p14:tracePt t="19373" x="4887913" y="6173788"/>
          <p14:tracePt t="19395" x="4859338" y="6072188"/>
          <p14:tracePt t="19419" x="4822825" y="5816600"/>
          <p14:tracePt t="19442" x="4822825" y="5588000"/>
          <p14:tracePt t="19466" x="4805363" y="5378450"/>
          <p14:tracePt t="19490" x="4813300" y="5149850"/>
          <p14:tracePt t="19513" x="4887913" y="4803775"/>
          <p14:tracePt t="19534" x="4941888" y="4529138"/>
          <p14:tracePt t="19559" x="4978400" y="4383088"/>
          <p14:tracePt t="19581" x="5060950" y="4081463"/>
          <p14:tracePt t="19602" x="5078413" y="3944938"/>
          <p14:tracePt t="19624" x="5151438" y="3725863"/>
          <p14:tracePt t="19649" x="5216525" y="3589338"/>
          <p14:tracePt t="19671" x="5233988" y="3560763"/>
          <p14:tracePt t="19694" x="5370513" y="3406775"/>
          <p14:tracePt t="19716" x="5453063" y="3324225"/>
          <p14:tracePt t="19739" x="5535613" y="3241675"/>
          <p14:tracePt t="19762" x="5654675" y="3159125"/>
          <p14:tracePt t="19785" x="5773738" y="3078163"/>
          <p14:tracePt t="19806" x="5883275" y="3041650"/>
          <p14:tracePt t="19830" x="5992813" y="3005138"/>
          <p14:tracePt t="19853" x="6119813" y="2959100"/>
          <p14:tracePt t="19875" x="6184900" y="2949575"/>
          <p14:tracePt t="19898" x="6275388" y="2930525"/>
          <p14:tracePt t="19920" x="6375400" y="2913063"/>
          <p14:tracePt t="19941" x="6467475" y="2903538"/>
          <p14:tracePt t="19965" x="6623050" y="2903538"/>
          <p14:tracePt t="19987" x="6713538" y="2922588"/>
          <p14:tracePt t="20010" x="6832600" y="2940050"/>
          <p14:tracePt t="20033" x="6988175" y="2949575"/>
          <p14:tracePt t="20060" x="7097713" y="2986088"/>
          <p14:tracePt t="20060" x="7143750" y="2995613"/>
          <p14:tracePt t="20082" x="7234238" y="3032125"/>
          <p14:tracePt t="20105" x="7353300" y="3068638"/>
          <p14:tracePt t="20126" x="7445375" y="3122613"/>
          <p14:tracePt t="20149" x="7499350" y="3151188"/>
          <p14:tracePt t="20171" x="7581900" y="3214688"/>
          <p14:tracePt t="20193" x="7664450" y="3268663"/>
          <p14:tracePt t="20215" x="7700963" y="3287713"/>
          <p14:tracePt t="20239" x="7773988" y="3341688"/>
          <p14:tracePt t="20263" x="7791450" y="3360738"/>
          <p14:tracePt t="20285" x="7820025" y="3424238"/>
          <p14:tracePt t="20306" x="7847013" y="3470275"/>
          <p14:tracePt t="20330" x="7874000" y="3506788"/>
          <p14:tracePt t="20352" x="7893050" y="3543300"/>
          <p14:tracePt t="20375" x="7900988" y="3570288"/>
          <p14:tracePt t="20398" x="7910513" y="3633788"/>
          <p14:tracePt t="20419" x="7920038" y="3662363"/>
          <p14:tracePt t="20443" x="7920038" y="3716338"/>
          <p14:tracePt t="20466" x="7920038" y="3752850"/>
          <p14:tracePt t="20488" x="7900988" y="3798888"/>
          <p14:tracePt t="20488" x="7893050" y="3816350"/>
          <p14:tracePt t="20510" x="7874000" y="3835400"/>
          <p14:tracePt t="20533" x="7856538" y="3852863"/>
          <p14:tracePt t="20556" x="7783513" y="3889375"/>
          <p14:tracePt t="20579" x="7718425" y="3927475"/>
          <p14:tracePt t="20602" x="7637463" y="3963988"/>
          <p14:tracePt t="20623" x="7535863" y="3981450"/>
          <p14:tracePt t="20645" x="7462838" y="4000500"/>
          <p14:tracePt t="20668" x="7343775" y="4017963"/>
          <p14:tracePt t="20692" x="7280275" y="4027488"/>
          <p14:tracePt t="20714" x="7234238" y="4027488"/>
          <p14:tracePt t="20714" x="7207250" y="4027488"/>
          <p14:tracePt t="20737" x="7124700" y="4027488"/>
          <p14:tracePt t="20760" x="7051675" y="4027488"/>
          <p14:tracePt t="20782" x="6905625" y="4027488"/>
          <p14:tracePt t="20804" x="6842125" y="4027488"/>
          <p14:tracePt t="20826" x="6750050" y="4027488"/>
          <p14:tracePt t="20826" x="6723063" y="4027488"/>
          <p14:tracePt t="20848" x="6640513" y="3990975"/>
          <p14:tracePt t="20872" x="6577013" y="3981450"/>
          <p14:tracePt t="20895" x="6503988" y="3954463"/>
          <p14:tracePt t="20917" x="6477000" y="3927475"/>
          <p14:tracePt t="20940" x="6457950" y="3908425"/>
          <p14:tracePt t="20964" x="6421438" y="3889375"/>
          <p14:tracePt t="20985" x="6403975" y="3871913"/>
          <p14:tracePt t="21008" x="6367463" y="3825875"/>
          <p14:tracePt t="21030" x="6348413" y="3808413"/>
          <p14:tracePt t="21051" x="6321425" y="3762375"/>
          <p14:tracePt t="21074" x="6321425" y="3706813"/>
          <p14:tracePt t="21097" x="6321425" y="3670300"/>
          <p14:tracePt t="21117" x="6321425" y="3606800"/>
          <p14:tracePt t="21119" x="6321425" y="3597275"/>
          <p14:tracePt t="21140" x="6330950" y="3552825"/>
          <p14:tracePt t="21165" x="6375400" y="3487738"/>
          <p14:tracePt t="21186" x="6421438" y="3451225"/>
          <p14:tracePt t="21208" x="6448425" y="3433763"/>
          <p14:tracePt t="21231" x="6550025" y="3387725"/>
          <p14:tracePt t="21254" x="6613525" y="3378200"/>
          <p14:tracePt t="21276" x="6713538" y="3370263"/>
          <p14:tracePt t="21301" x="6842125" y="3370263"/>
          <p14:tracePt t="21323" x="6951663" y="3370263"/>
          <p14:tracePt t="21345" x="7070725" y="3370263"/>
          <p14:tracePt t="21367" x="7124700" y="3370263"/>
          <p14:tracePt t="21391" x="7253288" y="3378200"/>
          <p14:tracePt t="21413" x="7307263" y="3378200"/>
          <p14:tracePt t="21436" x="7426325" y="3406775"/>
          <p14:tracePt t="21457" x="7591425" y="3424238"/>
          <p14:tracePt t="21480" x="7664450" y="3424238"/>
          <p14:tracePt t="21502" x="7754938" y="3433763"/>
          <p14:tracePt t="21524" x="7764463" y="3433763"/>
          <p14:tracePt t="21589" x="7773988" y="3443288"/>
          <p14:tracePt t="21610" x="7791450" y="3470275"/>
          <p14:tracePt t="21635" x="7800975" y="3497263"/>
          <p14:tracePt t="21656" x="7810500" y="3524250"/>
          <p14:tracePt t="21679" x="7827963" y="3597275"/>
          <p14:tracePt t="21701" x="7837488" y="3625850"/>
          <p14:tracePt t="21725" x="7837488" y="3662363"/>
          <p14:tracePt t="21746" x="7837488" y="3679825"/>
          <p14:tracePt t="21770" x="7837488" y="3725863"/>
          <p14:tracePt t="21793" x="7827963" y="3779838"/>
          <p14:tracePt t="21815" x="7810500" y="3808413"/>
          <p14:tracePt t="21836" x="7783513" y="3835400"/>
          <p14:tracePt t="21860" x="7754938" y="3871913"/>
          <p14:tracePt t="21882" x="7718425" y="3908425"/>
          <p14:tracePt t="21906" x="7664450" y="3935413"/>
          <p14:tracePt t="21928" x="7627938" y="3954463"/>
          <p14:tracePt t="21950" x="7499350" y="4000500"/>
          <p14:tracePt t="21973" x="7453313" y="4000500"/>
          <p14:tracePt t="21997" x="7362825" y="4017963"/>
          <p14:tracePt t="22017" x="7270750" y="4037013"/>
          <p14:tracePt t="22042" x="7153275" y="4037013"/>
          <p14:tracePt t="22066" x="7051675" y="4037013"/>
          <p14:tracePt t="22088" x="6978650" y="4037013"/>
          <p14:tracePt t="22110" x="6832600" y="4037013"/>
          <p14:tracePt t="22135" x="6759575" y="4017963"/>
          <p14:tracePt t="22157" x="6696075" y="4000500"/>
          <p14:tracePt t="22180" x="6613525" y="3990975"/>
          <p14:tracePt t="22204" x="6559550" y="3971925"/>
          <p14:tracePt t="22227" x="6540500" y="3963988"/>
          <p14:tracePt t="22249" x="6513513" y="3954463"/>
          <p14:tracePt t="22274" x="6457950" y="3935413"/>
          <p14:tracePt t="22295" x="6448425" y="3927475"/>
          <p14:tracePt t="22318" x="6421438" y="3917950"/>
          <p14:tracePt t="22340" x="6411913" y="3908425"/>
          <p14:tracePt t="22363" x="6403975" y="3881438"/>
          <p14:tracePt t="22384" x="6384925" y="3844925"/>
          <p14:tracePt t="22407" x="6375400" y="3808413"/>
          <p14:tracePt t="22429" x="6375400" y="3762375"/>
          <p14:tracePt t="22451" x="6367463" y="3706813"/>
          <p14:tracePt t="22473" x="6367463" y="3662363"/>
          <p14:tracePt t="22495" x="6367463" y="3616325"/>
          <p14:tracePt t="22496" x="6367463" y="3606800"/>
          <p14:tracePt t="22518" x="6375400" y="3560763"/>
          <p14:tracePt t="22542" x="6403975" y="3524250"/>
          <p14:tracePt t="22565" x="6457950" y="3479800"/>
          <p14:tracePt t="22588" x="6550025" y="3451225"/>
          <p14:tracePt t="22610" x="6696075" y="3414713"/>
          <p14:tracePt t="22633" x="6769100" y="3414713"/>
          <p14:tracePt t="22654" x="6888163" y="3414713"/>
          <p14:tracePt t="22678" x="7043738" y="3414713"/>
          <p14:tracePt t="22700" x="7161213" y="3414713"/>
          <p14:tracePt t="22700" x="7197725" y="3414713"/>
          <p14:tracePt t="22723" x="7335838" y="3414713"/>
          <p14:tracePt t="22746" x="7435850" y="3414713"/>
          <p14:tracePt t="22768" x="7581900" y="3414713"/>
          <p14:tracePt t="22789" x="7618413" y="3414713"/>
          <p14:tracePt t="22812" x="7654925" y="3424238"/>
          <p14:tracePt t="22856" x="7664450" y="3424238"/>
          <p14:tracePt t="22878" x="7673975" y="3424238"/>
          <p14:tracePt t="22902" x="7691438" y="3433763"/>
          <p14:tracePt t="22924" x="7710488" y="3443288"/>
          <p14:tracePt t="22948" x="7737475" y="3451225"/>
          <p14:tracePt t="22970" x="7754938" y="3470275"/>
          <p14:tracePt t="22991" x="7791450" y="3506788"/>
          <p14:tracePt t="23013" x="7810500" y="3543300"/>
          <p14:tracePt t="23036" x="7820025" y="3570288"/>
          <p14:tracePt t="23036" x="7820025" y="3579813"/>
          <p14:tracePt t="23057" x="7827963" y="3606800"/>
          <p14:tracePt t="23080" x="7837488" y="3633788"/>
          <p14:tracePt t="23103" x="7847013" y="3679825"/>
          <p14:tracePt t="23126" x="7847013" y="3689350"/>
          <p14:tracePt t="23148" x="7847013" y="3706813"/>
          <p14:tracePt t="23173" x="7847013" y="3725863"/>
          <p14:tracePt t="23195" x="7847013" y="3752850"/>
          <p14:tracePt t="23218" x="7820025" y="3798888"/>
          <p14:tracePt t="23240" x="7810500" y="3798888"/>
          <p14:tracePt t="23263" x="7800975" y="3825875"/>
          <p14:tracePt t="23285" x="7783513" y="3852863"/>
          <p14:tracePt t="23308" x="7754938" y="3862388"/>
          <p14:tracePt t="23330" x="7710488" y="3881438"/>
          <p14:tracePt t="23353" x="7681913" y="3889375"/>
          <p14:tracePt t="23375" x="7627938" y="3908425"/>
          <p14:tracePt t="23376" x="7600950" y="3927475"/>
          <p14:tracePt t="23398" x="7545388" y="3944938"/>
          <p14:tracePt t="23419" x="7508875" y="3954463"/>
          <p14:tracePt t="23420" x="7481888" y="3954463"/>
          <p14:tracePt t="23444" x="7416800" y="3971925"/>
          <p14:tracePt t="23465" x="7326313" y="3971925"/>
          <p14:tracePt t="23489" x="7161213" y="3981450"/>
          <p14:tracePt t="23511" x="7070725" y="3990975"/>
          <p14:tracePt t="23533" x="6969125" y="3990975"/>
          <p14:tracePt t="23555" x="6869113" y="3990975"/>
          <p14:tracePt t="23578" x="6805613" y="3990975"/>
          <p14:tracePt t="23599" x="6742113" y="3990975"/>
          <p14:tracePt t="23600" x="6713538" y="3990975"/>
          <p14:tracePt t="23621" x="6669088" y="3990975"/>
          <p14:tracePt t="23643" x="6604000" y="3990975"/>
          <p14:tracePt t="23666" x="6540500" y="3990975"/>
          <p14:tracePt t="23687" x="6513513" y="3990975"/>
          <p14:tracePt t="23752" x="6503988" y="3990975"/>
          <p14:tracePt t="23774" x="6494463" y="3981450"/>
          <p14:tracePt t="24012" x="6486525" y="3971925"/>
          <p14:tracePt t="26350" x="6477000" y="3971925"/>
          <p14:tracePt t="31389" x="6477000" y="4000500"/>
          <p14:tracePt t="31411" x="6477000" y="4017963"/>
          <p14:tracePt t="31434" x="6486525" y="4054475"/>
          <p14:tracePt t="31456" x="6486525" y="4073525"/>
          <p14:tracePt t="31479" x="6486525" y="4100513"/>
          <p14:tracePt t="31501" x="6486525" y="4127500"/>
          <p14:tracePt t="31523" x="6486525" y="4154488"/>
          <p14:tracePt t="31545" x="6486525" y="4183063"/>
          <p14:tracePt t="31568" x="6486525" y="4210050"/>
          <p14:tracePt t="31590" x="6486525" y="4227513"/>
          <p14:tracePt t="31613" x="6486525" y="4264025"/>
          <p14:tracePt t="31634" x="6486525" y="4283075"/>
          <p14:tracePt t="31657" x="6486525" y="4319588"/>
          <p14:tracePt t="31679" x="6477000" y="4346575"/>
          <p14:tracePt t="31701" x="6477000" y="4383088"/>
          <p14:tracePt t="31722" x="6477000" y="4446588"/>
          <p14:tracePt t="31745" x="6467475" y="4475163"/>
          <p14:tracePt t="31768" x="6457950" y="4502150"/>
          <p14:tracePt t="31790" x="6457950" y="4538663"/>
          <p14:tracePt t="31812" x="6457950" y="4565650"/>
          <p14:tracePt t="31835" x="6457950" y="4602163"/>
          <p14:tracePt t="31858" x="6457950" y="4629150"/>
          <p14:tracePt t="31880" x="6457950" y="4657725"/>
          <p14:tracePt t="31903" x="6457950" y="4684713"/>
          <p14:tracePt t="31926" x="6457950" y="4730750"/>
          <p14:tracePt t="31948" x="6457950" y="4757738"/>
          <p14:tracePt t="31974" x="6457950" y="4794250"/>
          <p14:tracePt t="31995" x="6457950" y="4811713"/>
          <p14:tracePt t="32018" x="6457950" y="4821238"/>
          <p14:tracePt t="32040" x="6457950" y="4876800"/>
          <p14:tracePt t="32063" x="6457950" y="4922838"/>
          <p14:tracePt t="32086" x="6457950" y="4949825"/>
          <p14:tracePt t="32109" x="6467475" y="4995863"/>
          <p14:tracePt t="32131" x="6477000" y="5022850"/>
          <p14:tracePt t="32155" x="6477000" y="5049838"/>
          <p14:tracePt t="32176" x="6477000" y="5059363"/>
          <p14:tracePt t="32200" x="6486525" y="5086350"/>
          <p14:tracePt t="32221" x="6486525" y="5105400"/>
          <p14:tracePt t="32243" x="6486525" y="5122863"/>
          <p14:tracePt t="32265" x="6486525" y="5149850"/>
          <p14:tracePt t="32287" x="6486525" y="5186363"/>
          <p14:tracePt t="32309" x="6486525" y="5214938"/>
          <p14:tracePt t="32331" x="6486525" y="5232400"/>
          <p14:tracePt t="32332" x="6486525" y="5241925"/>
          <p14:tracePt t="32354" x="6486525" y="5259388"/>
          <p14:tracePt t="32377" x="6486525" y="5278438"/>
          <p14:tracePt t="32421" x="6486525" y="5314950"/>
          <p14:tracePt t="32442" x="6486525" y="5351463"/>
          <p14:tracePt t="32464" x="6486525" y="5378450"/>
          <p14:tracePt t="32486" x="6494463" y="5397500"/>
          <p14:tracePt t="32508" x="6494463" y="5441950"/>
          <p14:tracePt t="32530" x="6494463" y="5461000"/>
          <p14:tracePt t="32553" x="6503988" y="5478463"/>
          <p14:tracePt t="32575" x="6503988" y="5514975"/>
          <p14:tracePt t="32598" x="6503988" y="5543550"/>
          <p14:tracePt t="32618" x="6503988" y="5570538"/>
          <p14:tracePt t="32641" x="6503988" y="5597525"/>
          <p14:tracePt t="32663" x="6503988" y="5616575"/>
          <p14:tracePt t="32685" x="6503988" y="5643563"/>
          <p14:tracePt t="32707" x="6503988" y="5670550"/>
          <p14:tracePt t="32731" x="6503988" y="5707063"/>
          <p14:tracePt t="32731" x="6503988" y="5716588"/>
          <p14:tracePt t="32752" x="6503988" y="5743575"/>
          <p14:tracePt t="32776" x="6503988" y="5789613"/>
          <p14:tracePt t="32799" x="6503988" y="5835650"/>
          <p14:tracePt t="32822" x="6503988" y="5853113"/>
          <p14:tracePt t="32844" x="6494463" y="5918200"/>
          <p14:tracePt t="32867" x="6494463" y="5935663"/>
          <p14:tracePt t="32890" x="6494463" y="5972175"/>
          <p14:tracePt t="32913" x="6494463" y="5991225"/>
          <p14:tracePt t="32934" x="6486525" y="6008688"/>
          <p14:tracePt t="32958" x="6486525" y="6035675"/>
          <p14:tracePt t="32980" x="6486525" y="6045200"/>
          <p14:tracePt t="33002" x="6486525" y="6072188"/>
          <p14:tracePt t="33024" x="6486525" y="6091238"/>
          <p14:tracePt t="33048" x="6486525" y="6118225"/>
          <p14:tracePt t="33071" x="6486525" y="6145213"/>
          <p14:tracePt t="33093" x="6486525" y="6173788"/>
          <p14:tracePt t="33139" x="6486525" y="6181725"/>
          <p14:tracePt t="33183" x="6486525" y="6191250"/>
          <p14:tracePt t="33206" x="6486525" y="6210300"/>
          <p14:tracePt t="33229" x="6486525" y="6246813"/>
          <p14:tracePt t="33251" x="6486525" y="6273800"/>
          <p14:tracePt t="33274" x="6486525" y="6291263"/>
          <p14:tracePt t="33298" x="6486525" y="6300788"/>
          <p14:tracePt t="36224" x="6503988" y="6273800"/>
          <p14:tracePt t="36248" x="6530975" y="6264275"/>
          <p14:tracePt t="36271" x="6559550" y="6254750"/>
          <p14:tracePt t="36293" x="6586538" y="6237288"/>
          <p14:tracePt t="36316" x="6596063" y="6227763"/>
          <p14:tracePt t="36337" x="6604000" y="6218238"/>
          <p14:tracePt t="36381" x="6613525" y="6210300"/>
          <p14:tracePt t="36402" x="6632575" y="6200775"/>
          <p14:tracePt t="36448" x="6640513" y="6191250"/>
          <p14:tracePt t="36668" x="6650038" y="6181725"/>
          <p14:tracePt t="36690" x="6669088" y="6173788"/>
          <p14:tracePt t="36714" x="6677025" y="6173788"/>
          <p14:tracePt t="36760" x="6686550" y="6164263"/>
          <p14:tracePt t="36804" x="6696075" y="6154738"/>
          <p14:tracePt t="37000" x="6705600" y="6127750"/>
          <p14:tracePt t="37022" x="6713538" y="6091238"/>
          <p14:tracePt t="37044" x="6732588" y="6027738"/>
          <p14:tracePt t="37066" x="6742113" y="5999163"/>
          <p14:tracePt t="37090" x="6742113" y="5972175"/>
          <p14:tracePt t="37112" x="6750050" y="5962650"/>
          <p14:tracePt t="37135" x="6750050" y="5954713"/>
          <p14:tracePt t="37204" x="6750050" y="5945188"/>
          <p14:tracePt t="37226" x="6750050" y="5935663"/>
          <p14:tracePt t="37834" x="6750050" y="5962650"/>
          <p14:tracePt t="37856" x="6759575" y="6018213"/>
          <p14:tracePt t="37879" x="6769100" y="6054725"/>
          <p14:tracePt t="37900" x="6769100" y="6072188"/>
          <p14:tracePt t="38010" x="6769100" y="6091238"/>
          <p14:tracePt t="38033" x="6769100" y="6118225"/>
          <p14:tracePt t="38058" x="6769100" y="6137275"/>
          <p14:tracePt t="38377" x="6769100" y="6145213"/>
          <p14:tracePt t="38422" x="6759575" y="6154738"/>
          <p14:tracePt t="38467" x="6750050" y="6154738"/>
          <p14:tracePt t="38487" x="6742113" y="6164263"/>
          <p14:tracePt t="38552" x="6705600" y="6181725"/>
          <p14:tracePt t="38597" x="6705600" y="6191250"/>
          <p14:tracePt t="38618" x="6705600" y="6200775"/>
          <p14:tracePt t="39380" x="6696075" y="6210300"/>
          <p14:tracePt t="42615" x="6750050" y="6210300"/>
          <p14:tracePt t="42637" x="6859588" y="6227763"/>
          <p14:tracePt t="42659" x="6951663" y="6246813"/>
          <p14:tracePt t="42683" x="7043738" y="6254750"/>
          <p14:tracePt t="42706" x="7070725" y="6273800"/>
          <p14:tracePt t="42728" x="7097713" y="6283325"/>
          <p14:tracePt t="42752" x="7107238" y="6283325"/>
          <p14:tracePt t="42773" x="7153275" y="6283325"/>
          <p14:tracePt t="42796" x="7170738" y="6283325"/>
          <p14:tracePt t="42819" x="7197725" y="6291263"/>
          <p14:tracePt t="42887" x="7207250" y="6291263"/>
          <p14:tracePt t="42908" x="7216775" y="6291263"/>
          <p14:tracePt t="42932" x="7234238" y="6291263"/>
          <p14:tracePt t="42977" x="7243763" y="6291263"/>
          <p14:tracePt t="42999" x="7262813" y="6291263"/>
          <p14:tracePt t="43022" x="7270750" y="6283325"/>
          <p14:tracePt t="43043" x="7289800" y="6264275"/>
          <p14:tracePt t="43066" x="7299325" y="6237288"/>
          <p14:tracePt t="43111" x="7299325" y="6227763"/>
          <p14:tracePt t="43971" x="7280275" y="6227763"/>
          <p14:tracePt t="43994" x="7270750" y="6227763"/>
          <p14:tracePt t="44017" x="7253288" y="6227763"/>
          <p14:tracePt t="44038" x="7234238" y="6227763"/>
          <p14:tracePt t="44065" x="7226300" y="6227763"/>
          <p14:tracePt t="44606" x="7216775" y="6227763"/>
          <p14:tracePt t="44907" x="7253288" y="6218238"/>
          <p14:tracePt t="44929" x="7343775" y="6200775"/>
          <p14:tracePt t="44929" x="7372350" y="6191250"/>
          <p14:tracePt t="44953" x="7408863" y="6181725"/>
          <p14:tracePt t="44976" x="7445375" y="6173788"/>
          <p14:tracePt t="44999" x="7462838" y="6164263"/>
          <p14:tracePt t="45022" x="7508875" y="6164263"/>
          <p14:tracePt t="45046" x="7545388" y="6164263"/>
          <p14:tracePt t="45068" x="7591425" y="6164263"/>
          <p14:tracePt t="45092" x="7710488" y="6191250"/>
          <p14:tracePt t="45115" x="7737475" y="6200775"/>
          <p14:tracePt t="45138" x="7783513" y="6210300"/>
          <p14:tracePt t="45160" x="7791450" y="6218238"/>
          <p14:tracePt t="45183" x="7800975" y="6227763"/>
          <p14:tracePt t="45229" x="7810500" y="6237288"/>
          <p14:tracePt t="49113" x="7783513" y="6237288"/>
          <p14:tracePt t="49134" x="7747000" y="6237288"/>
          <p14:tracePt t="49157" x="7681913" y="6237288"/>
          <p14:tracePt t="49178" x="7664450" y="6237288"/>
          <p14:tracePt t="49200" x="7581900" y="6246813"/>
          <p14:tracePt t="49221" x="7453313" y="6254750"/>
          <p14:tracePt t="49244" x="7380288" y="6283325"/>
          <p14:tracePt t="49264" x="7262813" y="6291263"/>
          <p14:tracePt t="49287" x="7207250" y="6300788"/>
          <p14:tracePt t="49330" x="7197725" y="6300788"/>
          <p14:tracePt t="49396" x="7189788" y="6300788"/>
          <p14:tracePt t="49418" x="7180263" y="6300788"/>
          <p14:tracePt t="49462" x="7180263" y="6291263"/>
          <p14:tracePt t="49484" x="7180263" y="6264275"/>
          <p14:tracePt t="49507" x="7180263" y="6246813"/>
          <p14:tracePt t="49530" x="7180263" y="6237288"/>
          <p14:tracePt t="49552" x="7180263" y="6218238"/>
          <p14:tracePt t="49574" x="7180263" y="6210300"/>
          <p14:tracePt t="49618" x="7180263" y="6200775"/>
          <p14:tracePt t="51018" x="7170738" y="6191250"/>
          <p14:tracePt t="51041" x="7170738" y="6181725"/>
          <p14:tracePt t="51064" x="7170738" y="6173788"/>
          <p14:tracePt t="51338" x="7170738" y="6127750"/>
          <p14:tracePt t="51359" x="7180263" y="5972175"/>
          <p14:tracePt t="51382" x="7197725" y="5807075"/>
          <p14:tracePt t="51403" x="7197725" y="5543550"/>
          <p14:tracePt t="51426" x="7197725" y="5278438"/>
          <p14:tracePt t="51448" x="7197725" y="5159375"/>
          <p14:tracePt t="51470" x="7197725" y="5032375"/>
          <p14:tracePt t="51490" x="7197725" y="4940300"/>
          <p14:tracePt t="51513" x="7197725" y="4884738"/>
          <p14:tracePt t="51534" x="7197725" y="4784725"/>
          <p14:tracePt t="51556" x="7197725" y="4694238"/>
          <p14:tracePt t="51579" x="7197725" y="4565650"/>
          <p14:tracePt t="51602" x="7197725" y="4419600"/>
          <p14:tracePt t="51624" x="7197725" y="4356100"/>
          <p14:tracePt t="51648" x="7197725" y="4210050"/>
          <p14:tracePt t="51670" x="7197725" y="4137025"/>
          <p14:tracePt t="51692" x="7197725" y="4073525"/>
          <p14:tracePt t="51716" x="7197725" y="4027488"/>
          <p14:tracePt t="51740" x="7197725" y="4000500"/>
          <p14:tracePt t="51762" x="7197725" y="3971925"/>
          <p14:tracePt t="51786" x="7197725" y="3963988"/>
          <p14:tracePt t="51808" x="7197725" y="3954463"/>
          <p14:tracePt t="51831" x="7197725" y="3944938"/>
          <p14:tracePt t="51875" x="7197725" y="3935413"/>
          <p14:tracePt t="51897" x="7197725" y="3927475"/>
          <p14:tracePt t="52072" x="7197725" y="3935413"/>
          <p14:tracePt t="52094" x="7197725" y="3954463"/>
          <p14:tracePt t="52116" x="7197725" y="3981450"/>
          <p14:tracePt t="52137" x="7197725" y="4000500"/>
          <p14:tracePt t="52158" x="7197725" y="4037013"/>
          <p14:tracePt t="52179" x="7197725" y="4064000"/>
          <p14:tracePt t="52202" x="7197725" y="4100513"/>
          <p14:tracePt t="52224" x="7197725" y="4154488"/>
          <p14:tracePt t="52247" x="7197725" y="4173538"/>
          <p14:tracePt t="52268" x="7197725" y="4246563"/>
          <p14:tracePt t="52290" x="7197725" y="4283075"/>
          <p14:tracePt t="52311" x="7197725" y="4319588"/>
          <p14:tracePt t="52333" x="7197725" y="4373563"/>
          <p14:tracePt t="52354" x="7207250" y="4419600"/>
          <p14:tracePt t="52376" x="7207250" y="4446588"/>
          <p14:tracePt t="52399" x="7207250" y="4511675"/>
          <p14:tracePt t="52420" x="7207250" y="4575175"/>
          <p14:tracePt t="52442" x="7207250" y="4602163"/>
          <p14:tracePt t="52465" x="7207250" y="4694238"/>
          <p14:tracePt t="52487" x="7207250" y="4730750"/>
          <p14:tracePt t="52509" x="7207250" y="4830763"/>
          <p14:tracePt t="52531" x="7207250" y="4894263"/>
          <p14:tracePt t="52552" x="7207250" y="4959350"/>
          <p14:tracePt t="52573" x="7207250" y="5049838"/>
          <p14:tracePt t="52595" x="7207250" y="5122863"/>
          <p14:tracePt t="52617" x="7226300" y="5195888"/>
          <p14:tracePt t="52639" x="7243763" y="5287963"/>
          <p14:tracePt t="52660" x="7243763" y="5360988"/>
          <p14:tracePt t="52682" x="7243763" y="5397500"/>
          <p14:tracePt t="52704" x="7253288" y="5470525"/>
          <p14:tracePt t="52726" x="7253288" y="5507038"/>
          <p14:tracePt t="52748" x="7253288" y="5543550"/>
          <p14:tracePt t="52771" x="7253288" y="5624513"/>
          <p14:tracePt t="52794" x="7253288" y="5670550"/>
          <p14:tracePt t="52815" x="7253288" y="5726113"/>
          <p14:tracePt t="52838" x="7253288" y="5762625"/>
          <p14:tracePt t="52861" x="7253288" y="5780088"/>
          <p14:tracePt t="52881" x="7253288" y="5826125"/>
          <p14:tracePt t="52905" x="7253288" y="5835650"/>
          <p14:tracePt t="52927" x="7262813" y="5862638"/>
          <p14:tracePt t="53602" x="7262813" y="5853113"/>
          <p14:tracePt t="53626" x="7270750" y="5816600"/>
          <p14:tracePt t="53649" x="7289800" y="5762625"/>
          <p14:tracePt t="53673" x="7299325" y="5734050"/>
          <p14:tracePt t="53696" x="7316788" y="5707063"/>
          <p14:tracePt t="53717" x="7316788" y="5680075"/>
          <p14:tracePt t="53741" x="7335838" y="5661025"/>
          <p14:tracePt t="53764" x="7343775" y="5653088"/>
          <p14:tracePt t="53809" x="7362825" y="5634038"/>
          <p14:tracePt t="53853" x="7372350" y="5624513"/>
          <p14:tracePt t="53853" x="7380288" y="5624513"/>
          <p14:tracePt t="53876" x="7408863" y="5616575"/>
          <p14:tracePt t="53899" x="7426325" y="5616575"/>
          <p14:tracePt t="53920" x="7462838" y="5616575"/>
          <p14:tracePt t="53943" x="7481888" y="5616575"/>
          <p14:tracePt t="53965" x="7489825" y="5616575"/>
          <p14:tracePt t="54074" x="7499350" y="5616575"/>
          <p14:tracePt t="54097" x="7508875" y="5616575"/>
          <p14:tracePt t="54142" x="7535863" y="5616575"/>
          <p14:tracePt t="54211" x="7554913" y="5616575"/>
          <p14:tracePt t="54253" x="7564438" y="5624513"/>
          <p14:tracePt t="54274" x="7591425" y="5653088"/>
          <p14:tracePt t="54318" x="7600950" y="5661025"/>
          <p14:tracePt t="54442" x="7600950" y="5670550"/>
          <p14:tracePt t="54464" x="7608888" y="5689600"/>
          <p14:tracePt t="54508" x="7608888" y="5697538"/>
          <p14:tracePt t="54530" x="7608888" y="5707063"/>
          <p14:tracePt t="54614" x="7608888" y="5716588"/>
          <p14:tracePt t="54657" x="7608888" y="5726113"/>
          <p14:tracePt t="54722" x="7608888" y="5743575"/>
          <p14:tracePt t="54743" x="7608888" y="5753100"/>
          <p14:tracePt t="54787" x="7608888" y="5762625"/>
          <p14:tracePt t="54831" x="7608888" y="5770563"/>
          <p14:tracePt t="55635" x="7608888" y="5753100"/>
          <p14:tracePt t="55656" x="7608888" y="5661025"/>
          <p14:tracePt t="55680" x="7608888" y="5551488"/>
          <p14:tracePt t="55702" x="7591425" y="5478463"/>
          <p14:tracePt t="55725" x="7591425" y="5360988"/>
          <p14:tracePt t="55748" x="7591425" y="5314950"/>
          <p14:tracePt t="55771" x="7591425" y="5214938"/>
          <p14:tracePt t="55793" x="7591425" y="5113338"/>
          <p14:tracePt t="55816" x="7591425" y="5022850"/>
          <p14:tracePt t="55817" x="7591425" y="4986338"/>
          <p14:tracePt t="55839" x="7591425" y="4876800"/>
          <p14:tracePt t="55863" x="7591425" y="4821238"/>
          <p14:tracePt t="55884" x="7591425" y="4730750"/>
          <p14:tracePt t="55908" x="7591425" y="4657725"/>
          <p14:tracePt t="55931" x="7591425" y="4575175"/>
          <p14:tracePt t="55955" x="7591425" y="4492625"/>
          <p14:tracePt t="55978" x="7581900" y="4429125"/>
          <p14:tracePt t="56003" x="7572375" y="4383088"/>
          <p14:tracePt t="56026" x="7564438" y="4319588"/>
          <p14:tracePt t="56048" x="7564438" y="4283075"/>
          <p14:tracePt t="56071" x="7564438" y="4264025"/>
          <p14:tracePt t="56094" x="7564438" y="4219575"/>
          <p14:tracePt t="56116" x="7564438" y="4200525"/>
          <p14:tracePt t="56139" x="7564438" y="4173538"/>
          <p14:tracePt t="56161" x="7564438" y="4137025"/>
          <p14:tracePt t="56182" x="7564438" y="4110038"/>
          <p14:tracePt t="56204" x="7564438" y="4081463"/>
          <p14:tracePt t="56227" x="7564438" y="4044950"/>
          <p14:tracePt t="56248" x="7554913" y="4017963"/>
          <p14:tracePt t="56272" x="7554913" y="4000500"/>
          <p14:tracePt t="56359" x="7554913" y="3990975"/>
          <p14:tracePt t="56381" x="7554913" y="3954463"/>
          <p14:tracePt t="56404" x="7554913" y="3935413"/>
          <p14:tracePt t="56449" x="7545388" y="3908425"/>
          <p14:tracePt t="56495" x="7545388" y="3898900"/>
          <p14:tracePt t="56540" x="7545388" y="3881438"/>
          <p14:tracePt t="56562" x="7545388" y="3871913"/>
          <p14:tracePt t="57543" x="7545388" y="3898900"/>
          <p14:tracePt t="57566" x="7554913" y="3944938"/>
          <p14:tracePt t="57589" x="7564438" y="4000500"/>
          <p14:tracePt t="57612" x="7564438" y="4037013"/>
          <p14:tracePt t="57633" x="7564438" y="4090988"/>
          <p14:tracePt t="57656" x="7572375" y="4127500"/>
          <p14:tracePt t="57679" x="7581900" y="4200525"/>
          <p14:tracePt t="57700" x="7581900" y="4227513"/>
          <p14:tracePt t="57722" x="7591425" y="4273550"/>
          <p14:tracePt t="57723" x="7591425" y="4292600"/>
          <p14:tracePt t="57747" x="7591425" y="4356100"/>
          <p14:tracePt t="57769" x="7600950" y="4402138"/>
          <p14:tracePt t="57792" x="7618413" y="4483100"/>
          <p14:tracePt t="57815" x="7627938" y="4529138"/>
          <p14:tracePt t="57836" x="7637463" y="4592638"/>
          <p14:tracePt t="57859" x="7645400" y="4675188"/>
          <p14:tracePt t="57882" x="7654925" y="4730750"/>
          <p14:tracePt t="57903" x="7673975" y="4857750"/>
          <p14:tracePt t="57926" x="7681913" y="4930775"/>
          <p14:tracePt t="57948" x="7681913" y="5022850"/>
          <p14:tracePt t="57970" x="7681913" y="5095875"/>
          <p14:tracePt t="57993" x="7700963" y="5168900"/>
          <p14:tracePt t="58017" x="7710488" y="5241925"/>
          <p14:tracePt t="58038" x="7710488" y="5278438"/>
          <p14:tracePt t="58061" x="7710488" y="5341938"/>
          <p14:tracePt t="58083" x="7710488" y="5405438"/>
          <p14:tracePt t="58106" x="7710488" y="5470525"/>
          <p14:tracePt t="58130" x="7710488" y="5580063"/>
          <p14:tracePt t="58154" x="7710488" y="5624513"/>
          <p14:tracePt t="58176" x="7710488" y="5697538"/>
          <p14:tracePt t="58200" x="7710488" y="5716588"/>
          <p14:tracePt t="58225" x="7710488" y="5734050"/>
          <p14:tracePt t="58269" x="7710488" y="5743575"/>
          <p14:tracePt t="58293" x="7710488" y="5753100"/>
          <p14:tracePt t="58314" x="7710488" y="5762625"/>
          <p14:tracePt t="58336" x="7710488" y="5780088"/>
          <p14:tracePt t="58359" x="7710488" y="5789613"/>
          <p14:tracePt t="58381" x="7710488" y="5799138"/>
          <p14:tracePt t="60597" x="7718425" y="5826125"/>
          <p14:tracePt t="60618" x="7747000" y="5881688"/>
          <p14:tracePt t="60642" x="7820025" y="5935663"/>
          <p14:tracePt t="60664" x="7900988" y="6008688"/>
          <p14:tracePt t="60685" x="7947025" y="6054725"/>
          <p14:tracePt t="60708" x="8047038" y="6108700"/>
          <p14:tracePt t="60730" x="8112125" y="6137275"/>
          <p14:tracePt t="60751" x="8166100" y="6154738"/>
          <p14:tracePt t="60775" x="8275638" y="6154738"/>
          <p14:tracePt t="60799" x="8358188" y="6118225"/>
          <p14:tracePt t="60820" x="8458200" y="6081713"/>
          <p14:tracePt t="60821" x="8486775" y="6054725"/>
          <p14:tracePt t="60844" x="8523288" y="6027738"/>
          <p14:tracePt t="60865" x="8613775" y="5945188"/>
          <p14:tracePt t="60887" x="8678863" y="5826125"/>
          <p14:tracePt t="60910" x="8715375" y="5753100"/>
          <p14:tracePt t="60933" x="8851900" y="5405438"/>
          <p14:tracePt t="60956" x="8934450" y="5205413"/>
          <p14:tracePt t="60980" x="9051925" y="4857750"/>
          <p14:tracePt t="61004" x="9107488" y="4548188"/>
          <p14:tracePt t="61026" x="9124950" y="4300538"/>
          <p14:tracePt t="61048" x="9124950" y="4117975"/>
          <p14:tracePt t="61072" x="9124950" y="4037013"/>
          <p14:tracePt t="61093" x="9124950" y="3881438"/>
          <p14:tracePt t="61116" x="9124950" y="3825875"/>
          <p14:tracePt t="61137" x="9124950" y="3725863"/>
          <p14:tracePt t="61161" x="9124950" y="3606800"/>
          <p14:tracePt t="61183" x="9124950" y="3533775"/>
          <p14:tracePt t="61206" x="9124950" y="3414713"/>
          <p14:tracePt t="61228" x="9124950" y="3378200"/>
          <p14:tracePt t="61250" x="9124950" y="3333750"/>
          <p14:tracePt t="61272" x="9124950" y="3305175"/>
          <p14:tracePt t="61296" x="9124950" y="3278188"/>
          <p14:tracePt t="61317" x="9124950" y="3251200"/>
          <p14:tracePt t="61341" x="9124950" y="3241675"/>
          <p14:tracePt t="61363" x="9117013" y="3214688"/>
          <p14:tracePt t="61407" x="9117013" y="3205163"/>
          <p14:tracePt t="61476" x="9107488" y="3187700"/>
          <p14:tracePt t="61498" x="9107488" y="3178175"/>
          <p14:tracePt t="61542" x="9097963" y="3141663"/>
          <p14:tracePt t="61564" x="9088438" y="3122613"/>
          <p14:tracePt t="61587" x="9070975" y="3078163"/>
          <p14:tracePt t="61610" x="9061450" y="3041650"/>
          <p14:tracePt t="61632" x="9043988" y="3022600"/>
          <p14:tracePt t="61655" x="9007475" y="2940050"/>
          <p14:tracePt t="61682" x="8997950" y="2913063"/>
          <p14:tracePt t="61718" x="8961438" y="2840038"/>
          <p14:tracePt t="61749" x="8951913" y="2820988"/>
          <p14:tracePt t="61749" x="8942388" y="2813050"/>
          <p14:tracePt t="61782" x="8942388" y="2803525"/>
          <p14:tracePt t="61806" x="8934450" y="2794000"/>
          <p14:tracePt t="61835" x="8924925" y="2784475"/>
          <p14:tracePt t="61908" x="8915400" y="2776538"/>
          <p14:tracePt t="62183" x="8796338" y="2820988"/>
          <p14:tracePt t="62204" x="8723313" y="2830513"/>
          <p14:tracePt t="62227" x="8596313" y="2840038"/>
          <p14:tracePt t="62249" x="8477250" y="2840038"/>
          <p14:tracePt t="62270" x="8421688" y="2849563"/>
          <p14:tracePt t="62292" x="8394700" y="2886075"/>
          <p14:tracePt t="62314" x="8304213" y="2886075"/>
          <p14:tracePt t="62699" x="8285163" y="2876550"/>
          <p14:tracePt t="62721" x="8275638" y="2830513"/>
          <p14:tracePt t="62743" x="8231188" y="2794000"/>
          <p14:tracePt t="62766" x="8185150" y="2767013"/>
          <p14:tracePt t="62789" x="8093075" y="2740025"/>
          <p14:tracePt t="62813" x="8002588" y="2740025"/>
          <p14:tracePt t="62836" x="7910513" y="2720975"/>
          <p14:tracePt t="62858" x="7791450" y="2693988"/>
          <p14:tracePt t="62882" x="7718425" y="2667000"/>
          <p14:tracePt t="62902" x="7581900" y="2601913"/>
          <p14:tracePt t="62924" x="7426325" y="2547938"/>
          <p14:tracePt t="62949" x="7161213" y="2428875"/>
          <p14:tracePt t="62972" x="6859588" y="2319338"/>
          <p14:tracePt t="62993" x="6640513" y="2228850"/>
          <p14:tracePt t="63017" x="6229350" y="2136775"/>
          <p14:tracePt t="63038" x="6019800" y="2090738"/>
          <p14:tracePt t="63061" x="5727700" y="2036763"/>
          <p14:tracePt t="63084" x="5472113" y="1981200"/>
          <p14:tracePt t="63107" x="5253038" y="1944688"/>
          <p14:tracePt t="63129" x="5033963" y="1898650"/>
          <p14:tracePt t="63155" x="4987925" y="1898650"/>
          <p14:tracePt t="63176" x="4997450" y="1898650"/>
          <p14:tracePt t="63681" x="5005388" y="1898650"/>
          <p14:tracePt t="63702" x="4987925" y="1898650"/>
          <p14:tracePt t="63725" x="4932363" y="1898650"/>
          <p14:tracePt t="63747" x="4859338" y="1881188"/>
          <p14:tracePt t="63771" x="4786313" y="1871663"/>
          <p14:tracePt t="63793" x="4722813" y="1871663"/>
          <p14:tracePt t="63817" x="4695825" y="1871663"/>
          <p14:tracePt t="63838" x="4667250" y="1871663"/>
          <p14:tracePt t="63862" x="4640263" y="1871663"/>
          <p14:tracePt t="63884" x="4630738" y="1871663"/>
          <p14:tracePt t="63905" x="4603750" y="1881188"/>
          <p14:tracePt t="63951" x="4586288" y="1890713"/>
          <p14:tracePt t="63973" x="4576763" y="1890713"/>
          <p14:tracePt t="64334" x="4540250" y="1898650"/>
          <p14:tracePt t="64357" x="4476750" y="1908175"/>
          <p14:tracePt t="64379" x="4411663" y="1927225"/>
          <p14:tracePt t="64402" x="4330700" y="1954213"/>
          <p14:tracePt t="64468" x="4321175" y="1944688"/>
          <p14:tracePt t="64490" x="4338638" y="1908175"/>
          <p14:tracePt t="64512" x="4375150" y="1862138"/>
          <p14:tracePt t="64534" x="4430713" y="1835150"/>
          <p14:tracePt t="64558" x="4457700" y="1835150"/>
          <p14:tracePt t="64581" x="4513263" y="1898650"/>
          <p14:tracePt t="64604" x="4549775" y="1935163"/>
          <p14:tracePt t="64625" x="4686300" y="1752600"/>
          <p14:tracePt t="64819" x="4640263" y="1671638"/>
          <p14:tracePt t="64842" x="4586288" y="1635125"/>
          <p14:tracePt t="64865" x="4467225" y="1579563"/>
          <p14:tracePt t="64888" x="4430713" y="1552575"/>
          <p14:tracePt t="64912" x="4394200" y="1543050"/>
          <p14:tracePt t="64933" x="4348163" y="1533525"/>
          <p14:tracePt t="64959" x="4321175" y="1533525"/>
          <p14:tracePt t="64981" x="4302125" y="1543050"/>
          <p14:tracePt t="65005" x="4256088" y="1589088"/>
          <p14:tracePt t="65026" x="4183063" y="1652588"/>
          <p14:tracePt t="65027" x="4165600" y="1671638"/>
          <p14:tracePt t="65049" x="4119563" y="1708150"/>
          <p14:tracePt t="65071" x="4083050" y="1744663"/>
          <p14:tracePt t="65094" x="4065588" y="1762125"/>
          <p14:tracePt t="65114" x="4056063" y="1789113"/>
          <p14:tracePt t="65137" x="4037013" y="1808163"/>
          <p14:tracePt t="65160" x="4019550" y="1825625"/>
          <p14:tracePt t="65183" x="3992563" y="1854200"/>
          <p14:tracePt t="65205" x="3963988" y="1854200"/>
          <p14:tracePt t="65777" x="3956050" y="1862138"/>
          <p14:tracePt t="66611" x="3956050" y="1835150"/>
          <p14:tracePt t="66632" x="3956050" y="1817688"/>
          <p14:tracePt t="66678" x="3956050" y="1798638"/>
          <p14:tracePt t="66722" x="3956050" y="1789113"/>
          <p14:tracePt t="66786" x="3956050" y="1781175"/>
          <p14:tracePt t="66809" x="3956050" y="1771650"/>
          <p14:tracePt t="66830" x="3956050" y="1762125"/>
          <p14:tracePt t="66851" x="3946525" y="1744663"/>
          <p14:tracePt t="66873" x="3919538" y="1735138"/>
          <p14:tracePt t="66894" x="3883025" y="1725613"/>
          <p14:tracePt t="66917" x="3773488" y="1708150"/>
          <p14:tracePt t="66938" x="3698875" y="1698625"/>
          <p14:tracePt t="66960" x="3617913" y="1698625"/>
          <p14:tracePt t="66981" x="3471863" y="1698625"/>
          <p14:tracePt t="67004" x="3435350" y="1698625"/>
          <p14:tracePt t="67025" x="3416300" y="1698625"/>
          <p14:tracePt t="67049" x="3398838" y="1689100"/>
          <p14:tracePt t="67071" x="3379788" y="1689100"/>
          <p14:tracePt t="67094" x="3243263" y="1689100"/>
          <p14:tracePt t="67116" x="3170238" y="1679575"/>
          <p14:tracePt t="67140" x="3041650" y="1671638"/>
          <p14:tracePt t="67162" x="2914650" y="1652588"/>
          <p14:tracePt t="67184" x="2849563" y="1643063"/>
          <p14:tracePt t="67185" x="2822575" y="1643063"/>
          <p14:tracePt t="67208" x="2776538" y="1635125"/>
          <p14:tracePt t="67230" x="2759075" y="1635125"/>
          <p14:tracePt t="67251" x="2722563" y="1635125"/>
          <p14:tracePt t="67274" x="2676525" y="1635125"/>
          <p14:tracePt t="67297" x="2630488" y="1635125"/>
          <p14:tracePt t="67319" x="2603500" y="1635125"/>
          <p14:tracePt t="67492" x="2593975" y="1635125"/>
          <p14:tracePt t="67513" x="2593975" y="1662113"/>
          <p14:tracePt t="67537" x="2593975" y="1679575"/>
          <p14:tracePt t="67559" x="2593975" y="1708150"/>
          <p14:tracePt t="67582" x="2593975" y="1725613"/>
          <p14:tracePt t="67605" x="2593975" y="1752600"/>
          <p14:tracePt t="67628" x="2593975" y="1808163"/>
          <p14:tracePt t="67650" x="2584450" y="1844675"/>
          <p14:tracePt t="67674" x="2584450" y="1908175"/>
          <p14:tracePt t="67696" x="2584450" y="1935163"/>
          <p14:tracePt t="67718" x="2576513" y="1981200"/>
          <p14:tracePt t="67719" x="2566988" y="2009775"/>
          <p14:tracePt t="67741" x="2557463" y="2027238"/>
          <p14:tracePt t="67763" x="2557463" y="2073275"/>
          <p14:tracePt t="67786" x="2557463" y="2090738"/>
          <p14:tracePt t="67809" x="2557463" y="2100263"/>
          <p14:tracePt t="67830" x="2547938" y="2127250"/>
          <p14:tracePt t="67831" x="2547938" y="2136775"/>
          <p14:tracePt t="67853" x="2547938" y="2146300"/>
          <p14:tracePt t="67877" x="2547938" y="2173288"/>
          <p14:tracePt t="67899" x="2547938" y="2182813"/>
          <p14:tracePt t="67920" x="2547938" y="2192338"/>
          <p14:tracePt t="68072" x="2547938" y="2200275"/>
          <p14:tracePt t="68094" x="2557463" y="2200275"/>
          <p14:tracePt t="68117" x="2576513" y="2200275"/>
          <p14:tracePt t="68139" x="2630488" y="2200275"/>
          <p14:tracePt t="68162" x="2695575" y="2200275"/>
          <p14:tracePt t="68184" x="2805113" y="2200275"/>
          <p14:tracePt t="68206" x="2849563" y="2200275"/>
          <p14:tracePt t="68228" x="2914650" y="2200275"/>
          <p14:tracePt t="68251" x="2987675" y="2200275"/>
          <p14:tracePt t="68271" x="3024188" y="2200275"/>
          <p14:tracePt t="68295" x="3124200" y="2182813"/>
          <p14:tracePt t="68317" x="3178175" y="2182813"/>
          <p14:tracePt t="68339" x="3279775" y="2182813"/>
          <p14:tracePt t="68362" x="3379788" y="2182813"/>
          <p14:tracePt t="68384" x="3452813" y="2173288"/>
          <p14:tracePt t="68406" x="3544888" y="2173288"/>
          <p14:tracePt t="68406" x="3571875" y="2173288"/>
          <p14:tracePt t="68430" x="3617913" y="2173288"/>
          <p14:tracePt t="68452" x="3662363" y="2173288"/>
          <p14:tracePt t="68474" x="3681413" y="2173288"/>
          <p14:tracePt t="68495" x="3690938" y="2173288"/>
          <p14:tracePt t="68517" x="3708400" y="2173288"/>
          <p14:tracePt t="68539" x="3735388" y="2173288"/>
          <p14:tracePt t="68563" x="3763963" y="2173288"/>
          <p14:tracePt t="68585" x="3790950" y="2173288"/>
          <p14:tracePt t="68607" x="3817938" y="2173288"/>
          <p14:tracePt t="68630" x="3836988" y="2173288"/>
          <p14:tracePt t="68654" x="3863975" y="2163763"/>
          <p14:tracePt t="68744" x="3910013" y="2146300"/>
          <p14:tracePt t="68766" x="3919538" y="2146300"/>
          <p14:tracePt t="68790" x="3973513" y="2146300"/>
          <p14:tracePt t="68791" x="3983038" y="2146300"/>
          <p14:tracePt t="68813" x="4019550" y="2136775"/>
          <p14:tracePt t="68836" x="4065588" y="2136775"/>
          <p14:tracePt t="68859" x="4092575" y="2136775"/>
          <p14:tracePt t="68882" x="4102100" y="2136775"/>
          <p14:tracePt t="68995" x="4102100" y="2127250"/>
          <p14:tracePt t="69016" x="4102100" y="2082800"/>
          <p14:tracePt t="69017" x="4102100" y="2054225"/>
          <p14:tracePt t="69041" x="4102100" y="1990725"/>
          <p14:tracePt t="69064" x="4102100" y="1917700"/>
          <p14:tracePt t="69085" x="4102100" y="1835150"/>
          <p14:tracePt t="69108" x="4102100" y="1789113"/>
          <p14:tracePt t="69132" x="4102100" y="1725613"/>
          <p14:tracePt t="69153" x="4102100" y="1708150"/>
          <p14:tracePt t="69177" x="4102100" y="1679575"/>
          <p14:tracePt t="69222" x="4102100" y="1671638"/>
          <p14:tracePt t="69331" x="4102100" y="1662113"/>
          <p14:tracePt t="69351" x="4083050" y="1671638"/>
          <p14:tracePt t="69374" x="4046538" y="1689100"/>
          <p14:tracePt t="69395" x="4019550" y="1698625"/>
          <p14:tracePt t="69417" x="3983038" y="1708150"/>
          <p14:tracePt t="69439" x="3956050" y="1708150"/>
          <p14:tracePt t="69464" x="3910013" y="1708150"/>
          <p14:tracePt t="69485" x="3854450" y="1708150"/>
          <p14:tracePt t="69507" x="3827463" y="1708150"/>
          <p14:tracePt t="69530" x="3690938" y="1708150"/>
          <p14:tracePt t="69552" x="3589338" y="1708150"/>
          <p14:tracePt t="69573" x="3452813" y="1708150"/>
          <p14:tracePt t="69597" x="3306763" y="1716088"/>
          <p14:tracePt t="69619" x="3224213" y="1716088"/>
          <p14:tracePt t="69639" x="3124200" y="1716088"/>
          <p14:tracePt t="69662" x="3041650" y="1716088"/>
          <p14:tracePt t="69683" x="2995613" y="1716088"/>
          <p14:tracePt t="69705" x="2832100" y="1725613"/>
          <p14:tracePt t="69728" x="2768600" y="1725613"/>
          <p14:tracePt t="69750" x="2676525" y="1725613"/>
          <p14:tracePt t="69772" x="2640013" y="1725613"/>
          <p14:tracePt t="69795" x="2613025" y="1725613"/>
          <p14:tracePt t="69816" x="2584450" y="1725613"/>
          <p14:tracePt t="69817" x="2576513" y="1725613"/>
          <p14:tracePt t="69838" x="2557463" y="1725613"/>
          <p14:tracePt t="70031" x="2530475" y="1735138"/>
          <p14:tracePt t="70055" x="2530475" y="1781175"/>
          <p14:tracePt t="70079" x="2520950" y="1854200"/>
          <p14:tracePt t="70100" x="2511425" y="1890713"/>
          <p14:tracePt t="70123" x="2503488" y="2009775"/>
          <p14:tracePt t="70146" x="2503488" y="2036763"/>
          <p14:tracePt t="70168" x="2503488" y="2090738"/>
          <p14:tracePt t="70169" x="2503488" y="2100263"/>
          <p14:tracePt t="70191" x="2493963" y="2127250"/>
          <p14:tracePt t="70218" x="2493963" y="2173288"/>
          <p14:tracePt t="70262" x="2493963" y="2182813"/>
          <p14:tracePt t="70435" x="2493963" y="2192338"/>
          <p14:tracePt t="70458" x="2603500" y="2200275"/>
          <p14:tracePt t="70482" x="2713038" y="2209800"/>
          <p14:tracePt t="70503" x="2878138" y="2209800"/>
          <p14:tracePt t="70525" x="3005138" y="2209800"/>
          <p14:tracePt t="70548" x="3087688" y="2209800"/>
          <p14:tracePt t="70571" x="3243263" y="2209800"/>
          <p14:tracePt t="70593" x="3362325" y="2209800"/>
          <p14:tracePt t="70617" x="3489325" y="2209800"/>
          <p14:tracePt t="70638" x="3735388" y="2209800"/>
          <p14:tracePt t="70662" x="3890963" y="2209800"/>
          <p14:tracePt t="70685" x="4019550" y="2228850"/>
          <p14:tracePt t="70989" x="4029075" y="2228850"/>
          <p14:tracePt t="71011" x="4029075" y="2200275"/>
          <p14:tracePt t="71034" x="4056063" y="2136775"/>
          <p14:tracePt t="71034" x="4056063" y="2127250"/>
          <p14:tracePt t="71057" x="4056063" y="2100263"/>
          <p14:tracePt t="71081" x="4056063" y="2073275"/>
          <p14:tracePt t="71102" x="4056063" y="2063750"/>
          <p14:tracePt t="73929" x="4056063" y="2054225"/>
          <p14:tracePt t="73955" x="4010025" y="2063750"/>
          <p14:tracePt t="73976" x="3992563" y="2090738"/>
          <p14:tracePt t="73999" x="3983038" y="2100263"/>
          <p14:tracePt t="74021" x="3956050" y="2136775"/>
          <p14:tracePt t="74043" x="3946525" y="2146300"/>
          <p14:tracePt t="74087" x="3927475" y="2173288"/>
          <p14:tracePt t="74110" x="3910013" y="2209800"/>
          <p14:tracePt t="74133" x="3900488" y="2265363"/>
          <p14:tracePt t="74154" x="3863975" y="2338388"/>
          <p14:tracePt t="74177" x="3836988" y="2382838"/>
          <p14:tracePt t="74199" x="3800475" y="2438400"/>
          <p14:tracePt t="74221" x="3773488" y="2501900"/>
          <p14:tracePt t="74243" x="3754438" y="2538413"/>
          <p14:tracePt t="74266" x="3735388" y="2601913"/>
          <p14:tracePt t="74288" x="3727450" y="2630488"/>
          <p14:tracePt t="74311" x="3708400" y="2674938"/>
          <p14:tracePt t="74332" x="3708400" y="2684463"/>
          <p14:tracePt t="74354" x="3708400" y="2693988"/>
          <p14:tracePt t="74376" x="3698875" y="2703513"/>
          <p14:tracePt t="74461" x="3690938" y="2720975"/>
          <p14:tracePt t="74483" x="3690938" y="2730500"/>
          <p14:tracePt t="74505" x="3681413" y="2757488"/>
          <p14:tracePt t="74527" x="3671888" y="2767013"/>
          <p14:tracePt t="74591" x="3662363" y="2767013"/>
          <p14:tracePt t="74637" x="3654425" y="2730500"/>
          <p14:tracePt t="74659" x="3644900" y="2730500"/>
          <p14:tracePt t="74682" x="3644900" y="2720975"/>
          <p14:tracePt t="74704" x="3644900" y="2711450"/>
          <p14:tracePt t="75526" x="3644900" y="2703513"/>
          <p14:tracePt t="75549" x="3654425" y="2703513"/>
          <p14:tracePt t="75572" x="3690938" y="2703513"/>
          <p14:tracePt t="75593" x="3754438" y="2703513"/>
          <p14:tracePt t="75617" x="3817938" y="2703513"/>
          <p14:tracePt t="75639" x="3863975" y="2703513"/>
          <p14:tracePt t="75661" x="3873500" y="2703513"/>
          <p14:tracePt t="75682" x="3883025" y="2703513"/>
          <p14:tracePt t="75963" x="3890963" y="2693988"/>
          <p14:tracePt t="76008" x="3900488" y="2693988"/>
          <p14:tracePt t="76008" x="3900488" y="2684463"/>
          <p14:tracePt t="76030" x="3937000" y="2667000"/>
          <p14:tracePt t="76053" x="3973513" y="2667000"/>
          <p14:tracePt t="76074" x="4010025" y="2657475"/>
          <p14:tracePt t="76098" x="4029075" y="2657475"/>
          <p14:tracePt t="76120" x="4037013" y="2657475"/>
          <p14:tracePt t="76143" x="4046538" y="2657475"/>
          <p14:tracePt t="76167" x="4056063" y="2657475"/>
          <p14:tracePt t="76189" x="4065588" y="2657475"/>
          <p14:tracePt t="76556" x="4083050" y="2657475"/>
          <p14:tracePt t="76577" x="4129088" y="2684463"/>
          <p14:tracePt t="76600" x="4192588" y="2703513"/>
          <p14:tracePt t="76623" x="4265613" y="2747963"/>
          <p14:tracePt t="76646" x="4275138" y="2757488"/>
          <p14:tracePt t="76668" x="4292600" y="2757488"/>
          <p14:tracePt t="76975" x="4302125" y="2757488"/>
          <p14:tracePt t="76997" x="4311650" y="2757488"/>
          <p14:tracePt t="77020" x="4338638" y="2747963"/>
          <p14:tracePt t="77043" x="4338638" y="2740025"/>
          <p14:tracePt t="77065" x="4375150" y="2730500"/>
          <p14:tracePt t="77087" x="4411663" y="2720975"/>
          <p14:tracePt t="77110" x="4440238" y="2711450"/>
          <p14:tracePt t="77133" x="4513263" y="2693988"/>
          <p14:tracePt t="77155" x="4549775" y="2684463"/>
          <p14:tracePt t="77177" x="4603750" y="2667000"/>
          <p14:tracePt t="77201" x="4649788" y="2647950"/>
          <p14:tracePt t="77222" x="4659313" y="2647950"/>
          <p14:tracePt t="77246" x="4676775" y="2638425"/>
          <p14:tracePt t="77267" x="4703763" y="2638425"/>
          <p14:tracePt t="77291" x="4740275" y="2620963"/>
          <p14:tracePt t="77501" x="4776788" y="2611438"/>
          <p14:tracePt t="77523" x="4832350" y="2611438"/>
          <p14:tracePt t="77545" x="4878388" y="2601913"/>
          <p14:tracePt t="77567" x="4941888" y="2574925"/>
          <p14:tracePt t="77590" x="4960938" y="2574925"/>
          <p14:tracePt t="77613" x="4987925" y="2557463"/>
          <p14:tracePt t="77636" x="4997450" y="2557463"/>
          <p14:tracePt t="77659" x="5005388" y="2547938"/>
          <p14:tracePt t="78468" x="4987925" y="2538413"/>
          <p14:tracePt t="78489" x="4968875" y="2501900"/>
          <p14:tracePt t="78512" x="4895850" y="2292350"/>
          <p14:tracePt t="78533" x="4813300" y="2146300"/>
          <p14:tracePt t="78556" x="4659313" y="1954213"/>
          <p14:tracePt t="78578" x="4513263" y="1817688"/>
          <p14:tracePt t="78602" x="4348163" y="1744663"/>
          <p14:tracePt t="78625" x="4175125" y="1725613"/>
          <p14:tracePt t="78647" x="4037013" y="1725613"/>
          <p14:tracePt t="78669" x="3810000" y="1725613"/>
          <p14:tracePt t="78692" x="3654425" y="1725613"/>
          <p14:tracePt t="78714" x="3571875" y="1725613"/>
          <p14:tracePt t="78735" x="3498850" y="1744663"/>
          <p14:tracePt t="78758" x="3471863" y="1752600"/>
          <p14:tracePt t="78781" x="3425825" y="1789113"/>
          <p14:tracePt t="78803" x="3406775" y="1798638"/>
          <p14:tracePt t="78825" x="3398838" y="1817688"/>
          <p14:tracePt t="78847" x="3352800" y="1871663"/>
          <p14:tracePt t="78872" x="3343275" y="1908175"/>
          <p14:tracePt t="78895" x="3333750" y="1944688"/>
          <p14:tracePt t="78916" x="3316288" y="1963738"/>
          <p14:tracePt t="78938" x="3306763" y="1981200"/>
          <p14:tracePt t="79004" x="3306763" y="1990725"/>
          <p14:tracePt t="79025" x="3306763" y="2017713"/>
          <p14:tracePt t="79047" x="3306763" y="2027238"/>
          <p14:tracePt t="79068" x="3306763" y="2036763"/>
          <p14:tracePt t="79156" x="3325813" y="2017713"/>
          <p14:tracePt t="79178" x="3343275" y="2009775"/>
          <p14:tracePt t="79207" x="3435350" y="1927225"/>
          <p14:tracePt t="79229" x="3489325" y="1890713"/>
          <p14:tracePt t="79252" x="3562350" y="1835150"/>
          <p14:tracePt t="79273" x="3598863" y="1825625"/>
          <p14:tracePt t="79297" x="3671888" y="1808163"/>
          <p14:tracePt t="79318" x="3717925" y="1808163"/>
          <p14:tracePt t="79342" x="3781425" y="1808163"/>
          <p14:tracePt t="79364" x="3836988" y="1817688"/>
          <p14:tracePt t="79387" x="3910013" y="1844675"/>
          <p14:tracePt t="79408" x="4019550" y="1908175"/>
          <p14:tracePt t="79430" x="4119563" y="1963738"/>
          <p14:tracePt t="79452" x="4175125" y="2000250"/>
          <p14:tracePt t="79475" x="4211638" y="2036763"/>
          <p14:tracePt t="79497" x="4219575" y="2063750"/>
          <p14:tracePt t="79519" x="4229100" y="2082800"/>
          <p14:tracePt t="79541" x="4248150" y="2136775"/>
          <p14:tracePt t="79564" x="4265613" y="2163763"/>
          <p14:tracePt t="79564" x="4275138" y="2182813"/>
          <p14:tracePt t="79586" x="4275138" y="2209800"/>
          <p14:tracePt t="79610" x="4275138" y="2228850"/>
          <p14:tracePt t="79631" x="4284663" y="2255838"/>
          <p14:tracePt t="79655" x="4284663" y="2292350"/>
          <p14:tracePt t="79676" x="4284663" y="2309813"/>
          <p14:tracePt t="79699" x="4284663" y="2338388"/>
          <p14:tracePt t="79720" x="4284663" y="2346325"/>
          <p14:tracePt t="79743" x="4284663" y="2365375"/>
          <p14:tracePt t="79915" x="4292600" y="2374900"/>
          <p14:tracePt t="79938" x="4411663" y="2338388"/>
          <p14:tracePt t="79962" x="4521200" y="2328863"/>
          <p14:tracePt t="79984" x="4630738" y="2309813"/>
          <p14:tracePt t="79984" x="4695825" y="2301875"/>
          <p14:tracePt t="80008" x="4813300" y="2301875"/>
          <p14:tracePt t="80031" x="4878388" y="2301875"/>
          <p14:tracePt t="80053" x="4887913" y="2301875"/>
          <p14:tracePt t="80099" x="4905375" y="2301875"/>
          <p14:tracePt t="80120" x="4914900" y="2319338"/>
          <p14:tracePt t="80144" x="4914900" y="2355850"/>
          <p14:tracePt t="80166" x="4924425" y="2382838"/>
          <p14:tracePt t="80188" x="4932363" y="2411413"/>
          <p14:tracePt t="80188" x="4932363" y="2419350"/>
          <p14:tracePt t="80212" x="4941888" y="2447925"/>
          <p14:tracePt t="80234" x="4941888" y="2465388"/>
          <p14:tracePt t="80256" x="4941888" y="2511425"/>
          <p14:tracePt t="80279" x="4941888" y="2538413"/>
          <p14:tracePt t="80300" x="4941888" y="2557463"/>
          <p14:tracePt t="80322" x="4941888" y="2574925"/>
          <p14:tracePt t="80344" x="4941888" y="2584450"/>
          <p14:tracePt t="80643" x="4941888" y="2565400"/>
          <p14:tracePt t="80664" x="4941888" y="2557463"/>
          <p14:tracePt t="80688" x="4941888" y="2520950"/>
          <p14:tracePt t="80710" x="4932363" y="2492375"/>
          <p14:tracePt t="82496" x="4924425" y="2492375"/>
          <p14:tracePt t="84969" x="4914900" y="2511425"/>
          <p14:tracePt t="84991" x="4832350" y="2557463"/>
          <p14:tracePt t="85014" x="4676775" y="2611438"/>
          <p14:tracePt t="85014" x="4576763" y="2638425"/>
          <p14:tracePt t="85036" x="4338638" y="2693988"/>
          <p14:tracePt t="85036" x="4229100" y="2730500"/>
          <p14:tracePt t="85057" x="3992563" y="2767013"/>
          <p14:tracePt t="85079" x="3698875" y="2830513"/>
          <p14:tracePt t="85101" x="3462338" y="2876550"/>
          <p14:tracePt t="85122" x="3306763" y="2922588"/>
          <p14:tracePt t="85146" x="3097213" y="2968625"/>
          <p14:tracePt t="85167" x="3014663" y="2986088"/>
          <p14:tracePt t="85188" x="2932113" y="3005138"/>
          <p14:tracePt t="85212" x="2776538" y="3041650"/>
          <p14:tracePt t="85234" x="2695575" y="3059113"/>
          <p14:tracePt t="85256" x="2576513" y="3068638"/>
          <p14:tracePt t="85278" x="2447925" y="3095625"/>
          <p14:tracePt t="85300" x="2384425" y="3105150"/>
          <p14:tracePt t="85322" x="2320925" y="3114675"/>
          <p14:tracePt t="85344" x="2301875" y="3114675"/>
          <p14:tracePt t="85366" x="2292350" y="3114675"/>
          <p14:tracePt t="85430" x="2284413" y="3122613"/>
          <p14:tracePt t="85788" x="2255838" y="3122613"/>
          <p14:tracePt t="85809" x="2201863" y="3132138"/>
          <p14:tracePt t="85832" x="2036763" y="3141663"/>
          <p14:tracePt t="85856" x="1900238" y="3141663"/>
          <p14:tracePt t="85880" x="1844675" y="3141663"/>
          <p14:tracePt t="85901" x="1744663" y="3141663"/>
          <p14:tracePt t="85925" x="1681163" y="3141663"/>
          <p14:tracePt t="85948" x="1543050" y="3151188"/>
          <p14:tracePt t="85971" x="1462088" y="3151188"/>
          <p14:tracePt t="85993" x="1343025" y="3159125"/>
          <p14:tracePt t="86017" x="1214438" y="3178175"/>
          <p14:tracePt t="86039" x="1133475" y="3178175"/>
          <p14:tracePt t="86066" x="1014413" y="3187700"/>
          <p14:tracePt t="86088" x="977900" y="3195638"/>
          <p14:tracePt t="86088" x="958850" y="3195638"/>
          <p14:tracePt t="86112" x="895350" y="3195638"/>
          <p14:tracePt t="86135" x="839788" y="3195638"/>
          <p14:tracePt t="86157" x="722313" y="3214688"/>
          <p14:tracePt t="86179" x="693738" y="3214688"/>
          <p14:tracePt t="86243" x="685800" y="3214688"/>
          <p14:tracePt t="86393" x="722313" y="3195638"/>
          <p14:tracePt t="86414" x="803275" y="3178175"/>
          <p14:tracePt t="86437" x="876300" y="3168650"/>
          <p14:tracePt t="86458" x="995363" y="3159125"/>
          <p14:tracePt t="86481" x="1133475" y="3159125"/>
          <p14:tracePt t="86502" x="1250950" y="3159125"/>
          <p14:tracePt t="86524" x="1452563" y="3159125"/>
          <p14:tracePt t="86547" x="1589088" y="3159125"/>
          <p14:tracePt t="86570" x="1817688" y="3159125"/>
          <p14:tracePt t="86592" x="2036763" y="3187700"/>
          <p14:tracePt t="86614" x="2136775" y="3205163"/>
          <p14:tracePt t="86636" x="2174875" y="3205163"/>
          <p14:tracePt t="87310" x="2109788" y="3205163"/>
          <p14:tracePt t="87332" x="2082800" y="3205163"/>
          <p14:tracePt t="87354" x="2055813" y="3205163"/>
          <p14:tracePt t="87377" x="2027238" y="3195638"/>
          <p14:tracePt t="87398" x="2000250" y="3195638"/>
          <p14:tracePt t="87421" x="1990725" y="3195638"/>
          <p14:tracePt t="87444" x="1963738" y="3195638"/>
          <p14:tracePt t="87465" x="1936750" y="3195638"/>
          <p14:tracePt t="87489" x="1827213" y="3205163"/>
          <p14:tracePt t="87512" x="1790700" y="3205163"/>
          <p14:tracePt t="87533" x="1708150" y="3205163"/>
          <p14:tracePt t="87556" x="1635125" y="3205163"/>
          <p14:tracePt t="87580" x="1571625" y="3205163"/>
          <p14:tracePt t="87602" x="1516063" y="3205163"/>
          <p14:tracePt t="87626" x="1462088" y="3205163"/>
          <p14:tracePt t="87649" x="1406525" y="3205163"/>
          <p14:tracePt t="87672" x="1370013" y="3205163"/>
          <p14:tracePt t="87695" x="1306513" y="3187700"/>
          <p14:tracePt t="87718" x="1279525" y="3178175"/>
          <p14:tracePt t="87739" x="1250950" y="3178175"/>
          <p14:tracePt t="87764" x="1223963" y="3168650"/>
          <p14:tracePt t="87786" x="1169988" y="3159125"/>
          <p14:tracePt t="87809" x="1123950" y="3159125"/>
          <p14:tracePt t="87831" x="1087438" y="3151188"/>
          <p14:tracePt t="87855" x="1031875" y="3132138"/>
          <p14:tracePt t="87877" x="1004888" y="3122613"/>
          <p14:tracePt t="87900" x="985838" y="3105150"/>
          <p14:tracePt t="87923" x="958850" y="3095625"/>
          <p14:tracePt t="87946" x="949325" y="3086100"/>
          <p14:tracePt t="88275" x="977900" y="3086100"/>
          <p14:tracePt t="88299" x="1004888" y="3095625"/>
          <p14:tracePt t="88322" x="1068388" y="3095625"/>
          <p14:tracePt t="88345" x="1104900" y="3095625"/>
          <p14:tracePt t="88369" x="1177925" y="3105150"/>
          <p14:tracePt t="88391" x="1206500" y="3105150"/>
          <p14:tracePt t="88414" x="1233488" y="3105150"/>
          <p14:tracePt t="88479" x="1250950" y="3114675"/>
          <p14:tracePt t="88501" x="1287463" y="3114675"/>
          <p14:tracePt t="88523" x="1323975" y="3114675"/>
          <p14:tracePt t="88545" x="1343025" y="3114675"/>
          <p14:tracePt t="88568" x="1352550" y="3114675"/>
          <p14:tracePt t="88590" x="1360488" y="3114675"/>
          <p14:tracePt t="89220" x="1370013" y="3114675"/>
          <p14:tracePt t="89462" x="1397000" y="3105150"/>
          <p14:tracePt t="89484" x="1416050" y="3105150"/>
          <p14:tracePt t="89572" x="1433513" y="3105150"/>
          <p14:tracePt t="89594" x="1452563" y="3105150"/>
          <p14:tracePt t="89617" x="1470025" y="3105150"/>
          <p14:tracePt t="89640" x="1489075" y="3105150"/>
          <p14:tracePt t="89640" x="1498600" y="3105150"/>
          <p14:tracePt t="89664" x="1525588" y="3105150"/>
          <p14:tracePt t="89685" x="1543050" y="3105150"/>
          <p14:tracePt t="89709" x="1571625" y="3105150"/>
          <p14:tracePt t="89731" x="1589088" y="3105150"/>
          <p14:tracePt t="89753" x="1617663" y="3105150"/>
          <p14:tracePt t="89776" x="1644650" y="3095625"/>
          <p14:tracePt t="89799" x="1681163" y="3086100"/>
          <p14:tracePt t="89820" x="1708150" y="3086100"/>
          <p14:tracePt t="89844" x="1717675" y="3086100"/>
          <p14:tracePt t="89866" x="1754188" y="3078163"/>
          <p14:tracePt t="89912" x="1771650" y="3078163"/>
          <p14:tracePt t="89934" x="1800225" y="3068638"/>
          <p14:tracePt t="89957" x="1827213" y="3068638"/>
          <p14:tracePt t="89979" x="1863725" y="3059113"/>
          <p14:tracePt t="90004" x="1873250" y="3059113"/>
          <p14:tracePt t="90048" x="1881188" y="3059113"/>
          <p14:tracePt t="90306" x="1917700" y="3059113"/>
          <p14:tracePt t="90329" x="2009775" y="3059113"/>
          <p14:tracePt t="90352" x="2092325" y="3059113"/>
          <p14:tracePt t="90374" x="2155825" y="3059113"/>
          <p14:tracePt t="90399" x="2165350" y="3059113"/>
          <p14:tracePt t="91067" x="2201863" y="3049588"/>
          <p14:tracePt t="91089" x="2228850" y="3041650"/>
          <p14:tracePt t="91112" x="2265363" y="3041650"/>
          <p14:tracePt t="91134" x="2274888" y="3041650"/>
          <p14:tracePt t="91203" x="2284413" y="3041650"/>
          <p14:tracePt t="91455" x="2292350" y="3041650"/>
          <p14:tracePt t="91478" x="2320925" y="3041650"/>
          <p14:tracePt t="91499" x="2347913" y="3041650"/>
          <p14:tracePt t="91521" x="2365375" y="3041650"/>
          <p14:tracePt t="91544" x="2401888" y="3041650"/>
          <p14:tracePt t="91565" x="2430463" y="3041650"/>
          <p14:tracePt t="91589" x="2438400" y="3041650"/>
          <p14:tracePt t="91611" x="2474913" y="3041650"/>
          <p14:tracePt t="91634" x="2503488" y="3041650"/>
          <p14:tracePt t="91657" x="2547938" y="3041650"/>
          <p14:tracePt t="91681" x="2576513" y="3041650"/>
          <p14:tracePt t="91702" x="2584450" y="3041650"/>
          <p14:tracePt t="91809" x="2593975" y="3049588"/>
          <p14:tracePt t="94068" x="2576513" y="3049588"/>
          <p14:tracePt t="94090" x="2547938" y="3059113"/>
          <p14:tracePt t="94113" x="2493963" y="3078163"/>
          <p14:tracePt t="94135" x="2393950" y="3114675"/>
          <p14:tracePt t="94158" x="2274888" y="3132138"/>
          <p14:tracePt t="94180" x="2165350" y="3151188"/>
          <p14:tracePt t="94203" x="2092325" y="3151188"/>
          <p14:tracePt t="94224" x="2046288" y="3168650"/>
          <p14:tracePt t="94247" x="1963738" y="3168650"/>
          <p14:tracePt t="94269" x="1873250" y="3187700"/>
          <p14:tracePt t="94290" x="1827213" y="3187700"/>
          <p14:tracePt t="94312" x="1754188" y="3187700"/>
          <p14:tracePt t="94335" x="1690688" y="3195638"/>
          <p14:tracePt t="94357" x="1608138" y="3195638"/>
          <p14:tracePt t="94382" x="1506538" y="3195638"/>
          <p14:tracePt t="94403" x="1443038" y="3195638"/>
          <p14:tracePt t="94426" x="1323975" y="3195638"/>
          <p14:tracePt t="94448" x="1279525" y="3205163"/>
          <p14:tracePt t="94471" x="1206500" y="3205163"/>
          <p14:tracePt t="94493" x="1141413" y="3205163"/>
          <p14:tracePt t="94516" x="1058863" y="3214688"/>
          <p14:tracePt t="94539" x="977900" y="3214688"/>
          <p14:tracePt t="94562" x="949325" y="3214688"/>
          <p14:tracePt t="94584" x="904875" y="3214688"/>
          <p14:tracePt t="94608" x="831850" y="3214688"/>
          <p14:tracePt t="94630" x="739775" y="3224213"/>
          <p14:tracePt t="94655" x="657225" y="3241675"/>
          <p14:tracePt t="94677" x="639763" y="3241675"/>
          <p14:tracePt t="94875" x="639763" y="3251200"/>
          <p14:tracePt t="94898" x="639763" y="3278188"/>
          <p14:tracePt t="94922" x="666750" y="3360738"/>
          <p14:tracePt t="94945" x="685800" y="3397250"/>
          <p14:tracePt t="94967" x="712788" y="3479800"/>
          <p14:tracePt t="94990" x="722313" y="3543300"/>
          <p14:tracePt t="95015" x="730250" y="3589338"/>
          <p14:tracePt t="95037" x="739775" y="3643313"/>
          <p14:tracePt t="95060" x="739775" y="3670300"/>
          <p14:tracePt t="95083" x="739775" y="3698875"/>
          <p14:tracePt t="95106" x="739775" y="3706813"/>
          <p14:tracePt t="95216" x="749300" y="3716338"/>
          <p14:tracePt t="95239" x="803275" y="3716338"/>
          <p14:tracePt t="95262" x="931863" y="3716338"/>
          <p14:tracePt t="95285" x="1031875" y="3716338"/>
          <p14:tracePt t="95307" x="1243013" y="3716338"/>
          <p14:tracePt t="95329" x="1316038" y="3716338"/>
          <p14:tracePt t="95351" x="1479550" y="3735388"/>
          <p14:tracePt t="95372" x="1654175" y="3743325"/>
          <p14:tracePt t="95394" x="1808163" y="3743325"/>
          <p14:tracePt t="95417" x="2036763" y="3752850"/>
          <p14:tracePt t="95440" x="2247900" y="3771900"/>
          <p14:tracePt t="95461" x="2384425" y="3779838"/>
          <p14:tracePt t="95462" x="2447925" y="3779838"/>
          <p14:tracePt t="95485" x="2603500" y="3798888"/>
          <p14:tracePt t="95507" x="2667000" y="3798888"/>
          <p14:tracePt t="95529" x="2722563" y="3798888"/>
          <p14:tracePt t="95551" x="2740025" y="3798888"/>
          <p14:tracePt t="95574" x="2749550" y="3798888"/>
          <p14:tracePt t="95618" x="2759075" y="3798888"/>
          <p14:tracePt t="95639" x="2768600" y="3798888"/>
          <p14:tracePt t="95704" x="2776538" y="3779838"/>
          <p14:tracePt t="95726" x="2795588" y="3698875"/>
          <p14:tracePt t="95749" x="2805113" y="3652838"/>
          <p14:tracePt t="95771" x="2832100" y="3516313"/>
          <p14:tracePt t="95793" x="2841625" y="3470275"/>
          <p14:tracePt t="95815" x="2849563" y="3414713"/>
          <p14:tracePt t="95839" x="2849563" y="3370263"/>
          <p14:tracePt t="95861" x="2859088" y="3360738"/>
          <p14:tracePt t="95883" x="2859088" y="3333750"/>
          <p14:tracePt t="95929" x="2859088" y="3305175"/>
          <p14:tracePt t="95953" x="2859088" y="3278188"/>
          <p14:tracePt t="95976" x="2859088" y="3251200"/>
          <p14:tracePt t="95997" x="2859088" y="3232150"/>
          <p14:tracePt t="96214" x="2859088" y="3224213"/>
          <p14:tracePt t="96235" x="2849563" y="3205163"/>
          <p14:tracePt t="96258" x="2841625" y="3195638"/>
          <p14:tracePt t="96281" x="2832100" y="3195638"/>
          <p14:tracePt t="96303" x="2832100" y="3187700"/>
          <p14:tracePt t="96325" x="2813050" y="3187700"/>
          <p14:tracePt t="96348" x="2768600" y="3187700"/>
          <p14:tracePt t="96368" x="2722563" y="3187700"/>
          <p14:tracePt t="96392" x="2603500" y="3205163"/>
          <p14:tracePt t="96415" x="2511425" y="3224213"/>
          <p14:tracePt t="96438" x="2466975" y="3241675"/>
          <p14:tracePt t="96460" x="2393950" y="3251200"/>
          <p14:tracePt t="96483" x="2357438" y="3251200"/>
          <p14:tracePt t="96503" x="2311400" y="3251200"/>
          <p14:tracePt t="96526" x="2119313" y="3251200"/>
          <p14:tracePt t="96548" x="2009775" y="3251200"/>
          <p14:tracePt t="96570" x="1863725" y="3251200"/>
          <p14:tracePt t="96592" x="1708150" y="3251200"/>
          <p14:tracePt t="96616" x="1608138" y="3251200"/>
          <p14:tracePt t="96638" x="1535113" y="3251200"/>
          <p14:tracePt t="96661" x="1479550" y="3251200"/>
          <p14:tracePt t="96682" x="1389063" y="3251200"/>
          <p14:tracePt t="96707" x="1287463" y="3251200"/>
          <p14:tracePt t="96729" x="1206500" y="3251200"/>
          <p14:tracePt t="96752" x="1150938" y="3251200"/>
          <p14:tracePt t="96774" x="1123950" y="3251200"/>
          <p14:tracePt t="96796" x="1077913" y="3251200"/>
          <p14:tracePt t="96818" x="1041400" y="3251200"/>
          <p14:tracePt t="96841" x="995363" y="3251200"/>
          <p14:tracePt t="96863" x="941388" y="3251200"/>
          <p14:tracePt t="96887" x="922338" y="3251200"/>
          <p14:tracePt t="96910" x="868363" y="3251200"/>
          <p14:tracePt t="97019" x="849313" y="3260725"/>
          <p14:tracePt t="97130" x="839788" y="3278188"/>
          <p14:tracePt t="97153" x="831850" y="3333750"/>
          <p14:tracePt t="97176" x="831850" y="3397250"/>
          <p14:tracePt t="97200" x="812800" y="3479800"/>
          <p14:tracePt t="97222" x="812800" y="3497263"/>
          <p14:tracePt t="97244" x="812800" y="3543300"/>
          <p14:tracePt t="97268" x="812800" y="3552825"/>
          <p14:tracePt t="97291" x="812800" y="3579813"/>
          <p14:tracePt t="97398" x="812800" y="3589338"/>
          <p14:tracePt t="97421" x="858838" y="3597275"/>
          <p14:tracePt t="97444" x="958850" y="3597275"/>
          <p14:tracePt t="97467" x="1104900" y="3597275"/>
          <p14:tracePt t="97491" x="1223963" y="3597275"/>
          <p14:tracePt t="97513" x="1316038" y="3597275"/>
          <p14:tracePt t="97536" x="1479550" y="3616325"/>
          <p14:tracePt t="97558" x="1571625" y="3616325"/>
          <p14:tracePt t="97581" x="1698625" y="3625850"/>
          <p14:tracePt t="97603" x="1927225" y="3625850"/>
          <p14:tracePt t="97627" x="2155825" y="3625850"/>
          <p14:tracePt t="97649" x="2401888" y="3616325"/>
          <p14:tracePt t="97673" x="2503488" y="3616325"/>
          <p14:tracePt t="97696" x="2657475" y="3616325"/>
          <p14:tracePt t="97718" x="2732088" y="3616325"/>
          <p14:tracePt t="97741" x="2822575" y="3616325"/>
          <p14:tracePt t="97764" x="2922588" y="3616325"/>
          <p14:tracePt t="97785" x="2987675" y="3606800"/>
          <p14:tracePt t="97809" x="3068638" y="3589338"/>
          <p14:tracePt t="97832" x="3105150" y="3579813"/>
          <p14:tracePt t="104345" x="3051175" y="3579813"/>
          <p14:tracePt t="104366" x="2959100" y="3570288"/>
          <p14:tracePt t="104389" x="2841625" y="3543300"/>
          <p14:tracePt t="104411" x="2813050" y="3543300"/>
          <p14:tracePt t="104433" x="2805113" y="3543300"/>
          <p14:tracePt t="104455" x="2795588" y="3543300"/>
          <p14:tracePt t="104478" x="2786063" y="3543300"/>
          <p14:tracePt t="104523" x="2759075" y="3533775"/>
          <p14:tracePt t="104545" x="2749550" y="3533775"/>
          <p14:tracePt t="104567" x="2740025" y="3533775"/>
          <p14:tracePt t="104590" x="2713038" y="3533775"/>
          <p14:tracePt t="104613" x="2657475" y="3533775"/>
          <p14:tracePt t="104635" x="2630488" y="3533775"/>
          <p14:tracePt t="104658" x="2593975" y="3533775"/>
          <p14:tracePt t="104681" x="2547938" y="3533775"/>
          <p14:tracePt t="104704" x="2474913" y="3533775"/>
          <p14:tracePt t="104726" x="2420938" y="3533775"/>
          <p14:tracePt t="104749" x="2393950" y="3543300"/>
          <p14:tracePt t="104771" x="2365375" y="3552825"/>
          <p14:tracePt t="104794" x="2328863" y="3560763"/>
          <p14:tracePt t="104817" x="2292350" y="3570288"/>
          <p14:tracePt t="104839" x="2265363" y="3597275"/>
          <p14:tracePt t="104884" x="2228850" y="3616325"/>
          <p14:tracePt t="104907" x="2219325" y="3625850"/>
          <p14:tracePt t="104930" x="2201863" y="3652838"/>
          <p14:tracePt t="104953" x="2192338" y="3670300"/>
          <p14:tracePt t="104975" x="2192338" y="3689350"/>
          <p14:tracePt t="104999" x="2182813" y="3735388"/>
          <p14:tracePt t="105022" x="2174875" y="3743325"/>
          <p14:tracePt t="105044" x="2174875" y="3762375"/>
          <p14:tracePt t="105066" x="2174875" y="3798888"/>
          <p14:tracePt t="105087" x="2174875" y="3825875"/>
          <p14:tracePt t="105110" x="2155825" y="3881438"/>
          <p14:tracePt t="105131" x="2146300" y="3917950"/>
          <p14:tracePt t="105153" x="2146300" y="3935413"/>
          <p14:tracePt t="105175" x="2146300" y="3971925"/>
          <p14:tracePt t="105197" x="2146300" y="3990975"/>
          <p14:tracePt t="105218" x="2136775" y="4000500"/>
          <p14:tracePt t="105283" x="2128838" y="4000500"/>
          <p14:tracePt t="106228" x="2119313" y="4000500"/>
          <p14:tracePt t="106251" x="2092325" y="4000500"/>
          <p14:tracePt t="106273" x="2063750" y="4000500"/>
          <p14:tracePt t="106318" x="2055813" y="4000500"/>
          <p14:tracePt t="106338" x="2046288" y="4000500"/>
          <p14:tracePt t="106361" x="2027238" y="3990975"/>
          <p14:tracePt t="106383" x="2019300" y="3981450"/>
          <p14:tracePt t="106406" x="1990725" y="3971925"/>
          <p14:tracePt t="106554" x="1982788" y="3963988"/>
          <p14:tracePt t="106576" x="1973263" y="3954463"/>
          <p14:tracePt t="106870" x="1973263" y="3944938"/>
          <p14:tracePt t="106914" x="1973263" y="3927475"/>
          <p14:tracePt t="106936" x="1973263" y="3917950"/>
          <p14:tracePt t="106960" x="1973263" y="3908425"/>
          <p14:tracePt t="107069" x="1973263" y="3881438"/>
          <p14:tracePt t="107092" x="1973263" y="3871913"/>
          <p14:tracePt t="107244" x="1973263" y="3852863"/>
          <p14:tracePt t="113577" x="1990725" y="3908425"/>
          <p14:tracePt t="113599" x="2046288" y="4000500"/>
          <p14:tracePt t="113621" x="2119313" y="4100513"/>
          <p14:tracePt t="113643" x="2247900" y="4191000"/>
          <p14:tracePt t="113667" x="2530475" y="4365625"/>
          <p14:tracePt t="113688" x="2805113" y="4502150"/>
          <p14:tracePt t="113712" x="3425825" y="4748213"/>
          <p14:tracePt t="113734" x="3662363" y="4830763"/>
          <p14:tracePt t="113757" x="3910013" y="4959350"/>
          <p14:tracePt t="113779" x="4056063" y="5049838"/>
          <p14:tracePt t="113804" x="4165600" y="5132388"/>
          <p14:tracePt t="113825" x="4275138" y="5214938"/>
          <p14:tracePt t="113848" x="4348163" y="5287963"/>
          <p14:tracePt t="113871" x="4494213" y="5397500"/>
          <p14:tracePt t="113894" x="4768850" y="5534025"/>
          <p14:tracePt t="113916" x="5033963" y="5653088"/>
          <p14:tracePt t="113939" x="5270500" y="5726113"/>
          <p14:tracePt t="113963" x="5416550" y="5780088"/>
          <p14:tracePt t="113963" x="5481638" y="5807075"/>
          <p14:tracePt t="113987" x="5635625" y="5862638"/>
          <p14:tracePt t="114011" x="5700713" y="5899150"/>
          <p14:tracePt t="114035" x="5827713" y="5935663"/>
          <p14:tracePt t="114056" x="5919788" y="5962650"/>
          <p14:tracePt t="114081" x="6129338" y="6035675"/>
          <p14:tracePt t="114104" x="6184900" y="6064250"/>
          <p14:tracePt t="114127" x="6375400" y="6145213"/>
          <p14:tracePt t="114152" x="6457950" y="6191250"/>
          <p14:tracePt t="114173" x="6567488" y="6264275"/>
          <p14:tracePt t="114196" x="6669088" y="6327775"/>
          <p14:tracePt t="114217" x="6750050" y="6373813"/>
          <p14:tracePt t="114239" x="6905625" y="6429375"/>
          <p14:tracePt t="114262" x="7007225" y="6456363"/>
          <p14:tracePt t="114282" x="7043738" y="6473825"/>
          <p14:tracePt t="114326" x="7070725" y="6483350"/>
          <p14:tracePt t="114346" x="7097713" y="6492875"/>
          <p14:tracePt t="114368" x="7107238" y="6492875"/>
          <p14:tracePt t="114723" x="7170738" y="6465888"/>
          <p14:tracePt t="114745" x="7234238" y="6437313"/>
          <p14:tracePt t="116664" x="7226300" y="6437313"/>
          <p14:tracePt t="116686" x="7189788" y="6446838"/>
          <p14:tracePt t="116708" x="7180263" y="6446838"/>
          <p14:tracePt t="116730" x="7134225" y="6465888"/>
          <p14:tracePt t="116752" x="7116763" y="6473825"/>
          <p14:tracePt t="116972" x="7107238" y="6473825"/>
          <p14:tracePt t="116993" x="7107238" y="6502400"/>
          <p14:tracePt t="117016" x="7107238" y="6529388"/>
          <p14:tracePt t="117038" x="7107238" y="6546850"/>
          <p14:tracePt t="117682" x="7080250" y="6529388"/>
          <p14:tracePt t="117704" x="7061200" y="6502400"/>
          <p14:tracePt t="117770" x="7051675" y="6492875"/>
          <p14:tracePt t="117793" x="7051675" y="6483350"/>
          <p14:tracePt t="117816" x="7024688" y="6473825"/>
          <p14:tracePt t="117838" x="7007225" y="6465888"/>
          <p14:tracePt t="117862" x="6997700" y="6465888"/>
          <p14:tracePt t="119091" x="6988175" y="6456363"/>
          <p14:tracePt t="119112" x="6978650" y="6446838"/>
          <p14:tracePt t="119455" x="6978650" y="6437313"/>
          <p14:tracePt t="119477" x="6961188" y="6419850"/>
          <p14:tracePt t="119500" x="6932613" y="6373813"/>
          <p14:tracePt t="119521" x="6778625" y="6210300"/>
          <p14:tracePt t="119545" x="6696075" y="6127750"/>
          <p14:tracePt t="119567" x="6604000" y="5999163"/>
          <p14:tracePt t="119588" x="6513513" y="5872163"/>
          <p14:tracePt t="119612" x="6457950" y="5799138"/>
          <p14:tracePt t="119634" x="6367463" y="5653088"/>
          <p14:tracePt t="119655" x="6302375" y="5580063"/>
          <p14:tracePt t="119678" x="6211888" y="5451475"/>
          <p14:tracePt t="119700" x="6083300" y="5295900"/>
          <p14:tracePt t="119722" x="5983288" y="5214938"/>
          <p14:tracePt t="119746" x="5773738" y="5076825"/>
          <p14:tracePt t="119770" x="5708650" y="5049838"/>
          <p14:tracePt t="119792" x="5645150" y="5013325"/>
          <p14:tracePt t="119815" x="5627688" y="5003800"/>
          <p14:tracePt t="119838" x="5599113" y="4986338"/>
          <p14:tracePt t="119860" x="5572125" y="4959350"/>
          <p14:tracePt t="119883" x="5562600" y="4959350"/>
          <p14:tracePt t="119907" x="5518150" y="4940300"/>
          <p14:tracePt t="119928" x="5508625" y="4940300"/>
          <p14:tracePt t="119950" x="5489575" y="4940300"/>
          <p14:tracePt t="119974" x="5462588" y="4940300"/>
          <p14:tracePt t="119997" x="5426075" y="4967288"/>
          <p14:tracePt t="120021" x="5408613" y="4995863"/>
          <p14:tracePt t="120045" x="5389563" y="5003800"/>
          <p14:tracePt t="120067" x="5380038" y="5013325"/>
          <p14:tracePt t="120091" x="5370513" y="5040313"/>
          <p14:tracePt t="120112" x="5362575" y="5059363"/>
          <p14:tracePt t="120135" x="5362575" y="5068888"/>
          <p14:tracePt t="120157" x="5362575" y="5076825"/>
          <p14:tracePt t="120487" x="5362575" y="5068888"/>
          <p14:tracePt t="120508" x="5362575" y="5059363"/>
          <p14:tracePt t="120531" x="5362575" y="5040313"/>
          <p14:tracePt t="120574" x="5362575" y="5032375"/>
          <p14:tracePt t="120619" x="5353050" y="5022850"/>
          <p14:tracePt t="121199" x="5334000" y="5032375"/>
          <p14:tracePt t="121327" x="5326063" y="5040313"/>
          <p14:tracePt t="122761" x="5334000" y="5032375"/>
          <p14:tracePt t="122784" x="5362575" y="5003800"/>
          <p14:tracePt t="122808" x="5389563" y="4976813"/>
          <p14:tracePt t="122830" x="5408613" y="4959350"/>
          <p14:tracePt t="122854" x="5426075" y="4940300"/>
          <p14:tracePt t="122876" x="5445125" y="4922838"/>
          <p14:tracePt t="122899" x="5462588" y="4903788"/>
          <p14:tracePt t="122922" x="5481638" y="4884738"/>
          <p14:tracePt t="122946" x="5508625" y="4857750"/>
          <p14:tracePt t="122968" x="5518150" y="4848225"/>
          <p14:tracePt t="122990" x="5535613" y="4830763"/>
          <p14:tracePt t="123012" x="5554663" y="4811713"/>
          <p14:tracePt t="123035" x="5562600" y="4784725"/>
          <p14:tracePt t="123057" x="5581650" y="4767263"/>
          <p14:tracePt t="123081" x="5599113" y="4757738"/>
          <p14:tracePt t="123103" x="5608638" y="4730750"/>
          <p14:tracePt t="123126" x="5635625" y="4702175"/>
          <p14:tracePt t="123148" x="5664200" y="4665663"/>
          <p14:tracePt t="123170" x="5691188" y="4629150"/>
          <p14:tracePt t="123193" x="5718175" y="4584700"/>
          <p14:tracePt t="123218" x="5737225" y="4565650"/>
          <p14:tracePt t="123240" x="5773738" y="4511675"/>
          <p14:tracePt t="123262" x="5781675" y="4483100"/>
          <p14:tracePt t="123284" x="5810250" y="4446588"/>
          <p14:tracePt t="123307" x="5827713" y="4429125"/>
          <p14:tracePt t="123329" x="5846763" y="4402138"/>
          <p14:tracePt t="123353" x="5873750" y="4356100"/>
          <p14:tracePt t="123375" x="5891213" y="4346575"/>
          <p14:tracePt t="123398" x="5919788" y="4319588"/>
          <p14:tracePt t="123420" x="5965825" y="4283075"/>
          <p14:tracePt t="123443" x="6019800" y="4237038"/>
          <p14:tracePt t="123464" x="6065838" y="4200525"/>
          <p14:tracePt t="123487" x="6092825" y="4173538"/>
          <p14:tracePt t="123510" x="6148388" y="4137025"/>
          <p14:tracePt t="123533" x="6175375" y="4110038"/>
          <p14:tracePt t="123556" x="6211888" y="4073525"/>
          <p14:tracePt t="123579" x="6257925" y="4054475"/>
          <p14:tracePt t="123602" x="6284913" y="4037013"/>
          <p14:tracePt t="123626" x="6330950" y="4008438"/>
          <p14:tracePt t="123648" x="6357938" y="3990975"/>
          <p14:tracePt t="123670" x="6384925" y="3963988"/>
          <p14:tracePt t="123692" x="6394450" y="3954463"/>
          <p14:tracePt t="123734" x="6403975" y="3944938"/>
          <p14:tracePt t="123781" x="6411913" y="3944938"/>
          <p14:tracePt t="123847" x="6421438" y="3935413"/>
          <p14:tracePt t="123892" x="6440488" y="3927475"/>
          <p14:tracePt t="123935" x="6448425" y="3917950"/>
          <p14:tracePt t="123957" x="6457950" y="3898900"/>
          <p14:tracePt t="124001" x="6467475" y="3889375"/>
          <p14:tracePt t="124160" x="6477000" y="3862388"/>
          <p14:tracePt t="130151" x="6486525" y="3862388"/>
          <p14:tracePt t="130172" x="6494463" y="3852863"/>
          <p14:tracePt t="135025" x="6486525" y="3852863"/>
          <p14:tracePt t="135048" x="6477000" y="3862388"/>
          <p14:tracePt t="135070" x="6467475" y="3871913"/>
          <p14:tracePt t="135113" x="6457950" y="3881438"/>
          <p14:tracePt t="135726" x="6457950" y="3889375"/>
          <p14:tracePt t="135748" x="6448425" y="3908425"/>
          <p14:tracePt t="135771" x="6440488" y="3927475"/>
          <p14:tracePt t="135793" x="6430963" y="3935413"/>
          <p14:tracePt t="135815" x="6421438" y="3944938"/>
          <p14:tracePt t="135837" x="6403975" y="3971925"/>
          <p14:tracePt t="135860" x="6384925" y="4008438"/>
          <p14:tracePt t="135883" x="6367463" y="4017963"/>
          <p14:tracePt t="135907" x="6330950" y="4054475"/>
          <p14:tracePt t="135930" x="6321425" y="4064000"/>
          <p14:tracePt t="135955" x="6294438" y="4090988"/>
          <p14:tracePt t="135976" x="6284913" y="4117975"/>
          <p14:tracePt t="135999" x="6238875" y="4173538"/>
          <p14:tracePt t="136021" x="6192838" y="4219575"/>
          <p14:tracePt t="136045" x="6119813" y="4300538"/>
          <p14:tracePt t="136065" x="6046788" y="4383088"/>
          <p14:tracePt t="136087" x="5992813" y="4446588"/>
          <p14:tracePt t="136109" x="5956300" y="4492625"/>
          <p14:tracePt t="136130" x="5937250" y="4511675"/>
          <p14:tracePt t="136131" x="5929313" y="4519613"/>
          <p14:tracePt t="136152" x="5900738" y="4548188"/>
          <p14:tracePt t="136175" x="5883275" y="4575175"/>
          <p14:tracePt t="136196" x="5837238" y="4621213"/>
          <p14:tracePt t="136218" x="5818188" y="4638675"/>
          <p14:tracePt t="136238" x="5781675" y="4684713"/>
          <p14:tracePt t="136239" x="5764213" y="4702175"/>
          <p14:tracePt t="136262" x="5737225" y="4730750"/>
          <p14:tracePt t="136283" x="5708650" y="4767263"/>
          <p14:tracePt t="136305" x="5664200" y="4811713"/>
          <p14:tracePt t="136327" x="5608638" y="4884738"/>
          <p14:tracePt t="136350" x="5554663" y="4922838"/>
          <p14:tracePt t="136371" x="5453063" y="5032375"/>
          <p14:tracePt t="136395" x="5435600" y="5049838"/>
          <p14:tracePt t="136416" x="5380038" y="5105400"/>
          <p14:tracePt t="136439" x="5362575" y="5113338"/>
          <p14:tracePt t="136460" x="5353050" y="5122863"/>
          <p14:tracePt t="136543" x="5343525" y="5132388"/>
          <p14:tracePt t="136825" x="5334000" y="5132388"/>
          <p14:tracePt t="136847" x="5334000" y="5122863"/>
          <p14:tracePt t="136870" x="5334000" y="5105400"/>
          <p14:tracePt t="136893" x="5334000" y="5095875"/>
          <p14:tracePt t="137155" x="5334000" y="5113338"/>
          <p14:tracePt t="137175" x="5334000" y="5132388"/>
          <p14:tracePt t="137201" x="5353050" y="5159375"/>
          <p14:tracePt t="137222" x="5389563" y="5205413"/>
          <p14:tracePt t="137245" x="5408613" y="5222875"/>
          <p14:tracePt t="137265" x="5435600" y="5259388"/>
          <p14:tracePt t="137287" x="5489575" y="5324475"/>
          <p14:tracePt t="137310" x="5508625" y="5341938"/>
          <p14:tracePt t="137331" x="5554663" y="5405438"/>
          <p14:tracePt t="137353" x="5581650" y="5461000"/>
          <p14:tracePt t="137376" x="5627688" y="5514975"/>
          <p14:tracePt t="137396" x="5664200" y="5597525"/>
          <p14:tracePt t="137417" x="5691188" y="5634038"/>
          <p14:tracePt t="137439" x="5718175" y="5670550"/>
          <p14:tracePt t="137462" x="5745163" y="5697538"/>
          <p14:tracePt t="137483" x="5773738" y="5734050"/>
          <p14:tracePt t="137506" x="5827713" y="5807075"/>
          <p14:tracePt t="137528" x="5873750" y="5853113"/>
          <p14:tracePt t="137550" x="5937250" y="5918200"/>
          <p14:tracePt t="137572" x="6046788" y="6018213"/>
          <p14:tracePt t="137595" x="6092825" y="6072188"/>
          <p14:tracePt t="137615" x="6156325" y="6118225"/>
          <p14:tracePt t="137638" x="6211888" y="6164263"/>
          <p14:tracePt t="137660" x="6238875" y="6191250"/>
          <p14:tracePt t="137682" x="6294438" y="6237288"/>
          <p14:tracePt t="137703" x="6330950" y="6283325"/>
          <p14:tracePt t="137727" x="6357938" y="6327775"/>
          <p14:tracePt t="137748" x="6421438" y="6392863"/>
          <p14:tracePt t="137771" x="6448425" y="6429375"/>
          <p14:tracePt t="137814" x="6457950" y="6437313"/>
          <p14:tracePt t="138348" x="6503988" y="6419850"/>
          <p14:tracePt t="138370" x="6623050" y="6400800"/>
          <p14:tracePt t="138393" x="6859588" y="6400800"/>
          <p14:tracePt t="138415" x="7034213" y="6400800"/>
          <p14:tracePt t="138438" x="7299325" y="6456363"/>
          <p14:tracePt t="138459" x="7380288" y="6473825"/>
          <p14:tracePt t="138481" x="7472363" y="6483350"/>
          <p14:tracePt t="138503" x="7489825" y="6483350"/>
          <p14:tracePt t="138526" x="7499350" y="6492875"/>
          <p14:tracePt t="138739" x="7508875" y="6446838"/>
          <p14:tracePt t="138762" x="7518400" y="6237288"/>
          <p14:tracePt t="138786" x="7518400" y="5843588"/>
          <p14:tracePt t="138807" x="7526338" y="5414963"/>
          <p14:tracePt t="138832" x="7545388" y="5149850"/>
          <p14:tracePt t="138854" x="7637463" y="4657725"/>
          <p14:tracePt t="138876" x="7664450" y="4446588"/>
          <p14:tracePt t="138898" x="7700963" y="4210050"/>
          <p14:tracePt t="138921" x="7737475" y="4027488"/>
          <p14:tracePt t="138944" x="7747000" y="3908425"/>
          <p14:tracePt t="138945" x="7747000" y="3862388"/>
          <p14:tracePt t="138971" x="7773988" y="3771900"/>
          <p14:tracePt t="138994" x="7773988" y="3652838"/>
          <p14:tracePt t="139017" x="7773988" y="3579813"/>
          <p14:tracePt t="139039" x="7773988" y="3552825"/>
          <p14:tracePt t="139060" x="7773988" y="3524250"/>
          <p14:tracePt t="139082" x="7773988" y="3516313"/>
          <p14:tracePt t="139271" x="7773988" y="3543300"/>
          <p14:tracePt t="139293" x="7773988" y="3597275"/>
          <p14:tracePt t="139316" x="7773988" y="3662363"/>
          <p14:tracePt t="139338" x="7773988" y="3762375"/>
          <p14:tracePt t="139361" x="7773988" y="3808413"/>
          <p14:tracePt t="139384" x="7773988" y="3927475"/>
          <p14:tracePt t="139406" x="7773988" y="4000500"/>
          <p14:tracePt t="139428" x="7773988" y="4146550"/>
          <p14:tracePt t="139450" x="7773988" y="4256088"/>
          <p14:tracePt t="139472" x="7773988" y="4337050"/>
          <p14:tracePt t="139495" x="7773988" y="4511675"/>
          <p14:tracePt t="139517" x="7773988" y="4621213"/>
          <p14:tracePt t="139539" x="7773988" y="4767263"/>
          <p14:tracePt t="139560" x="7773988" y="4913313"/>
          <p14:tracePt t="139583" x="7773988" y="5032375"/>
          <p14:tracePt t="139606" x="7754938" y="5159375"/>
          <p14:tracePt t="139630" x="7737475" y="5251450"/>
          <p14:tracePt t="139653" x="7737475" y="5387975"/>
          <p14:tracePt t="139676" x="7727950" y="5507038"/>
          <p14:tracePt t="139699" x="7727950" y="5580063"/>
          <p14:tracePt t="139721" x="7718425" y="5697538"/>
          <p14:tracePt t="139745" x="7718425" y="5770563"/>
          <p14:tracePt t="139769" x="7718425" y="5899150"/>
          <p14:tracePt t="139792" x="7718425" y="5954713"/>
          <p14:tracePt t="139815" x="7718425" y="6027738"/>
          <p14:tracePt t="139836" x="7718425" y="6045200"/>
          <p14:tracePt t="139859" x="7718425" y="6091238"/>
          <p14:tracePt t="139882" x="7718425" y="6127750"/>
          <p14:tracePt t="139907" x="7718425" y="6137275"/>
          <p14:tracePt t="139952" x="7718425" y="6164263"/>
          <p14:tracePt t="139974" x="7718425" y="6181725"/>
          <p14:tracePt t="141750" x="7718425" y="6191250"/>
          <p14:tracePt t="142071" x="7710488" y="6191250"/>
          <p14:tracePt t="142094" x="7664450" y="6200775"/>
          <p14:tracePt t="142094" x="7637463" y="6210300"/>
          <p14:tracePt t="142116" x="7499350" y="6246813"/>
          <p14:tracePt t="142139" x="7416800" y="6254750"/>
          <p14:tracePt t="142160" x="7234238" y="6264275"/>
          <p14:tracePt t="142181" x="7080250" y="6264275"/>
          <p14:tracePt t="142203" x="7015163" y="6273800"/>
          <p14:tracePt t="142226" x="6961188" y="6273800"/>
          <p14:tracePt t="142246" x="6905625" y="6273800"/>
          <p14:tracePt t="142268" x="6859588" y="6273800"/>
          <p14:tracePt t="142291" x="6786563" y="6273800"/>
          <p14:tracePt t="142314" x="6750050" y="6273800"/>
          <p14:tracePt t="142335" x="6705600" y="6273800"/>
          <p14:tracePt t="142358" x="6640513" y="6264275"/>
          <p14:tracePt t="142380" x="6596063" y="6264275"/>
          <p14:tracePt t="142403" x="6559550" y="6264275"/>
          <p14:tracePt t="142448" x="6550025" y="6264275"/>
          <p14:tracePt t="142470" x="6540500" y="6246813"/>
          <p14:tracePt t="142493" x="6523038" y="6237288"/>
          <p14:tracePt t="142514" x="6494463" y="6218238"/>
          <p14:tracePt t="142536" x="6486525" y="6210300"/>
          <p14:tracePt t="142558" x="6477000" y="6200775"/>
          <p14:tracePt t="142579" x="6448425" y="6181725"/>
          <p14:tracePt t="142599" x="6440488" y="6181725"/>
          <p14:tracePt t="142622" x="6430963" y="6173788"/>
          <p14:tracePt t="143011" x="6421438" y="6173788"/>
          <p14:tracePt t="143033" x="6375400" y="6118225"/>
          <p14:tracePt t="143055" x="6302375" y="6045200"/>
          <p14:tracePt t="143077" x="6257925" y="5999163"/>
          <p14:tracePt t="143098" x="6175375" y="5926138"/>
          <p14:tracePt t="143119" x="6129338" y="5881688"/>
          <p14:tracePt t="143141" x="6083300" y="5853113"/>
          <p14:tracePt t="143163" x="6029325" y="5807075"/>
          <p14:tracePt t="143185" x="5965825" y="5753100"/>
          <p14:tracePt t="143206" x="5929313" y="5716588"/>
          <p14:tracePt t="143229" x="5846763" y="5643563"/>
          <p14:tracePt t="143251" x="5800725" y="5607050"/>
          <p14:tracePt t="143273" x="5764213" y="5561013"/>
          <p14:tracePt t="143295" x="5691188" y="5497513"/>
          <p14:tracePt t="143318" x="5635625" y="5470525"/>
          <p14:tracePt t="143339" x="5581650" y="5434013"/>
          <p14:tracePt t="143361" x="5562600" y="5414963"/>
          <p14:tracePt t="143383" x="5535613" y="5387975"/>
          <p14:tracePt t="143405" x="5499100" y="5324475"/>
          <p14:tracePt t="143427" x="5481638" y="5314950"/>
          <p14:tracePt t="143449" x="5445125" y="5259388"/>
          <p14:tracePt t="143471" x="5426075" y="5222875"/>
          <p14:tracePt t="143493" x="5399088" y="5195888"/>
          <p14:tracePt t="143515" x="5380038" y="5149850"/>
          <p14:tracePt t="143536" x="5353050" y="5132388"/>
          <p14:tracePt t="143559" x="5343525" y="5122863"/>
          <p14:tracePt t="143581" x="5334000" y="5113338"/>
          <p14:tracePt t="143603" x="5326063" y="5095875"/>
          <p14:tracePt t="143625" x="5326063" y="5086350"/>
          <p14:tracePt t="143647" x="5316538" y="5076825"/>
          <p14:tracePt t="143691" x="5316538" y="5068888"/>
          <p14:tracePt t="143735" x="5307013" y="5068888"/>
          <p14:tracePt t="144168" x="5307013" y="5040313"/>
          <p14:tracePt t="144190" x="5326063" y="5013325"/>
          <p14:tracePt t="144215" x="5370513" y="4986338"/>
          <p14:tracePt t="144237" x="5399088" y="4967288"/>
          <p14:tracePt t="144260" x="5426075" y="4940300"/>
          <p14:tracePt t="144282" x="5462588" y="4913313"/>
          <p14:tracePt t="144282" x="5462588" y="4903788"/>
          <p14:tracePt t="144304" x="5526088" y="4857750"/>
          <p14:tracePt t="144327" x="5572125" y="4830763"/>
          <p14:tracePt t="144350" x="5627688" y="4794250"/>
          <p14:tracePt t="144373" x="5672138" y="4757738"/>
          <p14:tracePt t="144395" x="5718175" y="4721225"/>
          <p14:tracePt t="144415" x="5764213" y="4684713"/>
          <p14:tracePt t="144438" x="5791200" y="4657725"/>
          <p14:tracePt t="144460" x="5846763" y="4611688"/>
          <p14:tracePt t="144482" x="5883275" y="4575175"/>
          <p14:tracePt t="144503" x="5910263" y="4548188"/>
          <p14:tracePt t="144525" x="5937250" y="4511675"/>
          <p14:tracePt t="144546" x="5992813" y="4465638"/>
          <p14:tracePt t="144569" x="6038850" y="4429125"/>
          <p14:tracePt t="144592" x="6102350" y="4365625"/>
          <p14:tracePt t="144615" x="6148388" y="4319588"/>
          <p14:tracePt t="144638" x="6211888" y="4264025"/>
          <p14:tracePt t="144638" x="6221413" y="4256088"/>
          <p14:tracePt t="144661" x="6248400" y="4227513"/>
          <p14:tracePt t="144683" x="6294438" y="4164013"/>
          <p14:tracePt t="144706" x="6330950" y="4127500"/>
          <p14:tracePt t="144728" x="6357938" y="4090988"/>
          <p14:tracePt t="144751" x="6411913" y="4017963"/>
          <p14:tracePt t="144774" x="6430963" y="4000500"/>
          <p14:tracePt t="144796" x="6457950" y="3971925"/>
          <p14:tracePt t="144817" x="6513513" y="3927475"/>
          <p14:tracePt t="144839" x="6523038" y="3917950"/>
          <p14:tracePt t="144861" x="6550025" y="3898900"/>
          <p14:tracePt t="144907" x="6559550" y="3889375"/>
          <p14:tracePt t="145038" x="6540500" y="3908425"/>
          <p14:tracePt t="145061" x="6503988" y="3927475"/>
          <p14:tracePt t="145084" x="6467475" y="3963988"/>
          <p14:tracePt t="145107" x="6421438" y="4008438"/>
          <p14:tracePt t="145130" x="6338888" y="4073525"/>
          <p14:tracePt t="145153" x="6302375" y="4110038"/>
          <p14:tracePt t="145175" x="6265863" y="4146550"/>
          <p14:tracePt t="145197" x="6221413" y="4183063"/>
          <p14:tracePt t="145221" x="6175375" y="4219575"/>
          <p14:tracePt t="145243" x="6129338" y="4264025"/>
          <p14:tracePt t="145266" x="6111875" y="4300538"/>
          <p14:tracePt t="145289" x="6092825" y="4319588"/>
          <p14:tracePt t="145312" x="6029325" y="4383088"/>
          <p14:tracePt t="145334" x="6002338" y="4410075"/>
          <p14:tracePt t="145358" x="5956300" y="4465638"/>
          <p14:tracePt t="145380" x="5910263" y="4511675"/>
          <p14:tracePt t="145403" x="5837238" y="4575175"/>
          <p14:tracePt t="145425" x="5810250" y="4602163"/>
          <p14:tracePt t="145448" x="5781675" y="4638675"/>
          <p14:tracePt t="145470" x="5745163" y="4675188"/>
          <p14:tracePt t="145495" x="5718175" y="4711700"/>
          <p14:tracePt t="145516" x="5691188" y="4738688"/>
          <p14:tracePt t="145538" x="5654675" y="4775200"/>
          <p14:tracePt t="145561" x="5618163" y="4803775"/>
          <p14:tracePt t="145583" x="5554663" y="4857750"/>
          <p14:tracePt t="145606" x="5545138" y="4867275"/>
          <p14:tracePt t="145630" x="5508625" y="4903788"/>
          <p14:tracePt t="145630" x="5489575" y="4922838"/>
          <p14:tracePt t="145651" x="5472113" y="4940300"/>
          <p14:tracePt t="145675" x="5462588" y="4949825"/>
          <p14:tracePt t="145697" x="5426075" y="4976813"/>
          <p14:tracePt t="145720" x="5399088" y="4995863"/>
          <p14:tracePt t="145741" x="5370513" y="5022850"/>
          <p14:tracePt t="145766" x="5326063" y="5040313"/>
          <p14:tracePt t="145788" x="5307013" y="5059363"/>
          <p14:tracePt t="145788" x="5297488" y="5068888"/>
          <p14:tracePt t="146202" x="5326063" y="5095875"/>
          <p14:tracePt t="146223" x="5389563" y="5141913"/>
          <p14:tracePt t="146247" x="5508625" y="5232400"/>
          <p14:tracePt t="146270" x="5581650" y="5287963"/>
          <p14:tracePt t="146293" x="5645150" y="5351463"/>
          <p14:tracePt t="146316" x="5691188" y="5405438"/>
          <p14:tracePt t="146339" x="5737225" y="5434013"/>
          <p14:tracePt t="146362" x="5773738" y="5487988"/>
          <p14:tracePt t="146386" x="5810250" y="5524500"/>
          <p14:tracePt t="146410" x="5883275" y="5616575"/>
          <p14:tracePt t="146433" x="5919788" y="5653088"/>
          <p14:tracePt t="146455" x="5956300" y="5680075"/>
          <p14:tracePt t="146480" x="5983288" y="5726113"/>
          <p14:tracePt t="146502" x="6046788" y="5789613"/>
          <p14:tracePt t="146525" x="6083300" y="5843588"/>
          <p14:tracePt t="146547" x="6111875" y="5889625"/>
          <p14:tracePt t="146570" x="6192838" y="5981700"/>
          <p14:tracePt t="146593" x="6221413" y="6027738"/>
          <p14:tracePt t="146617" x="6248400" y="6064250"/>
          <p14:tracePt t="146639" x="6257925" y="6072188"/>
          <p14:tracePt t="146662" x="6275388" y="6108700"/>
          <p14:tracePt t="146684" x="6294438" y="6127750"/>
          <p14:tracePt t="146729" x="6311900" y="6145213"/>
          <p14:tracePt t="146752" x="6321425" y="6154738"/>
          <p14:tracePt t="146774" x="6338888" y="6173788"/>
          <p14:tracePt t="146797" x="6348413" y="6181725"/>
          <p14:tracePt t="146819" x="6357938" y="6191250"/>
          <p14:tracePt t="146840" x="6375400" y="6210300"/>
          <p14:tracePt t="146863" x="6384925" y="6210300"/>
          <p14:tracePt t="149046" x="6367463" y="6237288"/>
          <p14:tracePt t="149068" x="6338888" y="6246813"/>
          <p14:tracePt t="149091" x="6275388" y="6264275"/>
          <p14:tracePt t="149114" x="6202363" y="6283325"/>
          <p14:tracePt t="149137" x="6148388" y="6291263"/>
          <p14:tracePt t="149160" x="6019800" y="6327775"/>
          <p14:tracePt t="149184" x="5946775" y="6346825"/>
          <p14:tracePt t="149207" x="5854700" y="6364288"/>
          <p14:tracePt t="149231" x="5827713" y="6364288"/>
          <p14:tracePt t="149253" x="5764213" y="6383338"/>
          <p14:tracePt t="149254" x="5727700" y="6383338"/>
          <p14:tracePt t="149277" x="5681663" y="6410325"/>
          <p14:tracePt t="149299" x="5627688" y="6419850"/>
          <p14:tracePt t="149322" x="5562600" y="6429375"/>
          <p14:tracePt t="149346" x="5526088" y="6429375"/>
          <p14:tracePt t="149368" x="5426075" y="6437313"/>
          <p14:tracePt t="149391" x="5408613" y="6437313"/>
          <p14:tracePt t="149414" x="5380038" y="6437313"/>
          <p14:tracePt t="149415" x="5370513" y="6437313"/>
          <p14:tracePt t="149437" x="5334000" y="6437313"/>
          <p14:tracePt t="149461" x="5270500" y="6437313"/>
          <p14:tracePt t="149484" x="5233988" y="6437313"/>
          <p14:tracePt t="149507" x="5207000" y="6437313"/>
          <p14:tracePt t="149529" x="5187950" y="6437313"/>
          <p14:tracePt t="149552" x="5170488" y="6437313"/>
          <p14:tracePt t="149575" x="5133975" y="6429375"/>
          <p14:tracePt t="149596" x="5114925" y="6429375"/>
          <p14:tracePt t="149619" x="5097463" y="6419850"/>
          <p14:tracePt t="149643" x="5087938" y="6419850"/>
          <p14:tracePt t="149688" x="5070475" y="6410325"/>
          <p14:tracePt t="149711" x="5060950" y="6400800"/>
          <p14:tracePt t="149733" x="5024438" y="6383338"/>
          <p14:tracePt t="149756" x="5014913" y="6373813"/>
          <p14:tracePt t="149779" x="4987925" y="6346825"/>
          <p14:tracePt t="149800" x="4968875" y="6319838"/>
          <p14:tracePt t="149824" x="4951413" y="6310313"/>
          <p14:tracePt t="149847" x="4932363" y="6273800"/>
          <p14:tracePt t="149890" x="4932363" y="6264275"/>
          <p14:tracePt t="149913" x="4924425" y="6227763"/>
          <p14:tracePt t="149935" x="4914900" y="6210300"/>
          <p14:tracePt t="149960" x="4914900" y="6191250"/>
          <p14:tracePt t="149982" x="4914900" y="6181725"/>
          <p14:tracePt t="150005" x="4914900" y="6173788"/>
          <p14:tracePt t="150027" x="4914900" y="6154738"/>
          <p14:tracePt t="150071" x="4914900" y="6145213"/>
          <p14:tracePt t="150114" x="4914900" y="6137275"/>
          <p14:tracePt t="150135" x="4914900" y="6127750"/>
          <p14:tracePt t="150180" x="4914900" y="6118225"/>
          <p14:tracePt t="150201" x="4914900" y="6108700"/>
          <p14:tracePt t="150308" x="4914900" y="6100763"/>
          <p14:tracePt t="150965" x="4914900" y="6091238"/>
          <p14:tracePt t="151010" x="4914900" y="6081713"/>
          <p14:tracePt t="151221" x="4914900" y="6072188"/>
          <p14:tracePt t="151243" x="4914900" y="6054725"/>
          <p14:tracePt t="151265" x="4914900" y="6045200"/>
          <p14:tracePt t="151287" x="4914900" y="6027738"/>
          <p14:tracePt t="151309" x="4914900" y="6008688"/>
          <p14:tracePt t="151330" x="4914900" y="5972175"/>
          <p14:tracePt t="151351" x="4895850" y="5881688"/>
          <p14:tracePt t="151373" x="4859338" y="5734050"/>
          <p14:tracePt t="151395" x="4805363" y="5624513"/>
          <p14:tracePt t="151417" x="4586288" y="5222875"/>
          <p14:tracePt t="151440" x="4513263" y="5022850"/>
          <p14:tracePt t="151462" x="4430713" y="4767263"/>
          <p14:tracePt t="151485" x="4394200" y="4584700"/>
          <p14:tracePt t="151508" x="4367213" y="4519613"/>
          <p14:tracePt t="151529" x="4311650" y="4392613"/>
          <p14:tracePt t="151552" x="4302125" y="4356100"/>
          <p14:tracePt t="151574" x="4302125" y="4310063"/>
          <p14:tracePt t="151597" x="4284663" y="4264025"/>
          <p14:tracePt t="151620" x="4275138" y="4237038"/>
          <p14:tracePt t="151642" x="4248150" y="4191000"/>
          <p14:tracePt t="151665" x="4238625" y="4164013"/>
          <p14:tracePt t="151688" x="4229100" y="4154488"/>
          <p14:tracePt t="151712" x="4219575" y="4146550"/>
          <p14:tracePt t="151734" x="4211638" y="4137025"/>
          <p14:tracePt t="151758" x="4183063" y="4110038"/>
          <p14:tracePt t="151781" x="4146550" y="4090988"/>
          <p14:tracePt t="151803" x="4000500" y="4037013"/>
          <p14:tracePt t="151826" x="3910013" y="4008438"/>
          <p14:tracePt t="151850" x="3708400" y="3990975"/>
          <p14:tracePt t="151872" x="3635375" y="3990975"/>
          <p14:tracePt t="151896" x="3508375" y="3990975"/>
          <p14:tracePt t="151919" x="3362325" y="3990975"/>
          <p14:tracePt t="151941" x="3243263" y="4017963"/>
          <p14:tracePt t="151962" x="3087688" y="4081463"/>
          <p14:tracePt t="151987" x="2987675" y="4100513"/>
          <p14:tracePt t="152009" x="2905125" y="4110038"/>
          <p14:tracePt t="152031" x="2841625" y="4127500"/>
          <p14:tracePt t="152054" x="2795588" y="4127500"/>
          <p14:tracePt t="152054" x="2776538" y="4137025"/>
          <p14:tracePt t="152078" x="2740025" y="4137025"/>
          <p14:tracePt t="152101" x="2732088" y="4137025"/>
          <p14:tracePt t="152169" x="2722563" y="4137025"/>
          <p14:tracePt t="152193" x="2713038" y="4146550"/>
          <p14:tracePt t="152219" x="2686050" y="4154488"/>
          <p14:tracePt t="152243" x="2676525" y="4164013"/>
          <p14:tracePt t="152265" x="2657475" y="4191000"/>
          <p14:tracePt t="152288" x="2649538" y="4210050"/>
          <p14:tracePt t="152355" x="2649538" y="4237038"/>
          <p14:tracePt t="152704" x="2640013" y="4246563"/>
          <p14:tracePt t="152726" x="2613025" y="4256088"/>
          <p14:tracePt t="152750" x="2547938" y="4283075"/>
          <p14:tracePt t="152773" x="2511425" y="4300538"/>
          <p14:tracePt t="152794" x="2466975" y="4329113"/>
          <p14:tracePt t="152817" x="2438400" y="4337050"/>
          <p14:tracePt t="152841" x="2430463" y="4356100"/>
          <p14:tracePt t="152862" x="2393950" y="4383088"/>
          <p14:tracePt t="152885" x="2365375" y="4392613"/>
          <p14:tracePt t="152909" x="2311400" y="4429125"/>
          <p14:tracePt t="152932" x="2292350" y="4438650"/>
          <p14:tracePt t="152955" x="2284413" y="4446588"/>
          <p14:tracePt t="153001" x="2274888" y="4446588"/>
          <p14:tracePt t="153200" x="2265363" y="4446588"/>
          <p14:tracePt t="153223" x="2228850" y="4456113"/>
          <p14:tracePt t="153246" x="2192338" y="4465638"/>
          <p14:tracePt t="153268" x="2155825" y="4475163"/>
          <p14:tracePt t="153291" x="2082800" y="4492625"/>
          <p14:tracePt t="153313" x="2036763" y="4502150"/>
          <p14:tracePt t="153337" x="1946275" y="4502150"/>
          <p14:tracePt t="153360" x="1817688" y="4519613"/>
          <p14:tracePt t="153382" x="1735138" y="4519613"/>
          <p14:tracePt t="153405" x="1608138" y="4519613"/>
          <p14:tracePt t="153428" x="1543050" y="4519613"/>
          <p14:tracePt t="153450" x="1452563" y="4519613"/>
          <p14:tracePt t="153474" x="1379538" y="4519613"/>
          <p14:tracePt t="153497" x="1323975" y="4519613"/>
          <p14:tracePt t="153521" x="1243013" y="4519613"/>
          <p14:tracePt t="153543" x="1206500" y="4519613"/>
          <p14:tracePt t="153566" x="1104900" y="4519613"/>
          <p14:tracePt t="153588" x="1050925" y="4519613"/>
          <p14:tracePt t="153611" x="1004888" y="4511675"/>
          <p14:tracePt t="153634" x="995363" y="4511675"/>
          <p14:tracePt t="153656" x="985838" y="4511675"/>
          <p14:tracePt t="153678" x="958850" y="4511675"/>
          <p14:tracePt t="153701" x="949325" y="4502150"/>
          <p14:tracePt t="153724" x="941388" y="4502150"/>
          <p14:tracePt t="153746" x="931863" y="4502150"/>
          <p14:tracePt t="153768" x="912813" y="4502150"/>
          <p14:tracePt t="153835" x="904875" y="4502150"/>
          <p14:tracePt t="154180" x="895350" y="4492625"/>
          <p14:tracePt t="155599" x="912813" y="4492625"/>
          <p14:tracePt t="155620" x="958850" y="4465638"/>
          <p14:tracePt t="155643" x="1031875" y="4438650"/>
          <p14:tracePt t="155666" x="1104900" y="4429125"/>
          <p14:tracePt t="155689" x="1141413" y="4429125"/>
          <p14:tracePt t="155710" x="1160463" y="4429125"/>
          <p14:tracePt t="155732" x="1187450" y="4429125"/>
          <p14:tracePt t="155754" x="1206500" y="4429125"/>
          <p14:tracePt t="155776" x="1250950" y="4429125"/>
          <p14:tracePt t="155798" x="1260475" y="4429125"/>
          <p14:tracePt t="155821" x="1279525" y="4429125"/>
          <p14:tracePt t="156100" x="1287463" y="4429125"/>
          <p14:tracePt t="156121" x="1296988" y="4438650"/>
          <p14:tracePt t="156143" x="1296988" y="4446588"/>
          <p14:tracePt t="156164" x="1306513" y="4475163"/>
          <p14:tracePt t="156164" x="1306513" y="4483100"/>
          <p14:tracePt t="156186" x="1306513" y="4492625"/>
          <p14:tracePt t="156209" x="1316038" y="4502150"/>
          <p14:tracePt t="156230" x="1316038" y="4519613"/>
          <p14:tracePt t="156251" x="1323975" y="4529138"/>
          <p14:tracePt t="157942" x="1333500" y="4529138"/>
          <p14:tracePt t="158410" x="1360488" y="4529138"/>
          <p14:tracePt t="158432" x="1397000" y="4529138"/>
          <p14:tracePt t="158432" x="1416050" y="4529138"/>
          <p14:tracePt t="158454" x="1506538" y="4529138"/>
          <p14:tracePt t="158477" x="1562100" y="4529138"/>
          <p14:tracePt t="158498" x="1617663" y="4529138"/>
          <p14:tracePt t="158519" x="1662113" y="4529138"/>
          <p14:tracePt t="158542" x="1671638" y="4529138"/>
          <p14:tracePt t="158563" x="1681163" y="4529138"/>
          <p14:tracePt t="158892" x="1698625" y="4519613"/>
          <p14:tracePt t="158913" x="1754188" y="4511675"/>
          <p14:tracePt t="158936" x="1844675" y="4492625"/>
          <p14:tracePt t="158959" x="1890713" y="4492625"/>
          <p14:tracePt t="158981" x="1954213" y="4475163"/>
          <p14:tracePt t="159004" x="1982788" y="4456113"/>
          <p14:tracePt t="159027" x="1990725" y="4438650"/>
          <p14:tracePt t="159048" x="2009775" y="4429125"/>
          <p14:tracePt t="159071" x="2019300" y="4419600"/>
          <p14:tracePt t="159094" x="2036763" y="4365625"/>
          <p14:tracePt t="159115" x="2055813" y="4337050"/>
          <p14:tracePt t="159138" x="2063750" y="4292600"/>
          <p14:tracePt t="159181" x="2063750" y="4283075"/>
          <p14:tracePt t="159400" x="2036763" y="4292600"/>
          <p14:tracePt t="159421" x="2036763" y="4300538"/>
          <p14:tracePt t="159443" x="2019300" y="4329113"/>
          <p14:tracePt t="159465" x="2019300" y="4356100"/>
          <p14:tracePt t="159487" x="2009775" y="4373563"/>
          <p14:tracePt t="159508" x="2000250" y="4419600"/>
          <p14:tracePt t="159531" x="2000250" y="4438650"/>
          <p14:tracePt t="159552" x="1990725" y="4456113"/>
          <p14:tracePt t="159574" x="1990725" y="4465638"/>
          <p14:tracePt t="159619" x="1982788" y="4483100"/>
          <p14:tracePt t="160047" x="1973263" y="4492625"/>
          <p14:tracePt t="160069" x="1963738" y="4492625"/>
          <p14:tracePt t="160091" x="1936750" y="4502150"/>
          <p14:tracePt t="160132" x="1900238" y="4511675"/>
          <p14:tracePt t="160154" x="1854200" y="4519613"/>
          <p14:tracePt t="160176" x="1836738" y="4519613"/>
          <p14:tracePt t="160198" x="1800225" y="4519613"/>
          <p14:tracePt t="160220" x="1771650" y="4519613"/>
          <p14:tracePt t="160242" x="1744663" y="4529138"/>
          <p14:tracePt t="160265" x="1717675" y="4529138"/>
          <p14:tracePt t="160287" x="1698625" y="4529138"/>
          <p14:tracePt t="160309" x="1690688" y="4529138"/>
          <p14:tracePt t="160522" x="1681163" y="4529138"/>
          <p14:tracePt t="160565" x="1744663" y="4548188"/>
          <p14:tracePt t="160586" x="1781175" y="4556125"/>
          <p14:tracePt t="160609" x="1817688" y="4556125"/>
          <p14:tracePt t="160631" x="1854200" y="4556125"/>
          <p14:tracePt t="160654" x="1873250" y="4556125"/>
          <p14:tracePt t="160676" x="1909763" y="4556125"/>
          <p14:tracePt t="160699" x="1927225" y="4556125"/>
          <p14:tracePt t="160744" x="1946275" y="4556125"/>
          <p14:tracePt t="160918" x="1946275" y="4565650"/>
          <p14:tracePt t="161918" x="1954213" y="4565650"/>
          <p14:tracePt t="161942" x="2019300" y="4556125"/>
          <p14:tracePt t="161964" x="2109788" y="4511675"/>
          <p14:tracePt t="161964" x="2136775" y="4502150"/>
          <p14:tracePt t="161987" x="2228850" y="4475163"/>
          <p14:tracePt t="162012" x="2265363" y="4465638"/>
          <p14:tracePt t="162034" x="2284413" y="4456113"/>
          <p14:tracePt t="162057" x="2301875" y="4446588"/>
          <p14:tracePt t="162080" x="2365375" y="4429125"/>
          <p14:tracePt t="162103" x="2401888" y="4419600"/>
          <p14:tracePt t="162125" x="2430463" y="4410075"/>
          <p14:tracePt t="162149" x="2466975" y="4392613"/>
          <p14:tracePt t="162194" x="2474913" y="4383088"/>
          <p14:tracePt t="162414" x="2474913" y="4373563"/>
          <p14:tracePt t="162712" x="2474913" y="4365625"/>
          <p14:tracePt t="162736" x="2484438" y="4337050"/>
          <p14:tracePt t="162758" x="2484438" y="4310063"/>
          <p14:tracePt t="162780" x="2493963" y="4283075"/>
          <p14:tracePt t="162803" x="2503488" y="4273550"/>
          <p14:tracePt t="162826" x="2503488" y="4264025"/>
          <p14:tracePt t="162847" x="2503488" y="4256088"/>
          <p14:tracePt t="162868" x="2511425" y="4246563"/>
          <p14:tracePt t="162914" x="2511425" y="4237038"/>
          <p14:tracePt t="162937" x="2511425" y="4227513"/>
          <p14:tracePt t="163028" x="2511425" y="4219575"/>
          <p14:tracePt t="168028" x="2503488" y="4227513"/>
          <p14:tracePt t="168051" x="2457450" y="4273550"/>
          <p14:tracePt t="168075" x="2430463" y="4300538"/>
          <p14:tracePt t="168097" x="2411413" y="4310063"/>
          <p14:tracePt t="168121" x="2384425" y="4329113"/>
          <p14:tracePt t="168143" x="2328863" y="4365625"/>
          <p14:tracePt t="168165" x="2320925" y="4383088"/>
          <p14:tracePt t="168189" x="2284413" y="4402138"/>
          <p14:tracePt t="168212" x="2247900" y="4429125"/>
          <p14:tracePt t="168233" x="2238375" y="4438650"/>
          <p14:tracePt t="168234" x="2228850" y="4446588"/>
          <p14:tracePt t="168256" x="2182813" y="4465638"/>
          <p14:tracePt t="168279" x="2155825" y="4492625"/>
          <p14:tracePt t="168303" x="2082800" y="4538663"/>
          <p14:tracePt t="168324" x="2027238" y="4556125"/>
          <p14:tracePt t="168347" x="1909763" y="4602163"/>
          <p14:tracePt t="168368" x="1817688" y="4657725"/>
          <p14:tracePt t="168391" x="1763713" y="4665663"/>
          <p14:tracePt t="168413" x="1727200" y="4675188"/>
          <p14:tracePt t="168435" x="1671638" y="4684713"/>
          <p14:tracePt t="168457" x="1625600" y="4702175"/>
          <p14:tracePt t="168479" x="1498600" y="4738688"/>
          <p14:tracePt t="168500" x="1433513" y="4748213"/>
          <p14:tracePt t="168523" x="1323975" y="4748213"/>
          <p14:tracePt t="168545" x="1243013" y="4748213"/>
          <p14:tracePt t="168567" x="1196975" y="4730750"/>
          <p14:tracePt t="168590" x="1096963" y="4675188"/>
          <p14:tracePt t="168613" x="1031875" y="4621213"/>
          <p14:tracePt t="168635" x="977900" y="4575175"/>
          <p14:tracePt t="168658" x="941388" y="4538663"/>
          <p14:tracePt t="168679" x="941388" y="4529138"/>
          <p14:tracePt t="168704" x="922338" y="4483100"/>
          <p14:tracePt t="168726" x="922338" y="4465638"/>
          <p14:tracePt t="168917" x="941388" y="4465638"/>
          <p14:tracePt t="168939" x="958850" y="4475163"/>
          <p14:tracePt t="168962" x="985838" y="4502150"/>
          <p14:tracePt t="168984" x="1014413" y="4529138"/>
          <p14:tracePt t="169011" x="1068388" y="4565650"/>
          <p14:tracePt t="169033" x="1087438" y="4575175"/>
          <p14:tracePt t="169034" x="1104900" y="4584700"/>
          <p14:tracePt t="169055" x="1114425" y="4592638"/>
          <p14:tracePt t="169077" x="1133475" y="4602163"/>
          <p14:tracePt t="169120" x="1141413" y="4602163"/>
          <p14:tracePt t="169142" x="1150938" y="4602163"/>
          <p14:tracePt t="169164" x="1169988" y="4592638"/>
          <p14:tracePt t="169186" x="1187450" y="4565650"/>
          <p14:tracePt t="169209" x="1214438" y="4538663"/>
          <p14:tracePt t="169230" x="1223963" y="4492625"/>
          <p14:tracePt t="169252" x="1233488" y="4483100"/>
          <p14:tracePt t="169273" x="1233488" y="4475163"/>
          <p14:tracePt t="170476" x="1250950" y="4483100"/>
          <p14:tracePt t="170496" x="1260475" y="4511675"/>
          <p14:tracePt t="170518" x="1296988" y="4565650"/>
          <p14:tracePt t="170541" x="1316038" y="4602163"/>
          <p14:tracePt t="170564" x="1323975" y="4638675"/>
          <p14:tracePt t="170586" x="1333500" y="4738688"/>
          <p14:tracePt t="170610" x="1352550" y="4803775"/>
          <p14:tracePt t="170631" x="1397000" y="4894263"/>
          <p14:tracePt t="170655" x="1452563" y="4967288"/>
          <p14:tracePt t="170678" x="1525588" y="5032375"/>
          <p14:tracePt t="170702" x="1608138" y="5086350"/>
          <p14:tracePt t="170725" x="1635125" y="5095875"/>
          <p14:tracePt t="170748" x="1654175" y="5113338"/>
          <p14:tracePt t="170795" x="1708150" y="5149850"/>
          <p14:tracePt t="170816" x="1717675" y="5159375"/>
          <p14:tracePt t="170839" x="1727200" y="5168900"/>
          <p14:tracePt t="170905" x="1727200" y="5178425"/>
          <p14:tracePt t="170927" x="1735138" y="5186363"/>
          <p14:tracePt t="170952" x="1744663" y="5195888"/>
          <p14:tracePt t="170974" x="1744663" y="5232400"/>
          <p14:tracePt t="170997" x="1744663" y="5259388"/>
          <p14:tracePt t="170998" x="1744663" y="5278438"/>
          <p14:tracePt t="171020" x="1744663" y="5351463"/>
          <p14:tracePt t="171044" x="1744663" y="5368925"/>
          <p14:tracePt t="171156" x="1744663" y="5378450"/>
          <p14:tracePt t="171177" x="1763713" y="5378450"/>
          <p14:tracePt t="171200" x="1790700" y="5378450"/>
          <p14:tracePt t="171223" x="1800225" y="5368925"/>
          <p14:tracePt t="171246" x="1854200" y="5351463"/>
          <p14:tracePt t="171267" x="1881188" y="5332413"/>
          <p14:tracePt t="171290" x="1890713" y="5324475"/>
          <p14:tracePt t="171464" x="1900238" y="5314950"/>
          <p14:tracePt t="171486" x="1909763" y="5305425"/>
          <p14:tracePt t="171509" x="1917700" y="5295900"/>
          <p14:tracePt t="171531" x="1927225" y="5278438"/>
          <p14:tracePt t="171554" x="1936750" y="5268913"/>
          <p14:tracePt t="171705" x="1936750" y="5259388"/>
          <p14:tracePt t="171726" x="1936750" y="5251450"/>
          <p14:tracePt t="171751" x="1936750" y="5241925"/>
          <p14:tracePt t="171773" x="1936750" y="5232400"/>
          <p14:tracePt t="172010" x="1946275" y="5232400"/>
          <p14:tracePt t="172031" x="1973263" y="5232400"/>
          <p14:tracePt t="172055" x="1990725" y="5241925"/>
          <p14:tracePt t="172078" x="2082800" y="5268913"/>
          <p14:tracePt t="172101" x="2136775" y="5268913"/>
          <p14:tracePt t="172122" x="2238375" y="5278438"/>
          <p14:tracePt t="172145" x="2311400" y="5305425"/>
          <p14:tracePt t="172320" x="2338388" y="5305425"/>
          <p14:tracePt t="172344" x="2365375" y="5295900"/>
          <p14:tracePt t="172367" x="2411413" y="5259388"/>
          <p14:tracePt t="172390" x="2430463" y="5241925"/>
          <p14:tracePt t="172413" x="2438400" y="5232400"/>
          <p14:tracePt t="172434" x="2447925" y="5232400"/>
          <p14:tracePt t="172456" x="2457450" y="5222875"/>
          <p14:tracePt t="172522" x="2466975" y="5222875"/>
          <p14:tracePt t="172545" x="2484438" y="5222875"/>
          <p14:tracePt t="172569" x="2493963" y="5222875"/>
          <p14:tracePt t="172591" x="2503488" y="5232400"/>
          <p14:tracePt t="172614" x="2511425" y="5251450"/>
          <p14:tracePt t="172637" x="2530475" y="5259388"/>
          <p14:tracePt t="172746" x="2540000" y="5259388"/>
          <p14:tracePt t="173436" x="2547938" y="5268913"/>
          <p14:tracePt t="173501" x="2557463" y="5278438"/>
          <p14:tracePt t="173522" x="2584450" y="5287963"/>
          <p14:tracePt t="173544" x="2620963" y="5295900"/>
          <p14:tracePt t="173565" x="2630488" y="5295900"/>
          <p14:tracePt t="173586" x="2640013" y="5295900"/>
          <p14:tracePt t="173799" x="2649538" y="5295900"/>
          <p14:tracePt t="173996" x="2657475" y="5305425"/>
          <p14:tracePt t="174147" x="2667000" y="5314950"/>
          <p14:tracePt t="174169" x="2676525" y="5305425"/>
          <p14:tracePt t="174192" x="2695575" y="5287963"/>
          <p14:tracePt t="174214" x="2713038" y="5278438"/>
          <p14:tracePt t="174239" x="2722563" y="5259388"/>
          <p14:tracePt t="174260" x="2722563" y="5251450"/>
          <p14:tracePt t="174284" x="2722563" y="5241925"/>
          <p14:tracePt t="174307" x="2732088" y="5232400"/>
          <p14:tracePt t="174505" x="2759075" y="5232400"/>
          <p14:tracePt t="174526" x="2813050" y="5259388"/>
          <p14:tracePt t="174550" x="2878138" y="5287963"/>
          <p14:tracePt t="174573" x="2959100" y="5324475"/>
          <p14:tracePt t="174596" x="2995613" y="5351463"/>
          <p14:tracePt t="174816" x="3024188" y="5332413"/>
          <p14:tracePt t="174839" x="3105150" y="5305425"/>
          <p14:tracePt t="174863" x="3197225" y="5268913"/>
          <p14:tracePt t="174887" x="3252788" y="5259388"/>
          <p14:tracePt t="174910" x="3260725" y="5251450"/>
          <p14:tracePt t="174953" x="3270250" y="5251450"/>
          <p14:tracePt t="174976" x="3297238" y="5251450"/>
          <p14:tracePt t="174999" x="3343275" y="5251450"/>
          <p14:tracePt t="175021" x="3406775" y="5268913"/>
          <p14:tracePt t="175046" x="3435350" y="5278438"/>
          <p14:tracePt t="175222" x="3452813" y="5295900"/>
          <p14:tracePt t="175245" x="3479800" y="5295900"/>
          <p14:tracePt t="175268" x="3516313" y="5295900"/>
          <p14:tracePt t="175291" x="3544888" y="5295900"/>
          <p14:tracePt t="175313" x="3571875" y="5268913"/>
          <p14:tracePt t="175336" x="3598863" y="5251450"/>
          <p14:tracePt t="175359" x="3608388" y="5241925"/>
          <p14:tracePt t="176610" x="3608388" y="5232400"/>
          <p14:tracePt t="176844" x="3608388" y="5205413"/>
          <p14:tracePt t="176866" x="3617913" y="5178425"/>
          <p14:tracePt t="176889" x="3625850" y="5149850"/>
          <p14:tracePt t="176911" x="3625850" y="5141913"/>
          <p14:tracePt t="177444" x="3625850" y="5132388"/>
          <p14:tracePt t="178082" x="3617913" y="5122863"/>
          <p14:tracePt t="178103" x="3581400" y="5122863"/>
          <p14:tracePt t="178126" x="3562350" y="5122863"/>
          <p14:tracePt t="178148" x="3535363" y="5132388"/>
          <p14:tracePt t="178170" x="3516313" y="5132388"/>
          <p14:tracePt t="178192" x="3508375" y="5132388"/>
          <p14:tracePt t="178214" x="3498850" y="5132388"/>
          <p14:tracePt t="178236" x="3489325" y="5132388"/>
          <p14:tracePt t="178280" x="3479800" y="5132388"/>
          <p14:tracePt t="178325" x="3425825" y="5132388"/>
          <p14:tracePt t="178347" x="3362325" y="5132388"/>
          <p14:tracePt t="178370" x="3260725" y="5132388"/>
          <p14:tracePt t="178393" x="3141663" y="5168900"/>
          <p14:tracePt t="178416" x="3032125" y="5149850"/>
          <p14:tracePt t="178437" x="2951163" y="5149850"/>
          <p14:tracePt t="178461" x="2905125" y="5149850"/>
          <p14:tracePt t="178481" x="2859088" y="5149850"/>
          <p14:tracePt t="178481" x="2822575" y="5141913"/>
          <p14:tracePt t="178505" x="2732088" y="5122863"/>
          <p14:tracePt t="178526" x="2686050" y="5113338"/>
          <p14:tracePt t="178548" x="2566988" y="5113338"/>
          <p14:tracePt t="178570" x="2466975" y="5113338"/>
          <p14:tracePt t="178592" x="2420938" y="5113338"/>
          <p14:tracePt t="178614" x="2374900" y="5113338"/>
          <p14:tracePt t="178637" x="2357438" y="5113338"/>
          <p14:tracePt t="178660" x="2328863" y="5113338"/>
          <p14:tracePt t="178684" x="2274888" y="5113338"/>
          <p14:tracePt t="178707" x="2247900" y="5113338"/>
          <p14:tracePt t="178729" x="2201863" y="5113338"/>
          <p14:tracePt t="178752" x="2182813" y="5113338"/>
          <p14:tracePt t="178775" x="2155825" y="5113338"/>
          <p14:tracePt t="178796" x="2146300" y="5113338"/>
          <p14:tracePt t="178862" x="2136775" y="5113338"/>
          <p14:tracePt t="178884" x="2119313" y="5113338"/>
          <p14:tracePt t="178908" x="2109788" y="5122863"/>
          <p14:tracePt t="178929" x="2092325" y="5132388"/>
          <p14:tracePt t="179017" x="2063750" y="5132388"/>
          <p14:tracePt t="179041" x="2055813" y="5132388"/>
          <p14:tracePt t="179063" x="2036763" y="5132388"/>
          <p14:tracePt t="179086" x="2036763" y="5141913"/>
          <p14:tracePt t="179129" x="2027238" y="5141913"/>
          <p14:tracePt t="179151" x="2019300" y="5141913"/>
          <p14:tracePt t="179175" x="1990725" y="5141913"/>
          <p14:tracePt t="179197" x="1973263" y="5141913"/>
          <p14:tracePt t="179221" x="1863725" y="5113338"/>
          <p14:tracePt t="179244" x="1808163" y="5113338"/>
          <p14:tracePt t="179267" x="1717675" y="5113338"/>
          <p14:tracePt t="179290" x="1662113" y="5113338"/>
          <p14:tracePt t="179312" x="1635125" y="5113338"/>
          <p14:tracePt t="179380" x="1625600" y="5105400"/>
          <p14:tracePt t="179402" x="1617663" y="5105400"/>
          <p14:tracePt t="179426" x="1608138" y="5105400"/>
          <p14:tracePt t="179947" x="1598613" y="5095875"/>
          <p14:tracePt t="179968" x="1598613" y="5068888"/>
          <p14:tracePt t="179990" x="1644650" y="4995863"/>
          <p14:tracePt t="180013" x="1717675" y="4867275"/>
          <p14:tracePt t="180037" x="1817688" y="4775200"/>
          <p14:tracePt t="180058" x="1973263" y="4702175"/>
          <p14:tracePt t="180081" x="2046288" y="4684713"/>
          <p14:tracePt t="180102" x="2174875" y="4665663"/>
          <p14:tracePt t="180124" x="2274888" y="4657725"/>
          <p14:tracePt t="180146" x="2347913" y="4684713"/>
          <p14:tracePt t="180168" x="2557463" y="4730750"/>
          <p14:tracePt t="180190" x="2630488" y="4748213"/>
          <p14:tracePt t="180214" x="2703513" y="4794250"/>
          <p14:tracePt t="180235" x="2749550" y="4840288"/>
          <p14:tracePt t="180257" x="2759075" y="4848225"/>
          <p14:tracePt t="180279" x="2776538" y="4913313"/>
          <p14:tracePt t="180301" x="2805113" y="4986338"/>
          <p14:tracePt t="180324" x="2813050" y="5003800"/>
          <p14:tracePt t="180495" x="2832100" y="5003800"/>
          <p14:tracePt t="180517" x="2895600" y="4949825"/>
          <p14:tracePt t="180540" x="2987675" y="4913313"/>
          <p14:tracePt t="180562" x="3060700" y="4867275"/>
          <p14:tracePt t="180586" x="3233738" y="4821238"/>
          <p14:tracePt t="180609" x="3343275" y="4811713"/>
          <p14:tracePt t="180632" x="3690938" y="4811713"/>
          <p14:tracePt t="180655" x="3817938" y="4811713"/>
          <p14:tracePt t="180678" x="3937000" y="4811713"/>
          <p14:tracePt t="180700" x="3973513" y="4830763"/>
          <p14:tracePt t="180723" x="3983038" y="4857750"/>
          <p14:tracePt t="180746" x="4000500" y="4903788"/>
          <p14:tracePt t="180768" x="4010025" y="4930775"/>
          <p14:tracePt t="180790" x="4029075" y="4976813"/>
          <p14:tracePt t="180813" x="4029075" y="4995863"/>
          <p14:tracePt t="180836" x="4029075" y="5003800"/>
          <p14:tracePt t="181270" x="4029075" y="5013325"/>
          <p14:tracePt t="181292" x="4029075" y="5022850"/>
          <p14:tracePt t="182547" x="4029075" y="5003800"/>
          <p14:tracePt t="182568" x="4000500" y="4884738"/>
          <p14:tracePt t="182591" x="3937000" y="4794250"/>
          <p14:tracePt t="182591" x="3883025" y="4721225"/>
          <p14:tracePt t="182612" x="3571875" y="4538663"/>
          <p14:tracePt t="182634" x="3297238" y="4402138"/>
          <p14:tracePt t="182657" x="2878138" y="4273550"/>
          <p14:tracePt t="182680" x="2474913" y="4200525"/>
          <p14:tracePt t="182701" x="2247900" y="4191000"/>
          <p14:tracePt t="182724" x="1817688" y="4191000"/>
          <p14:tracePt t="182746" x="1662113" y="4191000"/>
          <p14:tracePt t="182768" x="1443038" y="4227513"/>
          <p14:tracePt t="182791" x="1270000" y="4319588"/>
          <p14:tracePt t="182814" x="1177925" y="4365625"/>
          <p14:tracePt t="182836" x="1031875" y="4465638"/>
          <p14:tracePt t="182859" x="1004888" y="4511675"/>
          <p14:tracePt t="182881" x="949325" y="4602163"/>
          <p14:tracePt t="182904" x="922338" y="4738688"/>
          <p14:tracePt t="182927" x="912813" y="4857750"/>
          <p14:tracePt t="182950" x="912813" y="4986338"/>
          <p14:tracePt t="182972" x="922338" y="5095875"/>
          <p14:tracePt t="182995" x="1022350" y="5314950"/>
          <p14:tracePt t="183019" x="1087438" y="5387975"/>
          <p14:tracePt t="183042" x="1206500" y="5497513"/>
          <p14:tracePt t="183063" x="1316038" y="5570538"/>
          <p14:tracePt t="183087" x="1379538" y="5607050"/>
          <p14:tracePt t="183109" x="1498600" y="5634038"/>
          <p14:tracePt t="183131" x="1562100" y="5643563"/>
          <p14:tracePt t="183155" x="1654175" y="5643563"/>
          <p14:tracePt t="183155" x="1671638" y="5643563"/>
          <p14:tracePt t="183178" x="1698625" y="5643563"/>
          <p14:tracePt t="183199" x="1744663" y="5643563"/>
          <p14:tracePt t="183222" x="1800225" y="5616575"/>
          <p14:tracePt t="183245" x="1863725" y="5597525"/>
          <p14:tracePt t="183267" x="1927225" y="5561013"/>
          <p14:tracePt t="183289" x="1927225" y="5551488"/>
          <p14:tracePt t="183549" x="1917700" y="5551488"/>
          <p14:tracePt t="183570" x="1890713" y="5580063"/>
          <p14:tracePt t="183592" x="1854200" y="5597525"/>
          <p14:tracePt t="183615" x="1827213" y="5616575"/>
          <p14:tracePt t="183637" x="1790700" y="5653088"/>
          <p14:tracePt t="183660" x="1781175" y="5661025"/>
          <p14:tracePt t="183682" x="1763713" y="5670550"/>
          <p14:tracePt t="184139" x="1808163" y="5670550"/>
          <p14:tracePt t="184164" x="1881188" y="5689600"/>
          <p14:tracePt t="184186" x="1917700" y="5697538"/>
          <p14:tracePt t="184251" x="1927225" y="5697538"/>
          <p14:tracePt t="184273" x="1954213" y="5697538"/>
          <p14:tracePt t="184296" x="1963738" y="5689600"/>
          <p14:tracePt t="184316" x="1973263" y="5680075"/>
          <p14:tracePt t="184340" x="2000250" y="5670550"/>
          <p14:tracePt t="184362" x="2027238" y="5643563"/>
          <p14:tracePt t="185119" x="2036763" y="5634038"/>
          <p14:tracePt t="185142" x="2063750" y="5661025"/>
          <p14:tracePt t="185165" x="2082800" y="5689600"/>
          <p14:tracePt t="185188" x="2146300" y="5743575"/>
          <p14:tracePt t="185211" x="2165350" y="5762625"/>
          <p14:tracePt t="185232" x="2174875" y="5770563"/>
          <p14:tracePt t="185477" x="2192338" y="5762625"/>
          <p14:tracePt t="185498" x="2228850" y="5734050"/>
          <p14:tracePt t="185522" x="2274888" y="5697538"/>
          <p14:tracePt t="185545" x="2284413" y="5689600"/>
          <p14:tracePt t="185567" x="2292350" y="5680075"/>
          <p14:tracePt t="185807" x="2311400" y="5689600"/>
          <p14:tracePt t="185829" x="2338388" y="5707063"/>
          <p14:tracePt t="185853" x="2393950" y="5734050"/>
          <p14:tracePt t="185877" x="2430463" y="5753100"/>
          <p14:tracePt t="185899" x="2457450" y="5762625"/>
          <p14:tracePt t="186696" x="2484438" y="5762625"/>
          <p14:tracePt t="186716" x="2503488" y="5762625"/>
          <p14:tracePt t="186739" x="2530475" y="5743575"/>
          <p14:tracePt t="186762" x="2584450" y="5726113"/>
          <p14:tracePt t="186784" x="2613025" y="5716588"/>
          <p14:tracePt t="186806" x="2620963" y="5707063"/>
          <p14:tracePt t="186828" x="2657475" y="5697538"/>
          <p14:tracePt t="186849" x="2686050" y="5689600"/>
          <p14:tracePt t="186872" x="2732088" y="5670550"/>
          <p14:tracePt t="186938" x="2740025" y="5670550"/>
          <p14:tracePt t="186960" x="2749550" y="5670550"/>
          <p14:tracePt t="187325" x="2759075" y="5670550"/>
          <p14:tracePt t="187345" x="2805113" y="5697538"/>
          <p14:tracePt t="187345" x="2813050" y="5697538"/>
          <p14:tracePt t="187369" x="2832100" y="5697538"/>
          <p14:tracePt t="187391" x="2868613" y="5726113"/>
          <p14:tracePt t="187413" x="2878138" y="5726113"/>
          <p14:tracePt t="187434" x="2886075" y="5734050"/>
          <p14:tracePt t="187456" x="2905125" y="5753100"/>
          <p14:tracePt t="187646" x="2922588" y="5762625"/>
          <p14:tracePt t="187666" x="2951163" y="5734050"/>
          <p14:tracePt t="187687" x="2995613" y="5707063"/>
          <p14:tracePt t="187708" x="3005138" y="5689600"/>
          <p14:tracePt t="187730" x="3024188" y="5653088"/>
          <p14:tracePt t="187966" x="3051175" y="5670550"/>
          <p14:tracePt t="187988" x="3087688" y="5707063"/>
          <p14:tracePt t="188011" x="3097213" y="5716588"/>
          <p14:tracePt t="188032" x="3133725" y="5726113"/>
          <p14:tracePt t="188054" x="3151188" y="5734050"/>
          <p14:tracePt t="188140" x="3160713" y="5734050"/>
          <p14:tracePt t="188367" x="3187700" y="5734050"/>
          <p14:tracePt t="188535" x="3206750" y="5734050"/>
          <p14:tracePt t="188556" x="3224213" y="5734050"/>
          <p14:tracePt t="188578" x="3260725" y="5734050"/>
          <p14:tracePt t="188599" x="3289300" y="5734050"/>
          <p14:tracePt t="188644" x="3306763" y="5734050"/>
          <p14:tracePt t="188666" x="3316288" y="5734050"/>
          <p14:tracePt t="188689" x="3333750" y="5716588"/>
          <p14:tracePt t="188710" x="3352800" y="5697538"/>
          <p14:tracePt t="188733" x="3370263" y="5680075"/>
          <p14:tracePt t="188756" x="3379788" y="5661025"/>
          <p14:tracePt t="188799" x="3389313" y="5643563"/>
          <p14:tracePt t="188821" x="3398838" y="5607050"/>
          <p14:tracePt t="188845" x="3406775" y="5597525"/>
          <p14:tracePt t="188868" x="3406775" y="5588000"/>
          <p14:tracePt t="189446" x="3416300" y="5588000"/>
          <p14:tracePt t="189469" x="3435350" y="5624513"/>
          <p14:tracePt t="189492" x="3471863" y="5707063"/>
          <p14:tracePt t="189514" x="3479800" y="5734050"/>
          <p14:tracePt t="189538" x="3479800" y="5743575"/>
          <p14:tracePt t="189559" x="3498850" y="5762625"/>
          <p14:tracePt t="189581" x="3508375" y="5770563"/>
          <p14:tracePt t="189797" x="3525838" y="5762625"/>
          <p14:tracePt t="189818" x="3552825" y="5753100"/>
          <p14:tracePt t="189841" x="3598863" y="5716588"/>
          <p14:tracePt t="189841" x="3608388" y="5707063"/>
          <p14:tracePt t="189863" x="3654425" y="5670550"/>
          <p14:tracePt t="189887" x="3690938" y="5661025"/>
          <p14:tracePt t="189909" x="3698875" y="5661025"/>
          <p14:tracePt t="189954" x="3698875" y="5653088"/>
          <p14:tracePt t="189999" x="3708400" y="5653088"/>
          <p14:tracePt t="190021" x="3727450" y="5653088"/>
          <p14:tracePt t="190044" x="3754438" y="5643563"/>
          <p14:tracePt t="190068" x="3773488" y="5643563"/>
          <p14:tracePt t="190092" x="3790950" y="5634038"/>
          <p14:tracePt t="190162" x="3800475" y="5634038"/>
          <p14:tracePt t="190591" x="3810000" y="5634038"/>
          <p14:tracePt t="190613" x="3863975" y="5634038"/>
          <p14:tracePt t="190636" x="3883025" y="5634038"/>
          <p14:tracePt t="190658" x="3900488" y="5634038"/>
          <p14:tracePt t="190680" x="3910013" y="5634038"/>
          <p14:tracePt t="190748" x="3919538" y="5634038"/>
          <p14:tracePt t="191583" x="3927475" y="5624513"/>
          <p14:tracePt t="195446" x="3919538" y="5616575"/>
          <p14:tracePt t="195466" x="3863975" y="5624513"/>
          <p14:tracePt t="195490" x="3854450" y="5624513"/>
          <p14:tracePt t="195513" x="3827463" y="5634038"/>
          <p14:tracePt t="195535" x="3817938" y="5634038"/>
          <p14:tracePt t="195557" x="3810000" y="5634038"/>
          <p14:tracePt t="195580" x="3773488" y="5643563"/>
          <p14:tracePt t="195602" x="3744913" y="5643563"/>
          <p14:tracePt t="195603" x="3735388" y="5643563"/>
          <p14:tracePt t="195626" x="3708400" y="5653088"/>
          <p14:tracePt t="195649" x="3681413" y="5653088"/>
          <p14:tracePt t="195670" x="3654425" y="5653088"/>
          <p14:tracePt t="195695" x="3644900" y="5653088"/>
          <p14:tracePt t="195715" x="3608388" y="5653088"/>
          <p14:tracePt t="195736" x="3552825" y="5653088"/>
          <p14:tracePt t="195760" x="3508375" y="5653088"/>
          <p14:tracePt t="195782" x="3425825" y="5653088"/>
          <p14:tracePt t="195803" x="3343275" y="5653088"/>
          <p14:tracePt t="195827" x="3252788" y="5653088"/>
          <p14:tracePt t="195849" x="3124200" y="5653088"/>
          <p14:tracePt t="195872" x="3078163" y="5653088"/>
          <p14:tracePt t="195893" x="2987675" y="5643563"/>
          <p14:tracePt t="195915" x="2932113" y="5634038"/>
          <p14:tracePt t="195937" x="2905125" y="5624513"/>
          <p14:tracePt t="195963" x="2795588" y="5616575"/>
          <p14:tracePt t="195984" x="2732088" y="5616575"/>
          <p14:tracePt t="196006" x="2620963" y="5616575"/>
          <p14:tracePt t="196028" x="2530475" y="5616575"/>
          <p14:tracePt t="196050" x="2503488" y="5616575"/>
          <p14:tracePt t="196071" x="2430463" y="5616575"/>
          <p14:tracePt t="196095" x="2393950" y="5616575"/>
          <p14:tracePt t="196116" x="2374900" y="5616575"/>
          <p14:tracePt t="196138" x="2347913" y="5616575"/>
          <p14:tracePt t="196160" x="2338388" y="5616575"/>
          <p14:tracePt t="196182" x="2320925" y="5607050"/>
          <p14:tracePt t="196205" x="2320925" y="5597525"/>
          <p14:tracePt t="196227" x="2311400" y="5597525"/>
          <p14:tracePt t="196249" x="2274888" y="5597525"/>
          <p14:tracePt t="196272" x="2238375" y="5597525"/>
          <p14:tracePt t="196293" x="2182813" y="5597525"/>
          <p14:tracePt t="196317" x="2165350" y="5597525"/>
          <p14:tracePt t="196339" x="2136775" y="5597525"/>
          <p14:tracePt t="196361" x="2100263" y="5597525"/>
          <p14:tracePt t="196383" x="2092325" y="5597525"/>
          <p14:tracePt t="196406" x="2082800" y="5597525"/>
          <p14:tracePt t="196427" x="2036763" y="5597525"/>
          <p14:tracePt t="196451" x="2000250" y="5607050"/>
          <p14:tracePt t="196473" x="1963738" y="5607050"/>
          <p14:tracePt t="196770" x="1954213" y="5624513"/>
          <p14:tracePt t="196792" x="1963738" y="5634038"/>
          <p14:tracePt t="196815" x="1973263" y="5643563"/>
          <p14:tracePt t="196838" x="1982788" y="5653088"/>
          <p14:tracePt t="196862" x="1990725" y="5661025"/>
          <p14:tracePt t="197057" x="2000250" y="5670550"/>
          <p14:tracePt t="197461" x="2009775" y="5670550"/>
          <p14:tracePt t="197483" x="2063750" y="5634038"/>
          <p14:tracePt t="197506" x="2228850" y="5580063"/>
          <p14:tracePt t="197527" x="2357438" y="5534025"/>
          <p14:tracePt t="197552" x="2466975" y="5487988"/>
          <p14:tracePt t="197574" x="2493963" y="5461000"/>
          <p14:tracePt t="197598" x="2503488" y="5461000"/>
          <p14:tracePt t="197621" x="2511425" y="5451475"/>
          <p14:tracePt t="198115" x="2540000" y="5451475"/>
          <p14:tracePt t="198136" x="2593975" y="5424488"/>
          <p14:tracePt t="198159" x="2676525" y="5378450"/>
          <p14:tracePt t="198181" x="2749550" y="5341938"/>
          <p14:tracePt t="198206" x="2878138" y="5295900"/>
          <p14:tracePt t="198228" x="2905125" y="5287963"/>
          <p14:tracePt t="198251" x="2941638" y="5268913"/>
          <p14:tracePt t="198273" x="2968625" y="5259388"/>
          <p14:tracePt t="198295" x="3005138" y="5251450"/>
          <p14:tracePt t="198295" x="3014663" y="5241925"/>
          <p14:tracePt t="198316" x="3087688" y="5232400"/>
          <p14:tracePt t="198339" x="3124200" y="5232400"/>
          <p14:tracePt t="198362" x="3141663" y="5222875"/>
          <p14:tracePt t="198384" x="3160713" y="5222875"/>
          <p14:tracePt t="198429" x="3214688" y="5241925"/>
          <p14:tracePt t="198471" x="3233738" y="5259388"/>
          <p14:tracePt t="198493" x="3252788" y="5278438"/>
          <p14:tracePt t="198515" x="3252788" y="5287963"/>
          <p14:tracePt t="198581" x="3260725" y="5287963"/>
          <p14:tracePt t="199012" x="3224213" y="5295900"/>
          <p14:tracePt t="199032" x="3114675" y="5332413"/>
          <p14:tracePt t="199054" x="3051175" y="5368925"/>
          <p14:tracePt t="199078" x="2895600" y="5451475"/>
          <p14:tracePt t="199100" x="2822575" y="5487988"/>
          <p14:tracePt t="199123" x="2749550" y="5524500"/>
          <p14:tracePt t="199147" x="2703513" y="5551488"/>
          <p14:tracePt t="199770" x="2695575" y="5561013"/>
          <p14:tracePt t="199793" x="2620963" y="5607050"/>
          <p14:tracePt t="199817" x="2540000" y="5643563"/>
          <p14:tracePt t="199840" x="2420938" y="5697538"/>
          <p14:tracePt t="199862" x="2347913" y="5726113"/>
          <p14:tracePt t="199883" x="2165350" y="5780088"/>
          <p14:tracePt t="199906" x="1936750" y="5826125"/>
          <p14:tracePt t="199929" x="1800225" y="5853113"/>
          <p14:tracePt t="199929" x="1754188" y="5862638"/>
          <p14:tracePt t="199952" x="1671638" y="5872163"/>
          <p14:tracePt t="199973" x="1654175" y="5872163"/>
          <p14:tracePt t="199995" x="1635125" y="5872163"/>
          <p14:tracePt t="200018" x="1598613" y="5872163"/>
          <p14:tracePt t="200041" x="1489075" y="5872163"/>
          <p14:tracePt t="200063" x="1360488" y="5872163"/>
          <p14:tracePt t="200086" x="1270000" y="5872163"/>
          <p14:tracePt t="200108" x="1133475" y="5862638"/>
          <p14:tracePt t="200131" x="1077913" y="5862638"/>
          <p14:tracePt t="200152" x="1068388" y="5862638"/>
          <p14:tracePt t="200428" x="1058863" y="5853113"/>
          <p14:tracePt t="200492" x="1058863" y="5843588"/>
          <p14:tracePt t="201961" x="1068388" y="5843588"/>
          <p14:tracePt t="201997" x="1141413" y="5862638"/>
          <p14:tracePt t="202020" x="1187450" y="5881688"/>
          <p14:tracePt t="202045" x="1260475" y="5908675"/>
          <p14:tracePt t="202070" x="1306513" y="5918200"/>
          <p14:tracePt t="202094" x="1379538" y="5935663"/>
          <p14:tracePt t="202119" x="1425575" y="5935663"/>
          <p14:tracePt t="202143" x="1452563" y="5935663"/>
          <p14:tracePt t="202166" x="1489075" y="5935663"/>
          <p14:tracePt t="202197" x="1552575" y="5945188"/>
          <p14:tracePt t="202198" x="1562100" y="5945188"/>
          <p14:tracePt t="202228" x="1617663" y="5945188"/>
          <p14:tracePt t="202229" x="1625600" y="5945188"/>
          <p14:tracePt t="202262" x="1671638" y="5954713"/>
          <p14:tracePt t="202262" x="1681163" y="5954713"/>
          <p14:tracePt t="202297" x="1771650" y="5954713"/>
          <p14:tracePt t="202298" x="1808163" y="5954713"/>
          <p14:tracePt t="202321" x="1890713" y="5954713"/>
          <p14:tracePt t="202343" x="2046288" y="5962650"/>
          <p14:tracePt t="202366" x="2155825" y="5981700"/>
          <p14:tracePt t="202389" x="2201863" y="5999163"/>
          <p14:tracePt t="202410" x="2211388" y="5999163"/>
          <p14:tracePt t="202453" x="2219325" y="5999163"/>
          <p14:tracePt t="202475" x="2228850" y="5999163"/>
          <p14:tracePt t="202498" x="2247900" y="5999163"/>
          <p14:tracePt t="202519" x="2265363" y="5999163"/>
          <p14:tracePt t="202542" x="2274888" y="6008688"/>
          <p14:tracePt t="202756" x="2284413" y="6008688"/>
          <p14:tracePt t="202779" x="2320925" y="5972175"/>
          <p14:tracePt t="202801" x="2347913" y="5926138"/>
          <p14:tracePt t="202824" x="2384425" y="5881688"/>
          <p14:tracePt t="202848" x="2401888" y="5853113"/>
          <p14:tracePt t="202868" x="2401888" y="5843588"/>
          <p14:tracePt t="203111" x="2401888" y="5862638"/>
          <p14:tracePt t="203133" x="2401888" y="5899150"/>
          <p14:tracePt t="203156" x="2401888" y="5926138"/>
          <p14:tracePt t="203177" x="2401888" y="5972175"/>
          <p14:tracePt t="203201" x="2401888" y="6008688"/>
          <p14:tracePt t="203223" x="2411413" y="6027738"/>
          <p14:tracePt t="203246" x="2411413" y="6045200"/>
          <p14:tracePt t="203268" x="2411413" y="6054725"/>
          <p14:tracePt t="203504" x="2420938" y="6054725"/>
          <p14:tracePt t="203527" x="2447925" y="6054725"/>
          <p14:tracePt t="203550" x="2511425" y="6054725"/>
          <p14:tracePt t="203570" x="2576513" y="6045200"/>
          <p14:tracePt t="203594" x="2676525" y="6045200"/>
          <p14:tracePt t="203595" x="2703513" y="6045200"/>
          <p14:tracePt t="203617" x="2740025" y="6045200"/>
          <p14:tracePt t="203638" x="2759075" y="6045200"/>
          <p14:tracePt t="203659" x="2768600" y="6045200"/>
          <p14:tracePt t="204044" x="2776538" y="6035675"/>
          <p14:tracePt t="204110" x="2786063" y="6027738"/>
          <p14:tracePt t="204133" x="2795588" y="6018213"/>
          <p14:tracePt t="204155" x="2822575" y="5991225"/>
          <p14:tracePt t="204177" x="2841625" y="5972175"/>
          <p14:tracePt t="204198" x="2849563" y="5954713"/>
          <p14:tracePt t="204220" x="2859088" y="5935663"/>
          <p14:tracePt t="204410" x="2859088" y="5954713"/>
          <p14:tracePt t="204431" x="2859088" y="5991225"/>
          <p14:tracePt t="204453" x="2859088" y="6008688"/>
          <p14:tracePt t="204475" x="2868613" y="6035675"/>
          <p14:tracePt t="204542" x="2878138" y="6064250"/>
          <p14:tracePt t="204562" x="2886075" y="6072188"/>
          <p14:tracePt t="204584" x="2895600" y="6081713"/>
          <p14:tracePt t="204607" x="2895600" y="6091238"/>
          <p14:tracePt t="204736" x="2905125" y="6100763"/>
          <p14:tracePt t="204757" x="2941638" y="6100763"/>
          <p14:tracePt t="204780" x="3014663" y="6100763"/>
          <p14:tracePt t="204802" x="3105150" y="6100763"/>
          <p14:tracePt t="204825" x="3197225" y="6108700"/>
          <p14:tracePt t="204846" x="3289300" y="6108700"/>
          <p14:tracePt t="204869" x="3325813" y="6108700"/>
          <p14:tracePt t="204891" x="3333750" y="6108700"/>
          <p14:tracePt t="205155" x="3343275" y="6108700"/>
          <p14:tracePt t="205177" x="3352800" y="6081713"/>
          <p14:tracePt t="205199" x="3362325" y="6035675"/>
          <p14:tracePt t="205223" x="3398838" y="5962650"/>
          <p14:tracePt t="205246" x="3416300" y="5935663"/>
          <p14:tracePt t="205267" x="3452813" y="5889625"/>
          <p14:tracePt t="205292" x="3471863" y="5862638"/>
          <p14:tracePt t="205315" x="3479800" y="5853113"/>
          <p14:tracePt t="205636" x="3489325" y="5843588"/>
          <p14:tracePt t="205700" x="3508375" y="5853113"/>
          <p14:tracePt t="205745" x="3508375" y="5862638"/>
          <p14:tracePt t="205768" x="3516313" y="5889625"/>
          <p14:tracePt t="205790" x="3516313" y="5908675"/>
          <p14:tracePt t="205812" x="3516313" y="5926138"/>
          <p14:tracePt t="205835" x="3516313" y="5935663"/>
          <p14:tracePt t="205878" x="3525838" y="5954713"/>
          <p14:tracePt t="205948" x="3525838" y="5962650"/>
          <p14:tracePt t="210645" x="3525838" y="5954713"/>
          <p14:tracePt t="210666" x="3508375" y="5954713"/>
          <p14:tracePt t="210689" x="3452813" y="5954713"/>
          <p14:tracePt t="210710" x="3398838" y="5962650"/>
          <p14:tracePt t="210733" x="3333750" y="5972175"/>
          <p14:tracePt t="210755" x="3306763" y="5981700"/>
          <p14:tracePt t="210778" x="3270250" y="5981700"/>
          <p14:tracePt t="210799" x="3243263" y="5991225"/>
          <p14:tracePt t="210823" x="3197225" y="5991225"/>
          <p14:tracePt t="210846" x="3141663" y="5991225"/>
          <p14:tracePt t="210868" x="3068638" y="6008688"/>
          <p14:tracePt t="210891" x="2932113" y="6008688"/>
          <p14:tracePt t="210915" x="2868613" y="5999163"/>
          <p14:tracePt t="210936" x="2832100" y="5999163"/>
          <p14:tracePt t="210937" x="2822575" y="5999163"/>
          <p14:tracePt t="210961" x="2813050" y="5999163"/>
          <p14:tracePt t="211006" x="2776538" y="5999163"/>
          <p14:tracePt t="211027" x="2768600" y="5999163"/>
          <p14:tracePt t="211050" x="2740025" y="5999163"/>
          <p14:tracePt t="211073" x="2732088" y="5999163"/>
          <p14:tracePt t="211096" x="2713038" y="5999163"/>
          <p14:tracePt t="211118" x="2695575" y="5999163"/>
          <p14:tracePt t="211141" x="2686050" y="5999163"/>
          <p14:tracePt t="211162" x="2667000" y="5999163"/>
          <p14:tracePt t="211289" x="2657475" y="6008688"/>
          <p14:tracePt t="211334" x="2667000" y="6027738"/>
          <p14:tracePt t="211355" x="2703513" y="6045200"/>
          <p14:tracePt t="211377" x="2740025" y="6054725"/>
          <p14:tracePt t="211399" x="2786063" y="6054725"/>
          <p14:tracePt t="211422" x="2832100" y="6054725"/>
          <p14:tracePt t="211445" x="2868613" y="6054725"/>
          <p14:tracePt t="211466" x="2914650" y="6054725"/>
          <p14:tracePt t="211489" x="2932113" y="6054725"/>
          <p14:tracePt t="211511" x="2951163" y="6064250"/>
          <p14:tracePt t="211787" x="2932113" y="6064250"/>
          <p14:tracePt t="211809" x="2905125" y="6064250"/>
          <p14:tracePt t="211831" x="2868613" y="6064250"/>
          <p14:tracePt t="211853" x="2841625" y="6064250"/>
          <p14:tracePt t="211876" x="2822575" y="6064250"/>
          <p14:tracePt t="211897" x="2805113" y="6064250"/>
          <p14:tracePt t="211962" x="2795588" y="6064250"/>
          <p14:tracePt t="211981" x="2786063" y="6064250"/>
          <p14:tracePt t="212004" x="2768600" y="6064250"/>
          <p14:tracePt t="212025" x="2759075" y="6064250"/>
          <p14:tracePt t="212091" x="2749550" y="6064250"/>
          <p14:tracePt t="212267" x="2776538" y="6054725"/>
          <p14:tracePt t="212289" x="2805113" y="6045200"/>
          <p14:tracePt t="212312" x="2822575" y="6045200"/>
          <p14:tracePt t="212333" x="2832100" y="6045200"/>
          <p14:tracePt t="212354" x="2841625" y="6045200"/>
          <p14:tracePt t="212376" x="2868613" y="6045200"/>
          <p14:tracePt t="212398" x="2878138" y="6045200"/>
          <p14:tracePt t="212419" x="2886075" y="6045200"/>
          <p14:tracePt t="212443" x="2905125" y="6045200"/>
          <p14:tracePt t="212464" x="2914650" y="6045200"/>
          <p14:tracePt t="212487" x="2932113" y="6045200"/>
          <p14:tracePt t="212511" x="2941638" y="6045200"/>
          <p14:tracePt t="212553" x="2941638" y="6035675"/>
          <p14:tracePt t="212745" x="2914650" y="6035675"/>
          <p14:tracePt t="212766" x="2886075" y="6035675"/>
          <p14:tracePt t="212788" x="2849563" y="6035675"/>
          <p14:tracePt t="212810" x="2805113" y="6035675"/>
          <p14:tracePt t="212832" x="2759075" y="6035675"/>
          <p14:tracePt t="212853" x="2732088" y="6035675"/>
          <p14:tracePt t="212876" x="2657475" y="6035675"/>
          <p14:tracePt t="212898" x="2649538" y="6035675"/>
          <p14:tracePt t="212922" x="2620963" y="6035675"/>
          <p14:tracePt t="212944" x="2613025" y="6035675"/>
          <p14:tracePt t="213117" x="2657475" y="6035675"/>
          <p14:tracePt t="213138" x="2732088" y="6035675"/>
          <p14:tracePt t="213159" x="2786063" y="6035675"/>
          <p14:tracePt t="213180" x="2859088" y="6035675"/>
          <p14:tracePt t="213203" x="2878138" y="6035675"/>
          <p14:tracePt t="213225" x="2895600" y="6035675"/>
          <p14:tracePt t="213247" x="2914650" y="6035675"/>
          <p14:tracePt t="213267" x="2922588" y="6035675"/>
          <p14:tracePt t="213290" x="2932113" y="6035675"/>
          <p14:tracePt t="213478" x="2941638" y="6027738"/>
          <p14:tracePt t="213500" x="2914650" y="6027738"/>
          <p14:tracePt t="213522" x="2859088" y="6027738"/>
          <p14:tracePt t="213544" x="2813050" y="6027738"/>
          <p14:tracePt t="213566" x="2722563" y="6027738"/>
          <p14:tracePt t="213587" x="2686050" y="6027738"/>
          <p14:tracePt t="213610" x="2620963" y="6027738"/>
          <p14:tracePt t="213632" x="2593975" y="6018213"/>
          <p14:tracePt t="213653" x="2584450" y="6008688"/>
          <p14:tracePt t="214758" x="2530475" y="6008688"/>
          <p14:tracePt t="214781" x="2447925" y="6018213"/>
          <p14:tracePt t="214803" x="2301875" y="6045200"/>
          <p14:tracePt t="214825" x="2165350" y="6045200"/>
          <p14:tracePt t="214847" x="2092325" y="6054725"/>
          <p14:tracePt t="214870" x="2009775" y="6054725"/>
          <p14:tracePt t="214894" x="1963738" y="6064250"/>
          <p14:tracePt t="214916" x="1890713" y="6064250"/>
          <p14:tracePt t="214939" x="1827213" y="6064250"/>
          <p14:tracePt t="214960" x="1800225" y="6064250"/>
          <p14:tracePt t="214984" x="1781175" y="6064250"/>
          <p14:tracePt t="215583" x="1771650" y="6072188"/>
          <p14:tracePt t="215611" x="1771650" y="6091238"/>
          <p14:tracePt t="215645" x="1771650" y="6100763"/>
          <p14:tracePt t="215725" x="1771650" y="6108700"/>
          <p14:tracePt t="215749" x="1771650" y="6118225"/>
          <p14:tracePt t="215780" x="1771650" y="6137275"/>
          <p14:tracePt t="215781" x="1771650" y="6145213"/>
          <p14:tracePt t="215814" x="1763713" y="6154738"/>
          <p14:tracePt t="215815" x="1754188" y="6164263"/>
          <p14:tracePt t="215867" x="1735138" y="6173788"/>
          <p14:tracePt t="215897" x="1727200" y="6210300"/>
          <p14:tracePt t="215898" x="1727200" y="6218238"/>
          <p14:tracePt t="215928" x="1717675" y="6246813"/>
          <p14:tracePt t="215931" x="1717675" y="6254750"/>
          <p14:tracePt t="215969" x="1717675" y="6264275"/>
          <p14:tracePt t="215992" x="1717675" y="6273800"/>
          <p14:tracePt t="216015" x="1717675" y="6300788"/>
          <p14:tracePt t="216038" x="1727200" y="6319838"/>
          <p14:tracePt t="216060" x="1735138" y="6337300"/>
          <p14:tracePt t="216082" x="1735138" y="6346825"/>
          <p14:tracePt t="216107" x="1744663" y="6356350"/>
          <p14:tracePt t="216172" x="1754188" y="6364288"/>
          <p14:tracePt t="216519" x="1771650" y="6373813"/>
          <p14:tracePt t="216542" x="1817688" y="6392863"/>
          <p14:tracePt t="216565" x="1863725" y="6410325"/>
          <p14:tracePt t="216588" x="1890713" y="6419850"/>
          <p14:tracePt t="216609" x="1917700" y="6437313"/>
          <p14:tracePt t="216631" x="1963738" y="6446838"/>
          <p14:tracePt t="216654" x="2100263" y="6465888"/>
          <p14:tracePt t="216675" x="2155825" y="6473825"/>
          <p14:tracePt t="216698" x="2301875" y="6502400"/>
          <p14:tracePt t="216721" x="2338388" y="6502400"/>
          <p14:tracePt t="216743" x="2374900" y="6510338"/>
          <p14:tracePt t="216896" x="2384425" y="6510338"/>
          <p14:tracePt t="216917" x="2401888" y="6483350"/>
          <p14:tracePt t="216940" x="2401888" y="6456363"/>
          <p14:tracePt t="216961" x="2420938" y="6419850"/>
          <p14:tracePt t="216985" x="2430463" y="6373813"/>
          <p14:tracePt t="217005" x="2438400" y="6346825"/>
          <p14:tracePt t="217581" x="2438400" y="6356350"/>
          <p14:tracePt t="217603" x="2447925" y="6383338"/>
          <p14:tracePt t="217626" x="2447925" y="6400800"/>
          <p14:tracePt t="217648" x="2466975" y="6419850"/>
          <p14:tracePt t="217671" x="2484438" y="6429375"/>
          <p14:tracePt t="217692" x="2520950" y="6437313"/>
          <p14:tracePt t="217716" x="2566988" y="6456363"/>
          <p14:tracePt t="217738" x="2686050" y="6483350"/>
          <p14:tracePt t="217738" x="2713038" y="6483350"/>
          <p14:tracePt t="217761" x="2805113" y="6492875"/>
          <p14:tracePt t="217784" x="2878138" y="6502400"/>
          <p14:tracePt t="217805" x="2922588" y="6502400"/>
          <p14:tracePt t="217848" x="2932113" y="6502400"/>
          <p14:tracePt t="217870" x="2941638" y="6502400"/>
          <p14:tracePt t="218061" x="2951163" y="6502400"/>
          <p14:tracePt t="218085" x="2978150" y="6502400"/>
          <p14:tracePt t="218108" x="3051175" y="6465888"/>
          <p14:tracePt t="218130" x="3078163" y="6456363"/>
          <p14:tracePt t="218153" x="3105150" y="6429375"/>
          <p14:tracePt t="218175" x="3124200" y="6429375"/>
          <p14:tracePt t="218219" x="3141663" y="6419850"/>
          <p14:tracePt t="218263" x="3151188" y="6419850"/>
          <p14:tracePt t="218286" x="3160713" y="6410325"/>
          <p14:tracePt t="218521" x="3206750" y="6429375"/>
          <p14:tracePt t="218543" x="3270250" y="6429375"/>
          <p14:tracePt t="218565" x="3325813" y="6429375"/>
          <p14:tracePt t="218587" x="3379788" y="6437313"/>
          <p14:tracePt t="218631" x="3389313" y="6437313"/>
          <p14:tracePt t="218653" x="3398838" y="6437313"/>
          <p14:tracePt t="218676" x="3406775" y="6437313"/>
          <p14:tracePt t="218697" x="3416300" y="6437313"/>
          <p14:tracePt t="218721" x="3435350" y="6429375"/>
          <p14:tracePt t="219538" x="3435350" y="6410325"/>
          <p14:tracePt t="219559" x="3425825" y="6383338"/>
          <p14:tracePt t="219581" x="3406775" y="6337300"/>
          <p14:tracePt t="219604" x="3370263" y="6283325"/>
          <p14:tracePt t="219628" x="3333750" y="6237288"/>
          <p14:tracePt t="219648" x="3289300" y="6200775"/>
          <p14:tracePt t="219671" x="3214688" y="6181725"/>
          <p14:tracePt t="219694" x="3170238" y="6164263"/>
          <p14:tracePt t="219715" x="3114675" y="6145213"/>
          <p14:tracePt t="219737" x="3041650" y="6137275"/>
          <p14:tracePt t="219760" x="2978150" y="6127750"/>
          <p14:tracePt t="219782" x="2895600" y="6118225"/>
          <p14:tracePt t="219804" x="2859088" y="6118225"/>
          <p14:tracePt t="219827" x="2805113" y="6118225"/>
          <p14:tracePt t="219869" x="2795588" y="6118225"/>
          <p14:tracePt t="219892" x="2759075" y="6118225"/>
          <p14:tracePt t="219914" x="2713038" y="6118225"/>
          <p14:tracePt t="219936" x="2676525" y="6118225"/>
          <p14:tracePt t="219936" x="2667000" y="6118225"/>
          <p14:tracePt t="219959" x="2640013" y="6127750"/>
          <p14:tracePt t="219979" x="2613025" y="6137275"/>
          <p14:tracePt t="220002" x="2566988" y="6137275"/>
          <p14:tracePt t="220023" x="2540000" y="6145213"/>
          <p14:tracePt t="220049" x="2503488" y="6154738"/>
          <p14:tracePt t="220073" x="2457450" y="6164263"/>
          <p14:tracePt t="220094" x="2430463" y="6173788"/>
          <p14:tracePt t="220116" x="2393950" y="6191250"/>
          <p14:tracePt t="220140" x="2365375" y="6210300"/>
          <p14:tracePt t="220160" x="2338388" y="6218238"/>
          <p14:tracePt t="220185" x="2301875" y="6254750"/>
          <p14:tracePt t="220208" x="2292350" y="6254750"/>
          <p14:tracePt t="220231" x="2284413" y="6273800"/>
          <p14:tracePt t="220253" x="2274888" y="6283325"/>
          <p14:tracePt t="220277" x="2265363" y="6300788"/>
          <p14:tracePt t="220299" x="2265363" y="6319838"/>
          <p14:tracePt t="220321" x="2255838" y="6346825"/>
          <p14:tracePt t="220345" x="2255838" y="6383338"/>
          <p14:tracePt t="220367" x="2255838" y="6392863"/>
          <p14:tracePt t="220390" x="2255838" y="6410325"/>
          <p14:tracePt t="220413" x="2255838" y="6419850"/>
          <p14:tracePt t="220435" x="2274888" y="6446838"/>
          <p14:tracePt t="220458" x="2328863" y="6465888"/>
          <p14:tracePt t="220480" x="2393950" y="6473825"/>
          <p14:tracePt t="220503" x="2547938" y="6519863"/>
          <p14:tracePt t="220526" x="2603500" y="6519863"/>
          <p14:tracePt t="220549" x="2657475" y="6538913"/>
          <p14:tracePt t="220570" x="2732088" y="6538913"/>
          <p14:tracePt t="220595" x="2859088" y="6538913"/>
          <p14:tracePt t="220618" x="3014663" y="6538913"/>
          <p14:tracePt t="220640" x="3105150" y="6538913"/>
          <p14:tracePt t="220663" x="3233738" y="6538913"/>
          <p14:tracePt t="220686" x="3297238" y="6538913"/>
          <p14:tracePt t="220708" x="3333750" y="6538913"/>
          <p14:tracePt t="220731" x="3370263" y="6538913"/>
          <p14:tracePt t="220752" x="3379788" y="6538913"/>
          <p14:tracePt t="220775" x="3425825" y="6510338"/>
          <p14:tracePt t="220797" x="3443288" y="6502400"/>
          <p14:tracePt t="220820" x="3471863" y="6446838"/>
          <p14:tracePt t="220843" x="3479800" y="6419850"/>
          <p14:tracePt t="220866" x="3479800" y="6373813"/>
          <p14:tracePt t="220889" x="3479800" y="6346825"/>
          <p14:tracePt t="220913" x="3479800" y="6319838"/>
          <p14:tracePt t="220935" x="3443288" y="6254750"/>
          <p14:tracePt t="220961" x="3435350" y="6237288"/>
          <p14:tracePt t="220984" x="3379788" y="6210300"/>
          <p14:tracePt t="221007" x="3352800" y="6210300"/>
          <p14:tracePt t="221029" x="3260725" y="6200775"/>
          <p14:tracePt t="221051" x="3170238" y="6200775"/>
          <p14:tracePt t="221073" x="3124200" y="6191250"/>
          <p14:tracePt t="221096" x="3060700" y="6164263"/>
          <p14:tracePt t="221117" x="3024188" y="6154738"/>
          <p14:tracePt t="221139" x="2959100" y="6145213"/>
          <p14:tracePt t="221160" x="2886075" y="6145213"/>
          <p14:tracePt t="221181" x="2841625" y="6145213"/>
          <p14:tracePt t="221203" x="2768600" y="6145213"/>
          <p14:tracePt t="221226" x="2686050" y="6145213"/>
          <p14:tracePt t="221248" x="2640013" y="6145213"/>
          <p14:tracePt t="221271" x="2530475" y="6145213"/>
          <p14:tracePt t="221294" x="2457450" y="6154738"/>
          <p14:tracePt t="221314" x="2374900" y="6173788"/>
          <p14:tracePt t="221335" x="2338388" y="6191250"/>
          <p14:tracePt t="221358" x="2328863" y="6191250"/>
          <p14:tracePt t="221380" x="2284413" y="6218238"/>
          <p14:tracePt t="221402" x="2247900" y="6227763"/>
          <p14:tracePt t="221425" x="2219325" y="6246813"/>
          <p14:tracePt t="221447" x="2201863" y="6264275"/>
          <p14:tracePt t="221468" x="2182813" y="6273800"/>
          <p14:tracePt t="221492" x="2165350" y="6291263"/>
          <p14:tracePt t="221513" x="2155825" y="6327775"/>
          <p14:tracePt t="221557" x="2155825" y="6346825"/>
          <p14:tracePt t="221578" x="2155825" y="6392863"/>
          <p14:tracePt t="221601" x="2155825" y="6410325"/>
          <p14:tracePt t="221623" x="2165350" y="6456363"/>
          <p14:tracePt t="221647" x="2192338" y="6483350"/>
          <p14:tracePt t="221668" x="2219325" y="6519863"/>
          <p14:tracePt t="221692" x="2247900" y="6556375"/>
          <p14:tracePt t="221716" x="2274888" y="6565900"/>
          <p14:tracePt t="221716" x="2292350" y="6575425"/>
          <p14:tracePt t="221740" x="2374900" y="6592888"/>
          <p14:tracePt t="221761" x="2447925" y="6602413"/>
          <p14:tracePt t="221786" x="2593975" y="6619875"/>
          <p14:tracePt t="221808" x="2667000" y="6629400"/>
          <p14:tracePt t="221831" x="2776538" y="6629400"/>
          <p14:tracePt t="221852" x="2922588" y="6629400"/>
          <p14:tracePt t="221875" x="2995613" y="6629400"/>
          <p14:tracePt t="221899" x="3151188" y="6592888"/>
          <p14:tracePt t="221922" x="3214688" y="6583363"/>
          <p14:tracePt t="221944" x="3297238" y="6546850"/>
          <p14:tracePt t="221966" x="3352800" y="6502400"/>
          <p14:tracePt t="221988" x="3406775" y="6465888"/>
          <p14:tracePt t="222011" x="3435350" y="6410325"/>
          <p14:tracePt t="222035" x="3435350" y="6383338"/>
          <p14:tracePt t="222057" x="3435350" y="6310313"/>
          <p14:tracePt t="222077" x="3435350" y="6291263"/>
          <p14:tracePt t="222100" x="3425825" y="6246813"/>
          <p14:tracePt t="222124" x="3379788" y="6200775"/>
          <p14:tracePt t="222146" x="3343275" y="6164263"/>
          <p14:tracePt t="222169" x="3279775" y="6108700"/>
          <p14:tracePt t="222193" x="3224213" y="6081713"/>
          <p14:tracePt t="222216" x="3160713" y="6064250"/>
          <p14:tracePt t="222240" x="3105150" y="6045200"/>
          <p14:tracePt t="222262" x="3032125" y="6027738"/>
          <p14:tracePt t="222286" x="2922588" y="5999163"/>
          <p14:tracePt t="222309" x="2849563" y="5991225"/>
          <p14:tracePt t="222331" x="2813050" y="5981700"/>
          <p14:tracePt t="222353" x="2786063" y="5981700"/>
          <p14:tracePt t="222376" x="2749550" y="5972175"/>
          <p14:tracePt t="222397" x="2722563" y="5972175"/>
          <p14:tracePt t="222421" x="2630488" y="5972175"/>
          <p14:tracePt t="222443" x="2540000" y="5981700"/>
          <p14:tracePt t="222466" x="2503488" y="5991225"/>
          <p14:tracePt t="222489" x="2438400" y="5999163"/>
          <p14:tracePt t="222514" x="2401888" y="6008688"/>
          <p14:tracePt t="222535" x="2365375" y="6018213"/>
          <p14:tracePt t="222557" x="2328863" y="6027738"/>
          <p14:tracePt t="222580" x="2301875" y="6035675"/>
          <p14:tracePt t="222601" x="2255838" y="6054725"/>
          <p14:tracePt t="222624" x="2247900" y="6064250"/>
          <p14:tracePt t="222647" x="2211388" y="6081713"/>
          <p14:tracePt t="222669" x="2192338" y="6100763"/>
          <p14:tracePt t="222694" x="2165350" y="6127750"/>
          <p14:tracePt t="222717" x="2146300" y="6154738"/>
          <p14:tracePt t="222741" x="2136775" y="6181725"/>
          <p14:tracePt t="222764" x="2128838" y="6227763"/>
          <p14:tracePt t="222786" x="2128838" y="6264275"/>
          <p14:tracePt t="222808" x="2128838" y="6291263"/>
          <p14:tracePt t="222808" x="2128838" y="6310313"/>
          <p14:tracePt t="222832" x="2128838" y="6337300"/>
          <p14:tracePt t="222854" x="2146300" y="6383338"/>
          <p14:tracePt t="222876" x="2174875" y="6410325"/>
          <p14:tracePt t="222898" x="2182813" y="6429375"/>
          <p14:tracePt t="222923" x="2219325" y="6473825"/>
          <p14:tracePt t="222944" x="2228850" y="6483350"/>
          <p14:tracePt t="222968" x="2255838" y="6502400"/>
          <p14:tracePt t="222989" x="2292350" y="6510338"/>
          <p14:tracePt t="223010" x="2328863" y="6519863"/>
          <p14:tracePt t="223034" x="2430463" y="6546850"/>
          <p14:tracePt t="223056" x="2493963" y="6575425"/>
          <p14:tracePt t="223078" x="2547938" y="6583363"/>
          <p14:tracePt t="223099" x="2686050" y="6602413"/>
          <p14:tracePt t="223122" x="2732088" y="6602413"/>
          <p14:tracePt t="223144" x="2813050" y="6611938"/>
          <p14:tracePt t="223165" x="2895600" y="6611938"/>
          <p14:tracePt t="223188" x="2941638" y="6592888"/>
          <p14:tracePt t="223209" x="3014663" y="6575425"/>
          <p14:tracePt t="223230" x="3068638" y="6565900"/>
          <p14:tracePt t="223253" x="3097213" y="6556375"/>
          <p14:tracePt t="223276" x="3124200" y="6546850"/>
          <p14:tracePt t="223298" x="3133725" y="6546850"/>
          <p14:tracePt t="223320" x="3160713" y="6529388"/>
          <p14:tracePt t="223343" x="3187700" y="6502400"/>
          <p14:tracePt t="223365" x="3214688" y="6473825"/>
          <p14:tracePt t="223387" x="3252788" y="6437313"/>
          <p14:tracePt t="223408" x="3270250" y="6410325"/>
          <p14:tracePt t="223430" x="3279775" y="6383338"/>
          <p14:tracePt t="223453" x="3289300" y="6346825"/>
          <p14:tracePt t="223474" x="3289300" y="6327775"/>
          <p14:tracePt t="223496" x="3289300" y="6291263"/>
          <p14:tracePt t="223517" x="3279775" y="6264275"/>
          <p14:tracePt t="223539" x="3260725" y="6237288"/>
          <p14:tracePt t="223561" x="3233738" y="6210300"/>
          <p14:tracePt t="223583" x="3197225" y="6191250"/>
          <p14:tracePt t="223605" x="3160713" y="6181725"/>
          <p14:tracePt t="223628" x="3041650" y="6164263"/>
          <p14:tracePt t="223649" x="2995613" y="6154738"/>
          <p14:tracePt t="223672" x="2941638" y="6137275"/>
          <p14:tracePt t="223694" x="2878138" y="6108700"/>
          <p14:tracePt t="223719" x="2759075" y="6100763"/>
          <p14:tracePt t="223741" x="2593975" y="6081713"/>
          <p14:tracePt t="223763" x="2520950" y="6081713"/>
          <p14:tracePt t="223786" x="2447925" y="6081713"/>
          <p14:tracePt t="223809" x="2411413" y="6081713"/>
          <p14:tracePt t="223831" x="2384425" y="6081713"/>
          <p14:tracePt t="223854" x="2357438" y="6108700"/>
          <p14:tracePt t="223876" x="2301875" y="6137275"/>
          <p14:tracePt t="223899" x="2255838" y="6181725"/>
          <p14:tracePt t="223922" x="2238375" y="6200775"/>
          <p14:tracePt t="223945" x="2211388" y="6254750"/>
          <p14:tracePt t="223968" x="2201863" y="6291263"/>
          <p14:tracePt t="223991" x="2201863" y="6319838"/>
          <p14:tracePt t="224012" x="2201863" y="6327775"/>
          <p14:tracePt t="224057" x="2201863" y="6337300"/>
          <p14:tracePt t="224079" x="2201863" y="6346825"/>
          <p14:tracePt t="224102" x="2211388" y="6383338"/>
          <p14:tracePt t="224125" x="2219325" y="6410325"/>
          <p14:tracePt t="224168" x="2219325" y="6429375"/>
          <p14:tracePt t="224191" x="2238375" y="6446838"/>
          <p14:tracePt t="224217" x="2247900" y="6456363"/>
          <p14:tracePt t="224239" x="2255838" y="6456363"/>
          <p14:tracePt t="224390" x="2265363" y="6465888"/>
          <p14:tracePt t="224412" x="2284413" y="6483350"/>
          <p14:tracePt t="224435" x="2284413" y="6492875"/>
          <p14:tracePt t="224455" x="2301875" y="6510338"/>
          <p14:tracePt t="224478" x="2328863" y="6519863"/>
          <p14:tracePt t="224500" x="2365375" y="6538913"/>
          <p14:tracePt t="224523" x="2466975" y="6592888"/>
          <p14:tracePt t="224545" x="2530475" y="6602413"/>
          <p14:tracePt t="224569" x="2630488" y="6629400"/>
          <p14:tracePt t="224590" x="2732088" y="6638925"/>
          <p14:tracePt t="224613" x="2805113" y="6648450"/>
          <p14:tracePt t="224635" x="2922588" y="6656388"/>
          <p14:tracePt t="224657" x="3014663" y="6665913"/>
          <p14:tracePt t="224679" x="3041650" y="6665913"/>
          <p14:tracePt t="224703" x="3087688" y="6665913"/>
          <p14:tracePt t="224724" x="3114675" y="6665913"/>
          <p14:tracePt t="224747" x="3141663" y="6665913"/>
          <p14:tracePt t="224771" x="3187700" y="6656388"/>
          <p14:tracePt t="224794" x="3233738" y="6638925"/>
          <p14:tracePt t="224818" x="3260725" y="6619875"/>
          <p14:tracePt t="224842" x="3325813" y="6575425"/>
          <p14:tracePt t="224864" x="3362325" y="6538913"/>
          <p14:tracePt t="224888" x="3389313" y="6492875"/>
          <p14:tracePt t="224910" x="3398838" y="6446838"/>
          <p14:tracePt t="224931" x="3416300" y="6410325"/>
          <p14:tracePt t="224953" x="3435350" y="6346825"/>
          <p14:tracePt t="224977" x="3435350" y="6310313"/>
          <p14:tracePt t="224998" x="3435350" y="6273800"/>
          <p14:tracePt t="225021" x="3435350" y="6227763"/>
          <p14:tracePt t="225045" x="3416300" y="6210300"/>
          <p14:tracePt t="225069" x="3379788" y="6181725"/>
          <p14:tracePt t="225093" x="3362325" y="6164263"/>
          <p14:tracePt t="225116" x="3289300" y="6145213"/>
          <p14:tracePt t="225116" x="3270250" y="6145213"/>
          <p14:tracePt t="225139" x="3224213" y="6127750"/>
          <p14:tracePt t="225162" x="3160713" y="6118225"/>
          <p14:tracePt t="225183" x="3124200" y="6100763"/>
          <p14:tracePt t="225206" x="3087688" y="6100763"/>
          <p14:tracePt t="225229" x="2987675" y="6064250"/>
          <p14:tracePt t="225250" x="2932113" y="6054725"/>
          <p14:tracePt t="225273" x="2868613" y="6054725"/>
          <p14:tracePt t="225295" x="2813050" y="6045200"/>
          <p14:tracePt t="225316" x="2768600" y="6045200"/>
          <p14:tracePt t="225339" x="2676525" y="6045200"/>
          <p14:tracePt t="225360" x="2584450" y="6045200"/>
          <p14:tracePt t="225383" x="2530475" y="6045200"/>
          <p14:tracePt t="225405" x="2411413" y="6045200"/>
          <p14:tracePt t="225429" x="2357438" y="6054725"/>
          <p14:tracePt t="225450" x="2320925" y="6064250"/>
          <p14:tracePt t="225473" x="2284413" y="6081713"/>
          <p14:tracePt t="225494" x="2255838" y="6091238"/>
          <p14:tracePt t="225518" x="2238375" y="6108700"/>
          <p14:tracePt t="225539" x="2228850" y="6118225"/>
          <p14:tracePt t="225561" x="2201863" y="6137275"/>
          <p14:tracePt t="225582" x="2192338" y="6145213"/>
          <p14:tracePt t="225605" x="2182813" y="6145213"/>
          <p14:tracePt t="225628" x="2146300" y="6191250"/>
          <p14:tracePt t="225650" x="2128838" y="6218238"/>
          <p14:tracePt t="225672" x="2128838" y="6227763"/>
          <p14:tracePt t="225672" x="2128838" y="6246813"/>
          <p14:tracePt t="225696" x="2128838" y="6273800"/>
          <p14:tracePt t="225718" x="2128838" y="6310313"/>
          <p14:tracePt t="225742" x="2128838" y="6364288"/>
          <p14:tracePt t="225764" x="2128838" y="6373813"/>
          <p14:tracePt t="225787" x="2128838" y="6410325"/>
          <p14:tracePt t="225810" x="2146300" y="6446838"/>
          <p14:tracePt t="225833" x="2182813" y="6473825"/>
          <p14:tracePt t="225853" x="2211388" y="6502400"/>
          <p14:tracePt t="225876" x="2228850" y="6519863"/>
          <p14:tracePt t="225898" x="2255838" y="6538913"/>
          <p14:tracePt t="225921" x="2265363" y="6546850"/>
          <p14:tracePt t="225943" x="2292350" y="6546850"/>
          <p14:tracePt t="225968" x="2347913" y="6565900"/>
          <p14:tracePt t="225990" x="2365375" y="6575425"/>
          <p14:tracePt t="226012" x="2474913" y="6592888"/>
          <p14:tracePt t="226035" x="2566988" y="6592888"/>
          <p14:tracePt t="226056" x="2695575" y="6602413"/>
          <p14:tracePt t="226077" x="2822575" y="6611938"/>
          <p14:tracePt t="226101" x="2886075" y="6611938"/>
          <p14:tracePt t="226121" x="2951163" y="6611938"/>
          <p14:tracePt t="226144" x="3060700" y="6611938"/>
          <p14:tracePt t="226166" x="3105150" y="6602413"/>
          <p14:tracePt t="226189" x="3178175" y="6592888"/>
          <p14:tracePt t="226209" x="3233738" y="6583363"/>
          <p14:tracePt t="226233" x="3270250" y="6565900"/>
          <p14:tracePt t="226253" x="3325813" y="6546850"/>
          <p14:tracePt t="226276" x="3352800" y="6529388"/>
          <p14:tracePt t="226299" x="3406775" y="6473825"/>
          <p14:tracePt t="226321" x="3435350" y="6429375"/>
          <p14:tracePt t="226343" x="3443288" y="6400800"/>
          <p14:tracePt t="226366" x="3452813" y="6327775"/>
          <p14:tracePt t="226388" x="3452813" y="6291263"/>
          <p14:tracePt t="226410" x="3443288" y="6237288"/>
          <p14:tracePt t="226432" x="3425825" y="6181725"/>
          <p14:tracePt t="226454" x="3398838" y="6145213"/>
          <p14:tracePt t="226476" x="3370263" y="6118225"/>
          <p14:tracePt t="226497" x="3343275" y="6100763"/>
          <p14:tracePt t="226519" x="3343275" y="6091238"/>
          <p14:tracePt t="226541" x="3333750" y="6081713"/>
          <p14:tracePt t="226564" x="3325813" y="6081713"/>
          <p14:tracePt t="226586" x="3297238" y="6081713"/>
          <p14:tracePt t="226586" x="3289300" y="6081713"/>
          <p14:tracePt t="226609" x="3252788" y="6072188"/>
          <p14:tracePt t="226632" x="3224213" y="6072188"/>
          <p14:tracePt t="226654" x="3160713" y="6072188"/>
          <p14:tracePt t="226676" x="3087688" y="6072188"/>
          <p14:tracePt t="226698" x="3051175" y="6072188"/>
          <p14:tracePt t="226723" x="3005138" y="6072188"/>
          <p14:tracePt t="226744" x="2968625" y="6072188"/>
          <p14:tracePt t="226768" x="2886075" y="6081713"/>
          <p14:tracePt t="226790" x="2841625" y="6081713"/>
          <p14:tracePt t="226811" x="2795588" y="6081713"/>
          <p14:tracePt t="226834" x="2732088" y="6081713"/>
          <p14:tracePt t="226856" x="2676525" y="6081713"/>
          <p14:tracePt t="226879" x="2584450" y="6081713"/>
          <p14:tracePt t="226903" x="2547938" y="6091238"/>
          <p14:tracePt t="226927" x="2484438" y="6100763"/>
          <p14:tracePt t="226949" x="2457450" y="6100763"/>
          <p14:tracePt t="226972" x="2430463" y="6108700"/>
          <p14:tracePt t="226994" x="2374900" y="6118225"/>
          <p14:tracePt t="227015" x="2347913" y="6137275"/>
          <p14:tracePt t="227039" x="2311400" y="6154738"/>
          <p14:tracePt t="227061" x="2301875" y="6154738"/>
          <p14:tracePt t="227082" x="2255838" y="6181725"/>
          <p14:tracePt t="227104" x="2228850" y="6191250"/>
          <p14:tracePt t="227126" x="2228850" y="6200775"/>
          <p14:tracePt t="227147" x="2219325" y="6237288"/>
          <p14:tracePt t="227171" x="2211388" y="6273800"/>
          <p14:tracePt t="227194" x="2201863" y="6310313"/>
          <p14:tracePt t="227219" x="2201863" y="6337300"/>
          <p14:tracePt t="227243" x="2201863" y="6356350"/>
          <p14:tracePt t="227266" x="2201863" y="6383338"/>
          <p14:tracePt t="227290" x="2219325" y="6429375"/>
          <p14:tracePt t="227314" x="2247900" y="6465888"/>
          <p14:tracePt t="227335" x="2274888" y="6492875"/>
          <p14:tracePt t="227358" x="2338388" y="6538913"/>
          <p14:tracePt t="227381" x="2374900" y="6556375"/>
          <p14:tracePt t="227403" x="2401888" y="6575425"/>
          <p14:tracePt t="227427" x="2447925" y="6592888"/>
          <p14:tracePt t="227450" x="2457450" y="6592888"/>
          <p14:tracePt t="227473" x="2466975" y="6592888"/>
          <p14:tracePt t="227496" x="2484438" y="6602413"/>
          <p14:tracePt t="227518" x="2593975" y="6619875"/>
          <p14:tracePt t="227542" x="2667000" y="6638925"/>
          <p14:tracePt t="227564" x="2805113" y="6648450"/>
          <p14:tracePt t="227588" x="2905125" y="6648450"/>
          <p14:tracePt t="227610" x="2978150" y="6648450"/>
          <p14:tracePt t="227610" x="3014663" y="6648450"/>
          <p14:tracePt t="227634" x="3124200" y="6648450"/>
          <p14:tracePt t="227655" x="3224213" y="6629400"/>
          <p14:tracePt t="227677" x="3333750" y="6602413"/>
          <p14:tracePt t="227698" x="3389313" y="6575425"/>
          <p14:tracePt t="227722" x="3406775" y="6556375"/>
          <p14:tracePt t="227743" x="3416300" y="6519863"/>
          <p14:tracePt t="227767" x="3425825" y="6473825"/>
          <p14:tracePt t="227789" x="3435350" y="6437313"/>
          <p14:tracePt t="227812" x="3435350" y="6383338"/>
          <p14:tracePt t="227835" x="3435350" y="6319838"/>
          <p14:tracePt t="227857" x="3435350" y="6227763"/>
          <p14:tracePt t="227879" x="3425825" y="6173788"/>
          <p14:tracePt t="227901" x="3416300" y="6154738"/>
          <p14:tracePt t="227924" x="3398838" y="6127750"/>
          <p14:tracePt t="227945" x="3389313" y="6108700"/>
          <p14:tracePt t="228035" x="3352800" y="6100763"/>
          <p14:tracePt t="228057" x="3316288" y="6091238"/>
          <p14:tracePt t="228079" x="3243263" y="6081713"/>
          <p14:tracePt t="228102" x="3197225" y="6081713"/>
          <p14:tracePt t="228126" x="3170238" y="6081713"/>
          <p14:tracePt t="228147" x="3124200" y="6072188"/>
          <p14:tracePt t="228170" x="3087688" y="6072188"/>
          <p14:tracePt t="228191" x="3014663" y="6064250"/>
          <p14:tracePt t="228214" x="2905125" y="6054725"/>
          <p14:tracePt t="228236" x="2805113" y="6045200"/>
          <p14:tracePt t="228259" x="2676525" y="6045200"/>
          <p14:tracePt t="228280" x="2630488" y="6035675"/>
          <p14:tracePt t="228302" x="2576513" y="6035675"/>
          <p14:tracePt t="228324" x="2530475" y="6035675"/>
          <p14:tracePt t="228347" x="2503488" y="6035675"/>
          <p14:tracePt t="228369" x="2474913" y="6035675"/>
          <p14:tracePt t="228392" x="2447925" y="6035675"/>
          <p14:tracePt t="228414" x="2384425" y="6045200"/>
          <p14:tracePt t="228437" x="2347913" y="6054725"/>
          <p14:tracePt t="228459" x="2328863" y="6054725"/>
          <p14:tracePt t="228482" x="2320925" y="6054725"/>
          <p14:tracePt t="228547" x="2311400" y="6054725"/>
          <p14:tracePt t="228569" x="2292350" y="6072188"/>
          <p14:tracePt t="228593" x="2274888" y="6118225"/>
          <p14:tracePt t="228615" x="2274888" y="6127750"/>
          <p14:tracePt t="228638" x="2274888" y="6154738"/>
          <p14:tracePt t="228659" x="2265363" y="6173788"/>
          <p14:tracePt t="228681" x="2255838" y="6200775"/>
          <p14:tracePt t="228703" x="2255838" y="6237288"/>
          <p14:tracePt t="228727" x="2255838" y="6273800"/>
          <p14:tracePt t="228749" x="2255838" y="6310313"/>
          <p14:tracePt t="228771" x="2255838" y="6356350"/>
          <p14:tracePt t="228794" x="2255838" y="6392863"/>
          <p14:tracePt t="228818" x="2274888" y="6429375"/>
          <p14:tracePt t="228839" x="2292350" y="6456363"/>
          <p14:tracePt t="228861" x="2311400" y="6473825"/>
          <p14:tracePt t="228883" x="2320925" y="6483350"/>
          <p14:tracePt t="228905" x="2328863" y="6483350"/>
          <p14:tracePt t="228927" x="2357438" y="6492875"/>
          <p14:tracePt t="228952" x="2393950" y="6502400"/>
          <p14:tracePt t="228975" x="2447925" y="6529388"/>
          <p14:tracePt t="228996" x="2503488" y="6546850"/>
          <p14:tracePt t="229019" x="2511425" y="6546850"/>
          <p14:tracePt t="229653" x="2520950" y="6546850"/>
          <p14:tracePt t="229675" x="2603500" y="6565900"/>
          <p14:tracePt t="229697" x="2740025" y="6575425"/>
          <p14:tracePt t="229720" x="2886075" y="6592888"/>
          <p14:tracePt t="229744" x="3051175" y="6619875"/>
          <p14:tracePt t="229767" x="3178175" y="6619875"/>
          <p14:tracePt t="229790" x="3316288" y="6619875"/>
          <p14:tracePt t="229813" x="3452813" y="6619875"/>
          <p14:tracePt t="229836" x="3562350" y="6583363"/>
          <p14:tracePt t="229857" x="3698875" y="6538913"/>
          <p14:tracePt t="229879" x="3890963" y="6419850"/>
          <p14:tracePt t="229901" x="4046538" y="6310313"/>
          <p14:tracePt t="229924" x="4357688" y="5981700"/>
          <p14:tracePt t="229946" x="4467225" y="5826125"/>
          <p14:tracePt t="229967" x="4567238" y="5514975"/>
          <p14:tracePt t="229990" x="4613275" y="5259388"/>
          <p14:tracePt t="230013" x="4613275" y="5141913"/>
          <p14:tracePt t="230035" x="4594225" y="4940300"/>
          <p14:tracePt t="230060" x="4549775" y="4794250"/>
          <p14:tracePt t="230082" x="4403725" y="4611688"/>
          <p14:tracePt t="230104" x="4338638" y="4556125"/>
          <p14:tracePt t="230125" x="4284663" y="4502150"/>
          <p14:tracePt t="230147" x="4138613" y="4392613"/>
          <p14:tracePt t="230168" x="4065588" y="4337050"/>
          <p14:tracePt t="230191" x="3927475" y="4292600"/>
          <p14:tracePt t="230212" x="3644900" y="4210050"/>
          <p14:tracePt t="230233" x="3398838" y="4154488"/>
          <p14:tracePt t="230253" x="3151188" y="4110038"/>
          <p14:tracePt t="230277" x="2795588" y="4027488"/>
          <p14:tracePt t="230299" x="2657475" y="4000500"/>
          <p14:tracePt t="230321" x="2511425" y="3981450"/>
          <p14:tracePt t="230342" x="2401888" y="3954463"/>
          <p14:tracePt t="230365" x="2365375" y="3954463"/>
          <p14:tracePt t="230387" x="2255838" y="3944938"/>
          <p14:tracePt t="230410" x="2192338" y="3944938"/>
          <p14:tracePt t="230431" x="2100263" y="3944938"/>
          <p14:tracePt t="230453" x="2055813" y="3954463"/>
          <p14:tracePt t="230475" x="2046288" y="3954463"/>
          <p14:tracePt t="230496" x="2009775" y="3954463"/>
          <p14:tracePt t="230518" x="1973263" y="3954463"/>
          <p14:tracePt t="230541" x="1954213" y="3963988"/>
          <p14:tracePt t="230648" x="1946275" y="3963988"/>
          <p14:tracePt t="230737" x="1936750" y="3963988"/>
          <p14:tracePt t="230781" x="1936750" y="3954463"/>
          <p14:tracePt t="230804" x="1936750" y="3935413"/>
          <p14:tracePt t="230827" x="1936750" y="3917950"/>
          <p14:tracePt t="230848" x="1936750" y="3898900"/>
          <p14:tracePt t="230983" x="1936750" y="3889375"/>
          <p14:tracePt t="231027" x="1927225" y="3889375"/>
          <p14:tracePt t="234008" x="1881188" y="3889375"/>
          <p14:tracePt t="234029" x="1589088" y="3844925"/>
          <p14:tracePt t="234053" x="1196975" y="3798888"/>
          <p14:tracePt t="234054" x="895350" y="37163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2E6D-E8D1-46B8-BBE2-4F42F552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52" y="1365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Nekoliko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primera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288A3-CAB1-4A24-8517-FBB668EF54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1738536" cy="247687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Primer 1.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−49</m:t>
                          </m:r>
                        </m:e>
                      </m:rad>
                    </m:oMath>
                  </m:oMathPara>
                </a14:m>
                <a:endParaRPr lang="en-US" sz="18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(7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288A3-CAB1-4A24-8517-FBB668EF54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1738536" cy="2476872"/>
              </a:xfrm>
              <a:blipFill>
                <a:blip r:embed="rId5"/>
                <a:stretch>
                  <a:fillRect l="-3509" t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F4CCA-D6CE-4A72-830F-62720DB6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DDBF8-F5EB-44DB-87AD-BC2D94E4C53E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455D1EF-7217-4E7C-AAB4-3C7D205177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74032" y="1598256"/>
                <a:ext cx="2534072" cy="3558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000" dirty="0"/>
                  <a:t>Primer 2.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0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9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9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(−2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(−2)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19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9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=256</m:t>
                      </m:r>
                    </m:oMath>
                  </m:oMathPara>
                </a14:m>
                <a:endParaRPr lang="en-US" sz="1900" dirty="0"/>
              </a:p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US" sz="2000" dirty="0"/>
              </a:p>
            </p:txBody>
          </p:sp>
        </mc:Choice>
        <mc:Fallback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4455D1EF-7217-4E7C-AAB4-3C7D20517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032" y="1598256"/>
                <a:ext cx="2534072" cy="3558936"/>
              </a:xfrm>
              <a:prstGeom prst="rect">
                <a:avLst/>
              </a:prstGeom>
              <a:blipFill>
                <a:blip r:embed="rId6"/>
                <a:stretch>
                  <a:fillRect l="-2644" t="-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95E4F4-27E5-4B18-BB75-9E92B9A4C8B6}"/>
                  </a:ext>
                </a:extLst>
              </p:cNvPr>
              <p:cNvSpPr txBox="1"/>
              <p:nvPr/>
            </p:nvSpPr>
            <p:spPr>
              <a:xfrm>
                <a:off x="6171751" y="1598256"/>
                <a:ext cx="2358906" cy="439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Primer 3.</a:t>
                </a:r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=2−5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2+5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(−5)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95E4F4-27E5-4B18-BB75-9E92B9A4C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751" y="1598256"/>
                <a:ext cx="2358906" cy="4396781"/>
              </a:xfrm>
              <a:prstGeom prst="rect">
                <a:avLst/>
              </a:prstGeom>
              <a:blipFill>
                <a:blip r:embed="rId7"/>
                <a:stretch>
                  <a:fillRect l="-2067" t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9E65E-5929-4E82-961C-22FD98153037}"/>
                  </a:ext>
                </a:extLst>
              </p:cNvPr>
              <p:cNvSpPr txBox="1"/>
              <p:nvPr/>
            </p:nvSpPr>
            <p:spPr>
              <a:xfrm>
                <a:off x="275319" y="5836788"/>
                <a:ext cx="4673780" cy="652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  <a:r>
                  <a:rPr lang="en-US" dirty="0" err="1"/>
                  <a:t>Kvadrat</a:t>
                </a:r>
                <a:r>
                  <a:rPr lang="en-US" dirty="0"/>
                  <a:t> </a:t>
                </a:r>
                <a:r>
                  <a:rPr lang="en-US" dirty="0" err="1"/>
                  <a:t>binoma</a:t>
                </a:r>
                <a:r>
                  <a:rPr lang="en-US" dirty="0"/>
                  <a:t>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𝒂𝒃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9E65E-5929-4E82-961C-22FD981530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19" y="5836788"/>
                <a:ext cx="4673780" cy="652551"/>
              </a:xfrm>
              <a:prstGeom prst="rect">
                <a:avLst/>
              </a:prstGeom>
              <a:blipFill>
                <a:blip r:embed="rId8"/>
                <a:stretch>
                  <a:fillRect l="-1043" t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866415FB-58ED-4D1B-A844-D2C8CC5C8A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79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58"/>
    </mc:Choice>
    <mc:Fallback>
      <p:transition spd="slow" advTm="42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" grpId="0" build="p"/>
      <p:bldP spid="6" grpId="0" uiExpand="1" build="p"/>
      <p:bldP spid="7" grpId="0" build="p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4238" x="8331200" y="1250950"/>
          <p14:tracePt t="9615" x="8175625" y="1306513"/>
          <p14:tracePt t="9671" x="6896100" y="1379538"/>
          <p14:tracePt t="9729" x="4951413" y="1433513"/>
          <p14:tracePt t="9786" x="3087688" y="1470025"/>
          <p14:tracePt t="9844" x="2109788" y="1516063"/>
          <p14:tracePt t="9899" x="1571625" y="1579563"/>
          <p14:tracePt t="9958" x="1443038" y="1643063"/>
          <p14:tracePt t="10016" x="1187450" y="1752600"/>
          <p14:tracePt t="10074" x="977900" y="1854200"/>
          <p14:tracePt t="10131" x="822325" y="1890713"/>
          <p14:tracePt t="10187" x="758825" y="1917700"/>
          <p14:tracePt t="10244" x="584200" y="1927225"/>
          <p14:tracePt t="10302" x="493713" y="1927225"/>
          <p14:tracePt t="10359" x="474663" y="1927225"/>
          <p14:tracePt t="10416" x="465138" y="1927225"/>
          <p14:tracePt t="10473" x="457200" y="1908175"/>
          <p14:tracePt t="11111" x="420688" y="1898650"/>
          <p14:tracePt t="11677" x="411163" y="1854200"/>
          <p14:tracePt t="11735" x="411163" y="1844675"/>
          <p14:tracePt t="13390" x="428625" y="1973263"/>
          <p14:tracePt t="13449" x="493713" y="2119313"/>
          <p14:tracePt t="13510" x="520700" y="2200275"/>
          <p14:tracePt t="13570" x="557213" y="2228850"/>
          <p14:tracePt t="13629" x="593725" y="2309813"/>
          <p14:tracePt t="13689" x="657225" y="2455863"/>
          <p14:tracePt t="13747" x="666750" y="2474913"/>
          <p14:tracePt t="25303" x="676275" y="2484438"/>
          <p14:tracePt t="25361" x="776288" y="2611438"/>
          <p14:tracePt t="25418" x="822325" y="2657475"/>
          <p14:tracePt t="25534" x="831850" y="2547938"/>
          <p14:tracePt t="25591" x="831850" y="2511425"/>
          <p14:tracePt t="25647" x="831850" y="2501900"/>
          <p14:tracePt t="25705" x="931863" y="2730500"/>
          <p14:tracePt t="25763" x="1050925" y="2976563"/>
          <p14:tracePt t="25821" x="1068388" y="3005138"/>
          <p14:tracePt t="25936" x="1077913" y="2940050"/>
          <p14:tracePt t="25994" x="1096963" y="2638425"/>
          <p14:tracePt t="26054" x="1096963" y="2447925"/>
          <p14:tracePt t="26115" x="1096963" y="2392363"/>
          <p14:tracePt t="26231" x="1104900" y="2365375"/>
          <p14:tracePt t="26288" x="1114425" y="2355850"/>
          <p14:tracePt t="26347" x="1333500" y="2355850"/>
          <p14:tracePt t="26405" x="1525588" y="2355850"/>
          <p14:tracePt t="26463" x="1579563" y="2355850"/>
          <p14:tracePt t="26521" x="1598613" y="2365375"/>
          <p14:tracePt t="26578" x="1625600" y="2382838"/>
          <p14:tracePt t="26636" x="1681163" y="2447925"/>
          <p14:tracePt t="26695" x="1717675" y="2538413"/>
          <p14:tracePt t="26752" x="1727200" y="2584450"/>
          <p14:tracePt t="26811" x="1727200" y="2667000"/>
          <p14:tracePt t="26870" x="1635125" y="2730500"/>
          <p14:tracePt t="26926" x="1535113" y="2757488"/>
          <p14:tracePt t="26984" x="1333500" y="2757488"/>
          <p14:tracePt t="27044" x="1123950" y="2730500"/>
          <p14:tracePt t="27099" x="1022350" y="2674938"/>
          <p14:tracePt t="27156" x="995363" y="2620963"/>
          <p14:tracePt t="27213" x="995363" y="2528888"/>
          <p14:tracePt t="27269" x="995363" y="2455863"/>
          <p14:tracePt t="27327" x="1031875" y="2382838"/>
          <p14:tracePt t="27386" x="1169988" y="2301875"/>
          <p14:tracePt t="27441" x="1306513" y="2282825"/>
          <p14:tracePt t="27498" x="1462088" y="2282825"/>
          <p14:tracePt t="27558" x="1571625" y="2301875"/>
          <p14:tracePt t="27616" x="1671638" y="2328863"/>
          <p14:tracePt t="27674" x="1781175" y="2382838"/>
          <p14:tracePt t="27732" x="1808163" y="2411413"/>
          <p14:tracePt t="27788" x="1817688" y="2511425"/>
          <p14:tracePt t="27844" x="1781175" y="2584450"/>
          <p14:tracePt t="27902" x="1698625" y="2674938"/>
          <p14:tracePt t="27962" x="1617663" y="2720975"/>
          <p14:tracePt t="27962" x="1608138" y="2720975"/>
          <p14:tracePt t="28019" x="1535113" y="2730500"/>
          <p14:tracePt t="28078" x="1370013" y="2740025"/>
          <p14:tracePt t="28134" x="1250950" y="2740025"/>
          <p14:tracePt t="28191" x="1160463" y="2711450"/>
          <p14:tracePt t="28249" x="1104900" y="2647950"/>
          <p14:tracePt t="28308" x="1087438" y="2557463"/>
          <p14:tracePt t="28364" x="1096963" y="2474913"/>
          <p14:tracePt t="28422" x="1141413" y="2411413"/>
          <p14:tracePt t="28481" x="1196975" y="2365375"/>
          <p14:tracePt t="28540" x="1370013" y="2338388"/>
          <p14:tracePt t="28598" x="1452563" y="2338388"/>
          <p14:tracePt t="28657" x="1608138" y="2392363"/>
          <p14:tracePt t="28717" x="1671638" y="2465388"/>
          <p14:tracePt t="28776" x="1671638" y="2511425"/>
          <p14:tracePt t="28836" x="1671638" y="2574925"/>
          <p14:tracePt t="28894" x="1625600" y="2657475"/>
          <p14:tracePt t="28951" x="1579563" y="2703513"/>
          <p14:tracePt t="29010" x="1433513" y="2720975"/>
          <p14:tracePt t="29069" x="1206500" y="2720975"/>
          <p14:tracePt t="29132" x="1123950" y="2720975"/>
          <p14:tracePt t="29466" x="1141413" y="2720975"/>
          <p14:tracePt t="29520" x="1323975" y="2720975"/>
          <p14:tracePt t="29575" x="1498600" y="2720975"/>
          <p14:tracePt t="29628" x="1552575" y="2720975"/>
          <p14:tracePt t="30006" x="1625600" y="2720975"/>
          <p14:tracePt t="30062" x="1708150" y="2720975"/>
          <p14:tracePt t="30231" x="1735138" y="2720975"/>
          <p14:tracePt t="32284" x="1671638" y="2720975"/>
          <p14:tracePt t="32341" x="1625600" y="2720975"/>
          <p14:tracePt t="32399" x="1579563" y="2711450"/>
          <p14:tracePt t="32457" x="1397000" y="2684463"/>
          <p14:tracePt t="32515" x="1323975" y="2674938"/>
          <p14:tracePt t="32573" x="1316038" y="2667000"/>
          <p14:tracePt t="32631" x="1287463" y="2657475"/>
          <p14:tracePt t="32688" x="1270000" y="2657475"/>
          <p14:tracePt t="32746" x="1233488" y="2647950"/>
          <p14:tracePt t="32803" x="1223963" y="2647950"/>
          <p14:tracePt t="32861" x="1206500" y="2647950"/>
          <p14:tracePt t="33149" x="1206500" y="2667000"/>
          <p14:tracePt t="33207" x="1279525" y="2693988"/>
          <p14:tracePt t="33264" x="1296988" y="2693988"/>
          <p14:tracePt t="34681" x="1306513" y="2684463"/>
          <p14:tracePt t="34853" x="1316038" y="2684463"/>
          <p14:tracePt t="34910" x="1389063" y="2684463"/>
          <p14:tracePt t="34968" x="1479550" y="2693988"/>
          <p14:tracePt t="35026" x="1498600" y="2693988"/>
          <p14:tracePt t="35026" x="1506538" y="2693988"/>
          <p14:tracePt t="35086" x="1571625" y="2693988"/>
          <p14:tracePt t="35145" x="1608138" y="2693988"/>
          <p14:tracePt t="36118" x="1671638" y="2693988"/>
          <p14:tracePt t="36182" x="1754188" y="2693988"/>
          <p14:tracePt t="36239" x="1817688" y="2693988"/>
          <p14:tracePt t="36298" x="1863725" y="2703513"/>
          <p14:tracePt t="36355" x="1873250" y="2703513"/>
          <p14:tracePt t="36523" x="1881188" y="2703513"/>
          <p14:tracePt t="36581" x="1900238" y="2703513"/>
          <p14:tracePt t="36641" x="1917700" y="2703513"/>
          <p14:tracePt t="36698" x="1927225" y="2703513"/>
          <p14:tracePt t="36757" x="1963738" y="2711450"/>
          <p14:tracePt t="36815" x="1982788" y="2711450"/>
          <p14:tracePt t="36873" x="2000250" y="2711450"/>
          <p14:tracePt t="37560" x="1909763" y="2711450"/>
          <p14:tracePt t="37618" x="1698625" y="2711450"/>
          <p14:tracePt t="37677" x="1443038" y="2703513"/>
          <p14:tracePt t="37736" x="1323975" y="2703513"/>
          <p14:tracePt t="37797" x="1177925" y="2703513"/>
          <p14:tracePt t="37853" x="1004888" y="2703513"/>
          <p14:tracePt t="37911" x="912813" y="2703513"/>
          <p14:tracePt t="37971" x="822325" y="2711450"/>
          <p14:tracePt t="38030" x="666750" y="2747963"/>
          <p14:tracePt t="38088" x="612775" y="2767013"/>
          <p14:tracePt t="38148" x="603250" y="2767013"/>
          <p14:tracePt t="38206" x="584200" y="2784475"/>
          <p14:tracePt t="38264" x="520700" y="2820988"/>
          <p14:tracePt t="38323" x="493713" y="2830513"/>
          <p14:tracePt t="39766" x="576263" y="2830513"/>
          <p14:tracePt t="39824" x="849313" y="2830513"/>
          <p14:tracePt t="39883" x="904875" y="2830513"/>
          <p14:tracePt t="39941" x="931863" y="2849563"/>
          <p14:tracePt t="39999" x="977900" y="2867025"/>
          <p14:tracePt t="40118" x="995363" y="2867025"/>
          <p14:tracePt t="40176" x="1004888" y="2867025"/>
          <p14:tracePt t="40630" x="1014413" y="2876550"/>
          <p14:tracePt t="40687" x="1114425" y="3005138"/>
          <p14:tracePt t="40688" x="1123950" y="3013075"/>
          <p14:tracePt t="40746" x="1141413" y="3068638"/>
          <p14:tracePt t="40806" x="1187450" y="3141663"/>
          <p14:tracePt t="40865" x="1206500" y="3195638"/>
          <p14:tracePt t="40979" x="1223963" y="3151188"/>
          <p14:tracePt t="41039" x="1250950" y="3041650"/>
          <p14:tracePt t="41098" x="1270000" y="2940050"/>
          <p14:tracePt t="41154" x="1270000" y="2876550"/>
          <p14:tracePt t="41327" x="1279525" y="2867025"/>
          <p14:tracePt t="41384" x="1287463" y="2857500"/>
          <p14:tracePt t="41443" x="1452563" y="2857500"/>
          <p14:tracePt t="41501" x="1625600" y="2876550"/>
          <p14:tracePt t="41558" x="1781175" y="2876550"/>
          <p14:tracePt t="41616" x="1790700" y="2876550"/>
          <p14:tracePt t="41906" x="1817688" y="2913063"/>
          <p14:tracePt t="41966" x="1854200" y="3059113"/>
          <p14:tracePt t="42026" x="1854200" y="3078163"/>
          <p14:tracePt t="42084" x="1808163" y="3151188"/>
          <p14:tracePt t="42142" x="1727200" y="3187700"/>
          <p14:tracePt t="42199" x="1681163" y="3187700"/>
          <p14:tracePt t="42258" x="1635125" y="3187700"/>
          <p14:tracePt t="42314" x="1598613" y="3187700"/>
          <p14:tracePt t="42373" x="1470025" y="3168650"/>
          <p14:tracePt t="42429" x="1406525" y="3168650"/>
          <p14:tracePt t="42947" x="1433513" y="3168650"/>
          <p14:tracePt t="43005" x="1617663" y="3114675"/>
          <p14:tracePt t="43064" x="1625600" y="3114675"/>
          <p14:tracePt t="43183" x="1681163" y="3114675"/>
          <p14:tracePt t="43242" x="1754188" y="3105150"/>
          <p14:tracePt t="43414" x="1671638" y="3122613"/>
          <p14:tracePt t="43472" x="1443038" y="3151188"/>
          <p14:tracePt t="43529" x="1397000" y="3159125"/>
          <p14:tracePt t="43645" x="1617663" y="3141663"/>
          <p14:tracePt t="43704" x="1790700" y="3114675"/>
          <p14:tracePt t="43878" x="1735138" y="3122613"/>
          <p14:tracePt t="43937" x="1635125" y="3141663"/>
          <p14:tracePt t="44113" x="1681163" y="3122613"/>
          <p14:tracePt t="45138" x="1671638" y="3122613"/>
          <p14:tracePt t="45194" x="1625600" y="3132138"/>
          <p14:tracePt t="45252" x="1608138" y="3141663"/>
          <p14:tracePt t="45310" x="1598613" y="3141663"/>
          <p14:tracePt t="45367" x="1589088" y="3141663"/>
          <p14:tracePt t="45484" x="1608138" y="3141663"/>
          <p14:tracePt t="45543" x="1698625" y="3132138"/>
          <p14:tracePt t="45600" x="1808163" y="3095625"/>
          <p14:tracePt t="45657" x="1817688" y="3095625"/>
          <p14:tracePt t="48523" x="1690688" y="3141663"/>
          <p14:tracePt t="48581" x="1589088" y="3159125"/>
          <p14:tracePt t="48641" x="1479550" y="3168650"/>
          <p14:tracePt t="48700" x="1150938" y="3168650"/>
          <p14:tracePt t="48758" x="995363" y="3168650"/>
          <p14:tracePt t="48817" x="849313" y="3159125"/>
          <p14:tracePt t="48875" x="739775" y="3159125"/>
          <p14:tracePt t="48932" x="576263" y="3141663"/>
          <p14:tracePt t="48991" x="520700" y="3132138"/>
          <p14:tracePt t="49051" x="511175" y="3132138"/>
          <p14:tracePt t="49166" x="511175" y="3122613"/>
          <p14:tracePt t="49225" x="722313" y="3114675"/>
          <p14:tracePt t="49283" x="1214438" y="3159125"/>
          <p14:tracePt t="49341" x="1452563" y="3205163"/>
          <p14:tracePt t="49400" x="1535113" y="3214688"/>
          <p14:tracePt t="49457" x="1608138" y="3214688"/>
          <p14:tracePt t="49516" x="1662113" y="3214688"/>
          <p14:tracePt t="49574" x="1727200" y="3195638"/>
          <p14:tracePt t="49804" x="1717675" y="3195638"/>
          <p14:tracePt t="49862" x="1617663" y="3214688"/>
          <p14:tracePt t="49922" x="1579563" y="3224213"/>
          <p14:tracePt t="50094" x="1552575" y="3232150"/>
          <p14:tracePt t="50208" x="1543050" y="3232150"/>
          <p14:tracePt t="50442" x="1543050" y="3214688"/>
          <p14:tracePt t="50500" x="1562100" y="3187700"/>
          <p14:tracePt t="50557" x="1617663" y="3168650"/>
          <p14:tracePt t="50614" x="1681163" y="3132138"/>
          <p14:tracePt t="50674" x="1744663" y="3114675"/>
          <p14:tracePt t="50787" x="1781175" y="3095625"/>
          <p14:tracePt t="51018" x="1754188" y="3105150"/>
          <p14:tracePt t="51077" x="1625600" y="3132138"/>
          <p14:tracePt t="51140" x="1571625" y="3151188"/>
          <p14:tracePt t="51197" x="1562100" y="3151188"/>
          <p14:tracePt t="51425" x="1608138" y="3151188"/>
          <p14:tracePt t="51482" x="1671638" y="3141663"/>
          <p14:tracePt t="51483" x="1681163" y="3132138"/>
          <p14:tracePt t="51541" x="1717675" y="3122613"/>
          <p14:tracePt t="51597" x="1735138" y="3122613"/>
          <p14:tracePt t="51711" x="1754188" y="3114675"/>
          <p14:tracePt t="51885" x="1735138" y="3114675"/>
          <p14:tracePt t="51943" x="1654175" y="3141663"/>
          <p14:tracePt t="52002" x="1635125" y="3141663"/>
          <p14:tracePt t="52060" x="1617663" y="3141663"/>
          <p14:tracePt t="52120" x="1589088" y="3151188"/>
          <p14:tracePt t="52178" x="1579563" y="3151188"/>
          <p14:tracePt t="54114" x="1535113" y="3159125"/>
          <p14:tracePt t="54175" x="1343025" y="3187700"/>
          <p14:tracePt t="54234" x="1114425" y="3187700"/>
          <p14:tracePt t="54292" x="831850" y="3187700"/>
          <p14:tracePt t="54349" x="639763" y="3178175"/>
          <p14:tracePt t="54407" x="484188" y="3178175"/>
          <p14:tracePt t="54464" x="457200" y="3178175"/>
          <p14:tracePt t="56763" x="593725" y="3168650"/>
          <p14:tracePt t="56820" x="795338" y="3159125"/>
          <p14:tracePt t="56879" x="1022350" y="3159125"/>
          <p14:tracePt t="56937" x="1096963" y="3168650"/>
          <p14:tracePt t="56996" x="1123950" y="3178175"/>
          <p14:tracePt t="57112" x="1150938" y="3178175"/>
          <p14:tracePt t="57170" x="1177925" y="3178175"/>
          <p14:tracePt t="57229" x="1260475" y="3132138"/>
          <p14:tracePt t="57288" x="1279525" y="3114675"/>
          <p14:tracePt t="57518" x="1306513" y="3105150"/>
          <p14:tracePt t="57633" x="1333500" y="3105150"/>
          <p14:tracePt t="57749" x="1343025" y="3105150"/>
          <p14:tracePt t="57864" x="1360488" y="3105150"/>
          <p14:tracePt t="57921" x="1379538" y="3105150"/>
          <p14:tracePt t="59306" x="1370013" y="3105150"/>
          <p14:tracePt t="59359" x="1316038" y="3122613"/>
          <p14:tracePt t="59413" x="1279525" y="3132138"/>
          <p14:tracePt t="59635" x="1270000" y="3132138"/>
          <p14:tracePt t="59690" x="1196975" y="3151188"/>
          <p14:tracePt t="59748" x="968375" y="3224213"/>
          <p14:tracePt t="59806" x="776288" y="3305175"/>
          <p14:tracePt t="59862" x="739775" y="3324225"/>
          <p14:tracePt t="61630" x="749300" y="3297238"/>
          <p14:tracePt t="61687" x="758825" y="3287713"/>
          <p14:tracePt t="63921" x="730250" y="3305175"/>
          <p14:tracePt t="63978" x="712788" y="3324225"/>
          <p14:tracePt t="64034" x="712788" y="3333750"/>
          <p14:tracePt t="64092" x="703263" y="3360738"/>
          <p14:tracePt t="64151" x="693738" y="3387725"/>
          <p14:tracePt t="64437" x="795338" y="3451225"/>
          <p14:tracePt t="64495" x="922338" y="3487738"/>
          <p14:tracePt t="64556" x="949325" y="3497263"/>
          <p14:tracePt t="64612" x="985838" y="3516313"/>
          <p14:tracePt t="64670" x="1068388" y="3579813"/>
          <p14:tracePt t="64728" x="1169988" y="3662363"/>
          <p14:tracePt t="64787" x="1169988" y="3670300"/>
          <p14:tracePt t="65012" x="1169988" y="3679825"/>
          <p14:tracePt t="65071" x="1187450" y="3662363"/>
          <p14:tracePt t="65132" x="1260475" y="3589338"/>
          <p14:tracePt t="65189" x="1306513" y="3524250"/>
          <p14:tracePt t="65247" x="1316038" y="3524250"/>
          <p14:tracePt t="65591" x="1323975" y="3524250"/>
          <p14:tracePt t="65650" x="1333500" y="3543300"/>
          <p14:tracePt t="65822" x="1360488" y="3470275"/>
          <p14:tracePt t="65878" x="1360488" y="3460750"/>
          <p14:tracePt t="65995" x="1360488" y="3451225"/>
          <p14:tracePt t="66114" x="1389063" y="3460750"/>
          <p14:tracePt t="66173" x="1489075" y="3470275"/>
          <p14:tracePt t="66232" x="1562100" y="3470275"/>
          <p14:tracePt t="66291" x="1598613" y="3479800"/>
          <p14:tracePt t="66463" x="1617663" y="3479800"/>
          <p14:tracePt t="66521" x="1717675" y="3460750"/>
          <p14:tracePt t="66579" x="1800225" y="3414713"/>
          <p14:tracePt t="66638" x="1808163" y="3406775"/>
          <p14:tracePt t="70576" x="1800225" y="3414713"/>
          <p14:tracePt t="70635" x="1754188" y="3443288"/>
          <p14:tracePt t="70693" x="1727200" y="3470275"/>
          <p14:tracePt t="70752" x="1727200" y="3479800"/>
          <p14:tracePt t="71098" x="1717675" y="3487738"/>
          <p14:tracePt t="71329" x="1690688" y="3533775"/>
          <p14:tracePt t="71386" x="1671638" y="3543300"/>
          <p14:tracePt t="71444" x="1625600" y="3560763"/>
          <p14:tracePt t="71500" x="1506538" y="3560763"/>
          <p14:tracePt t="71559" x="1452563" y="3560763"/>
          <p14:tracePt t="71616" x="1406525" y="3560763"/>
          <p14:tracePt t="71673" x="1316038" y="3570288"/>
          <p14:tracePt t="71731" x="1279525" y="3570288"/>
          <p14:tracePt t="71789" x="1270000" y="3579813"/>
          <p14:tracePt t="72360" x="1323975" y="3570288"/>
          <p14:tracePt t="72417" x="1360488" y="3560763"/>
          <p14:tracePt t="72474" x="1370013" y="3552825"/>
          <p14:tracePt t="72817" x="1416050" y="3533775"/>
          <p14:tracePt t="72875" x="1462088" y="3506788"/>
          <p14:tracePt t="73051" x="1470025" y="3506788"/>
          <p14:tracePt t="73108" x="1479550" y="3506788"/>
          <p14:tracePt t="73167" x="1516063" y="3516313"/>
          <p14:tracePt t="73226" x="1543050" y="3524250"/>
          <p14:tracePt t="73284" x="1589088" y="3524250"/>
          <p14:tracePt t="73342" x="1625600" y="3516313"/>
          <p14:tracePt t="73401" x="1654175" y="3487738"/>
          <p14:tracePt t="73456" x="1662113" y="3460750"/>
          <p14:tracePt t="73515" x="1662113" y="3397250"/>
          <p14:tracePt t="73573" x="1662113" y="3351213"/>
          <p14:tracePt t="73632" x="1617663" y="3305175"/>
          <p14:tracePt t="73690" x="1562100" y="3268663"/>
          <p14:tracePt t="73750" x="1506538" y="3251200"/>
          <p14:tracePt t="73808" x="1452563" y="3241675"/>
          <p14:tracePt t="73867" x="1389063" y="3232150"/>
          <p14:tracePt t="73925" x="1316038" y="3241675"/>
          <p14:tracePt t="73984" x="1279525" y="3278188"/>
          <p14:tracePt t="74042" x="1279525" y="3351213"/>
          <p14:tracePt t="74100" x="1323975" y="3451225"/>
          <p14:tracePt t="74159" x="1425575" y="3487738"/>
          <p14:tracePt t="74216" x="1543050" y="3506788"/>
          <p14:tracePt t="74272" x="1625600" y="3516313"/>
          <p14:tracePt t="74331" x="1654175" y="3516313"/>
          <p14:tracePt t="74390" x="1690688" y="3506788"/>
          <p14:tracePt t="74449" x="1690688" y="3443288"/>
          <p14:tracePt t="74508" x="1690688" y="3351213"/>
          <p14:tracePt t="74567" x="1690688" y="3324225"/>
          <p14:tracePt t="74740" x="1690688" y="3314700"/>
          <p14:tracePt t="74796" x="1681163" y="3341688"/>
          <p14:tracePt t="74853" x="1671638" y="3387725"/>
          <p14:tracePt t="74911" x="1671638" y="3433763"/>
          <p14:tracePt t="75196" x="1681163" y="3443288"/>
          <p14:tracePt t="75254" x="1690688" y="3443288"/>
          <p14:tracePt t="75313" x="1698625" y="3443288"/>
          <p14:tracePt t="75371" x="1708150" y="3443288"/>
          <p14:tracePt t="75427" x="1754188" y="3443288"/>
          <p14:tracePt t="75484" x="1781175" y="3443288"/>
          <p14:tracePt t="75544" x="1808163" y="3443288"/>
          <p14:tracePt t="75600" x="1817688" y="3443288"/>
          <p14:tracePt t="76288" x="1790700" y="3451225"/>
          <p14:tracePt t="76747" x="1781175" y="3451225"/>
          <p14:tracePt t="77205" x="1771650" y="3460750"/>
          <p14:tracePt t="77375" x="1763713" y="3470275"/>
          <p14:tracePt t="77544" x="1735138" y="3387725"/>
          <p14:tracePt t="77602" x="1654175" y="3297238"/>
          <p14:tracePt t="77660" x="1608138" y="3241675"/>
          <p14:tracePt t="77719" x="1543050" y="3178175"/>
          <p14:tracePt t="77777" x="1516063" y="3168650"/>
          <p14:tracePt t="77834" x="1470025" y="3168650"/>
          <p14:tracePt t="77893" x="1370013" y="3232150"/>
          <p14:tracePt t="77950" x="1333500" y="3297238"/>
          <p14:tracePt t="78067" x="1352550" y="3297238"/>
          <p14:tracePt t="78126" x="1470025" y="3251200"/>
          <p14:tracePt t="78184" x="1552575" y="3224213"/>
          <p14:tracePt t="78246" x="1571625" y="3214688"/>
          <p14:tracePt t="78305" x="1635125" y="3287713"/>
          <p14:tracePt t="78362" x="1662113" y="3333750"/>
          <p14:tracePt t="78593" x="1662113" y="3351213"/>
          <p14:tracePt t="78649" x="1617663" y="3387725"/>
          <p14:tracePt t="78707" x="1579563" y="3460750"/>
          <p14:tracePt t="78763" x="1579563" y="3487738"/>
          <p14:tracePt t="78821" x="1579563" y="3497263"/>
          <p14:tracePt t="78879" x="1579563" y="3516313"/>
          <p14:tracePt t="78936" x="1579563" y="3524250"/>
          <p14:tracePt t="78995" x="1625600" y="3524250"/>
          <p14:tracePt t="79054" x="1681163" y="3524250"/>
          <p14:tracePt t="79055" x="1690688" y="3524250"/>
          <p14:tracePt t="79118" x="1754188" y="3524250"/>
          <p14:tracePt t="79175" x="1800225" y="3524250"/>
          <p14:tracePt t="79232" x="1854200" y="3506788"/>
          <p14:tracePt t="79625" x="1836738" y="3560763"/>
          <p14:tracePt t="79682" x="1817688" y="3633788"/>
          <p14:tracePt t="79741" x="1817688" y="3643313"/>
          <p14:tracePt t="80201" x="1808163" y="3652838"/>
          <p14:tracePt t="80375" x="1579563" y="3706813"/>
          <p14:tracePt t="80433" x="1452563" y="3725863"/>
          <p14:tracePt t="80492" x="1416050" y="3725863"/>
          <p14:tracePt t="80550" x="1287463" y="3716338"/>
          <p14:tracePt t="80607" x="1160463" y="3698875"/>
          <p14:tracePt t="80663" x="1068388" y="3689350"/>
          <p14:tracePt t="80721" x="931863" y="3670300"/>
          <p14:tracePt t="80780" x="912813" y="3662363"/>
          <p14:tracePt t="80839" x="858838" y="3662363"/>
          <p14:tracePt t="80897" x="822325" y="3662363"/>
          <p14:tracePt t="80957" x="803275" y="3662363"/>
          <p14:tracePt t="81015" x="785813" y="3662363"/>
          <p14:tracePt t="81074" x="766763" y="3662363"/>
          <p14:tracePt t="81250" x="758825" y="3662363"/>
          <p14:tracePt t="82678" x="722313" y="3662363"/>
          <p14:tracePt t="85131" x="766763" y="3633788"/>
          <p14:tracePt t="85191" x="839788" y="3616325"/>
          <p14:tracePt t="85249" x="1068388" y="3543300"/>
          <p14:tracePt t="85307" x="1150938" y="3460750"/>
          <p14:tracePt t="85367" x="1177925" y="3397250"/>
          <p14:tracePt t="85594" x="1187450" y="3414713"/>
          <p14:tracePt t="85594" x="1196975" y="3424238"/>
          <p14:tracePt t="85651" x="1206500" y="3497263"/>
          <p14:tracePt t="85709" x="1206500" y="3506788"/>
          <p14:tracePt t="85826" x="1214438" y="3506788"/>
          <p14:tracePt t="85886" x="1233488" y="3397250"/>
          <p14:tracePt t="85946" x="1260475" y="3297238"/>
          <p14:tracePt t="86003" x="1270000" y="3232150"/>
          <p14:tracePt t="86061" x="1270000" y="3205163"/>
          <p14:tracePt t="86120" x="1279525" y="3195638"/>
          <p14:tracePt t="86178" x="1287463" y="3187700"/>
          <p14:tracePt t="86233" x="1360488" y="3187700"/>
          <p14:tracePt t="86292" x="1608138" y="3195638"/>
          <p14:tracePt t="86349" x="1708150" y="3205163"/>
          <p14:tracePt t="86407" x="1735138" y="3205163"/>
          <p14:tracePt t="86463" x="1781175" y="3195638"/>
          <p14:tracePt t="86520" x="1800225" y="3195638"/>
          <p14:tracePt t="86579" x="1900238" y="3214688"/>
          <p14:tracePt t="86637" x="1963738" y="3232150"/>
          <p14:tracePt t="86923" x="1963738" y="3241675"/>
          <p14:tracePt t="88747" x="1954213" y="3260725"/>
          <p14:tracePt t="88805" x="1954213" y="3287713"/>
          <p14:tracePt t="88864" x="1954213" y="3314700"/>
          <p14:tracePt t="88923" x="1954213" y="3333750"/>
          <p14:tracePt t="88982" x="1946275" y="3370263"/>
          <p14:tracePt t="89039" x="1936750" y="3397250"/>
          <p14:tracePt t="89099" x="1917700" y="3433763"/>
          <p14:tracePt t="89157" x="1881188" y="3470275"/>
          <p14:tracePt t="89215" x="1854200" y="3506788"/>
          <p14:tracePt t="89274" x="1800225" y="3533775"/>
          <p14:tracePt t="89331" x="1727200" y="3552825"/>
          <p14:tracePt t="89389" x="1635125" y="3560763"/>
          <p14:tracePt t="89448" x="1462088" y="3597275"/>
          <p14:tracePt t="89506" x="1343025" y="3606800"/>
          <p14:tracePt t="89563" x="1270000" y="3606800"/>
          <p14:tracePt t="89619" x="1169988" y="3606800"/>
          <p14:tracePt t="89678" x="1104900" y="3579813"/>
          <p14:tracePt t="89735" x="1077913" y="3552825"/>
          <p14:tracePt t="89794" x="1058863" y="3479800"/>
          <p14:tracePt t="89852" x="1050925" y="3378200"/>
          <p14:tracePt t="89909" x="1050925" y="3305175"/>
          <p14:tracePt t="89969" x="1058863" y="3251200"/>
          <p14:tracePt t="90028" x="1150938" y="3214688"/>
          <p14:tracePt t="90085" x="1223963" y="3168650"/>
          <p14:tracePt t="90141" x="1316038" y="3151188"/>
          <p14:tracePt t="90198" x="1443038" y="3141663"/>
          <p14:tracePt t="90256" x="1625600" y="3141663"/>
          <p14:tracePt t="90313" x="1754188" y="3141663"/>
          <p14:tracePt t="90370" x="1873250" y="3187700"/>
          <p14:tracePt t="90428" x="1900238" y="3214688"/>
          <p14:tracePt t="90487" x="1927225" y="3214688"/>
          <p14:tracePt t="90545" x="1936750" y="3232150"/>
          <p14:tracePt t="90603" x="1946275" y="3333750"/>
          <p14:tracePt t="90662" x="1946275" y="3387725"/>
          <p14:tracePt t="90719" x="1946275" y="3406775"/>
          <p14:tracePt t="90777" x="1946275" y="3443288"/>
          <p14:tracePt t="90837" x="1936750" y="3460750"/>
          <p14:tracePt t="90895" x="1881188" y="3506788"/>
          <p14:tracePt t="90952" x="1781175" y="3560763"/>
          <p14:tracePt t="91011" x="1662113" y="3597275"/>
          <p14:tracePt t="91069" x="1470025" y="3616325"/>
          <p14:tracePt t="91130" x="1177925" y="3633788"/>
          <p14:tracePt t="91188" x="1087438" y="3633788"/>
          <p14:tracePt t="91242" x="1058863" y="3633788"/>
          <p14:tracePt t="91587" x="1096963" y="3625850"/>
          <p14:tracePt t="91645" x="1196975" y="3606800"/>
          <p14:tracePt t="91702" x="1260475" y="3606800"/>
          <p14:tracePt t="91760" x="1323975" y="3597275"/>
          <p14:tracePt t="91819" x="1360488" y="3570288"/>
          <p14:tracePt t="91876" x="1370013" y="3570288"/>
          <p14:tracePt t="91992" x="1379538" y="3560763"/>
          <p14:tracePt t="92050" x="1389063" y="3552825"/>
          <p14:tracePt t="92281" x="1397000" y="3543300"/>
          <p14:tracePt t="92340" x="1406525" y="3524250"/>
          <p14:tracePt t="92398" x="1406525" y="3516313"/>
          <p14:tracePt t="92858" x="1416050" y="3470275"/>
          <p14:tracePt t="92914" x="1416050" y="3460750"/>
          <p14:tracePt t="93145" x="1443038" y="3460750"/>
          <p14:tracePt t="93204" x="1462088" y="3460750"/>
          <p14:tracePt t="93261" x="1479550" y="3479800"/>
          <p14:tracePt t="93319" x="1506538" y="3506788"/>
          <p14:tracePt t="93377" x="1516063" y="3516313"/>
          <p14:tracePt t="93434" x="1525588" y="3524250"/>
          <p14:tracePt t="93605" x="1543050" y="3516313"/>
          <p14:tracePt t="93661" x="1781175" y="3433763"/>
          <p14:tracePt t="93720" x="1800225" y="3414713"/>
          <p14:tracePt t="94008" x="1800225" y="3406775"/>
          <p14:tracePt t="94066" x="1836738" y="3324225"/>
          <p14:tracePt t="94355" x="1881188" y="3333750"/>
          <p14:tracePt t="94412" x="1909763" y="3360738"/>
          <p14:tracePt t="94469" x="1963738" y="3397250"/>
          <p14:tracePt t="94526" x="1982788" y="3424238"/>
          <p14:tracePt t="94584" x="2000250" y="3443288"/>
          <p14:tracePt t="95100" x="1936750" y="3506788"/>
          <p14:tracePt t="95159" x="1854200" y="3589338"/>
          <p14:tracePt t="95217" x="1690688" y="3670300"/>
          <p14:tracePt t="95273" x="1360488" y="3716338"/>
          <p14:tracePt t="95332" x="968375" y="3743325"/>
          <p14:tracePt t="95388" x="576263" y="3771900"/>
          <p14:tracePt t="95447" x="547688" y="3771900"/>
          <p14:tracePt t="95504" x="392113" y="3816350"/>
          <p14:tracePt t="95562" x="384175" y="3816350"/>
          <p14:tracePt t="95902" x="392113" y="3798888"/>
          <p14:tracePt t="96133" x="401638" y="3798888"/>
          <p14:tracePt t="96250" x="520700" y="3752850"/>
          <p14:tracePt t="96308" x="584200" y="3735388"/>
          <p14:tracePt t="97850" x="584200" y="3752850"/>
          <p14:tracePt t="97908" x="593725" y="3762375"/>
          <p14:tracePt t="97968" x="620713" y="3789363"/>
          <p14:tracePt t="98025" x="739775" y="3898900"/>
          <p14:tracePt t="98084" x="812800" y="3981450"/>
          <p14:tracePt t="98142" x="977900" y="3963988"/>
          <p14:tracePt t="98199" x="1196975" y="3898900"/>
          <p14:tracePt t="98256" x="1316038" y="3881438"/>
          <p14:tracePt t="98316" x="1323975" y="3881438"/>
          <p14:tracePt t="98431" x="1370013" y="3927475"/>
          <p14:tracePt t="98487" x="1389063" y="3927475"/>
          <p14:tracePt t="103960" x="1214438" y="4000500"/>
          <p14:tracePt t="104019" x="904875" y="4073525"/>
          <p14:tracePt t="104081" x="649288" y="4044950"/>
          <p14:tracePt t="104139" x="484188" y="3908425"/>
          <p14:tracePt t="104197" x="282575" y="3589338"/>
          <p14:tracePt t="104255" x="246063" y="3260725"/>
          <p14:tracePt t="104315" x="274638" y="2940050"/>
          <p14:tracePt t="104371" x="374650" y="2584450"/>
          <p14:tracePt t="104431" x="438150" y="2455863"/>
          <p14:tracePt t="104490" x="493713" y="2374900"/>
          <p14:tracePt t="104548" x="566738" y="2346325"/>
          <p14:tracePt t="104607" x="649288" y="2328863"/>
          <p14:tracePt t="104665" x="739775" y="2328863"/>
          <p14:tracePt t="104721" x="749300" y="2328863"/>
          <p14:tracePt t="105181" x="839788" y="2338388"/>
          <p14:tracePt t="105237" x="868363" y="2355850"/>
          <p14:tracePt t="106893" x="858838" y="2346325"/>
          <p14:tracePt t="106950" x="822325" y="2338388"/>
          <p14:tracePt t="107017" x="785813" y="2338388"/>
          <p14:tracePt t="107074" x="722313" y="2346325"/>
          <p14:tracePt t="107130" x="649288" y="2374900"/>
          <p14:tracePt t="107189" x="539750" y="2438400"/>
          <p14:tracePt t="107247" x="447675" y="2492375"/>
          <p14:tracePt t="107304" x="392113" y="2547938"/>
          <p14:tracePt t="107363" x="374650" y="2601913"/>
          <p14:tracePt t="107419" x="355600" y="2747963"/>
          <p14:tracePt t="107480" x="338138" y="2930525"/>
          <p14:tracePt t="107537" x="338138" y="3059113"/>
          <p14:tracePt t="107596" x="338138" y="3214688"/>
          <p14:tracePt t="107652" x="338138" y="3333750"/>
          <p14:tracePt t="107711" x="338138" y="3424238"/>
          <p14:tracePt t="107772" x="384175" y="3552825"/>
          <p14:tracePt t="107829" x="484188" y="3652838"/>
          <p14:tracePt t="107887" x="685800" y="3716338"/>
          <p14:tracePt t="107946" x="849313" y="3762375"/>
          <p14:tracePt t="108003" x="995363" y="3771900"/>
          <p14:tracePt t="108004" x="1004888" y="3771900"/>
          <p14:tracePt t="108061" x="1177925" y="3771900"/>
          <p14:tracePt t="108119" x="1206500" y="3771900"/>
          <p14:tracePt t="108176" x="1214438" y="3771900"/>
          <p14:tracePt t="110848" x="1214438" y="3835400"/>
          <p14:tracePt t="110906" x="1206500" y="3871913"/>
          <p14:tracePt t="111025" x="1196975" y="3908425"/>
          <p14:tracePt t="111083" x="1187450" y="3935413"/>
          <p14:tracePt t="111935" x="1206500" y="3917950"/>
          <p14:tracePt t="111991" x="1250950" y="3844925"/>
          <p14:tracePt t="112050" x="1306513" y="3735388"/>
          <p14:tracePt t="112107" x="1316038" y="3698875"/>
          <p14:tracePt t="112166" x="1323975" y="3689350"/>
          <p14:tracePt t="112400" x="1323975" y="3725863"/>
          <p14:tracePt t="112455" x="1316038" y="3771900"/>
          <p14:tracePt t="112512" x="1316038" y="3808413"/>
          <p14:tracePt t="112568" x="1306513" y="3889375"/>
          <p14:tracePt t="112625" x="1306513" y="3935413"/>
          <p14:tracePt t="112681" x="1306513" y="3954463"/>
          <p14:tracePt t="113255" x="1296988" y="3963988"/>
          <p14:tracePt t="113829" x="1279525" y="3963988"/>
          <p14:tracePt t="113886" x="1250950" y="3963988"/>
          <p14:tracePt t="113944" x="1223963" y="3963988"/>
          <p14:tracePt t="114003" x="1196975" y="3963988"/>
          <p14:tracePt t="114062" x="1133475" y="3981450"/>
          <p14:tracePt t="114121" x="1096963" y="4008438"/>
          <p14:tracePt t="114178" x="1068388" y="4037013"/>
          <p14:tracePt t="114235" x="1058863" y="4044950"/>
          <p14:tracePt t="114293" x="1058863" y="4064000"/>
          <p14:tracePt t="114351" x="1058863" y="4100513"/>
          <p14:tracePt t="114409" x="1058863" y="4154488"/>
          <p14:tracePt t="114466" x="1077913" y="4173538"/>
          <p14:tracePt t="114525" x="1104900" y="4191000"/>
          <p14:tracePt t="114583" x="1160463" y="4246563"/>
          <p14:tracePt t="114643" x="1196975" y="4256088"/>
          <p14:tracePt t="114702" x="1243013" y="4256088"/>
          <p14:tracePt t="114761" x="1260475" y="4256088"/>
          <p14:tracePt t="114820" x="1333500" y="4246563"/>
          <p14:tracePt t="114880" x="1370013" y="4210050"/>
          <p14:tracePt t="114938" x="1406525" y="4164013"/>
          <p14:tracePt t="114944" x="1406525" y="4154488"/>
          <p14:tracePt t="115003" x="1416050" y="4081463"/>
          <p14:tracePt t="115061" x="1416050" y="4027488"/>
          <p14:tracePt t="115117" x="1416050" y="3990975"/>
          <p14:tracePt t="115175" x="1397000" y="3963988"/>
          <p14:tracePt t="115232" x="1360488" y="3944938"/>
          <p14:tracePt t="115289" x="1316038" y="3944938"/>
          <p14:tracePt t="115347" x="1279525" y="3944938"/>
          <p14:tracePt t="115405" x="1250950" y="3944938"/>
          <p14:tracePt t="115462" x="1187450" y="3971925"/>
          <p14:tracePt t="115519" x="1123950" y="4000500"/>
          <p14:tracePt t="115575" x="1114425" y="4008438"/>
          <p14:tracePt t="115632" x="1114425" y="4054475"/>
          <p14:tracePt t="115690" x="1114425" y="4117975"/>
          <p14:tracePt t="115750" x="1141413" y="4210050"/>
          <p14:tracePt t="115808" x="1150938" y="4219575"/>
          <p14:tracePt t="115868" x="1187450" y="4227513"/>
          <p14:tracePt t="115926" x="1260475" y="4227513"/>
          <p14:tracePt t="115988" x="1287463" y="4227513"/>
          <p14:tracePt t="116046" x="1323975" y="4219575"/>
          <p14:tracePt t="116103" x="1389063" y="4154488"/>
          <p14:tracePt t="116162" x="1389063" y="4110038"/>
          <p14:tracePt t="116220" x="1379538" y="4054475"/>
          <p14:tracePt t="116278" x="1287463" y="4008438"/>
          <p14:tracePt t="116337" x="1279525" y="4008438"/>
          <p14:tracePt t="116397" x="1223963" y="4017963"/>
          <p14:tracePt t="116458" x="1187450" y="4037013"/>
          <p14:tracePt t="116516" x="1160463" y="4064000"/>
          <p14:tracePt t="116577" x="1133475" y="4100513"/>
          <p14:tracePt t="116634" x="1114425" y="4183063"/>
          <p14:tracePt t="116692" x="1114425" y="4219575"/>
          <p14:tracePt t="116750" x="1114425" y="4246563"/>
          <p14:tracePt t="116809" x="1114425" y="4273550"/>
          <p14:tracePt t="117040" x="1114425" y="4283075"/>
          <p14:tracePt t="117096" x="1114425" y="4300538"/>
          <p14:tracePt t="117154" x="1133475" y="4310063"/>
          <p14:tracePt t="118461" x="1169988" y="4319588"/>
          <p14:tracePt t="118518" x="1306513" y="4383088"/>
          <p14:tracePt t="118574" x="1379538" y="4438650"/>
          <p14:tracePt t="118632" x="1406525" y="4456113"/>
          <p14:tracePt t="118691" x="1552575" y="4419600"/>
          <p14:tracePt t="118749" x="1589088" y="4402138"/>
          <p14:tracePt t="118808" x="1608138" y="4392613"/>
          <p14:tracePt t="118867" x="1625600" y="4373563"/>
          <p14:tracePt t="118926" x="1625600" y="4365625"/>
          <p14:tracePt t="118984" x="1625600" y="4356100"/>
          <p14:tracePt t="119042" x="1625600" y="4346575"/>
          <p14:tracePt t="119100" x="1625600" y="4319588"/>
          <p14:tracePt t="119159" x="1579563" y="4219575"/>
          <p14:tracePt t="119218" x="1543050" y="4127500"/>
          <p14:tracePt t="119335" x="1506538" y="4127500"/>
          <p14:tracePt t="119392" x="1498600" y="4127500"/>
          <p14:tracePt t="119563" x="1489075" y="4127500"/>
          <p14:tracePt t="119620" x="1479550" y="4117975"/>
          <p14:tracePt t="119679" x="1470025" y="4081463"/>
          <p14:tracePt t="119737" x="1443038" y="4008438"/>
          <p14:tracePt t="119797" x="1425575" y="3944938"/>
          <p14:tracePt t="119856" x="1416050" y="3898900"/>
          <p14:tracePt t="119914" x="1406525" y="3844925"/>
          <p14:tracePt t="119974" x="1397000" y="3808413"/>
          <p14:tracePt t="120538" x="1406525" y="3844925"/>
          <p14:tracePt t="120596" x="1433513" y="3908425"/>
          <p14:tracePt t="120656" x="1462088" y="4000500"/>
          <p14:tracePt t="120714" x="1470025" y="4064000"/>
          <p14:tracePt t="125171" x="1370013" y="4054475"/>
          <p14:tracePt t="125229" x="1352550" y="4044950"/>
          <p14:tracePt t="125288" x="1306513" y="4017963"/>
          <p14:tracePt t="125346" x="1250950" y="3990975"/>
          <p14:tracePt t="125404" x="1223963" y="3963988"/>
          <p14:tracePt t="125461" x="1169988" y="3889375"/>
          <p14:tracePt t="125518" x="1150938" y="3816350"/>
          <p14:tracePt t="125574" x="1133475" y="3706813"/>
          <p14:tracePt t="125634" x="1141413" y="3606800"/>
          <p14:tracePt t="125691" x="1187450" y="3524250"/>
          <p14:tracePt t="125750" x="1233488" y="3497263"/>
          <p14:tracePt t="125809" x="1343025" y="3470275"/>
          <p14:tracePt t="125867" x="1389063" y="3460750"/>
          <p14:tracePt t="125926" x="1433513" y="3460750"/>
          <p14:tracePt t="125987" x="1506538" y="3487738"/>
          <p14:tracePt t="126045" x="1589088" y="3516313"/>
          <p14:tracePt t="126103" x="1608138" y="3543300"/>
          <p14:tracePt t="126161" x="1635125" y="3589338"/>
          <p14:tracePt t="126219" x="1654175" y="3662363"/>
          <p14:tracePt t="126278" x="1654175" y="3735388"/>
          <p14:tracePt t="126337" x="1654175" y="3789363"/>
          <p14:tracePt t="126396" x="1625600" y="3852863"/>
          <p14:tracePt t="126454" x="1589088" y="3889375"/>
          <p14:tracePt t="126514" x="1535113" y="3908425"/>
          <p14:tracePt t="126572" x="1470025" y="3927475"/>
          <p14:tracePt t="126631" x="1416050" y="3935413"/>
          <p14:tracePt t="126631" x="1406525" y="3935413"/>
          <p14:tracePt t="126692" x="1360488" y="3935413"/>
          <p14:tracePt t="126749" x="1296988" y="3917950"/>
          <p14:tracePt t="126807" x="1270000" y="3889375"/>
          <p14:tracePt t="126864" x="1233488" y="3816350"/>
          <p14:tracePt t="126923" x="1206500" y="3725863"/>
          <p14:tracePt t="126984" x="1206500" y="3670300"/>
          <p14:tracePt t="127043" x="1206500" y="3633788"/>
          <p14:tracePt t="127101" x="1233488" y="3579813"/>
          <p14:tracePt t="127159" x="1270000" y="3552825"/>
          <p14:tracePt t="127218" x="1323975" y="3543300"/>
          <p14:tracePt t="127276" x="1425575" y="3543300"/>
          <p14:tracePt t="127334" x="1516063" y="3533775"/>
          <p14:tracePt t="127393" x="1571625" y="3533775"/>
          <p14:tracePt t="127452" x="1635125" y="3543300"/>
          <p14:tracePt t="127510" x="1671638" y="3560763"/>
          <p14:tracePt t="127569" x="1708150" y="3579813"/>
          <p14:tracePt t="127629" x="1735138" y="3625850"/>
          <p14:tracePt t="127688" x="1754188" y="3643313"/>
          <p14:tracePt t="127746" x="1754188" y="3679825"/>
          <p14:tracePt t="127802" x="1763713" y="3706813"/>
          <p14:tracePt t="127861" x="1763713" y="3762375"/>
          <p14:tracePt t="127919" x="1763713" y="3798888"/>
          <p14:tracePt t="127978" x="1763713" y="3816350"/>
          <p14:tracePt t="128037" x="1754188" y="3852863"/>
          <p14:tracePt t="128097" x="1717675" y="3908425"/>
          <p14:tracePt t="128152" x="1681163" y="3927475"/>
          <p14:tracePt t="128154" x="1671638" y="3927475"/>
          <p14:tracePt t="128211" x="1589088" y="3935413"/>
          <p14:tracePt t="128272" x="1479550" y="3944938"/>
          <p14:tracePt t="128329" x="1433513" y="3944938"/>
          <p14:tracePt t="128388" x="1397000" y="3954463"/>
          <p14:tracePt t="128447" x="1287463" y="3963988"/>
          <p14:tracePt t="128504" x="1223963" y="3971925"/>
          <p14:tracePt t="128734" x="1214438" y="3935413"/>
          <p14:tracePt t="128790" x="1214438" y="3917950"/>
          <p14:tracePt t="134881" x="1270000" y="3990975"/>
          <p14:tracePt t="134937" x="1470025" y="4054475"/>
          <p14:tracePt t="134995" x="1946275" y="4073525"/>
          <p14:tracePt t="135053" x="2347913" y="4008438"/>
          <p14:tracePt t="135053" x="2393950" y="3971925"/>
          <p14:tracePt t="135116" x="2686050" y="3570288"/>
          <p14:tracePt t="135174" x="2786063" y="3132138"/>
          <p14:tracePt t="135233" x="2786063" y="2830513"/>
          <p14:tracePt t="135233" x="2786063" y="2794000"/>
          <p14:tracePt t="135291" x="2768600" y="2684463"/>
          <p14:tracePt t="135349" x="2740025" y="2528888"/>
          <p14:tracePt t="135404" x="2732088" y="2392363"/>
          <p14:tracePt t="135465" x="2722563" y="2355850"/>
          <p14:tracePt t="135522" x="2713038" y="2309813"/>
          <p14:tracePt t="137640" x="2914650" y="2374900"/>
          <p14:tracePt t="137698" x="3078163" y="2411413"/>
          <p14:tracePt t="137756" x="3206750" y="2438400"/>
          <p14:tracePt t="137812" x="3270250" y="2447925"/>
          <p14:tracePt t="137813" x="3279775" y="2447925"/>
          <p14:tracePt t="137871" x="3352800" y="2447925"/>
          <p14:tracePt t="137928" x="3370263" y="2455863"/>
          <p14:tracePt t="137986" x="3416300" y="2455863"/>
          <p14:tracePt t="138047" x="3508375" y="2465388"/>
          <p14:tracePt t="138104" x="3516313" y="2465388"/>
          <p14:tracePt t="142895" x="3581400" y="2465388"/>
          <p14:tracePt t="142954" x="3625850" y="2455863"/>
          <p14:tracePt t="143013" x="3690938" y="2428875"/>
          <p14:tracePt t="143071" x="3836988" y="2401888"/>
          <p14:tracePt t="143131" x="3927475" y="2374900"/>
          <p14:tracePt t="143187" x="4019550" y="2355850"/>
          <p14:tracePt t="143246" x="4110038" y="2338388"/>
          <p14:tracePt t="143305" x="4202113" y="2338388"/>
          <p14:tracePt t="143364" x="4248150" y="2338388"/>
          <p14:tracePt t="143420" x="4330700" y="2346325"/>
          <p14:tracePt t="143481" x="4375150" y="2382838"/>
          <p14:tracePt t="143538" x="4403725" y="2411413"/>
          <p14:tracePt t="143593" x="4421188" y="2428875"/>
          <p14:tracePt t="143650" x="4430713" y="2447925"/>
          <p14:tracePt t="143709" x="4440238" y="2501900"/>
          <p14:tracePt t="143767" x="4448175" y="2520950"/>
          <p14:tracePt t="143828" x="4448175" y="2528888"/>
          <p14:tracePt t="143885" x="4448175" y="2574925"/>
          <p14:tracePt t="143944" x="4394200" y="2611438"/>
          <p14:tracePt t="144003" x="4338638" y="2620963"/>
          <p14:tracePt t="144061" x="4256088" y="2620963"/>
          <p14:tracePt t="144120" x="4219575" y="2620963"/>
          <p14:tracePt t="144179" x="4175125" y="2611438"/>
          <p14:tracePt t="144236" x="4073525" y="2601913"/>
          <p14:tracePt t="144293" x="4065588" y="2601913"/>
          <p14:tracePt t="144351" x="4019550" y="2593975"/>
          <p14:tracePt t="144408" x="4000500" y="2593975"/>
          <p14:tracePt t="144468" x="3973513" y="2574925"/>
          <p14:tracePt t="144526" x="3937000" y="2538413"/>
          <p14:tracePt t="144583" x="3919538" y="2520950"/>
          <p14:tracePt t="144698" x="3919538" y="2465388"/>
          <p14:tracePt t="144755" x="3927475" y="2411413"/>
          <p14:tracePt t="144813" x="3956050" y="2374900"/>
          <p14:tracePt t="144871" x="3992563" y="2338388"/>
          <p14:tracePt t="144930" x="4083050" y="2292350"/>
          <p14:tracePt t="144989" x="4156075" y="2282825"/>
          <p14:tracePt t="145050" x="4202113" y="2273300"/>
          <p14:tracePt t="145108" x="4275138" y="2282825"/>
          <p14:tracePt t="145167" x="4348163" y="2282825"/>
          <p14:tracePt t="145224" x="4430713" y="2301875"/>
          <p14:tracePt t="145282" x="4467225" y="2328863"/>
          <p14:tracePt t="145341" x="4503738" y="2355850"/>
          <p14:tracePt t="145400" x="4513263" y="2401888"/>
          <p14:tracePt t="145457" x="4513263" y="2484438"/>
          <p14:tracePt t="145515" x="4521200" y="2511425"/>
          <p14:tracePt t="145573" x="4521200" y="2557463"/>
          <p14:tracePt t="145631" x="4494213" y="2601913"/>
          <p14:tracePt t="145689" x="4457700" y="2630488"/>
          <p14:tracePt t="145748" x="4440238" y="2638425"/>
          <p14:tracePt t="145806" x="4338638" y="2667000"/>
          <p14:tracePt t="145865" x="4238625" y="2667000"/>
          <p14:tracePt t="145922" x="4156075" y="2667000"/>
          <p14:tracePt t="145983" x="4065588" y="2667000"/>
          <p14:tracePt t="146039" x="4029075" y="2667000"/>
          <p14:tracePt t="146096" x="3946525" y="2630488"/>
          <p14:tracePt t="146155" x="3890963" y="2601913"/>
          <p14:tracePt t="146213" x="3846513" y="2574925"/>
          <p14:tracePt t="146270" x="3836988" y="2547938"/>
          <p14:tracePt t="146328" x="3836988" y="2520950"/>
          <p14:tracePt t="146385" x="3846513" y="2447925"/>
          <p14:tracePt t="146443" x="3890963" y="2382838"/>
          <p14:tracePt t="146501" x="3956050" y="2338388"/>
          <p14:tracePt t="146561" x="4046538" y="2309813"/>
          <p14:tracePt t="146618" x="4110038" y="2301875"/>
          <p14:tracePt t="146676" x="4219575" y="2301875"/>
          <p14:tracePt t="146734" x="4321175" y="2301875"/>
          <p14:tracePt t="146792" x="4384675" y="2319338"/>
          <p14:tracePt t="146850" x="4430713" y="2346325"/>
          <p14:tracePt t="146908" x="4476750" y="2392363"/>
          <p14:tracePt t="146971" x="4503738" y="2438400"/>
          <p14:tracePt t="147030" x="4513263" y="2484438"/>
          <p14:tracePt t="147087" x="4513263" y="2538413"/>
          <p14:tracePt t="147145" x="4494213" y="2574925"/>
          <p14:tracePt t="147203" x="4476750" y="2593975"/>
          <p14:tracePt t="147259" x="4448175" y="2601913"/>
          <p14:tracePt t="147317" x="4411663" y="2611438"/>
          <p14:tracePt t="147373" x="4330700" y="2630488"/>
          <p14:tracePt t="147430" x="4256088" y="2630488"/>
          <p14:tracePt t="147488" x="4146550" y="2630488"/>
          <p14:tracePt t="147547" x="4073525" y="2620963"/>
          <p14:tracePt t="147606" x="4046538" y="2620963"/>
          <p14:tracePt t="147663" x="4000500" y="2620963"/>
          <p14:tracePt t="147720" x="3983038" y="2611438"/>
          <p14:tracePt t="147776" x="3963988" y="2611438"/>
          <p14:tracePt t="147835" x="3946525" y="2611438"/>
          <p14:tracePt t="148119" x="3973513" y="2601913"/>
          <p14:tracePt t="148177" x="4037013" y="2601913"/>
          <p14:tracePt t="148236" x="4056063" y="2601913"/>
          <p14:tracePt t="148466" x="4065588" y="2593975"/>
          <p14:tracePt t="148524" x="3992563" y="2593975"/>
          <p14:tracePt t="148580" x="3937000" y="2593975"/>
          <p14:tracePt t="148752" x="3919538" y="2593975"/>
          <p14:tracePt t="148922" x="3946525" y="2593975"/>
          <p14:tracePt t="148982" x="4046538" y="2593975"/>
          <p14:tracePt t="149040" x="4056063" y="2593975"/>
          <p14:tracePt t="149273" x="4056063" y="2601913"/>
          <p14:tracePt t="149331" x="3956050" y="2611438"/>
          <p14:tracePt t="149389" x="3890963" y="2620963"/>
          <p14:tracePt t="150133" x="3900488" y="2657475"/>
          <p14:tracePt t="150192" x="3919538" y="2711450"/>
          <p14:tracePt t="150249" x="3927475" y="2711450"/>
          <p14:tracePt t="150306" x="3937000" y="2711450"/>
          <p14:tracePt t="150591" x="3946525" y="2711450"/>
          <p14:tracePt t="150647" x="3983038" y="2711450"/>
          <p14:tracePt t="150706" x="3992563" y="2711450"/>
          <p14:tracePt t="150763" x="4019550" y="2711450"/>
          <p14:tracePt t="150822" x="4092575" y="2711450"/>
          <p14:tracePt t="150878" x="4211638" y="2711450"/>
          <p14:tracePt t="150937" x="4321175" y="2711450"/>
          <p14:tracePt t="150995" x="4411663" y="2711450"/>
          <p14:tracePt t="151054" x="4440238" y="2711450"/>
          <p14:tracePt t="151282" x="4403725" y="2711450"/>
          <p14:tracePt t="151339" x="4311650" y="2703513"/>
          <p14:tracePt t="151396" x="4248150" y="2693988"/>
          <p14:tracePt t="151453" x="4219575" y="2693988"/>
          <p14:tracePt t="151512" x="4183063" y="2693988"/>
          <p14:tracePt t="151971" x="4238625" y="2684463"/>
          <p14:tracePt t="152030" x="4330700" y="2684463"/>
          <p14:tracePt t="152087" x="4348163" y="2684463"/>
          <p14:tracePt t="152146" x="4367213" y="2684463"/>
          <p14:tracePt t="154479" x="4375150" y="2674938"/>
          <p14:tracePt t="154763" x="4375150" y="2711450"/>
          <p14:tracePt t="154823" x="4411663" y="2767013"/>
          <p14:tracePt t="154881" x="4494213" y="2803525"/>
          <p14:tracePt t="154939" x="4622800" y="2820988"/>
          <p14:tracePt t="154997" x="4759325" y="2830513"/>
          <p14:tracePt t="155056" x="4859338" y="2784475"/>
          <p14:tracePt t="155117" x="4905375" y="2740025"/>
          <p14:tracePt t="155176" x="4932363" y="2693988"/>
          <p14:tracePt t="155234" x="4932363" y="2638425"/>
          <p14:tracePt t="155291" x="4924425" y="2601913"/>
          <p14:tracePt t="155350" x="4868863" y="2538413"/>
          <p14:tracePt t="155406" x="4832350" y="2501900"/>
          <p14:tracePt t="155406" x="4832350" y="2492375"/>
          <p14:tracePt t="155466" x="4832350" y="2484438"/>
          <p14:tracePt t="156323" x="4822825" y="2474913"/>
          <p14:tracePt t="156719" x="4695825" y="2547938"/>
          <p14:tracePt t="156777" x="4494213" y="2574925"/>
          <p14:tracePt t="156836" x="4238625" y="2574925"/>
          <p14:tracePt t="156896" x="3973513" y="2574925"/>
          <p14:tracePt t="156955" x="3781425" y="2574925"/>
          <p14:tracePt t="157013" x="3662363" y="2574925"/>
          <p14:tracePt t="157071" x="3498850" y="2574925"/>
          <p14:tracePt t="157128" x="3425825" y="2574925"/>
          <p14:tracePt t="157188" x="3379788" y="2574925"/>
          <p14:tracePt t="157250" x="3362325" y="2574925"/>
          <p14:tracePt t="159536" x="3352800" y="2703513"/>
          <p14:tracePt t="159596" x="3352800" y="2922588"/>
          <p14:tracePt t="159654" x="3362325" y="3041650"/>
          <p14:tracePt t="159712" x="3389313" y="3105150"/>
          <p14:tracePt t="159773" x="3489325" y="3214688"/>
          <p14:tracePt t="159831" x="3654425" y="3333750"/>
          <p14:tracePt t="159889" x="3735388" y="3370263"/>
          <p14:tracePt t="159947" x="3773488" y="3378200"/>
          <p14:tracePt t="160062" x="3817938" y="3370263"/>
          <p14:tracePt t="160119" x="3863975" y="3314700"/>
          <p14:tracePt t="160177" x="3910013" y="3241675"/>
          <p14:tracePt t="160237" x="3910013" y="3232150"/>
          <p14:tracePt t="160296" x="3919538" y="3224213"/>
          <p14:tracePt t="160353" x="3927475" y="3214688"/>
          <p14:tracePt t="160409" x="3927475" y="3195638"/>
          <p14:tracePt t="160466" x="3937000" y="3187700"/>
          <p14:tracePt t="160521" x="3937000" y="3168650"/>
          <p14:tracePt t="160579" x="3946525" y="3132138"/>
          <p14:tracePt t="160637" x="3946525" y="3114675"/>
          <p14:tracePt t="160695" x="3956050" y="3105150"/>
          <p14:tracePt t="160808" x="3992563" y="3122613"/>
          <p14:tracePt t="160864" x="4037013" y="3141663"/>
          <p14:tracePt t="160923" x="4146550" y="3159125"/>
          <p14:tracePt t="160981" x="4211638" y="3159125"/>
          <p14:tracePt t="161039" x="4256088" y="3151188"/>
          <p14:tracePt t="161158" x="4348163" y="3151188"/>
          <p14:tracePt t="161215" x="4476750" y="3141663"/>
          <p14:tracePt t="161787" x="4521200" y="3141663"/>
          <p14:tracePt t="161844" x="4603750" y="3122613"/>
          <p14:tracePt t="161903" x="4630738" y="3105150"/>
          <p14:tracePt t="161962" x="4659313" y="3078163"/>
          <p14:tracePt t="162028" x="4676775" y="3068638"/>
          <p14:tracePt t="162764" x="4530725" y="3059113"/>
          <p14:tracePt t="162821" x="4056063" y="3059113"/>
          <p14:tracePt t="162880" x="3873500" y="2968625"/>
          <p14:tracePt t="162938" x="3854450" y="2922588"/>
          <p14:tracePt t="163052" x="3817938" y="2913063"/>
          <p14:tracePt t="163111" x="3735388" y="3013075"/>
          <p14:tracePt t="163170" x="3754438" y="3168650"/>
          <p14:tracePt t="163174" x="3790950" y="3187700"/>
          <p14:tracePt t="163233" x="3937000" y="3260725"/>
          <p14:tracePt t="163293" x="4102100" y="3260725"/>
          <p14:tracePt t="163351" x="4659313" y="3268663"/>
          <p14:tracePt t="163408" x="4695825" y="3268663"/>
          <p14:tracePt t="163465" x="4722813" y="3224213"/>
          <p14:tracePt t="163524" x="4740275" y="2976563"/>
          <p14:tracePt t="163581" x="4740275" y="2776538"/>
          <p14:tracePt t="163753" x="4776788" y="2803525"/>
          <p14:tracePt t="163809" x="4841875" y="2813050"/>
          <p14:tracePt t="163868" x="4951413" y="2747963"/>
          <p14:tracePt t="163926" x="5024438" y="2693988"/>
          <p14:tracePt t="164042" x="5097463" y="2776538"/>
          <p14:tracePt t="164105" x="5133975" y="2922588"/>
          <p14:tracePt t="164162" x="5133975" y="2959100"/>
          <p14:tracePt t="164219" x="5114925" y="2986088"/>
          <p14:tracePt t="164276" x="5087938" y="2995613"/>
          <p14:tracePt t="164332" x="4978400" y="3078163"/>
          <p14:tracePt t="164390" x="4951413" y="3122613"/>
          <p14:tracePt t="170914" x="4941888" y="3122613"/>
          <p14:tracePt t="172684" x="4932363" y="3122613"/>
          <p14:tracePt t="172800" x="4914900" y="3122613"/>
          <p14:tracePt t="173148" x="4905375" y="3122613"/>
          <p14:tracePt t="173205" x="4895850" y="3122613"/>
          <p14:tracePt t="173263" x="4859338" y="3114675"/>
          <p14:tracePt t="173322" x="4832350" y="3114675"/>
          <p14:tracePt t="173380" x="4805363" y="3114675"/>
          <p14:tracePt t="173437" x="4786313" y="3105150"/>
          <p14:tracePt t="173496" x="4740275" y="3095625"/>
          <p14:tracePt t="173554" x="4722813" y="3086100"/>
          <p14:tracePt t="173611" x="4713288" y="3078163"/>
          <p14:tracePt t="173725" x="4703763" y="3078163"/>
          <p14:tracePt t="173897" x="4695825" y="3078163"/>
          <p14:tracePt t="174068" x="4740275" y="3049588"/>
          <p14:tracePt t="174129" x="4878388" y="2995613"/>
          <p14:tracePt t="174189" x="4932363" y="2976563"/>
          <p14:tracePt t="174246" x="4987925" y="2968625"/>
          <p14:tracePt t="174305" x="5041900" y="2959100"/>
          <p14:tracePt t="174647" x="5041900" y="2949575"/>
          <p14:tracePt t="174707" x="5005388" y="2849563"/>
          <p14:tracePt t="174764" x="4987925" y="2813050"/>
          <p14:tracePt t="174821" x="4968875" y="2784475"/>
          <p14:tracePt t="174881" x="4924425" y="2711450"/>
          <p14:tracePt t="174938" x="4905375" y="2693988"/>
          <p14:tracePt t="174996" x="4895850" y="2693988"/>
          <p14:tracePt t="175229" x="4895850" y="2684463"/>
          <p14:tracePt t="175288" x="4832350" y="2674938"/>
          <p14:tracePt t="175345" x="4786313" y="2684463"/>
          <p14:tracePt t="175403" x="4732338" y="2703513"/>
          <p14:tracePt t="175462" x="4695825" y="2730500"/>
          <p14:tracePt t="175518" x="4667250" y="2747963"/>
          <p14:tracePt t="175920" x="4722813" y="2747963"/>
          <p14:tracePt t="175978" x="4805363" y="2776538"/>
          <p14:tracePt t="176039" x="4832350" y="2803525"/>
          <p14:tracePt t="176096" x="4859338" y="2867025"/>
          <p14:tracePt t="176154" x="4878388" y="2903538"/>
          <p14:tracePt t="176214" x="4887913" y="2949575"/>
          <p14:tracePt t="176271" x="4887913" y="2968625"/>
          <p14:tracePt t="176500" x="4813300" y="3005138"/>
          <p14:tracePt t="176558" x="4749800" y="3022600"/>
          <p14:tracePt t="176674" x="4740275" y="3022600"/>
          <p14:tracePt t="176969" x="4749800" y="3022600"/>
          <p14:tracePt t="177029" x="4822825" y="3041650"/>
          <p14:tracePt t="177087" x="4914900" y="3078163"/>
          <p14:tracePt t="177144" x="4978400" y="3086100"/>
          <p14:tracePt t="177203" x="5078413" y="3086100"/>
          <p14:tracePt t="177259" x="5160963" y="3059113"/>
          <p14:tracePt t="177318" x="5224463" y="2995613"/>
          <p14:tracePt t="177375" x="5243513" y="2876550"/>
          <p14:tracePt t="177434" x="5243513" y="2757488"/>
          <p14:tracePt t="177494" x="5216525" y="2657475"/>
          <p14:tracePt t="177551" x="5170488" y="2593975"/>
          <p14:tracePt t="177607" x="5106988" y="2528888"/>
          <p14:tracePt t="177665" x="5078413" y="2501900"/>
          <p14:tracePt t="177722" x="5033963" y="2484438"/>
          <p14:tracePt t="177780" x="4978400" y="2474913"/>
          <p14:tracePt t="177838" x="4960938" y="2474913"/>
          <p14:tracePt t="177895" x="4878388" y="2465388"/>
          <p14:tracePt t="177954" x="4841875" y="2455863"/>
          <p14:tracePt t="178013" x="4805363" y="2455863"/>
          <p14:tracePt t="178644" x="4887913" y="2455863"/>
          <p14:tracePt t="178702" x="4951413" y="2465388"/>
          <p14:tracePt t="178759" x="5133975" y="2557463"/>
          <p14:tracePt t="178818" x="5187950" y="2593975"/>
          <p14:tracePt t="178877" x="5224463" y="2657475"/>
          <p14:tracePt t="178933" x="5260975" y="2757488"/>
          <p14:tracePt t="178991" x="5280025" y="2820988"/>
          <p14:tracePt t="178992" x="5280025" y="2830513"/>
          <p14:tracePt t="179051" x="5280025" y="2930525"/>
          <p14:tracePt t="179114" x="5270500" y="3022600"/>
          <p14:tracePt t="179172" x="5260975" y="3049588"/>
          <p14:tracePt t="179515" x="5253038" y="3059113"/>
          <p14:tracePt t="179573" x="5224463" y="3059113"/>
          <p14:tracePt t="179631" x="5180013" y="3078163"/>
          <p14:tracePt t="179690" x="5133975" y="3095625"/>
          <p14:tracePt t="179804" x="5124450" y="3095625"/>
          <p14:tracePt t="180543" x="5106988" y="3086100"/>
          <p14:tracePt t="182441" x="5005388" y="3086100"/>
          <p14:tracePt t="182499" x="4932363" y="3095625"/>
          <p14:tracePt t="182557" x="4905375" y="3095625"/>
          <p14:tracePt t="182616" x="4841875" y="3095625"/>
          <p14:tracePt t="182675" x="4749800" y="3095625"/>
          <p14:tracePt t="182732" x="4749800" y="3086100"/>
          <p14:tracePt t="182790" x="4732338" y="3086100"/>
          <p14:tracePt t="182849" x="4695825" y="3086100"/>
          <p14:tracePt t="182906" x="4686300" y="3086100"/>
          <p14:tracePt t="183308" x="4686300" y="3078163"/>
          <p14:tracePt t="184564" x="4667250" y="3078163"/>
          <p14:tracePt t="184620" x="4649788" y="3078163"/>
          <p14:tracePt t="184677" x="4613275" y="3078163"/>
          <p14:tracePt t="184734" x="4530725" y="3078163"/>
          <p14:tracePt t="184793" x="4448175" y="3078163"/>
          <p14:tracePt t="184849" x="4367213" y="3078163"/>
          <p14:tracePt t="184909" x="4321175" y="3078163"/>
          <p14:tracePt t="184967" x="4275138" y="3086100"/>
          <p14:tracePt t="185024" x="4256088" y="3086100"/>
          <p14:tracePt t="185081" x="4183063" y="3086100"/>
          <p14:tracePt t="185082" x="4165600" y="3086100"/>
          <p14:tracePt t="185140" x="4056063" y="3086100"/>
          <p14:tracePt t="185199" x="4010025" y="3086100"/>
          <p14:tracePt t="185256" x="3992563" y="3086100"/>
          <p14:tracePt t="185315" x="3983038" y="3086100"/>
          <p14:tracePt t="185772" x="4129088" y="3086100"/>
          <p14:tracePt t="185831" x="4183063" y="3095625"/>
          <p14:tracePt t="185890" x="4229100" y="3105150"/>
          <p14:tracePt t="185948" x="4284663" y="3105150"/>
          <p14:tracePt t="186007" x="4348163" y="3114675"/>
          <p14:tracePt t="186066" x="4448175" y="3122613"/>
          <p14:tracePt t="186126" x="4503738" y="3122613"/>
          <p14:tracePt t="186184" x="4576763" y="3132138"/>
          <p14:tracePt t="186241" x="4630738" y="3141663"/>
          <p14:tracePt t="186300" x="4659313" y="3141663"/>
          <p14:tracePt t="186701" x="4521200" y="3141663"/>
          <p14:tracePt t="186759" x="4448175" y="3122613"/>
          <p14:tracePt t="186818" x="4394200" y="3114675"/>
          <p14:tracePt t="186876" x="4292600" y="3095625"/>
          <p14:tracePt t="186935" x="4248150" y="3086100"/>
          <p14:tracePt t="186993" x="4165600" y="3078163"/>
          <p14:tracePt t="187051" x="4129088" y="3068638"/>
          <p14:tracePt t="187052" x="4110038" y="3068638"/>
          <p14:tracePt t="187110" x="4073525" y="3068638"/>
          <p14:tracePt t="187171" x="4029075" y="3068638"/>
          <p14:tracePt t="187228" x="3992563" y="3068638"/>
          <p14:tracePt t="188087" x="3983038" y="3068638"/>
          <p14:tracePt t="188202" x="3973513" y="3068638"/>
          <p14:tracePt t="188432" x="3956050" y="3059113"/>
          <p14:tracePt t="188547" x="3946525" y="3022600"/>
          <p14:tracePt t="188548" x="3946525" y="3013075"/>
          <p14:tracePt t="188606" x="3946525" y="2949575"/>
          <p14:tracePt t="188664" x="3946525" y="2894013"/>
          <p14:tracePt t="188723" x="3946525" y="2857500"/>
          <p14:tracePt t="188779" x="3946525" y="2830513"/>
          <p14:tracePt t="188954" x="3946525" y="2820988"/>
          <p14:tracePt t="189010" x="3946525" y="2813050"/>
          <p14:tracePt t="189069" x="3946525" y="2803525"/>
          <p14:tracePt t="189184" x="3956050" y="2794000"/>
          <p14:tracePt t="189359" x="3963988" y="2784475"/>
          <p14:tracePt t="189418" x="4065588" y="2784475"/>
          <p14:tracePt t="189478" x="4238625" y="2784475"/>
          <p14:tracePt t="189535" x="4292600" y="2784475"/>
          <p14:tracePt t="189592" x="4348163" y="2784475"/>
          <p14:tracePt t="189649" x="4403725" y="2784475"/>
          <p14:tracePt t="189708" x="4457700" y="2794000"/>
          <p14:tracePt t="189766" x="4513263" y="2803525"/>
          <p14:tracePt t="189823" x="4521200" y="2803525"/>
          <p14:tracePt t="189879" x="4540250" y="2813050"/>
          <p14:tracePt t="190050" x="4549775" y="2820988"/>
          <p14:tracePt t="190112" x="4567238" y="2840038"/>
          <p14:tracePt t="190170" x="4567238" y="2867025"/>
          <p14:tracePt t="190228" x="4576763" y="2930525"/>
          <p14:tracePt t="190287" x="4576763" y="2949575"/>
          <p14:tracePt t="190343" x="4576763" y="2976563"/>
          <p14:tracePt t="190402" x="4576763" y="3005138"/>
          <p14:tracePt t="190458" x="4576763" y="3022600"/>
          <p14:tracePt t="190516" x="4576763" y="3032125"/>
          <p14:tracePt t="190572" x="4576763" y="3041650"/>
          <p14:tracePt t="190687" x="4576763" y="3049588"/>
          <p14:tracePt t="190745" x="4549775" y="3059113"/>
          <p14:tracePt t="190803" x="4484688" y="3059113"/>
          <p14:tracePt t="190861" x="4384675" y="3068638"/>
          <p14:tracePt t="190920" x="4292600" y="3086100"/>
          <p14:tracePt t="190980" x="4238625" y="3086100"/>
          <p14:tracePt t="191042" x="4202113" y="3086100"/>
          <p14:tracePt t="191098" x="4165600" y="3086100"/>
          <p14:tracePt t="191157" x="4119563" y="3086100"/>
          <p14:tracePt t="191215" x="4110038" y="3086100"/>
          <p14:tracePt t="191327" x="4102100" y="3086100"/>
          <p14:tracePt t="191674" x="4175125" y="3059113"/>
          <p14:tracePt t="191731" x="4275138" y="3049588"/>
          <p14:tracePt t="191789" x="4330700" y="3041650"/>
          <p14:tracePt t="191846" x="4403725" y="3049588"/>
          <p14:tracePt t="191906" x="4457700" y="3049588"/>
          <p14:tracePt t="191912" x="4484688" y="3049588"/>
          <p14:tracePt t="191970" x="4557713" y="3059113"/>
          <p14:tracePt t="191972" x="4567238" y="3059113"/>
          <p14:tracePt t="192029" x="4630738" y="3068638"/>
          <p14:tracePt t="192088" x="4686300" y="3078163"/>
          <p14:tracePt t="192144" x="4703763" y="3078163"/>
          <p14:tracePt t="192486" x="4740275" y="3032125"/>
          <p14:tracePt t="192544" x="4749800" y="2959100"/>
          <p14:tracePt t="192601" x="4749800" y="2940050"/>
          <p14:tracePt t="192660" x="4722813" y="2849563"/>
          <p14:tracePt t="192717" x="4703763" y="2794000"/>
          <p14:tracePt t="192774" x="4659313" y="2747963"/>
          <p14:tracePt t="192834" x="4613275" y="2703513"/>
          <p14:tracePt t="192892" x="4549775" y="2693988"/>
          <p14:tracePt t="192953" x="4513263" y="2693988"/>
          <p14:tracePt t="193011" x="4448175" y="2693988"/>
          <p14:tracePt t="193070" x="4357688" y="2703513"/>
          <p14:tracePt t="193128" x="4248150" y="2720975"/>
          <p14:tracePt t="193188" x="4183063" y="2740025"/>
          <p14:tracePt t="193243" x="4119563" y="2767013"/>
          <p14:tracePt t="193303" x="4056063" y="2784475"/>
          <p14:tracePt t="193360" x="4000500" y="2813050"/>
          <p14:tracePt t="193418" x="3992563" y="2830513"/>
          <p14:tracePt t="193477" x="3937000" y="2894013"/>
          <p14:tracePt t="193535" x="3927475" y="2940050"/>
          <p14:tracePt t="193594" x="3927475" y="2986088"/>
          <p14:tracePt t="193654" x="3956050" y="3068638"/>
          <p14:tracePt t="193712" x="3992563" y="3114675"/>
          <p14:tracePt t="193770" x="4029075" y="3141663"/>
          <p14:tracePt t="193829" x="4202113" y="3187700"/>
          <p14:tracePt t="193888" x="4338638" y="3205163"/>
          <p14:tracePt t="193945" x="4403725" y="3205163"/>
          <p14:tracePt t="194002" x="4513263" y="3205163"/>
          <p14:tracePt t="194061" x="4586288" y="3205163"/>
          <p14:tracePt t="194122" x="4649788" y="3187700"/>
          <p14:tracePt t="194181" x="4722813" y="3141663"/>
          <p14:tracePt t="194239" x="4759325" y="3114675"/>
          <p14:tracePt t="194298" x="4768850" y="3105150"/>
          <p14:tracePt t="194867" x="4768850" y="3095625"/>
          <p14:tracePt t="194924" x="4732338" y="3095625"/>
          <p14:tracePt t="194983" x="4476750" y="3132138"/>
          <p14:tracePt t="195042" x="4110038" y="3187700"/>
          <p14:tracePt t="195102" x="3581400" y="3324225"/>
          <p14:tracePt t="195161" x="3024188" y="3487738"/>
          <p14:tracePt t="195219" x="2511425" y="3706813"/>
          <p14:tracePt t="195279" x="2247900" y="3862388"/>
          <p14:tracePt t="195338" x="1909763" y="4164013"/>
          <p14:tracePt t="195394" x="1608138" y="4529138"/>
          <p14:tracePt t="195455" x="1333500" y="4857750"/>
          <p14:tracePt t="195455" x="1279525" y="4913313"/>
          <p14:tracePt t="195513" x="1022350" y="5149850"/>
          <p14:tracePt t="195570" x="858838" y="5414963"/>
          <p14:tracePt t="195627" x="739775" y="5634038"/>
          <p14:tracePt t="195687" x="612775" y="5835650"/>
          <p14:tracePt t="195745" x="593725" y="5862638"/>
          <p14:tracePt t="196262" x="584200" y="5862638"/>
          <p14:tracePt t="196725" x="584200" y="5853113"/>
          <p14:tracePt t="197249" x="557213" y="5945188"/>
          <p14:tracePt t="197307" x="511175" y="6054725"/>
          <p14:tracePt t="197366" x="493713" y="6108700"/>
          <p14:tracePt t="197424" x="465138" y="6181725"/>
          <p14:tracePt t="197482" x="447675" y="6254750"/>
          <p14:tracePt t="197541" x="420688" y="6327775"/>
          <p14:tracePt t="197601" x="411163" y="6373813"/>
          <p14:tracePt t="197657" x="411163" y="6429375"/>
          <p14:tracePt t="197716" x="411163" y="6510338"/>
          <p14:tracePt t="197776" x="411163" y="6538913"/>
          <p14:tracePt t="198062" x="411163" y="6546850"/>
          <p14:tracePt t="198121" x="428625" y="6583363"/>
          <p14:tracePt t="198178" x="438150" y="6592888"/>
          <p14:tracePt t="198234" x="457200" y="6602413"/>
          <p14:tracePt t="198460" x="501650" y="6602413"/>
          <p14:tracePt t="198516" x="539750" y="6602413"/>
          <p14:tracePt t="198631" x="547688" y="6602413"/>
          <p14:tracePt t="199147" x="557213" y="6602413"/>
          <p14:tracePt t="199203" x="557213" y="6583363"/>
          <p14:tracePt t="199262" x="557213" y="6556375"/>
          <p14:tracePt t="199377" x="566738" y="6546850"/>
          <p14:tracePt t="199435" x="566738" y="6519863"/>
          <p14:tracePt t="199493" x="576263" y="6483350"/>
          <p14:tracePt t="199612" x="576263" y="6473825"/>
          <p14:tracePt t="200476" x="639763" y="6437313"/>
          <p14:tracePt t="200532" x="776288" y="6383338"/>
          <p14:tracePt t="200592" x="868363" y="6364288"/>
          <p14:tracePt t="200649" x="885825" y="6356350"/>
          <p14:tracePt t="200877" x="895350" y="6364288"/>
          <p14:tracePt t="200935" x="895350" y="6429375"/>
          <p14:tracePt t="200995" x="895350" y="6465888"/>
          <p14:tracePt t="201116" x="895350" y="6473825"/>
          <p14:tracePt t="201229" x="931863" y="6483350"/>
          <p14:tracePt t="201288" x="1022350" y="6483350"/>
          <p14:tracePt t="201572" x="1104900" y="6437313"/>
          <p14:tracePt t="201629" x="1223963" y="6346825"/>
          <p14:tracePt t="201688" x="1260475" y="6319838"/>
          <p14:tracePt t="202260" x="1323975" y="6356350"/>
          <p14:tracePt t="202318" x="1462088" y="6446838"/>
          <p14:tracePt t="202377" x="1608138" y="6502400"/>
          <p14:tracePt t="202434" x="2019300" y="6638925"/>
          <p14:tracePt t="202494" x="2447925" y="6721475"/>
          <p14:tracePt t="202551" x="2878138" y="6757988"/>
          <p14:tracePt t="202607" x="3525838" y="6757988"/>
          <p14:tracePt t="202666" x="3836988" y="6757988"/>
          <p14:tracePt t="202840" x="3836988" y="6748463"/>
          <p14:tracePt t="202898" x="3817938" y="6692900"/>
          <p14:tracePt t="202959" x="3773488" y="6629400"/>
          <p14:tracePt t="203017" x="3735388" y="6602413"/>
          <p14:tracePt t="203075" x="3698875" y="6583363"/>
          <p14:tracePt t="203133" x="3625850" y="6556375"/>
          <p14:tracePt t="203191" x="3589338" y="6556375"/>
          <p14:tracePt t="203249" x="3571875" y="6546850"/>
          <p14:tracePt t="203422" x="3535363" y="6483350"/>
          <p14:tracePt t="203481" x="3516313" y="6456363"/>
          <p14:tracePt t="204457" x="3581400" y="6410325"/>
          <p14:tracePt t="204515" x="3617913" y="6400800"/>
          <p14:tracePt t="204573" x="3727450" y="6364288"/>
          <p14:tracePt t="204632" x="3773488" y="6356350"/>
          <p14:tracePt t="204690" x="3781425" y="6346825"/>
          <p14:tracePt t="204864" x="3800475" y="6356350"/>
          <p14:tracePt t="204920" x="3817938" y="6419850"/>
          <p14:tracePt t="204980" x="3817938" y="6492875"/>
          <p14:tracePt t="205037" x="3817938" y="6510338"/>
          <p14:tracePt t="205323" x="3836988" y="6519863"/>
          <p14:tracePt t="205379" x="3992563" y="6519863"/>
          <p14:tracePt t="205438" x="4056063" y="6519863"/>
          <p14:tracePt t="205494" x="4110038" y="6529388"/>
          <p14:tracePt t="205551" x="4138613" y="6529388"/>
          <p14:tracePt t="205837" x="4219575" y="6529388"/>
          <p14:tracePt t="206010" x="4229100" y="6519863"/>
          <p14:tracePt t="206182" x="4256088" y="6519863"/>
          <p14:tracePt t="206238" x="4292600" y="6510338"/>
          <p14:tracePt t="206297" x="4338638" y="6510338"/>
          <p14:tracePt t="206812" x="4375150" y="6519863"/>
          <p14:tracePt t="206871" x="4494213" y="6546850"/>
          <p14:tracePt t="206928" x="4503738" y="6546850"/>
          <p14:tracePt t="207044" x="4513263" y="6556375"/>
          <p14:tracePt t="207219" x="4521200" y="6556375"/>
          <p14:tracePt t="207284" x="4557713" y="6565900"/>
          <p14:tracePt t="207454" x="4649788" y="6565900"/>
          <p14:tracePt t="207512" x="4749800" y="6565900"/>
          <p14:tracePt t="207627" x="4759325" y="6565900"/>
          <p14:tracePt t="207855" x="4887913" y="6565900"/>
          <p14:tracePt t="207910" x="4932363" y="6556375"/>
          <p14:tracePt t="207969" x="4960938" y="6556375"/>
          <p14:tracePt t="209339" x="4968875" y="6546850"/>
          <p14:tracePt t="210588" x="4978400" y="6538913"/>
          <p14:tracePt t="210646" x="5005388" y="6556375"/>
          <p14:tracePt t="211224" x="4978400" y="6583363"/>
          <p14:tracePt t="211281" x="4968875" y="6565900"/>
          <p14:tracePt t="211966" x="4914900" y="6556375"/>
          <p14:tracePt t="212023" x="4887913" y="6556375"/>
          <p14:tracePt t="212080" x="4851400" y="6556375"/>
          <p14:tracePt t="212139" x="4786313" y="6556375"/>
          <p14:tracePt t="212198" x="4776788" y="6556375"/>
          <p14:tracePt t="212312" x="4768850" y="6556375"/>
          <p14:tracePt t="212424" x="4759325" y="6556375"/>
          <p14:tracePt t="212483" x="4503738" y="6556375"/>
          <p14:tracePt t="212540" x="4384675" y="6556375"/>
          <p14:tracePt t="212766" x="4375150" y="6556375"/>
          <p14:tracePt t="212825" x="4119563" y="6556375"/>
          <p14:tracePt t="212883" x="3727450" y="6556375"/>
          <p14:tracePt t="212941" x="3479800" y="6529388"/>
          <p14:tracePt t="212941" x="3452813" y="6529388"/>
          <p14:tracePt t="213000" x="3133725" y="6519863"/>
          <p14:tracePt t="213058" x="2978150" y="6519863"/>
          <p14:tracePt t="213119" x="2822575" y="6519863"/>
          <p14:tracePt t="213179" x="2566988" y="6519863"/>
          <p14:tracePt t="213238" x="2393950" y="6502400"/>
          <p14:tracePt t="213296" x="2238375" y="6502400"/>
          <p14:tracePt t="213356" x="2019300" y="6502400"/>
          <p14:tracePt t="213412" x="1808163" y="6492875"/>
          <p14:tracePt t="213470" x="1754188" y="6492875"/>
          <p14:tracePt t="213528" x="1717675" y="6483350"/>
          <p14:tracePt t="213753" x="1717675" y="6473825"/>
          <p14:tracePt t="213869" x="1863725" y="6473825"/>
          <p14:tracePt t="213926" x="2027238" y="6473825"/>
          <p14:tracePt t="213986" x="2182813" y="6473825"/>
          <p14:tracePt t="214045" x="2384425" y="6473825"/>
          <p14:tracePt t="214105" x="2557463" y="6483350"/>
          <p14:tracePt t="214164" x="2640013" y="6483350"/>
          <p14:tracePt t="214224" x="2768600" y="6502400"/>
          <p14:tracePt t="214282" x="2849563" y="6510338"/>
          <p14:tracePt t="214341" x="2932113" y="6510338"/>
          <p14:tracePt t="214398" x="2995613" y="6510338"/>
          <p14:tracePt t="214457" x="3087688" y="6510338"/>
          <p14:tracePt t="214516" x="3114675" y="6510338"/>
          <p14:tracePt t="214629" x="3032125" y="6510338"/>
          <p14:tracePt t="214686" x="2768600" y="6510338"/>
          <p14:tracePt t="214743" x="2530475" y="6510338"/>
          <p14:tracePt t="214799" x="2347913" y="6492875"/>
          <p14:tracePt t="214859" x="2228850" y="6483350"/>
          <p14:tracePt t="214859" x="2219325" y="6473825"/>
          <p14:tracePt t="214915" x="2136775" y="6473825"/>
          <p14:tracePt t="214973" x="2109788" y="6473825"/>
          <p14:tracePt t="215030" x="2100263" y="6473825"/>
          <p14:tracePt t="215311" x="2146300" y="6473825"/>
          <p14:tracePt t="215369" x="2165350" y="6473825"/>
          <p14:tracePt t="215426" x="2219325" y="6473825"/>
          <p14:tracePt t="215483" x="2255838" y="6473825"/>
          <p14:tracePt t="215768" x="2274888" y="6473825"/>
          <p14:tracePt t="215825" x="2347913" y="6492875"/>
          <p14:tracePt t="215883" x="2384425" y="6492875"/>
          <p14:tracePt t="215941" x="2393950" y="6492875"/>
          <p14:tracePt t="216452" x="2447925" y="6510338"/>
          <p14:tracePt t="216508" x="2511425" y="6519863"/>
          <p14:tracePt t="216566" x="2520950" y="6519863"/>
          <p14:tracePt t="216623" x="2540000" y="6538913"/>
          <p14:tracePt t="216681" x="2584450" y="6546850"/>
          <p14:tracePt t="216738" x="2603500" y="6546850"/>
          <p14:tracePt t="216798" x="2640013" y="6546850"/>
          <p14:tracePt t="216855" x="2776538" y="6556375"/>
          <p14:tracePt t="216912" x="2878138" y="6565900"/>
          <p14:tracePt t="216968" x="2987675" y="6565900"/>
          <p14:tracePt t="217024" x="3005138" y="6565900"/>
          <p14:tracePt t="217082" x="3041650" y="6575425"/>
          <p14:tracePt t="217144" x="3051175" y="6575425"/>
          <p14:tracePt t="217374" x="2859088" y="6575425"/>
          <p14:tracePt t="217430" x="2749550" y="6565900"/>
          <p14:tracePt t="217431" x="2732088" y="6565900"/>
          <p14:tracePt t="217491" x="2603500" y="6565900"/>
          <p14:tracePt t="217549" x="2576513" y="6565900"/>
          <p14:tracePt t="217606" x="2566988" y="6565900"/>
          <p14:tracePt t="217946" x="2484438" y="6565900"/>
          <p14:tracePt t="218005" x="2136775" y="6538913"/>
          <p14:tracePt t="218061" x="2055813" y="6529388"/>
          <p14:tracePt t="218178" x="2036763" y="6529388"/>
          <p14:tracePt t="218236" x="1963738" y="6556375"/>
          <p14:tracePt t="218295" x="1946275" y="6565900"/>
          <p14:tracePt t="218352" x="1909763" y="6565900"/>
          <p14:tracePt t="218411" x="1873250" y="6565900"/>
          <p14:tracePt t="218469" x="1836738" y="6565900"/>
          <p14:tracePt t="218528" x="1717675" y="6583363"/>
          <p14:tracePt t="218586" x="1662113" y="6592888"/>
          <p14:tracePt t="218935" x="1708150" y="6583363"/>
          <p14:tracePt t="218998" x="1808163" y="6565900"/>
          <p14:tracePt t="219057" x="2009775" y="6565900"/>
          <p14:tracePt t="219116" x="2228850" y="6565900"/>
          <p14:tracePt t="219172" x="2347913" y="6565900"/>
          <p14:tracePt t="219230" x="2457450" y="6565900"/>
          <p14:tracePt t="219289" x="2557463" y="6565900"/>
          <p14:tracePt t="219347" x="2620963" y="6565900"/>
          <p14:tracePt t="219405" x="2686050" y="6575425"/>
          <p14:tracePt t="219517" x="2703513" y="6575425"/>
          <p14:tracePt t="219575" x="2822575" y="6575425"/>
          <p14:tracePt t="219633" x="2941638" y="6575425"/>
          <p14:tracePt t="219691" x="2987675" y="6575425"/>
          <p14:tracePt t="219750" x="3005138" y="6583363"/>
          <p14:tracePt t="219864" x="3014663" y="6583363"/>
          <p14:tracePt t="219922" x="3087688" y="6575425"/>
          <p14:tracePt t="219984" x="3187700" y="6556375"/>
          <p14:tracePt t="220784" x="3197225" y="6546850"/>
          <p14:tracePt t="221132" x="3214688" y="6665913"/>
          <p14:tracePt t="221477" x="3206750" y="6638925"/>
          <p14:tracePt t="221536" x="3151188" y="6619875"/>
          <p14:tracePt t="221593" x="3141663" y="6629400"/>
          <p14:tracePt t="221652" x="3252788" y="6721475"/>
          <p14:tracePt t="221712" x="3498850" y="6775450"/>
          <p14:tracePt t="221770" x="3846513" y="6784975"/>
          <p14:tracePt t="221829" x="4484688" y="6738938"/>
          <p14:tracePt t="221884" x="4841875" y="6702425"/>
          <p14:tracePt t="221943" x="5097463" y="6546850"/>
          <p14:tracePt t="222001" x="5207000" y="6145213"/>
          <p14:tracePt t="222059" x="5224463" y="5899150"/>
          <p14:tracePt t="222065" x="5224463" y="5826125"/>
          <p14:tracePt t="222122" x="5106988" y="5616575"/>
          <p14:tracePt t="222182" x="4841875" y="5378450"/>
          <p14:tracePt t="222239" x="4430713" y="5178425"/>
          <p14:tracePt t="222294" x="3717925" y="4967288"/>
          <p14:tracePt t="222350" x="3024188" y="4694238"/>
          <p14:tracePt t="222406" x="2914650" y="4502150"/>
          <p14:tracePt t="222462" x="2868613" y="4292600"/>
          <p14:tracePt t="222521" x="2841625" y="4037013"/>
          <p14:tracePt t="222579" x="2895600" y="3633788"/>
          <p14:tracePt t="222640" x="3068638" y="3370263"/>
          <p14:tracePt t="222697" x="3206750" y="3224213"/>
          <p14:tracePt t="222754" x="3379788" y="3151188"/>
          <p14:tracePt t="222812" x="3508375" y="3105150"/>
          <p14:tracePt t="222870" x="3516313" y="3095625"/>
          <p14:tracePt t="223040" x="3508375" y="3114675"/>
          <p14:tracePt t="223101" x="3489325" y="3132138"/>
          <p14:tracePt t="223673" x="3581400" y="3068638"/>
          <p14:tracePt t="223727" x="3589338" y="3049588"/>
          <p14:tracePt t="223785" x="3598863" y="2986088"/>
          <p14:tracePt t="223844" x="3598863" y="2959100"/>
          <p14:tracePt t="223903" x="3598863" y="2886075"/>
          <p14:tracePt t="223960" x="3581400" y="2867025"/>
          <p14:tracePt t="224304" x="3552825" y="2886075"/>
          <p14:tracePt t="224757" x="3525838" y="2913063"/>
          <p14:tracePt t="225098" x="3516313" y="2922588"/>
          <p14:tracePt t="225741" x="3516313" y="2930525"/>
          <p14:tracePt t="225802" x="3489325" y="2976563"/>
          <p14:tracePt t="225860" x="3479800" y="3005138"/>
          <p14:tracePt t="225919" x="3452813" y="3078163"/>
          <p14:tracePt t="225978" x="3435350" y="3122613"/>
          <p14:tracePt t="226036" x="3425825" y="3151188"/>
          <p14:tracePt t="226041" x="3425825" y="3159125"/>
          <p14:tracePt t="226099" x="3406775" y="3251200"/>
          <p14:tracePt t="226158" x="3398838" y="3360738"/>
          <p14:tracePt t="226216" x="3435350" y="3443288"/>
          <p14:tracePt t="226275" x="3498850" y="3497263"/>
          <p14:tracePt t="226332" x="3571875" y="3524250"/>
          <p14:tracePt t="226390" x="3635375" y="3543300"/>
          <p14:tracePt t="226390" x="3671888" y="3560763"/>
          <p14:tracePt t="226449" x="3763963" y="3597275"/>
          <p14:tracePt t="226509" x="3800475" y="3606800"/>
          <p14:tracePt t="227085" x="3810000" y="3606800"/>
          <p14:tracePt t="227143" x="3817938" y="3616325"/>
          <p14:tracePt t="227547" x="3836988" y="3606800"/>
          <p14:tracePt t="227776" x="3854450" y="3597275"/>
          <p14:tracePt t="228230" x="3854450" y="3589338"/>
          <p14:tracePt t="228403" x="3854450" y="3570288"/>
          <p14:tracePt t="228461" x="3863975" y="3552825"/>
          <p14:tracePt t="228684" x="3873500" y="3543300"/>
          <p14:tracePt t="228741" x="3937000" y="3560763"/>
          <p14:tracePt t="228800" x="4037013" y="3597275"/>
          <p14:tracePt t="228800" x="4046538" y="3606800"/>
          <p14:tracePt t="229035" x="4092575" y="3606800"/>
          <p14:tracePt t="229093" x="4102100" y="3606800"/>
          <p14:tracePt t="229265" x="4129088" y="3606800"/>
          <p14:tracePt t="229324" x="4202113" y="3579813"/>
          <p14:tracePt t="229382" x="4211638" y="3570288"/>
          <p14:tracePt t="229554" x="4256088" y="3570288"/>
          <p14:tracePt t="229611" x="4311650" y="3570288"/>
          <p14:tracePt t="229669" x="4403725" y="3579813"/>
          <p14:tracePt t="229726" x="4411663" y="3579813"/>
          <p14:tracePt t="229783" x="4421188" y="3579813"/>
          <p14:tracePt t="229898" x="4467225" y="3579813"/>
          <p14:tracePt t="229957" x="4476750" y="3579813"/>
          <p14:tracePt t="230357" x="4484688" y="3579813"/>
          <p14:tracePt t="230413" x="4586288" y="3506788"/>
          <p14:tracePt t="230473" x="4594225" y="3497263"/>
          <p14:tracePt t="230762" x="4603750" y="3497263"/>
          <p14:tracePt t="230821" x="4613275" y="3533775"/>
          <p14:tracePt t="230880" x="4613275" y="3552825"/>
          <p14:tracePt t="230937" x="4613275" y="3560763"/>
          <p14:tracePt t="230997" x="4622800" y="3570288"/>
          <p14:tracePt t="231055" x="4713288" y="3533775"/>
          <p14:tracePt t="231116" x="4851400" y="3433763"/>
          <p14:tracePt t="231173" x="4887913" y="3406775"/>
          <p14:tracePt t="231627" x="4895850" y="3397250"/>
          <p14:tracePt t="231685" x="4960938" y="3314700"/>
          <p14:tracePt t="231745" x="4978400" y="3232150"/>
          <p14:tracePt t="231802" x="4978400" y="3224213"/>
          <p14:tracePt t="232089" x="4987925" y="3224213"/>
          <p14:tracePt t="232146" x="5024438" y="3378200"/>
          <p14:tracePt t="232205" x="5024438" y="3470275"/>
          <p14:tracePt t="232262" x="4997450" y="3497263"/>
          <p14:tracePt t="232320" x="4987925" y="3506788"/>
          <p14:tracePt t="232433" x="5024438" y="3443288"/>
          <p14:tracePt t="232489" x="5078413" y="3324225"/>
          <p14:tracePt t="232547" x="5106988" y="3232150"/>
          <p14:tracePt t="232603" x="5114925" y="3224213"/>
          <p14:tracePt t="232722" x="5133975" y="3232150"/>
          <p14:tracePt t="232779" x="5133975" y="3268663"/>
          <p14:tracePt t="232836" x="5106988" y="3314700"/>
          <p14:tracePt t="232894" x="5097463" y="3324225"/>
          <p14:tracePt t="232956" x="5097463" y="3341688"/>
          <p14:tracePt t="233013" x="5097463" y="3360738"/>
          <p14:tracePt t="233070" x="5114925" y="3360738"/>
          <p14:tracePt t="233128" x="5124450" y="3360738"/>
          <p14:tracePt t="233187" x="5143500" y="3341688"/>
          <p14:tracePt t="233243" x="5143500" y="3287713"/>
          <p14:tracePt t="233303" x="5133975" y="3260725"/>
          <p14:tracePt t="233360" x="5133975" y="3251200"/>
          <p14:tracePt t="233419" x="5151438" y="3241675"/>
          <p14:tracePt t="233594" x="5197475" y="3251200"/>
          <p14:tracePt t="233655" x="5260975" y="3297238"/>
          <p14:tracePt t="233711" x="5280025" y="3324225"/>
          <p14:tracePt t="233767" x="5280025" y="3370263"/>
          <p14:tracePt t="233826" x="5280025" y="3387725"/>
          <p14:tracePt t="233883" x="5280025" y="3406775"/>
          <p14:tracePt t="233939" x="5280025" y="3414713"/>
          <p14:tracePt t="234457" x="5280025" y="3424238"/>
          <p14:tracePt t="234517" x="5097463" y="3443288"/>
          <p14:tracePt t="234575" x="4905375" y="3451225"/>
          <p14:tracePt t="234633" x="4713288" y="3460750"/>
          <p14:tracePt t="234692" x="4484688" y="3470275"/>
          <p14:tracePt t="234749" x="4175125" y="3470275"/>
          <p14:tracePt t="234808" x="3992563" y="3470275"/>
          <p14:tracePt t="234867" x="3910013" y="3470275"/>
          <p14:tracePt t="234925" x="3773488" y="3470275"/>
          <p14:tracePt t="234984" x="3671888" y="3460750"/>
          <p14:tracePt t="235045" x="3562350" y="3451225"/>
          <p14:tracePt t="235102" x="3462338" y="3451225"/>
          <p14:tracePt t="235159" x="3443288" y="3451225"/>
          <p14:tracePt t="235731" x="3435350" y="3451225"/>
          <p14:tracePt t="235791" x="3406775" y="3433763"/>
          <p14:tracePt t="235848" x="3379788" y="3387725"/>
          <p14:tracePt t="235908" x="3362325" y="3378200"/>
          <p14:tracePt t="237111" x="3508375" y="3433763"/>
          <p14:tracePt t="237171" x="3900488" y="3589338"/>
          <p14:tracePt t="237229" x="4238625" y="3662363"/>
          <p14:tracePt t="237290" x="4549775" y="3670300"/>
          <p14:tracePt t="237349" x="4713288" y="3670300"/>
          <p14:tracePt t="237406" x="4859338" y="3652838"/>
          <p14:tracePt t="237465" x="4951413" y="3652838"/>
          <p14:tracePt t="237523" x="5014913" y="3633788"/>
          <p14:tracePt t="237581" x="5041900" y="3589338"/>
          <p14:tracePt t="237637" x="5051425" y="3533775"/>
          <p14:tracePt t="237695" x="5051425" y="3506788"/>
          <p14:tracePt t="237752" x="5033963" y="3460750"/>
          <p14:tracePt t="237810" x="5005388" y="3433763"/>
          <p14:tracePt t="237867" x="4997450" y="3424238"/>
          <p14:tracePt t="237925" x="4978400" y="3324225"/>
          <p14:tracePt t="237983" x="4951413" y="3241675"/>
          <p14:tracePt t="238042" x="4914900" y="3214688"/>
          <p14:tracePt t="238098" x="4776788" y="3205163"/>
          <p14:tracePt t="238156" x="4713288" y="3205163"/>
          <p14:tracePt t="238215" x="4649788" y="3205163"/>
          <p14:tracePt t="238276" x="4603750" y="3224213"/>
          <p14:tracePt t="238335" x="4567238" y="3297238"/>
          <p14:tracePt t="238393" x="4567238" y="3351213"/>
          <p14:tracePt t="238452" x="4567238" y="3406775"/>
          <p14:tracePt t="238511" x="4622800" y="3460750"/>
          <p14:tracePt t="238568" x="4667250" y="3470275"/>
          <p14:tracePt t="238626" x="4740275" y="3470275"/>
          <p14:tracePt t="238683" x="4822825" y="3460750"/>
          <p14:tracePt t="238740" x="4887913" y="3406775"/>
          <p14:tracePt t="238798" x="4924425" y="3351213"/>
          <p14:tracePt t="238858" x="4932363" y="3314700"/>
          <p14:tracePt t="238858" x="4932363" y="3305175"/>
          <p14:tracePt t="238915" x="4932363" y="3232150"/>
          <p14:tracePt t="238982" x="4924425" y="3141663"/>
          <p14:tracePt t="239040" x="4859338" y="3086100"/>
          <p14:tracePt t="239098" x="4805363" y="3078163"/>
          <p14:tracePt t="239155" x="4759325" y="3078163"/>
          <p14:tracePt t="239212" x="4703763" y="3086100"/>
          <p14:tracePt t="239269" x="4640263" y="3105150"/>
          <p14:tracePt t="239327" x="4567238" y="3168650"/>
          <p14:tracePt t="239385" x="4540250" y="3224213"/>
          <p14:tracePt t="239443" x="4521200" y="3305175"/>
          <p14:tracePt t="239499" x="4521200" y="3360738"/>
          <p14:tracePt t="239558" x="4530725" y="3433763"/>
          <p14:tracePt t="239616" x="4576763" y="3470275"/>
          <p14:tracePt t="239616" x="4586288" y="3470275"/>
          <p14:tracePt t="239677" x="4667250" y="3487738"/>
          <p14:tracePt t="239734" x="4749800" y="3497263"/>
          <p14:tracePt t="239793" x="4841875" y="3470275"/>
          <p14:tracePt t="239849" x="4887913" y="3414713"/>
          <p14:tracePt t="239908" x="4914900" y="3333750"/>
          <p14:tracePt t="239969" x="4924425" y="3251200"/>
          <p14:tracePt t="240028" x="4914900" y="3132138"/>
          <p14:tracePt t="240084" x="4895850" y="3114675"/>
          <p14:tracePt t="240142" x="4822825" y="3105150"/>
          <p14:tracePt t="240200" x="4740275" y="3105150"/>
          <p14:tracePt t="240260" x="4667250" y="3151188"/>
          <p14:tracePt t="240317" x="4594225" y="3195638"/>
          <p14:tracePt t="240376" x="4567238" y="3260725"/>
          <p14:tracePt t="240432" x="4549775" y="3333750"/>
          <p14:tracePt t="240492" x="4549775" y="3387725"/>
          <p14:tracePt t="240548" x="4594225" y="3460750"/>
          <p14:tracePt t="240606" x="4676775" y="3487738"/>
          <p14:tracePt t="240666" x="4768850" y="3497263"/>
          <p14:tracePt t="240725" x="4851400" y="3460750"/>
          <p14:tracePt t="240782" x="4887913" y="3424238"/>
          <p14:tracePt t="240842" x="4895850" y="3351213"/>
          <p14:tracePt t="240899" x="4905375" y="3268663"/>
          <p14:tracePt t="240959" x="4905375" y="3195638"/>
          <p14:tracePt t="241017" x="4878388" y="3151188"/>
          <p14:tracePt t="241076" x="4832350" y="3122613"/>
          <p14:tracePt t="241135" x="4786313" y="3122613"/>
          <p14:tracePt t="241194" x="4740275" y="3122613"/>
          <p14:tracePt t="241250" x="4676775" y="3132138"/>
          <p14:tracePt t="241310" x="4613275" y="3168650"/>
          <p14:tracePt t="241310" x="4613275" y="3178175"/>
          <p14:tracePt t="241368" x="4586288" y="3205163"/>
          <p14:tracePt t="241426" x="4557713" y="3268663"/>
          <p14:tracePt t="241484" x="4557713" y="3324225"/>
          <p14:tracePt t="241543" x="4567238" y="3378200"/>
          <p14:tracePt t="241600" x="4594225" y="3424238"/>
          <p14:tracePt t="241659" x="4630738" y="3460750"/>
          <p14:tracePt t="241717" x="4722813" y="3470275"/>
          <p14:tracePt t="241776" x="4749800" y="3470275"/>
          <p14:tracePt t="241835" x="4759325" y="3470275"/>
          <p14:tracePt t="242179" x="4686300" y="3487738"/>
          <p14:tracePt t="242239" x="4521200" y="3497263"/>
          <p14:tracePt t="242297" x="4311650" y="3516313"/>
          <p14:tracePt t="242354" x="4175125" y="3516313"/>
          <p14:tracePt t="242414" x="4010025" y="3516313"/>
          <p14:tracePt t="242471" x="3817938" y="3516313"/>
          <p14:tracePt t="242528" x="3790950" y="3516313"/>
          <p14:tracePt t="242644" x="3781425" y="3516313"/>
          <p14:tracePt t="242816" x="3773488" y="3516313"/>
          <p14:tracePt t="242931" x="3810000" y="3487738"/>
          <p14:tracePt t="242989" x="3883025" y="3487738"/>
          <p14:tracePt t="243047" x="3919538" y="3487738"/>
          <p14:tracePt t="243225" x="3890963" y="3497263"/>
          <p14:tracePt t="243284" x="3790950" y="3497263"/>
          <p14:tracePt t="243284" x="3781425" y="3497263"/>
          <p14:tracePt t="243343" x="3744913" y="3497263"/>
          <p14:tracePt t="243401" x="3735388" y="3497263"/>
          <p14:tracePt t="243627" x="3817938" y="3497263"/>
          <p14:tracePt t="243686" x="3919538" y="3506788"/>
          <p14:tracePt t="244604" x="3900488" y="3506788"/>
          <p14:tracePt t="244662" x="3890963" y="3506788"/>
          <p14:tracePt t="244778" x="3883025" y="3506788"/>
          <p14:tracePt t="245125" x="3890963" y="3506788"/>
          <p14:tracePt t="245184" x="4010025" y="3516313"/>
          <p14:tracePt t="245248" x="4110038" y="3533775"/>
          <p14:tracePt t="245307" x="4219575" y="3533775"/>
          <p14:tracePt t="245364" x="4302125" y="3533775"/>
          <p14:tracePt t="245422" x="4348163" y="3524250"/>
          <p14:tracePt t="245479" x="4384675" y="3516313"/>
          <p14:tracePt t="245594" x="4384675" y="3506788"/>
          <p14:tracePt t="245650" x="4384675" y="3497263"/>
          <p14:tracePt t="245708" x="4211638" y="3497263"/>
          <p14:tracePt t="245765" x="4037013" y="3487738"/>
          <p14:tracePt t="245822" x="3992563" y="3487738"/>
          <p14:tracePt t="246115" x="3854450" y="3487738"/>
          <p14:tracePt t="246171" x="3662363" y="3516313"/>
          <p14:tracePt t="246229" x="3379788" y="3560763"/>
          <p14:tracePt t="246286" x="3297238" y="3606800"/>
          <p14:tracePt t="246286" x="3279775" y="3606800"/>
          <p14:tracePt t="246343" x="3233738" y="3662363"/>
          <p14:tracePt t="246402" x="3206750" y="3725863"/>
          <p14:tracePt t="246460" x="3206750" y="3798888"/>
          <p14:tracePt t="246516" x="3316288" y="3927475"/>
          <p14:tracePt t="246573" x="3370263" y="3944938"/>
          <p14:tracePt t="247040" x="3362325" y="3944938"/>
          <p14:tracePt t="247340" x="3389313" y="3954463"/>
          <p14:tracePt t="247397" x="3963988" y="4027488"/>
          <p14:tracePt t="247457" x="4348163" y="4027488"/>
          <p14:tracePt t="247516" x="4430713" y="4017963"/>
          <p14:tracePt t="247574" x="4503738" y="3944938"/>
          <p14:tracePt t="247632" x="4521200" y="3898900"/>
          <p14:tracePt t="247691" x="4567238" y="3825875"/>
          <p14:tracePt t="247749" x="4630738" y="3762375"/>
          <p14:tracePt t="247808" x="4667250" y="3743325"/>
          <p14:tracePt t="247866" x="4732338" y="3743325"/>
          <p14:tracePt t="247923" x="4786313" y="3743325"/>
          <p14:tracePt t="247982" x="4795838" y="3743325"/>
          <p14:tracePt t="248214" x="4822825" y="3716338"/>
          <p14:tracePt t="248499" x="4822825" y="3825875"/>
          <p14:tracePt t="248558" x="4822825" y="3927475"/>
          <p14:tracePt t="248615" x="4822825" y="3935413"/>
          <p14:tracePt t="248785" x="4822825" y="3944938"/>
          <p14:tracePt t="249076" x="4813300" y="3944938"/>
          <p14:tracePt t="249360" x="4805363" y="3944938"/>
          <p14:tracePt t="251362" x="4630738" y="3935413"/>
          <p14:tracePt t="251421" x="4430713" y="3935413"/>
          <p14:tracePt t="251478" x="4037013" y="3889375"/>
          <p14:tracePt t="251536" x="3817938" y="3844925"/>
          <p14:tracePt t="251595" x="3727450" y="3825875"/>
          <p14:tracePt t="251651" x="3581400" y="3808413"/>
          <p14:tracePt t="251710" x="3562350" y="3808413"/>
          <p14:tracePt t="251768" x="3535363" y="3808413"/>
          <p14:tracePt t="251826" x="3525838" y="3808413"/>
          <p14:tracePt t="252633" x="3516313" y="3798888"/>
          <p14:tracePt t="252689" x="3516313" y="3779838"/>
          <p14:tracePt t="252746" x="3508375" y="3752850"/>
          <p14:tracePt t="252918" x="3508375" y="3743325"/>
          <p14:tracePt t="254136" x="3608388" y="3835400"/>
          <p14:tracePt t="254429" x="3644900" y="3798888"/>
          <p14:tracePt t="254486" x="3644900" y="3789363"/>
          <p14:tracePt t="254545" x="3644900" y="3779838"/>
          <p14:tracePt t="254602" x="3662363" y="3852863"/>
          <p14:tracePt t="254661" x="3698875" y="3898900"/>
          <p14:tracePt t="254717" x="3754438" y="3898900"/>
          <p14:tracePt t="254777" x="3937000" y="3908425"/>
          <p14:tracePt t="254834" x="4037013" y="3917950"/>
          <p14:tracePt t="254893" x="4056063" y="3917950"/>
          <p14:tracePt t="255010" x="4119563" y="3954463"/>
          <p14:tracePt t="255068" x="4156075" y="3990975"/>
          <p14:tracePt t="255128" x="4165600" y="4008438"/>
          <p14:tracePt t="255304" x="4046538" y="3908425"/>
          <p14:tracePt t="255362" x="3873500" y="3871913"/>
          <p14:tracePt t="255421" x="3727450" y="3871913"/>
          <p14:tracePt t="255478" x="3635375" y="3944938"/>
          <p14:tracePt t="255537" x="3617913" y="4027488"/>
          <p14:tracePt t="255593" x="3671888" y="4191000"/>
          <p14:tracePt t="255653" x="3763963" y="4264025"/>
          <p14:tracePt t="255711" x="3863975" y="4292600"/>
          <p14:tracePt t="255770" x="3983038" y="4300538"/>
          <p14:tracePt t="255828" x="4073525" y="4300538"/>
          <p14:tracePt t="255886" x="4156075" y="4246563"/>
          <p14:tracePt t="255944" x="4183063" y="4219575"/>
          <p14:tracePt t="256004" x="4202113" y="4164013"/>
          <p14:tracePt t="256061" x="4202113" y="4110038"/>
          <p14:tracePt t="256126" x="4211638" y="4037013"/>
          <p14:tracePt t="256184" x="4211638" y="3990975"/>
          <p14:tracePt t="256243" x="4129088" y="3954463"/>
          <p14:tracePt t="256300" x="3963988" y="3935413"/>
          <p14:tracePt t="256356" x="3846513" y="3935413"/>
          <p14:tracePt t="256415" x="3781425" y="3971925"/>
          <p14:tracePt t="256472" x="3727450" y="4017963"/>
          <p14:tracePt t="256530" x="3698875" y="4081463"/>
          <p14:tracePt t="256587" x="3708400" y="4173538"/>
          <p14:tracePt t="256644" x="3790950" y="4227513"/>
          <p14:tracePt t="256705" x="3956050" y="4264025"/>
          <p14:tracePt t="256762" x="4083050" y="4300538"/>
          <p14:tracePt t="256821" x="4156075" y="4300538"/>
          <p14:tracePt t="256822" x="4175125" y="4300538"/>
          <p14:tracePt t="256880" x="4211638" y="4292600"/>
          <p14:tracePt t="256936" x="4248150" y="4273550"/>
          <p14:tracePt t="257280" x="4256088" y="4273550"/>
          <p14:tracePt t="257338" x="4338638" y="4337050"/>
          <p14:tracePt t="257396" x="4440238" y="4383088"/>
          <p14:tracePt t="257456" x="4467225" y="4402138"/>
          <p14:tracePt t="257630" x="4484688" y="4402138"/>
          <p14:tracePt t="257919" x="4494213" y="4402138"/>
          <p14:tracePt t="258091" x="4521200" y="4373563"/>
          <p14:tracePt t="258431" x="4521200" y="4356100"/>
          <p14:tracePt t="258488" x="4521200" y="4346575"/>
          <p14:tracePt t="259235" x="4513263" y="4346575"/>
          <p14:tracePt t="259292" x="4484688" y="4310063"/>
          <p14:tracePt t="259349" x="4467225" y="4292600"/>
          <p14:tracePt t="259406" x="4457700" y="4283075"/>
          <p14:tracePt t="259925" x="4476750" y="4300538"/>
          <p14:tracePt t="259983" x="4567238" y="4337050"/>
          <p14:tracePt t="260217" x="4576763" y="4346575"/>
          <p14:tracePt t="260674" x="4567238" y="4319588"/>
          <p14:tracePt t="260730" x="4557713" y="4292600"/>
          <p14:tracePt t="260849" x="4557713" y="4283075"/>
          <p14:tracePt t="260965" x="4557713" y="4273550"/>
          <p14:tracePt t="261198" x="4586288" y="4264025"/>
          <p14:tracePt t="261253" x="4659313" y="4264025"/>
          <p14:tracePt t="261311" x="4732338" y="4273550"/>
          <p14:tracePt t="261369" x="4740275" y="4273550"/>
          <p14:tracePt t="261428" x="4768850" y="4283075"/>
          <p14:tracePt t="261601" x="4786313" y="4283075"/>
          <p14:tracePt t="261660" x="4868863" y="4283075"/>
          <p14:tracePt t="261717" x="4895850" y="4283075"/>
          <p14:tracePt t="261775" x="4932363" y="4283075"/>
          <p14:tracePt t="261833" x="4951413" y="4283075"/>
          <p14:tracePt t="264686" x="4978400" y="4283075"/>
          <p14:tracePt t="264744" x="4987925" y="4273550"/>
          <p14:tracePt t="264918" x="5005388" y="4273550"/>
          <p14:tracePt t="265094" x="4932363" y="4273550"/>
          <p14:tracePt t="265151" x="4832350" y="4256088"/>
          <p14:tracePt t="265151" x="4813300" y="4256088"/>
          <p14:tracePt t="265210" x="4732338" y="4256088"/>
          <p14:tracePt t="265267" x="4549775" y="4256088"/>
          <p14:tracePt t="265325" x="4503738" y="4256088"/>
          <p14:tracePt t="265612" x="4567238" y="4246563"/>
          <p14:tracePt t="265669" x="4851400" y="4246563"/>
          <p14:tracePt t="265727" x="4968875" y="4237038"/>
          <p14:tracePt t="265784" x="4997450" y="4237038"/>
          <p14:tracePt t="265844" x="5014913" y="4237038"/>
          <p14:tracePt t="266020" x="4914900" y="4246563"/>
          <p14:tracePt t="266079" x="4813300" y="4246563"/>
          <p14:tracePt t="266140" x="4676775" y="4246563"/>
          <p14:tracePt t="266196" x="4513263" y="4246563"/>
          <p14:tracePt t="266253" x="4494213" y="4237038"/>
          <p14:tracePt t="269393" x="4484688" y="4227513"/>
          <p14:tracePt t="271637" x="4484688" y="4219575"/>
          <p14:tracePt t="271757" x="4476750" y="4219575"/>
          <p14:tracePt t="271815" x="4457700" y="4237038"/>
          <p14:tracePt t="273944" x="4457700" y="4246563"/>
          <p14:tracePt t="274009" x="4430713" y="4246563"/>
          <p14:tracePt t="274065" x="4411663" y="4246563"/>
          <p14:tracePt t="274124" x="4394200" y="4246563"/>
          <p14:tracePt t="274182" x="4357688" y="4246563"/>
          <p14:tracePt t="274240" x="4321175" y="4246563"/>
          <p14:tracePt t="274298" x="4265613" y="4246563"/>
          <p14:tracePt t="274357" x="4248150" y="4246563"/>
          <p14:tracePt t="274414" x="4219575" y="4246563"/>
          <p14:tracePt t="274472" x="4192588" y="4246563"/>
          <p14:tracePt t="274528" x="4165600" y="4246563"/>
          <p14:tracePt t="274588" x="4110038" y="4246563"/>
          <p14:tracePt t="274646" x="4092575" y="4246563"/>
          <p14:tracePt t="274705" x="4000500" y="4246563"/>
          <p14:tracePt t="274765" x="3937000" y="4246563"/>
          <p14:tracePt t="274824" x="3890963" y="4246563"/>
          <p14:tracePt t="276322" x="3883025" y="4246563"/>
          <p14:tracePt t="276547" x="3863975" y="4246563"/>
          <p14:tracePt t="276664" x="3836988" y="4246563"/>
          <p14:tracePt t="276720" x="3817938" y="4227513"/>
          <p14:tracePt t="276779" x="3790950" y="4154488"/>
          <p14:tracePt t="276836" x="3781425" y="4081463"/>
          <p14:tracePt t="276894" x="3781425" y="4037013"/>
          <p14:tracePt t="276954" x="3790950" y="3981450"/>
          <p14:tracePt t="277013" x="3883025" y="3927475"/>
          <p14:tracePt t="277071" x="3963988" y="3917950"/>
          <p14:tracePt t="277131" x="4073525" y="3908425"/>
          <p14:tracePt t="277191" x="4156075" y="3908425"/>
          <p14:tracePt t="277248" x="4192588" y="3908425"/>
          <p14:tracePt t="277306" x="4265613" y="3927475"/>
          <p14:tracePt t="277365" x="4284663" y="3944938"/>
          <p14:tracePt t="277422" x="4321175" y="3963988"/>
          <p14:tracePt t="277481" x="4348163" y="4027488"/>
          <p14:tracePt t="277540" x="4357688" y="4064000"/>
          <p14:tracePt t="277598" x="4357688" y="4090988"/>
          <p14:tracePt t="277654" x="4357688" y="4127500"/>
          <p14:tracePt t="277712" x="4357688" y="4137025"/>
          <p14:tracePt t="277768" x="4338638" y="4173538"/>
          <p14:tracePt t="277826" x="4265613" y="4200525"/>
          <p14:tracePt t="277885" x="4156075" y="4256088"/>
          <p14:tracePt t="277944" x="4102100" y="4264025"/>
          <p14:tracePt t="278002" x="4056063" y="4273550"/>
          <p14:tracePt t="278061" x="4019550" y="4273550"/>
          <p14:tracePt t="278121" x="3963988" y="4273550"/>
          <p14:tracePt t="278178" x="3946525" y="4273550"/>
          <p14:tracePt t="278238" x="3937000" y="4264025"/>
          <p14:tracePt t="278870" x="3983038" y="4264025"/>
          <p14:tracePt t="278929" x="4175125" y="4310063"/>
          <p14:tracePt t="278988" x="4311650" y="4319588"/>
          <p14:tracePt t="279047" x="4411663" y="4319588"/>
          <p14:tracePt t="279106" x="4448175" y="4319588"/>
          <p14:tracePt t="279279" x="4521200" y="4319588"/>
          <p14:tracePt t="279508" x="4513263" y="4237038"/>
          <p14:tracePt t="279566" x="4484688" y="4173538"/>
          <p14:tracePt t="279623" x="4476750" y="4127500"/>
          <p14:tracePt t="279681" x="4476750" y="4081463"/>
          <p14:tracePt t="279739" x="4540250" y="4027488"/>
          <p14:tracePt t="279798" x="4603750" y="4000500"/>
          <p14:tracePt t="279856" x="4667250" y="3990975"/>
          <p14:tracePt t="279916" x="4713288" y="3990975"/>
          <p14:tracePt t="279977" x="4732338" y="3990975"/>
          <p14:tracePt t="280035" x="4768850" y="4044950"/>
          <p14:tracePt t="280091" x="4776788" y="4100513"/>
          <p14:tracePt t="280150" x="4776788" y="4127500"/>
          <p14:tracePt t="280208" x="4776788" y="4173538"/>
          <p14:tracePt t="280266" x="4759325" y="4191000"/>
          <p14:tracePt t="280326" x="4732338" y="4219575"/>
          <p14:tracePt t="280384" x="4649788" y="4219575"/>
          <p14:tracePt t="280444" x="4540250" y="4219575"/>
          <p14:tracePt t="280560" x="4513263" y="4200525"/>
          <p14:tracePt t="280618" x="4503738" y="4137025"/>
          <p14:tracePt t="280678" x="4503738" y="4054475"/>
          <p14:tracePt t="280736" x="4557713" y="4000500"/>
          <p14:tracePt t="280795" x="4603750" y="3963988"/>
          <p14:tracePt t="280853" x="4630738" y="3944938"/>
          <p14:tracePt t="280913" x="4649788" y="3944938"/>
          <p14:tracePt t="280972" x="4713288" y="3954463"/>
          <p14:tracePt t="281031" x="4768850" y="3990975"/>
          <p14:tracePt t="281090" x="4795838" y="4044950"/>
          <p14:tracePt t="281150" x="4795838" y="4090988"/>
          <p14:tracePt t="281208" x="4795838" y="4137025"/>
          <p14:tracePt t="281267" x="4795838" y="4146550"/>
          <p14:tracePt t="281325" x="4795838" y="4154488"/>
          <p14:tracePt t="281386" x="4776788" y="4173538"/>
          <p14:tracePt t="281444" x="4749800" y="4183063"/>
          <p14:tracePt t="281967" x="4786313" y="4183063"/>
          <p14:tracePt t="282024" x="4878388" y="4173538"/>
          <p14:tracePt t="282083" x="4924425" y="4146550"/>
          <p14:tracePt t="282140" x="4941888" y="4137025"/>
          <p14:tracePt t="282198" x="4951413" y="4127500"/>
          <p14:tracePt t="282535" x="4968875" y="4127500"/>
          <p14:tracePt t="282592" x="4978400" y="4127500"/>
          <p14:tracePt t="283972" x="4887913" y="4164013"/>
          <p14:tracePt t="284030" x="4749800" y="4210050"/>
          <p14:tracePt t="284039" x="4732338" y="4219575"/>
          <p14:tracePt t="284098" x="4440238" y="4264025"/>
          <p14:tracePt t="284157" x="4183063" y="4273550"/>
          <p14:tracePt t="284215" x="4092575" y="4273550"/>
          <p14:tracePt t="284273" x="3883025" y="4273550"/>
          <p14:tracePt t="284329" x="3781425" y="4273550"/>
          <p14:tracePt t="284387" x="3698875" y="4273550"/>
          <p14:tracePt t="284445" x="3671888" y="4283075"/>
          <p14:tracePt t="284965" x="3654425" y="4300538"/>
          <p14:tracePt t="285026" x="3654425" y="4337050"/>
          <p14:tracePt t="285086" x="3654425" y="4373563"/>
          <p14:tracePt t="285143" x="3654425" y="4383088"/>
          <p14:tracePt t="285202" x="3698875" y="4402138"/>
          <p14:tracePt t="285260" x="3773488" y="4438650"/>
          <p14:tracePt t="285319" x="3910013" y="4548188"/>
          <p14:tracePt t="285378" x="3937000" y="4556125"/>
          <p14:tracePt t="285492" x="3946525" y="4556125"/>
          <p14:tracePt t="285551" x="4092575" y="4575175"/>
          <p14:tracePt t="285608" x="4256088" y="4575175"/>
          <p14:tracePt t="285665" x="4265613" y="4575175"/>
          <p14:tracePt t="285724" x="4292600" y="4575175"/>
          <p14:tracePt t="285783" x="4384675" y="4556125"/>
          <p14:tracePt t="285841" x="4403725" y="4548188"/>
          <p14:tracePt t="285960" x="4457700" y="4538663"/>
          <p14:tracePt t="286018" x="4530725" y="4538663"/>
          <p14:tracePt t="286077" x="4603750" y="4529138"/>
          <p14:tracePt t="286592" x="4603750" y="4519613"/>
          <p14:tracePt t="286651" x="4622800" y="4465638"/>
          <p14:tracePt t="286763" x="4622800" y="4548188"/>
          <p14:tracePt t="286820" x="4649788" y="4621213"/>
          <p14:tracePt t="286933" x="4667250" y="4621213"/>
          <p14:tracePt t="286991" x="4667250" y="4602163"/>
          <p14:tracePt t="287164" x="4749800" y="4611688"/>
          <p14:tracePt t="287223" x="5070475" y="4803775"/>
          <p14:tracePt t="287564" x="5033963" y="4784725"/>
          <p14:tracePt t="287622" x="4978400" y="4784725"/>
          <p14:tracePt t="287623" x="4968875" y="4784725"/>
          <p14:tracePt t="287683" x="4713288" y="4702175"/>
          <p14:tracePt t="287738" x="4375150" y="4621213"/>
          <p14:tracePt t="287739" x="4338638" y="4621213"/>
          <p14:tracePt t="287797" x="4211638" y="4602163"/>
          <p14:tracePt t="287857" x="4129088" y="4584700"/>
          <p14:tracePt t="287913" x="3900488" y="4446588"/>
          <p14:tracePt t="287972" x="3589338" y="4210050"/>
          <p14:tracePt t="288032" x="3571875" y="4164013"/>
          <p14:tracePt t="288147" x="3571875" y="4183063"/>
          <p14:tracePt t="288205" x="3671888" y="4200525"/>
          <p14:tracePt t="288265" x="3735388" y="4227513"/>
          <p14:tracePt t="288324" x="3744913" y="4237038"/>
          <p14:tracePt t="288385" x="3763963" y="4237038"/>
          <p14:tracePt t="288441" x="3863975" y="4219575"/>
          <p14:tracePt t="288667" x="3873500" y="4210050"/>
          <p14:tracePt t="288782" x="3910013" y="4210050"/>
          <p14:tracePt t="288838" x="4029075" y="4210050"/>
          <p14:tracePt t="288895" x="4083050" y="4219575"/>
          <p14:tracePt t="288955" x="4138613" y="4219575"/>
          <p14:tracePt t="289013" x="4183063" y="4219575"/>
          <p14:tracePt t="289069" x="4265613" y="4219575"/>
          <p14:tracePt t="289130" x="4292600" y="4219575"/>
          <p14:tracePt t="289188" x="4311650" y="4219575"/>
          <p14:tracePt t="289247" x="4330700" y="4200525"/>
          <p14:tracePt t="289305" x="4338638" y="4183063"/>
          <p14:tracePt t="289361" x="4348163" y="4154488"/>
          <p14:tracePt t="289418" x="4357688" y="4090988"/>
          <p14:tracePt t="289476" x="4357688" y="4044950"/>
          <p14:tracePt t="289532" x="4357688" y="4000500"/>
          <p14:tracePt t="289533" x="4357688" y="3990975"/>
          <p14:tracePt t="289591" x="4357688" y="3971925"/>
          <p14:tracePt t="289649" x="4348163" y="3927475"/>
          <p14:tracePt t="289708" x="4311650" y="3881438"/>
          <p14:tracePt t="289766" x="4265613" y="3862388"/>
          <p14:tracePt t="289828" x="4165600" y="3862388"/>
          <p14:tracePt t="289886" x="4083050" y="3844925"/>
          <p14:tracePt t="289887" x="4073525" y="3844925"/>
          <p14:tracePt t="289945" x="3992563" y="3844925"/>
          <p14:tracePt t="290004" x="3946525" y="3852863"/>
          <p14:tracePt t="290063" x="3900488" y="3852863"/>
          <p14:tracePt t="290122" x="3890963" y="3852863"/>
          <p14:tracePt t="290180" x="3883025" y="3852863"/>
          <p14:tracePt t="290239" x="3873500" y="3852863"/>
          <p14:tracePt t="290297" x="3854450" y="3871913"/>
          <p14:tracePt t="290356" x="3836988" y="3917950"/>
          <p14:tracePt t="290413" x="3827463" y="3981450"/>
          <p14:tracePt t="290472" x="3817938" y="4037013"/>
          <p14:tracePt t="290531" x="3817938" y="4081463"/>
          <p14:tracePt t="290590" x="3817938" y="4137025"/>
          <p14:tracePt t="290649" x="3817938" y="4183063"/>
          <p14:tracePt t="290708" x="3873500" y="4210050"/>
          <p14:tracePt t="290766" x="3992563" y="4256088"/>
          <p14:tracePt t="290825" x="4119563" y="4273550"/>
          <p14:tracePt t="290884" x="4211638" y="4273550"/>
          <p14:tracePt t="290940" x="4248150" y="4283075"/>
          <p14:tracePt t="291000" x="4284663" y="4283075"/>
          <p14:tracePt t="291059" x="4338638" y="4283075"/>
          <p14:tracePt t="291121" x="4411663" y="4256088"/>
          <p14:tracePt t="291179" x="4484688" y="4227513"/>
          <p14:tracePt t="291236" x="4494213" y="4219575"/>
          <p14:tracePt t="291294" x="4503738" y="4191000"/>
          <p14:tracePt t="291352" x="4503738" y="4173538"/>
          <p14:tracePt t="291408" x="4503738" y="4127500"/>
          <p14:tracePt t="291409" x="4503738" y="4117975"/>
          <p14:tracePt t="291467" x="4484688" y="4081463"/>
          <p14:tracePt t="291526" x="4448175" y="4008438"/>
          <p14:tracePt t="291583" x="4440238" y="3971925"/>
          <p14:tracePt t="291642" x="4411663" y="3917950"/>
          <p14:tracePt t="291700" x="4394200" y="3898900"/>
          <p14:tracePt t="291759" x="4357688" y="3889375"/>
          <p14:tracePt t="291818" x="4330700" y="3889375"/>
          <p14:tracePt t="291877" x="4292600" y="3908425"/>
          <p14:tracePt t="291935" x="4265613" y="3935413"/>
          <p14:tracePt t="291993" x="4256088" y="3981450"/>
          <p14:tracePt t="292050" x="4256088" y="4017963"/>
          <p14:tracePt t="292110" x="4302125" y="4054475"/>
          <p14:tracePt t="292168" x="4357688" y="4073525"/>
          <p14:tracePt t="292227" x="4421188" y="4081463"/>
          <p14:tracePt t="292286" x="4448175" y="4064000"/>
          <p14:tracePt t="292345" x="4503738" y="4017963"/>
          <p14:tracePt t="292402" x="4521200" y="3935413"/>
          <p14:tracePt t="292461" x="4521200" y="3881438"/>
          <p14:tracePt t="292521" x="4503738" y="3852863"/>
          <p14:tracePt t="292579" x="4421188" y="3852863"/>
          <p14:tracePt t="292638" x="4375150" y="3852863"/>
          <p14:tracePt t="292696" x="4330700" y="3871913"/>
          <p14:tracePt t="292754" x="4302125" y="3881438"/>
          <p14:tracePt t="292814" x="4292600" y="3954463"/>
          <p14:tracePt t="292874" x="4311650" y="4027488"/>
          <p14:tracePt t="292932" x="4357688" y="4054475"/>
          <p14:tracePt t="292996" x="4403725" y="4064000"/>
          <p14:tracePt t="293055" x="4440238" y="4064000"/>
          <p14:tracePt t="293111" x="4467225" y="4037013"/>
          <p14:tracePt t="293169" x="4476750" y="4000500"/>
          <p14:tracePt t="293228" x="4476750" y="3935413"/>
          <p14:tracePt t="293287" x="4440238" y="3881438"/>
          <p14:tracePt t="293345" x="4348163" y="3871913"/>
          <p14:tracePt t="293403" x="4265613" y="3871913"/>
          <p14:tracePt t="293459" x="4175125" y="3862388"/>
          <p14:tracePt t="293517" x="4129088" y="3862388"/>
          <p14:tracePt t="293576" x="4046538" y="3871913"/>
          <p14:tracePt t="293635" x="3956050" y="3898900"/>
          <p14:tracePt t="293694" x="3919538" y="3917950"/>
          <p14:tracePt t="293753" x="3900488" y="3935413"/>
          <p14:tracePt t="293809" x="3883025" y="3981450"/>
          <p14:tracePt t="293869" x="3883025" y="4081463"/>
          <p14:tracePt t="293927" x="3910013" y="4146550"/>
          <p14:tracePt t="293985" x="3956050" y="4154488"/>
          <p14:tracePt t="294043" x="3992563" y="4154488"/>
          <p14:tracePt t="294101" x="4056063" y="4154488"/>
          <p14:tracePt t="294159" x="4110038" y="4146550"/>
          <p14:tracePt t="294217" x="4138613" y="4117975"/>
          <p14:tracePt t="294275" x="4146550" y="4090988"/>
          <p14:tracePt t="294335" x="4146550" y="4054475"/>
          <p14:tracePt t="294394" x="4065588" y="3963988"/>
          <p14:tracePt t="294452" x="4029075" y="3927475"/>
          <p14:tracePt t="294509" x="4000500" y="3917950"/>
          <p14:tracePt t="294568" x="3919538" y="3898900"/>
          <p14:tracePt t="294624" x="3846513" y="3898900"/>
          <p14:tracePt t="294682" x="3763963" y="3944938"/>
          <p14:tracePt t="294740" x="3744913" y="3990975"/>
          <p14:tracePt t="294797" x="3744913" y="4017963"/>
          <p14:tracePt t="294856" x="3763963" y="4081463"/>
          <p14:tracePt t="294914" x="3800475" y="4127500"/>
          <p14:tracePt t="294970" x="3854450" y="4164013"/>
          <p14:tracePt t="295028" x="3900488" y="4183063"/>
          <p14:tracePt t="295203" x="3910013" y="4183063"/>
          <p14:tracePt t="296059" x="3890963" y="4183063"/>
          <p14:tracePt t="296122" x="3890963" y="4191000"/>
          <p14:tracePt t="296801" x="3890963" y="4200525"/>
          <p14:tracePt t="296857" x="3963988" y="4200525"/>
          <p14:tracePt t="296915" x="4146550" y="4191000"/>
          <p14:tracePt t="296972" x="4348163" y="4191000"/>
          <p14:tracePt t="297030" x="4484688" y="4200525"/>
          <p14:tracePt t="297092" x="4530725" y="4210050"/>
          <p14:tracePt t="297092" x="4530725" y="4219575"/>
          <p14:tracePt t="297774" x="4594225" y="4219575"/>
          <p14:tracePt t="297833" x="4659313" y="4210050"/>
          <p14:tracePt t="297892" x="4732338" y="4200525"/>
          <p14:tracePt t="297892" x="4740275" y="4200525"/>
          <p14:tracePt t="297952" x="4822825" y="4200525"/>
          <p14:tracePt t="298014" x="4868863" y="4200525"/>
          <p14:tracePt t="298186" x="4851400" y="4200525"/>
          <p14:tracePt t="298242" x="4768850" y="4183063"/>
          <p14:tracePt t="298297" x="4603750" y="4183063"/>
          <p14:tracePt t="298356" x="4484688" y="4183063"/>
          <p14:tracePt t="298415" x="4411663" y="4164013"/>
          <p14:tracePt t="298531" x="4403725" y="4164013"/>
          <p14:tracePt t="298993" x="4440238" y="4173538"/>
          <p14:tracePt t="299052" x="4549775" y="4210050"/>
          <p14:tracePt t="299110" x="4567238" y="4210050"/>
          <p14:tracePt t="299567" x="4576763" y="4210050"/>
          <p14:tracePt t="305727" x="4667250" y="4210050"/>
          <p14:tracePt t="305789" x="4786313" y="4210050"/>
          <p14:tracePt t="305847" x="4851400" y="4164013"/>
          <p14:tracePt t="305904" x="4868863" y="4137025"/>
          <p14:tracePt t="305963" x="4895850" y="4090988"/>
          <p14:tracePt t="306024" x="4924425" y="4027488"/>
          <p14:tracePt t="306080" x="4932363" y="3954463"/>
          <p14:tracePt t="306145" x="4932363" y="3917950"/>
          <p14:tracePt t="306203" x="4932363" y="3889375"/>
          <p14:tracePt t="306261" x="4914900" y="3852863"/>
          <p14:tracePt t="306376" x="4813300" y="3889375"/>
          <p14:tracePt t="306435" x="4749800" y="3927475"/>
          <p14:tracePt t="306493" x="4732338" y="3935413"/>
          <p14:tracePt t="306550" x="4695825" y="3981450"/>
          <p14:tracePt t="306607" x="4676775" y="4044950"/>
          <p14:tracePt t="306665" x="4686300" y="4090988"/>
          <p14:tracePt t="306723" x="4759325" y="4127500"/>
          <p14:tracePt t="306780" x="4832350" y="4137025"/>
          <p14:tracePt t="306839" x="4887913" y="4137025"/>
          <p14:tracePt t="306898" x="4960938" y="4117975"/>
          <p14:tracePt t="306957" x="5024438" y="4090988"/>
          <p14:tracePt t="307014" x="5070475" y="4064000"/>
          <p14:tracePt t="307075" x="5078413" y="3971925"/>
          <p14:tracePt t="307135" x="5078413" y="3927475"/>
          <p14:tracePt t="307195" x="5051425" y="3881438"/>
          <p14:tracePt t="307251" x="5041900" y="3871913"/>
          <p14:tracePt t="307312" x="5005388" y="3852863"/>
          <p14:tracePt t="307372" x="4960938" y="3852863"/>
          <p14:tracePt t="307430" x="4905375" y="3852863"/>
          <p14:tracePt t="307489" x="4895850" y="3852863"/>
          <p14:tracePt t="307548" x="4822825" y="3871913"/>
          <p14:tracePt t="307606" x="4776788" y="3898900"/>
          <p14:tracePt t="307666" x="4768850" y="3917950"/>
          <p14:tracePt t="307725" x="4749800" y="3963988"/>
          <p14:tracePt t="307782" x="4749800" y="4017963"/>
          <p14:tracePt t="307841" x="4776788" y="4054475"/>
          <p14:tracePt t="307901" x="4795838" y="4064000"/>
          <p14:tracePt t="307958" x="4841875" y="4064000"/>
          <p14:tracePt t="308017" x="4914900" y="4064000"/>
          <p14:tracePt t="308076" x="4960938" y="4064000"/>
          <p14:tracePt t="308139" x="4978400" y="4054475"/>
          <p14:tracePt t="308198" x="4997450" y="4027488"/>
          <p14:tracePt t="308256" x="5005388" y="3990975"/>
          <p14:tracePt t="308316" x="5005388" y="3954463"/>
          <p14:tracePt t="308375" x="4978400" y="3881438"/>
          <p14:tracePt t="308433" x="4960938" y="3862388"/>
          <p14:tracePt t="308492" x="4951413" y="3862388"/>
          <p14:tracePt t="308550" x="4924425" y="3862388"/>
          <p14:tracePt t="308608" x="4914900" y="3862388"/>
          <p14:tracePt t="308667" x="4878388" y="3862388"/>
          <p14:tracePt t="308727" x="4868863" y="3871913"/>
          <p14:tracePt t="308783" x="4841875" y="3898900"/>
          <p14:tracePt t="308840" x="4813300" y="3917950"/>
          <p14:tracePt t="308953" x="4805363" y="3944938"/>
          <p14:tracePt t="309012" x="4805363" y="3981450"/>
          <p14:tracePt t="309071" x="4805363" y="4000500"/>
          <p14:tracePt t="309128" x="4813300" y="4027488"/>
          <p14:tracePt t="309187" x="4832350" y="4054475"/>
          <p14:tracePt t="309243" x="4851400" y="4081463"/>
          <p14:tracePt t="309303" x="4887913" y="4110038"/>
          <p14:tracePt t="309361" x="4895850" y="4110038"/>
          <p14:tracePt t="309418" x="4932363" y="4117975"/>
          <p14:tracePt t="309477" x="4960938" y="4117975"/>
          <p14:tracePt t="309594" x="4978400" y="4117975"/>
          <p14:tracePt t="310343" x="4914900" y="4117975"/>
          <p14:tracePt t="310401" x="4832350" y="4127500"/>
          <p14:tracePt t="310462" x="4722813" y="4154488"/>
          <p14:tracePt t="310519" x="4676775" y="4164013"/>
          <p14:tracePt t="310577" x="4640263" y="4173538"/>
          <p14:tracePt t="310633" x="4576763" y="4183063"/>
          <p14:tracePt t="310748" x="4557713" y="4183063"/>
          <p14:tracePt t="311437" x="4613275" y="4173538"/>
          <p14:tracePt t="311495" x="4686300" y="4154488"/>
          <p14:tracePt t="311556" x="4776788" y="4137025"/>
          <p14:tracePt t="311614" x="4841875" y="4110038"/>
          <p14:tracePt t="311674" x="4951413" y="4081463"/>
          <p14:tracePt t="311733" x="5005388" y="4073525"/>
          <p14:tracePt t="312535" x="5014913" y="4073525"/>
          <p14:tracePt t="312593" x="5014913" y="4146550"/>
          <p14:tracePt t="312652" x="4978400" y="4210050"/>
          <p14:tracePt t="312711" x="4932363" y="4256088"/>
          <p14:tracePt t="312770" x="4832350" y="4329113"/>
          <p14:tracePt t="312829" x="4786313" y="4356100"/>
          <p14:tracePt t="312887" x="4749800" y="4392613"/>
          <p14:tracePt t="312944" x="4713288" y="4419600"/>
          <p14:tracePt t="316832" x="4703763" y="4419600"/>
          <p14:tracePt t="316891" x="4686300" y="4419600"/>
          <p14:tracePt t="316952" x="4640263" y="4419600"/>
          <p14:tracePt t="317010" x="4603750" y="4419600"/>
          <p14:tracePt t="317068" x="4594225" y="4419600"/>
          <p14:tracePt t="317126" x="4594225" y="4410075"/>
          <p14:tracePt t="317303" x="4576763" y="4410075"/>
          <p14:tracePt t="317361" x="4540250" y="4446588"/>
          <p14:tracePt t="317417" x="4540250" y="4456113"/>
          <p14:tracePt t="317533" x="4530725" y="4465638"/>
          <p14:tracePt t="317588" x="4513263" y="4483100"/>
          <p14:tracePt t="317703" x="4540250" y="4475163"/>
          <p14:tracePt t="317760" x="4649788" y="4438650"/>
          <p14:tracePt t="317816" x="4686300" y="4429125"/>
          <p14:tracePt t="317930" x="4722813" y="4392613"/>
          <p14:tracePt t="319650" x="4749800" y="4392613"/>
          <p14:tracePt t="319708" x="4924425" y="4383088"/>
          <p14:tracePt t="319823" x="4941888" y="4383088"/>
          <p14:tracePt t="319882" x="4968875" y="4419600"/>
          <p14:tracePt t="319940" x="4968875" y="4492625"/>
          <p14:tracePt t="319996" x="4968875" y="4575175"/>
          <p14:tracePt t="320056" x="4960938" y="4611688"/>
          <p14:tracePt t="320114" x="4951413" y="4621213"/>
          <p14:tracePt t="320171" x="4951413" y="4629150"/>
          <p14:tracePt t="320234" x="4914900" y="4675188"/>
          <p14:tracePt t="320291" x="4878388" y="4711700"/>
          <p14:tracePt t="320692" x="4868863" y="4721225"/>
          <p14:tracePt t="325886" x="4941888" y="4803775"/>
          <p14:tracePt t="325946" x="5087938" y="4913313"/>
          <p14:tracePt t="326007" x="5187950" y="4930775"/>
          <p14:tracePt t="326068" x="5399088" y="4775200"/>
          <p14:tracePt t="326129" x="5737225" y="4519613"/>
          <p14:tracePt t="326188" x="6046788" y="3927475"/>
          <p14:tracePt t="326245" x="6202363" y="3049588"/>
          <p14:tracePt t="326305" x="6284913" y="2501900"/>
          <p14:tracePt t="326364" x="6294438" y="2374900"/>
          <p14:tracePt t="326423" x="6294438" y="2346325"/>
          <p14:tracePt t="326482" x="6294438" y="2200275"/>
          <p14:tracePt t="326539" x="6238875" y="2017713"/>
          <p14:tracePt t="326598" x="6238875" y="2009775"/>
          <p14:tracePt t="326712" x="6184900" y="2000250"/>
          <p14:tracePt t="326769" x="6148388" y="1990725"/>
          <p14:tracePt t="326829" x="6119813" y="1954213"/>
          <p14:tracePt t="326886" x="6119813" y="1927225"/>
          <p14:tracePt t="326944" x="6119813" y="1898650"/>
          <p14:tracePt t="327002" x="6119813" y="1890713"/>
          <p14:tracePt t="329069" x="6148388" y="1927225"/>
          <p14:tracePt t="329127" x="6311900" y="2017713"/>
          <p14:tracePt t="329128" x="6375400" y="2027238"/>
          <p14:tracePt t="329186" x="6540500" y="2109788"/>
          <p14:tracePt t="329244" x="6586538" y="2192338"/>
          <p14:tracePt t="329301" x="6632575" y="2246313"/>
          <p14:tracePt t="329361" x="6640513" y="2255838"/>
          <p14:tracePt t="329417" x="6705600" y="2282825"/>
          <p14:tracePt t="329477" x="6723063" y="2292350"/>
          <p14:tracePt t="329534" x="6778625" y="2319338"/>
          <p14:tracePt t="329593" x="6778625" y="2328863"/>
          <p14:tracePt t="329822" x="6742113" y="2338388"/>
          <p14:tracePt t="329879" x="6659563" y="2338388"/>
          <p14:tracePt t="329936" x="6604000" y="2338388"/>
          <p14:tracePt t="329996" x="6586538" y="2328863"/>
          <p14:tracePt t="330339" x="6577013" y="2338388"/>
          <p14:tracePt t="330398" x="6567488" y="2346325"/>
          <p14:tracePt t="330457" x="6567488" y="2355850"/>
          <p14:tracePt t="330516" x="6567488" y="2365375"/>
          <p14:tracePt t="330574" x="6550025" y="2401888"/>
          <p14:tracePt t="330631" x="6550025" y="2411413"/>
          <p14:tracePt t="332629" x="6540500" y="2382838"/>
          <p14:tracePt t="332688" x="6540500" y="2365375"/>
          <p14:tracePt t="336131" x="6530975" y="2374900"/>
          <p14:tracePt t="336189" x="6530975" y="2484438"/>
          <p14:tracePt t="336249" x="6577013" y="2601913"/>
          <p14:tracePt t="336307" x="6632575" y="2684463"/>
          <p14:tracePt t="336364" x="6659563" y="2711450"/>
          <p14:tracePt t="336422" x="6669088" y="2730500"/>
          <p14:tracePt t="336481" x="6723063" y="2747963"/>
          <p14:tracePt t="336481" x="6742113" y="2747963"/>
          <p14:tracePt t="336539" x="6924675" y="2757488"/>
          <p14:tracePt t="336598" x="6988175" y="2757488"/>
          <p14:tracePt t="336712" x="6997700" y="2757488"/>
          <p14:tracePt t="336771" x="6997700" y="2747963"/>
          <p14:tracePt t="336832" x="6997700" y="2730500"/>
          <p14:tracePt t="336889" x="6978650" y="2693988"/>
          <p14:tracePt t="336948" x="6978650" y="2684463"/>
          <p14:tracePt t="337006" x="6969125" y="2674938"/>
          <p14:tracePt t="337063" x="6961188" y="2647950"/>
          <p14:tracePt t="337125" x="6942138" y="2630488"/>
          <p14:tracePt t="337239" x="6932613" y="2630488"/>
          <p14:tracePt t="340403" x="6932613" y="2647950"/>
          <p14:tracePt t="340462" x="6924675" y="2684463"/>
          <p14:tracePt t="340518" x="6924675" y="2711450"/>
          <p14:tracePt t="340575" x="6915150" y="2784475"/>
          <p14:tracePt t="340635" x="6905625" y="2813050"/>
          <p14:tracePt t="340861" x="6896100" y="2849563"/>
          <p14:tracePt t="341098" x="6888163" y="2867025"/>
          <p14:tracePt t="341272" x="6888163" y="2876550"/>
          <p14:tracePt t="341328" x="6888163" y="2886075"/>
          <p14:tracePt t="341387" x="6888163" y="2894013"/>
          <p14:tracePt t="347033" x="6915150" y="2968625"/>
          <p14:tracePt t="347267" x="6915150" y="2976563"/>
          <p14:tracePt t="347324" x="6896100" y="2976563"/>
          <p14:tracePt t="347383" x="6851650" y="2949575"/>
          <p14:tracePt t="347441" x="6832600" y="2913063"/>
          <p14:tracePt t="347499" x="6805613" y="2857500"/>
          <p14:tracePt t="347557" x="6786563" y="2803525"/>
          <p14:tracePt t="347615" x="6759575" y="2740025"/>
          <p14:tracePt t="347674" x="6742113" y="2703513"/>
          <p14:tracePt t="347732" x="6723063" y="2667000"/>
          <p14:tracePt t="347787" x="6705600" y="2611438"/>
          <p14:tracePt t="347845" x="6705600" y="2574925"/>
          <p14:tracePt t="347904" x="6705600" y="2520950"/>
          <p14:tracePt t="347964" x="6705600" y="2474913"/>
          <p14:tracePt t="347970" x="6705600" y="2455863"/>
          <p14:tracePt t="348028" x="6705600" y="2419350"/>
          <p14:tracePt t="348086" x="6705600" y="2411413"/>
          <p14:tracePt t="348142" x="6705600" y="2401888"/>
          <p14:tracePt t="348200" x="6713538" y="2392363"/>
          <p14:tracePt t="348370" x="6713538" y="2382838"/>
          <p14:tracePt t="348599" x="6713538" y="2365375"/>
          <p14:tracePt t="348774" x="6713538" y="2355850"/>
          <p14:tracePt t="348831" x="6713538" y="2346325"/>
          <p14:tracePt t="351132" x="6677025" y="2319338"/>
          <p14:tracePt t="351595" x="6669088" y="2319338"/>
          <p14:tracePt t="351653" x="6650038" y="2338388"/>
          <p14:tracePt t="351653" x="6632575" y="2346325"/>
          <p14:tracePt t="351711" x="6613525" y="2355850"/>
          <p14:tracePt t="351768" x="6604000" y="2365375"/>
          <p14:tracePt t="355338" x="6632575" y="2338388"/>
          <p14:tracePt t="355397" x="6659563" y="2309813"/>
          <p14:tracePt t="355456" x="6742113" y="2219325"/>
          <p14:tracePt t="355513" x="6805613" y="2155825"/>
          <p14:tracePt t="355572" x="6851650" y="2136775"/>
          <p14:tracePt t="355631" x="6988175" y="2127250"/>
          <p14:tracePt t="355690" x="7143750" y="2127250"/>
          <p14:tracePt t="355749" x="7180263" y="2127250"/>
          <p14:tracePt t="355807" x="7216775" y="2127250"/>
          <p14:tracePt t="355865" x="7316788" y="2163763"/>
          <p14:tracePt t="355924" x="7380288" y="2192338"/>
          <p14:tracePt t="355982" x="7416800" y="2209800"/>
          <p14:tracePt t="356042" x="7472363" y="2292350"/>
          <p14:tracePt t="356101" x="7481888" y="2346325"/>
          <p14:tracePt t="356101" x="7481888" y="2355850"/>
          <p14:tracePt t="356157" x="7489825" y="2382838"/>
          <p14:tracePt t="356214" x="7489825" y="2401888"/>
          <p14:tracePt t="356274" x="7489825" y="2428875"/>
          <p14:tracePt t="356333" x="7453313" y="2455863"/>
          <p14:tracePt t="356391" x="7399338" y="2455863"/>
          <p14:tracePt t="356449" x="7280275" y="2455863"/>
          <p14:tracePt t="356507" x="7197725" y="2438400"/>
          <p14:tracePt t="356565" x="7143750" y="2365375"/>
          <p14:tracePt t="356623" x="7134225" y="2273300"/>
          <p14:tracePt t="356681" x="7134225" y="2209800"/>
          <p14:tracePt t="356740" x="7153275" y="2173288"/>
          <p14:tracePt t="356797" x="7189788" y="2155825"/>
          <p14:tracePt t="356856" x="7262813" y="2146300"/>
          <p14:tracePt t="356914" x="7591425" y="2282825"/>
          <p14:tracePt t="356979" x="7791450" y="2419350"/>
          <p14:tracePt t="357036" x="7883525" y="2647950"/>
          <p14:tracePt t="357093" x="7910513" y="2840038"/>
          <p14:tracePt t="357151" x="7920038" y="3068638"/>
          <p14:tracePt t="357209" x="7856538" y="3260725"/>
          <p14:tracePt t="357267" x="7783513" y="3414713"/>
          <p14:tracePt t="357324" x="7718425" y="3543300"/>
          <p14:tracePt t="357382" x="7681913" y="3597275"/>
          <p14:tracePt t="357439" x="7673975" y="3606800"/>
          <p14:tracePt t="357499" x="7545388" y="3643313"/>
          <p14:tracePt t="357557" x="7508875" y="3643313"/>
          <p14:tracePt t="357614" x="7462838" y="3579813"/>
          <p14:tracePt t="357673" x="7445375" y="3479800"/>
          <p14:tracePt t="357730" x="7445375" y="3443288"/>
          <p14:tracePt t="357789" x="7462838" y="3387725"/>
          <p14:tracePt t="357847" x="7545388" y="3333750"/>
          <p14:tracePt t="357905" x="7608888" y="3314700"/>
          <p14:tracePt t="357965" x="7637463" y="3314700"/>
          <p14:tracePt t="358025" x="7673975" y="3333750"/>
          <p14:tracePt t="358080" x="7700963" y="3360738"/>
          <p14:tracePt t="358138" x="7718425" y="3451225"/>
          <p14:tracePt t="358196" x="7727950" y="3516313"/>
          <p14:tracePt t="358255" x="7727950" y="3560763"/>
          <p14:tracePt t="358312" x="7718425" y="3597275"/>
          <p14:tracePt t="358370" x="7645400" y="3633788"/>
          <p14:tracePt t="358426" x="7489825" y="3652838"/>
          <p14:tracePt t="358485" x="7372350" y="3652838"/>
          <p14:tracePt t="358541" x="7080250" y="3633788"/>
          <p14:tracePt t="358599" x="6842125" y="3579813"/>
          <p14:tracePt t="358656" x="6659563" y="3524250"/>
          <p14:tracePt t="358713" x="6596063" y="3506788"/>
          <p14:tracePt t="358768" x="6577013" y="3497263"/>
          <p14:tracePt t="358828" x="6540500" y="3487738"/>
          <p14:tracePt t="358884" x="6523038" y="3470275"/>
          <p14:tracePt t="359118" x="6513513" y="3460750"/>
          <p14:tracePt t="359176" x="6503988" y="3451225"/>
          <p14:tracePt t="359290" x="6494463" y="3451225"/>
          <p14:tracePt t="359686" x="6486525" y="3443288"/>
          <p14:tracePt t="359743" x="6477000" y="3424238"/>
          <p14:tracePt t="360948" x="6494463" y="3443288"/>
          <p14:tracePt t="361006" x="6613525" y="3560763"/>
          <p14:tracePt t="361063" x="6786563" y="3743325"/>
          <p14:tracePt t="361122" x="7153275" y="3889375"/>
          <p14:tracePt t="361183" x="7335838" y="3908425"/>
          <p14:tracePt t="361240" x="7353300" y="3917950"/>
          <p14:tracePt t="361299" x="7380288" y="3927475"/>
          <p14:tracePt t="361357" x="7499350" y="3935413"/>
          <p14:tracePt t="361415" x="7518400" y="3944938"/>
          <p14:tracePt t="361982" x="7710488" y="3981450"/>
          <p14:tracePt t="362040" x="8075613" y="4027488"/>
          <p14:tracePt t="362099" x="8331200" y="3954463"/>
          <p14:tracePt t="362156" x="8458200" y="3670300"/>
          <p14:tracePt t="362215" x="8450263" y="3333750"/>
          <p14:tracePt t="362274" x="8258175" y="2903538"/>
          <p14:tracePt t="362334" x="8102600" y="2557463"/>
          <p14:tracePt t="362391" x="8002588" y="2438400"/>
          <p14:tracePt t="362449" x="7864475" y="2328863"/>
          <p14:tracePt t="362509" x="7727950" y="2265363"/>
          <p14:tracePt t="362566" x="7608888" y="2246313"/>
          <p14:tracePt t="362567" x="7581900" y="2236788"/>
          <p14:tracePt t="362625" x="7445375" y="2265363"/>
          <p14:tracePt t="362685" x="7353300" y="2328863"/>
          <p14:tracePt t="362743" x="7299325" y="2382838"/>
          <p14:tracePt t="362803" x="7299325" y="2455863"/>
          <p14:tracePt t="362863" x="7472363" y="2574925"/>
          <p14:tracePt t="362921" x="7664450" y="2601913"/>
          <p14:tracePt t="362978" x="7773988" y="2601913"/>
          <p14:tracePt t="363039" x="7856538" y="2557463"/>
          <p14:tracePt t="363096" x="7883525" y="2492375"/>
          <p14:tracePt t="363156" x="7883525" y="2374900"/>
          <p14:tracePt t="363215" x="7820025" y="2282825"/>
          <p14:tracePt t="363273" x="7747000" y="2246313"/>
          <p14:tracePt t="363330" x="7654925" y="2236788"/>
          <p14:tracePt t="363389" x="7508875" y="2236788"/>
          <p14:tracePt t="363446" x="7462838" y="2246313"/>
          <p14:tracePt t="363504" x="7416800" y="2265363"/>
          <p14:tracePt t="363563" x="7362825" y="2338388"/>
          <p14:tracePt t="363621" x="7353300" y="2401888"/>
          <p14:tracePt t="363679" x="7380288" y="2455863"/>
          <p14:tracePt t="363739" x="7416800" y="2474913"/>
          <p14:tracePt t="363797" x="7526338" y="2511425"/>
          <p14:tracePt t="363857" x="7700963" y="2520950"/>
          <p14:tracePt t="363915" x="7820025" y="2511425"/>
          <p14:tracePt t="363974" x="7856538" y="2465388"/>
          <p14:tracePt t="364031" x="7883525" y="2374900"/>
          <p14:tracePt t="364090" x="7883525" y="2301875"/>
          <p14:tracePt t="364149" x="7837488" y="2236788"/>
          <p14:tracePt t="364207" x="7820025" y="2192338"/>
          <p14:tracePt t="364380" x="7820025" y="2200275"/>
          <p14:tracePt t="364439" x="7837488" y="2236788"/>
          <p14:tracePt t="364497" x="7983538" y="2319338"/>
          <p14:tracePt t="364554" x="8129588" y="2438400"/>
          <p14:tracePt t="364612" x="8285163" y="2630488"/>
          <p14:tracePt t="364670" x="8367713" y="2794000"/>
          <p14:tracePt t="364728" x="8404225" y="2922588"/>
          <p14:tracePt t="364785" x="8450263" y="3132138"/>
          <p14:tracePt t="364843" x="8450263" y="3268663"/>
          <p14:tracePt t="364900" x="8431213" y="3433763"/>
          <p14:tracePt t="364907" x="8421688" y="3451225"/>
          <p14:tracePt t="364967" x="8348663" y="3606800"/>
          <p14:tracePt t="365025" x="8267700" y="3762375"/>
          <p14:tracePt t="365084" x="8231188" y="3816350"/>
          <p14:tracePt t="365141" x="8194675" y="3889375"/>
          <p14:tracePt t="365199" x="8175625" y="3927475"/>
          <p14:tracePt t="366801" x="8175625" y="3908425"/>
          <p14:tracePt t="366981" x="8175625" y="3898900"/>
          <p14:tracePt t="367493" x="8175625" y="3889375"/>
          <p14:tracePt t="367551" x="7956550" y="3889375"/>
          <p14:tracePt t="367609" x="7710488" y="3871913"/>
          <p14:tracePt t="367668" x="7389813" y="3871913"/>
          <p14:tracePt t="367727" x="7080250" y="3852863"/>
          <p14:tracePt t="367785" x="6896100" y="3844925"/>
          <p14:tracePt t="367844" x="6613525" y="3825875"/>
          <p14:tracePt t="367901" x="6457950" y="3825875"/>
          <p14:tracePt t="367960" x="6357938" y="3825875"/>
          <p14:tracePt t="368018" x="6311900" y="3825875"/>
          <p14:tracePt t="368076" x="6257925" y="3825875"/>
          <p14:tracePt t="368136" x="6211888" y="3825875"/>
          <p14:tracePt t="368195" x="6202363" y="3825875"/>
          <p14:tracePt t="371595" x="6192838" y="3844925"/>
          <p14:tracePt t="371653" x="6211888" y="3881438"/>
          <p14:tracePt t="371711" x="6229350" y="3927475"/>
          <p14:tracePt t="371770" x="6357938" y="4100513"/>
          <p14:tracePt t="371828" x="6540500" y="4310063"/>
          <p14:tracePt t="371885" x="6669088" y="4456113"/>
          <p14:tracePt t="371947" x="6713538" y="4492625"/>
          <p14:tracePt t="372004" x="6723063" y="4502150"/>
          <p14:tracePt t="372119" x="6851650" y="4465638"/>
          <p14:tracePt t="372177" x="7024688" y="4410075"/>
          <p14:tracePt t="372245" x="7124700" y="4383088"/>
          <p14:tracePt t="372304" x="7280275" y="4373563"/>
          <p14:tracePt t="372361" x="7372350" y="4410075"/>
          <p14:tracePt t="372417" x="7416800" y="4419600"/>
          <p14:tracePt t="372474" x="7426325" y="4419600"/>
          <p14:tracePt t="372590" x="7435850" y="4419600"/>
          <p14:tracePt t="372647" x="7508875" y="4438650"/>
          <p14:tracePt t="372705" x="7572375" y="4456113"/>
          <p14:tracePt t="372763" x="7591425" y="4456113"/>
          <p14:tracePt t="372994" x="7791450" y="4511675"/>
          <p14:tracePt t="373052" x="7856538" y="4538663"/>
          <p14:tracePt t="373119" x="7893050" y="4548188"/>
          <p14:tracePt t="373458" x="7874000" y="4529138"/>
          <p14:tracePt t="373514" x="7783513" y="4519613"/>
          <p14:tracePt t="373572" x="7564438" y="4511675"/>
          <p14:tracePt t="373631" x="7481888" y="4511675"/>
          <p14:tracePt t="373803" x="7462838" y="4511675"/>
          <p14:tracePt t="374317" x="7453313" y="4502150"/>
          <p14:tracePt t="376604" x="7416800" y="4502150"/>
          <p14:tracePt t="376889" x="7389813" y="4502150"/>
          <p14:tracePt t="376947" x="7380288" y="4502150"/>
          <p14:tracePt t="377006" x="7372350" y="4502150"/>
          <p14:tracePt t="377183" x="7362825" y="4502150"/>
          <p14:tracePt t="377242" x="7343775" y="4502150"/>
          <p14:tracePt t="377585" x="7343775" y="4511675"/>
          <p14:tracePt t="377990" x="7554913" y="4502150"/>
          <p14:tracePt t="378048" x="7691438" y="4502150"/>
          <p14:tracePt t="378048" x="7700963" y="4502150"/>
          <p14:tracePt t="378111" x="7727950" y="4511675"/>
          <p14:tracePt t="378168" x="7737475" y="4519613"/>
          <p14:tracePt t="378280" x="7783513" y="4519613"/>
          <p14:tracePt t="378338" x="7947025" y="4529138"/>
          <p14:tracePt t="378397" x="8029575" y="4529138"/>
          <p14:tracePt t="378454" x="8047038" y="4529138"/>
          <p14:tracePt t="378738" x="8075613" y="4502150"/>
          <p14:tracePt t="378797" x="8129588" y="4446588"/>
          <p14:tracePt t="378855" x="8175625" y="4410075"/>
          <p14:tracePt t="378912" x="8212138" y="4402138"/>
          <p14:tracePt t="378973" x="8248650" y="4383088"/>
          <p14:tracePt t="379090" x="8294688" y="4337050"/>
          <p14:tracePt t="379378" x="8294688" y="4319588"/>
          <p14:tracePt t="379896" x="8294688" y="4300538"/>
          <p14:tracePt t="379954" x="8294688" y="4292600"/>
          <p14:tracePt t="380012" x="8294688" y="4273550"/>
          <p14:tracePt t="385692" x="8129588" y="4419600"/>
          <p14:tracePt t="385749" x="8039100" y="4529138"/>
          <p14:tracePt t="385809" x="7929563" y="4621213"/>
          <p14:tracePt t="385867" x="7800975" y="4702175"/>
          <p14:tracePt t="385925" x="7673975" y="4784725"/>
          <p14:tracePt t="385984" x="7554913" y="4848225"/>
          <p14:tracePt t="386042" x="7508875" y="4876800"/>
          <p14:tracePt t="386100" x="7489825" y="4894263"/>
          <p14:tracePt t="386161" x="7408863" y="4967288"/>
          <p14:tracePt t="386218" x="7343775" y="5013325"/>
          <p14:tracePt t="386278" x="7335838" y="5032375"/>
          <p14:tracePt t="386334" x="7326313" y="5040313"/>
          <p14:tracePt t="386390" x="7307263" y="5049838"/>
          <p14:tracePt t="386447" x="7270750" y="5086350"/>
          <p14:tracePt t="388234" x="7307263" y="5076825"/>
          <p14:tracePt t="388292" x="7316788" y="5068888"/>
          <p14:tracePt t="388465" x="7335838" y="5068888"/>
          <p14:tracePt t="388580" x="7389813" y="5076825"/>
          <p14:tracePt t="388637" x="7435850" y="5076825"/>
          <p14:tracePt t="388697" x="7481888" y="5076825"/>
          <p14:tracePt t="388753" x="7489825" y="5076825"/>
          <p14:tracePt t="389045" x="7526338" y="5076825"/>
          <p14:tracePt t="389102" x="7618413" y="5076825"/>
          <p14:tracePt t="389163" x="7664450" y="5076825"/>
          <p14:tracePt t="389220" x="7673975" y="5076825"/>
          <p14:tracePt t="389279" x="7710488" y="5076825"/>
          <p14:tracePt t="389338" x="7783513" y="5086350"/>
          <p14:tracePt t="389399" x="7864475" y="5105400"/>
          <p14:tracePt t="389457" x="7929563" y="5105400"/>
          <p14:tracePt t="389516" x="8029575" y="5105400"/>
          <p14:tracePt t="389574" x="8158163" y="5068888"/>
          <p14:tracePt t="389632" x="8166100" y="5059363"/>
          <p14:tracePt t="391521" x="8148638" y="5068888"/>
          <p14:tracePt t="391579" x="8102600" y="5086350"/>
          <p14:tracePt t="391636" x="8056563" y="5095875"/>
          <p14:tracePt t="391696" x="7883525" y="5113338"/>
          <p14:tracePt t="391754" x="7791450" y="5122863"/>
          <p14:tracePt t="391812" x="7600950" y="5132388"/>
          <p14:tracePt t="391871" x="7380288" y="5132388"/>
          <p14:tracePt t="391930" x="7289800" y="5132388"/>
          <p14:tracePt t="392217" x="7280275" y="5132388"/>
          <p14:tracePt t="392276" x="7307263" y="5095875"/>
          <p14:tracePt t="392335" x="7335838" y="5095875"/>
          <p14:tracePt t="392391" x="7343775" y="5095875"/>
          <p14:tracePt t="392507" x="7353300" y="5086350"/>
          <p14:tracePt t="393030" x="7380288" y="5076825"/>
          <p14:tracePt t="393087" x="7399338" y="5059363"/>
          <p14:tracePt t="393259" x="7408863" y="5049838"/>
          <p14:tracePt t="394399" x="7408863" y="5059363"/>
          <p14:tracePt t="394456" x="7408863" y="5076825"/>
          <p14:tracePt t="394514" x="7489825" y="5132388"/>
          <p14:tracePt t="394571" x="7572375" y="5168900"/>
          <p14:tracePt t="394629" x="7820025" y="5232400"/>
          <p14:tracePt t="394688" x="7893050" y="5241925"/>
          <p14:tracePt t="394976" x="7900988" y="5241925"/>
          <p14:tracePt t="395034" x="7920038" y="5232400"/>
          <p14:tracePt t="398762" x="8002588" y="5251450"/>
          <p14:tracePt t="398819" x="8093075" y="5351463"/>
          <p14:tracePt t="399050" x="8075613" y="5332413"/>
          <p14:tracePt t="399109" x="8075613" y="5305425"/>
          <p14:tracePt t="399166" x="8075613" y="5268913"/>
          <p14:tracePt t="399228" x="8039100" y="5259388"/>
          <p14:tracePt t="399286" x="8020050" y="5259388"/>
          <p14:tracePt t="399344" x="7947025" y="5259388"/>
          <p14:tracePt t="399404" x="7893050" y="5259388"/>
          <p14:tracePt t="399461" x="7864475" y="5259388"/>
          <p14:tracePt t="399519" x="7837488" y="5259388"/>
          <p14:tracePt t="399577" x="7691438" y="5241925"/>
          <p14:tracePt t="399636" x="7499350" y="5214938"/>
          <p14:tracePt t="399751" x="7526338" y="5195888"/>
          <p14:tracePt t="400154" x="7654925" y="5122863"/>
          <p14:tracePt t="400213" x="8029575" y="4967288"/>
          <p14:tracePt t="400273" x="8404225" y="4748213"/>
          <p14:tracePt t="400331" x="8596313" y="4392613"/>
          <p14:tracePt t="400388" x="8567738" y="4127500"/>
          <p14:tracePt t="400444" x="8394700" y="3752850"/>
          <p14:tracePt t="400503" x="8248650" y="3506788"/>
          <p14:tracePt t="400560" x="8194675" y="3443288"/>
          <p14:tracePt t="400619" x="8047038" y="3351213"/>
          <p14:tracePt t="400677" x="7874000" y="3341688"/>
          <p14:tracePt t="400737" x="7791450" y="3378200"/>
          <p14:tracePt t="400737" x="7773988" y="3397250"/>
          <p14:tracePt t="400796" x="7681913" y="3643313"/>
          <p14:tracePt t="400856" x="7737475" y="3898900"/>
          <p14:tracePt t="400914" x="7900988" y="4044950"/>
          <p14:tracePt t="400973" x="8039100" y="4054475"/>
          <p14:tracePt t="401033" x="8166100" y="3971925"/>
          <p14:tracePt t="401092" x="8231188" y="3798888"/>
          <p14:tracePt t="401151" x="8231188" y="3579813"/>
          <p14:tracePt t="401211" x="8085138" y="3370263"/>
          <p14:tracePt t="401268" x="7993063" y="3333750"/>
          <p14:tracePt t="401327" x="7883525" y="3351213"/>
          <p14:tracePt t="401386" x="7673975" y="3497263"/>
          <p14:tracePt t="401446" x="7372350" y="3825875"/>
          <p14:tracePt t="401503" x="7116763" y="4127500"/>
          <p14:tracePt t="401565" x="6832600" y="4392613"/>
          <p14:tracePt t="401623" x="6677025" y="4675188"/>
          <p14:tracePt t="401682" x="6586538" y="4930775"/>
          <p14:tracePt t="401741" x="6486525" y="5168900"/>
          <p14:tracePt t="401801" x="6440488" y="5251450"/>
          <p14:tracePt t="401858" x="6430963" y="5268913"/>
          <p14:tracePt t="401919" x="6421438" y="5278438"/>
          <p14:tracePt t="402279" x="6477000" y="5324475"/>
          <p14:tracePt t="402280" x="6503988" y="5332413"/>
          <p14:tracePt t="402339" x="6596063" y="5405438"/>
          <p14:tracePt t="402400" x="6686550" y="5434013"/>
          <p14:tracePt t="402458" x="6696075" y="5434013"/>
          <p14:tracePt t="402518" x="6796088" y="5461000"/>
          <p14:tracePt t="402519" x="6823075" y="5470525"/>
          <p14:tracePt t="402580" x="7007225" y="5487988"/>
          <p14:tracePt t="402639" x="7116763" y="5487988"/>
          <p14:tracePt t="402755" x="7143750" y="5487988"/>
          <p14:tracePt t="403102" x="7153275" y="5461000"/>
          <p14:tracePt t="403159" x="7153275" y="5424488"/>
          <p14:tracePt t="403217" x="7161213" y="5414963"/>
          <p14:tracePt t="403622" x="7180263" y="5424488"/>
          <p14:tracePt t="403971" x="7180263" y="5434013"/>
          <p14:tracePt t="404262" x="7216775" y="5434013"/>
          <p14:tracePt t="404319" x="7253288" y="5434013"/>
          <p14:tracePt t="404778" x="7253288" y="5424488"/>
          <p14:tracePt t="405068" x="7299325" y="5414963"/>
          <p14:tracePt t="405127" x="7372350" y="5397500"/>
          <p14:tracePt t="405189" x="7426325" y="5378450"/>
          <p14:tracePt t="405304" x="7445375" y="5378450"/>
          <p14:tracePt t="405363" x="7462838" y="5378450"/>
          <p14:tracePt t="405479" x="7481888" y="5378450"/>
          <p14:tracePt t="405538" x="7508875" y="5378450"/>
          <p14:tracePt t="405597" x="7564438" y="5387975"/>
          <p14:tracePt t="405654" x="7637463" y="5424488"/>
          <p14:tracePt t="405714" x="7664450" y="5441950"/>
          <p14:tracePt t="405771" x="7700963" y="5441950"/>
          <p14:tracePt t="405830" x="7810500" y="5441950"/>
          <p14:tracePt t="405889" x="7874000" y="5441950"/>
          <p14:tracePt t="405948" x="7900988" y="5441950"/>
          <p14:tracePt t="406005" x="7929563" y="5434013"/>
          <p14:tracePt t="406063" x="7956550" y="5434013"/>
          <p14:tracePt t="406123" x="8029575" y="5434013"/>
          <p14:tracePt t="406183" x="8093075" y="5434013"/>
          <p14:tracePt t="406241" x="8158163" y="5441950"/>
          <p14:tracePt t="406301" x="8221663" y="5451475"/>
          <p14:tracePt t="406358" x="8275638" y="5451475"/>
          <p14:tracePt t="406416" x="8321675" y="5451475"/>
          <p14:tracePt t="406474" x="8348663" y="5451475"/>
          <p14:tracePt t="406531" x="8404225" y="5451475"/>
          <p14:tracePt t="406589" x="8421688" y="5451475"/>
          <p14:tracePt t="406647" x="8431213" y="5451475"/>
          <p14:tracePt t="406706" x="8467725" y="5451475"/>
          <p14:tracePt t="406764" x="8531225" y="5441950"/>
          <p14:tracePt t="406822" x="8596313" y="5387975"/>
          <p14:tracePt t="406881" x="8642350" y="5351463"/>
          <p14:tracePt t="409577" x="8642350" y="5332413"/>
          <p14:tracePt t="409634" x="8632825" y="5314950"/>
          <p14:tracePt t="409691" x="8623300" y="5305425"/>
          <p14:tracePt t="409806" x="8613775" y="5295900"/>
          <p14:tracePt t="409865" x="8604250" y="5287963"/>
          <p14:tracePt t="409926" x="8596313" y="5287963"/>
          <p14:tracePt t="410218" x="8586788" y="5287963"/>
          <p14:tracePt t="410279" x="8577263" y="5287963"/>
          <p14:tracePt t="410340" x="8550275" y="5287963"/>
          <p14:tracePt t="410400" x="8504238" y="5287963"/>
          <p14:tracePt t="410457" x="8450263" y="5295900"/>
          <p14:tracePt t="410515" x="8377238" y="5314950"/>
          <p14:tracePt t="410574" x="8294688" y="5324475"/>
          <p14:tracePt t="410630" x="8231188" y="5341938"/>
          <p14:tracePt t="410691" x="8158163" y="5360988"/>
          <p14:tracePt t="410750" x="8075613" y="5397500"/>
          <p14:tracePt t="410807" x="7983538" y="5424488"/>
          <p14:tracePt t="410863" x="7900988" y="5451475"/>
          <p14:tracePt t="410923" x="7874000" y="5451475"/>
          <p14:tracePt t="410981" x="7773988" y="5461000"/>
          <p14:tracePt t="411039" x="7591425" y="5461000"/>
          <p14:tracePt t="411096" x="7445375" y="5441950"/>
          <p14:tracePt t="411156" x="7399338" y="5434013"/>
          <p14:tracePt t="411215" x="7362825" y="5414963"/>
          <p14:tracePt t="411274" x="7343775" y="5387975"/>
          <p14:tracePt t="411331" x="7343775" y="5378450"/>
          <p14:tracePt t="411390" x="7343775" y="5368925"/>
          <p14:tracePt t="411447" x="7335838" y="5360988"/>
          <p14:tracePt t="411504" x="7316788" y="5351463"/>
          <p14:tracePt t="411563" x="7289800" y="5314950"/>
          <p14:tracePt t="411619" x="7289800" y="5305425"/>
          <p14:tracePt t="412073" x="7299325" y="5324475"/>
          <p14:tracePt t="412129" x="7326313" y="5341938"/>
          <p14:tracePt t="412188" x="7335838" y="5368925"/>
          <p14:tracePt t="412247" x="7335838" y="5387975"/>
          <p14:tracePt t="412532" x="7399338" y="5397500"/>
          <p14:tracePt t="412590" x="7627938" y="5368925"/>
          <p14:tracePt t="412648" x="7718425" y="5341938"/>
          <p14:tracePt t="412706" x="7810500" y="5332413"/>
          <p14:tracePt t="412764" x="7874000" y="5332413"/>
          <p14:tracePt t="414025" x="8056563" y="5397500"/>
          <p14:tracePt t="414084" x="8148638" y="5414963"/>
          <p14:tracePt t="414142" x="8158163" y="5424488"/>
          <p14:tracePt t="414257" x="8158163" y="5543550"/>
          <p14:tracePt t="414316" x="8158163" y="5597525"/>
          <p14:tracePt t="414433" x="8129588" y="5624513"/>
          <p14:tracePt t="414490" x="8066088" y="5643563"/>
          <p14:tracePt t="414550" x="8010525" y="5670550"/>
          <p14:tracePt t="414608" x="7937500" y="5697538"/>
          <p14:tracePt t="414665" x="7929563" y="5697538"/>
          <p14:tracePt t="414894" x="7920038" y="5697538"/>
          <p14:tracePt t="415242" x="7929563" y="5726113"/>
          <p14:tracePt t="415298" x="7956550" y="5743575"/>
          <p14:tracePt t="415357" x="7974013" y="5753100"/>
          <p14:tracePt t="415416" x="8029575" y="5780088"/>
          <p14:tracePt t="415474" x="8039100" y="5780088"/>
          <p14:tracePt t="416163" x="8102600" y="5770563"/>
          <p14:tracePt t="416219" x="8166100" y="5753100"/>
          <p14:tracePt t="419883" x="8158163" y="5726113"/>
          <p14:tracePt t="419939" x="8139113" y="5643563"/>
          <p14:tracePt t="420000" x="8102600" y="5597525"/>
          <p14:tracePt t="420058" x="8085138" y="5580063"/>
          <p14:tracePt t="420116" x="8029575" y="5570538"/>
          <p14:tracePt t="420175" x="8002588" y="5570538"/>
          <p14:tracePt t="420236" x="7929563" y="5561013"/>
          <p14:tracePt t="420295" x="7893050" y="5561013"/>
          <p14:tracePt t="420352" x="7847013" y="5561013"/>
          <p14:tracePt t="420411" x="7810500" y="5561013"/>
          <p14:tracePt t="420469" x="7754938" y="5561013"/>
          <p14:tracePt t="420469" x="7747000" y="5561013"/>
          <p14:tracePt t="420526" x="7700963" y="5561013"/>
          <p14:tracePt t="420585" x="7691438" y="5561013"/>
          <p14:tracePt t="420644" x="7664450" y="5570538"/>
          <p14:tracePt t="420702" x="7627938" y="5570538"/>
          <p14:tracePt t="420761" x="7591425" y="5588000"/>
          <p14:tracePt t="420820" x="7535863" y="5616575"/>
          <p14:tracePt t="420876" x="7472363" y="5643563"/>
          <p14:tracePt t="420935" x="7399338" y="5697538"/>
          <p14:tracePt t="420993" x="7353300" y="5770563"/>
          <p14:tracePt t="421052" x="7335838" y="5872163"/>
          <p14:tracePt t="421114" x="7335838" y="5918200"/>
          <p14:tracePt t="421173" x="7353300" y="5981700"/>
          <p14:tracePt t="421230" x="7408863" y="6035675"/>
          <p14:tracePt t="421288" x="7499350" y="6045200"/>
          <p14:tracePt t="421346" x="7591425" y="6054725"/>
          <p14:tracePt t="421403" x="7718425" y="6054725"/>
          <p14:tracePt t="421460" x="7827963" y="6045200"/>
          <p14:tracePt t="421519" x="7920038" y="6018213"/>
          <p14:tracePt t="421576" x="7974013" y="5954713"/>
          <p14:tracePt t="421635" x="7993063" y="5881688"/>
          <p14:tracePt t="421690" x="7993063" y="5780088"/>
          <p14:tracePt t="421749" x="7993063" y="5661025"/>
          <p14:tracePt t="421806" x="7937500" y="5597525"/>
          <p14:tracePt t="421865" x="7847013" y="5543550"/>
          <p14:tracePt t="421923" x="7727950" y="5497513"/>
          <p14:tracePt t="421983" x="7618413" y="5487988"/>
          <p14:tracePt t="422044" x="7545388" y="5487988"/>
          <p14:tracePt t="422102" x="7472363" y="5497513"/>
          <p14:tracePt t="422161" x="7426325" y="5534025"/>
          <p14:tracePt t="422221" x="7389813" y="5580063"/>
          <p14:tracePt t="422279" x="7372350" y="5643563"/>
          <p14:tracePt t="422338" x="7372350" y="5697538"/>
          <p14:tracePt t="422393" x="7372350" y="5734050"/>
          <p14:tracePt t="422452" x="7372350" y="5762625"/>
          <p14:tracePt t="422508" x="7380288" y="5807075"/>
          <p14:tracePt t="422566" x="7416800" y="5843588"/>
          <p14:tracePt t="422623" x="7453313" y="5889625"/>
          <p14:tracePt t="422682" x="7518400" y="5918200"/>
          <p14:tracePt t="422739" x="7572375" y="5935663"/>
          <p14:tracePt t="422798" x="7673975" y="5954713"/>
          <p14:tracePt t="422856" x="7764463" y="5962650"/>
          <p14:tracePt t="422914" x="7827963" y="5954713"/>
          <p14:tracePt t="422972" x="7900988" y="5908675"/>
          <p14:tracePt t="423030" x="7983538" y="5826125"/>
          <p14:tracePt t="423089" x="8010525" y="5726113"/>
          <p14:tracePt t="423147" x="8010525" y="5670550"/>
          <p14:tracePt t="423205" x="7983538" y="5616575"/>
          <p14:tracePt t="423270" x="7920038" y="5551488"/>
          <p14:tracePt t="423327" x="7820025" y="5497513"/>
          <p14:tracePt t="423387" x="7710488" y="5487988"/>
          <p14:tracePt t="423445" x="7600950" y="5487988"/>
          <p14:tracePt t="423502" x="7518400" y="5487988"/>
          <p14:tracePt t="423560" x="7435850" y="5507038"/>
          <p14:tracePt t="423620" x="7389813" y="5534025"/>
          <p14:tracePt t="423677" x="7362825" y="5561013"/>
          <p14:tracePt t="423736" x="7353300" y="5643563"/>
          <p14:tracePt t="423793" x="7353300" y="5716588"/>
          <p14:tracePt t="423851" x="7372350" y="5816600"/>
          <p14:tracePt t="423910" x="7408863" y="5881688"/>
          <p14:tracePt t="423970" x="7445375" y="5945188"/>
          <p14:tracePt t="424029" x="7572375" y="6064250"/>
          <p14:tracePt t="424088" x="7654925" y="6091238"/>
          <p14:tracePt t="424147" x="7737475" y="6118225"/>
          <p14:tracePt t="424205" x="7929563" y="6118225"/>
          <p14:tracePt t="424266" x="8020050" y="6054725"/>
          <p14:tracePt t="424325" x="8093075" y="5962650"/>
          <p14:tracePt t="424382" x="8121650" y="5862638"/>
          <p14:tracePt t="424441" x="8121650" y="5743575"/>
          <p14:tracePt t="424498" x="8085138" y="5624513"/>
          <p14:tracePt t="424555" x="7993063" y="5543550"/>
          <p14:tracePt t="424614" x="7837488" y="5514975"/>
          <p14:tracePt t="424673" x="7618413" y="5478463"/>
          <p14:tracePt t="424732" x="7435850" y="5478463"/>
          <p14:tracePt t="424792" x="7335838" y="5524500"/>
          <p14:tracePt t="424854" x="7289800" y="5561013"/>
          <p14:tracePt t="424855" x="7289800" y="5570538"/>
          <p14:tracePt t="424915" x="7262813" y="5680075"/>
          <p14:tracePt t="424978" x="7262813" y="5753100"/>
          <p14:tracePt t="425035" x="7280275" y="5835650"/>
          <p14:tracePt t="425094" x="7335838" y="5908675"/>
          <p14:tracePt t="425153" x="7416800" y="5954713"/>
          <p14:tracePt t="425212" x="7518400" y="5999163"/>
          <p14:tracePt t="425271" x="7637463" y="6018213"/>
          <p14:tracePt t="425331" x="7737475" y="6045200"/>
          <p14:tracePt t="425388" x="7847013" y="6054725"/>
          <p14:tracePt t="425448" x="7983538" y="6027738"/>
          <p14:tracePt t="425505" x="8020050" y="6018213"/>
          <p14:tracePt t="425565" x="8029575" y="6008688"/>
          <p14:tracePt t="425622" x="8047038" y="5991225"/>
          <p14:tracePt t="425682" x="8056563" y="5972175"/>
          <p14:tracePt t="425742" x="8093075" y="5908675"/>
          <p14:tracePt t="425801" x="8121650" y="5843588"/>
          <p14:tracePt t="425860" x="8121650" y="5835650"/>
          <p14:tracePt t="425920" x="8129588" y="5789613"/>
          <p14:tracePt t="425981" x="8139113" y="5770563"/>
          <p14:tracePt t="427530" x="8221663" y="57800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7F95-F67A-4026-83E0-E204381C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959"/>
            <a:ext cx="8229600" cy="1819077"/>
          </a:xfrm>
        </p:spPr>
        <p:txBody>
          <a:bodyPr>
            <a:no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Stepen čiji je izložilac ceo broj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A7E424-DFBF-4092-A483-A855CCBE50DF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77B1DC-C89E-4D6B-A3E8-D23F13DCDB8F}"/>
              </a:ext>
            </a:extLst>
          </p:cNvPr>
          <p:cNvGrpSpPr/>
          <p:nvPr/>
        </p:nvGrpSpPr>
        <p:grpSpPr>
          <a:xfrm>
            <a:off x="1409893" y="4579606"/>
            <a:ext cx="936104" cy="456186"/>
            <a:chOff x="1259632" y="4869160"/>
            <a:chExt cx="936104" cy="456186"/>
          </a:xfrm>
        </p:grpSpPr>
        <p:sp>
          <p:nvSpPr>
            <p:cNvPr id="5" name="Left Brace 4">
              <a:extLst>
                <a:ext uri="{FF2B5EF4-FFF2-40B4-BE49-F238E27FC236}">
                  <a16:creationId xmlns:a16="http://schemas.microsoft.com/office/drawing/2014/main" id="{D43ABFD6-B491-4ADA-9839-500CFEA85337}"/>
                </a:ext>
              </a:extLst>
            </p:cNvPr>
            <p:cNvSpPr/>
            <p:nvPr/>
          </p:nvSpPr>
          <p:spPr>
            <a:xfrm rot="16200000">
              <a:off x="1655676" y="4473116"/>
              <a:ext cx="144016" cy="93610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6913CAA-258A-4234-9470-C999800ABFB4}"/>
                    </a:ext>
                  </a:extLst>
                </p:cNvPr>
                <p:cNvSpPr txBox="1"/>
                <p:nvPr/>
              </p:nvSpPr>
              <p:spPr>
                <a:xfrm>
                  <a:off x="1326195" y="4956014"/>
                  <a:ext cx="8029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dirty="0"/>
                    <a:t> puta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6913CAA-258A-4234-9470-C999800AB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6195" y="4956014"/>
                  <a:ext cx="802977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8197" r="-681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E9E5B4-113D-47AC-8F11-A8B8112981A7}"/>
                  </a:ext>
                </a:extLst>
              </p:cNvPr>
              <p:cNvSpPr txBox="1"/>
              <p:nvPr/>
            </p:nvSpPr>
            <p:spPr>
              <a:xfrm>
                <a:off x="5076056" y="1490236"/>
                <a:ext cx="15261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E9E5B4-113D-47AC-8F11-A8B811298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1490236"/>
                <a:ext cx="152618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425D70-F952-4712-9655-7194F91D4213}"/>
              </a:ext>
            </a:extLst>
          </p:cNvPr>
          <p:cNvCxnSpPr>
            <a:cxnSpLocks/>
          </p:cNvCxnSpPr>
          <p:nvPr/>
        </p:nvCxnSpPr>
        <p:spPr>
          <a:xfrm flipV="1">
            <a:off x="5105604" y="2009651"/>
            <a:ext cx="213235" cy="346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DF15A7-2AC5-4399-B8D2-8937D489470E}"/>
              </a:ext>
            </a:extLst>
          </p:cNvPr>
          <p:cNvSpPr txBox="1"/>
          <p:nvPr/>
        </p:nvSpPr>
        <p:spPr>
          <a:xfrm>
            <a:off x="4643842" y="2283931"/>
            <a:ext cx="923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osnova</a:t>
            </a:r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69681E-25CB-4A4D-8A7E-471D012171A1}"/>
              </a:ext>
            </a:extLst>
          </p:cNvPr>
          <p:cNvCxnSpPr>
            <a:cxnSpLocks/>
          </p:cNvCxnSpPr>
          <p:nvPr/>
        </p:nvCxnSpPr>
        <p:spPr>
          <a:xfrm>
            <a:off x="5227830" y="1227378"/>
            <a:ext cx="306123" cy="343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4CF038-8C41-465C-8B24-C805423657D5}"/>
              </a:ext>
            </a:extLst>
          </p:cNvPr>
          <p:cNvSpPr/>
          <p:nvPr/>
        </p:nvSpPr>
        <p:spPr>
          <a:xfrm>
            <a:off x="4182965" y="632454"/>
            <a:ext cx="1656184" cy="5847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7F79AB-C559-4FF2-A2A2-E13A96700017}"/>
                  </a:ext>
                </a:extLst>
              </p:cNvPr>
              <p:cNvSpPr/>
              <p:nvPr/>
            </p:nvSpPr>
            <p:spPr>
              <a:xfrm>
                <a:off x="683568" y="1624640"/>
                <a:ext cx="7981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7F79AB-C559-4FF2-A2A2-E13A96700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624640"/>
                <a:ext cx="79816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08E4FD-ACA0-44BB-9F23-5534893BDD62}"/>
                  </a:ext>
                </a:extLst>
              </p:cNvPr>
              <p:cNvSpPr/>
              <p:nvPr/>
            </p:nvSpPr>
            <p:spPr>
              <a:xfrm>
                <a:off x="917953" y="2308810"/>
                <a:ext cx="8499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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208E4FD-ACA0-44BB-9F23-5534893BDD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53" y="2308810"/>
                <a:ext cx="84997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12FFF1A-026D-4E08-A511-CA5C735D4396}"/>
                  </a:ext>
                </a:extLst>
              </p:cNvPr>
              <p:cNvSpPr/>
              <p:nvPr/>
            </p:nvSpPr>
            <p:spPr>
              <a:xfrm>
                <a:off x="917953" y="2823703"/>
                <a:ext cx="100777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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12FFF1A-026D-4E08-A511-CA5C735D43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53" y="2823703"/>
                <a:ext cx="1007776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C62061F-AE40-44BC-8DAA-17055146DD38}"/>
                  </a:ext>
                </a:extLst>
              </p:cNvPr>
              <p:cNvSpPr/>
              <p:nvPr/>
            </p:nvSpPr>
            <p:spPr>
              <a:xfrm>
                <a:off x="917953" y="3351404"/>
                <a:ext cx="12145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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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C62061F-AE40-44BC-8DAA-17055146DD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53" y="3351404"/>
                <a:ext cx="1214563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E7A3A127-5D01-4D1C-B0FE-C5C8E0ED03B5}"/>
              </a:ext>
            </a:extLst>
          </p:cNvPr>
          <p:cNvSpPr/>
          <p:nvPr/>
        </p:nvSpPr>
        <p:spPr>
          <a:xfrm>
            <a:off x="1238211" y="377974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1A1F1B-4460-476C-8485-568C1BF29130}"/>
                  </a:ext>
                </a:extLst>
              </p:cNvPr>
              <p:cNvSpPr/>
              <p:nvPr/>
            </p:nvSpPr>
            <p:spPr>
              <a:xfrm>
                <a:off x="917953" y="4228888"/>
                <a:ext cx="23428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sr-Latn-R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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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</m:t>
                    </m:r>
                    <m:r>
                      <a:rPr lang="en-U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…</m:t>
                    </m:r>
                    <m:r>
                      <a:rPr lang="sr-Latn-RS" sz="2000" i="1" dirty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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/>
                  <a:t> 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1A1F1B-4460-476C-8485-568C1BF291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53" y="4228888"/>
                <a:ext cx="2342885" cy="400110"/>
              </a:xfrm>
              <a:prstGeom prst="rect">
                <a:avLst/>
              </a:prstGeom>
              <a:blipFill>
                <a:blip r:embed="rId11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8ED52DC3-BFC5-4F40-B09B-C48C3C4F4F77}"/>
              </a:ext>
            </a:extLst>
          </p:cNvPr>
          <p:cNvSpPr/>
          <p:nvPr/>
        </p:nvSpPr>
        <p:spPr>
          <a:xfrm>
            <a:off x="3707904" y="4227306"/>
            <a:ext cx="3077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Latn-RS" sz="20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 definiciji je: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03C85E7-9C77-4806-A65B-355E7D8321A8}"/>
                  </a:ext>
                </a:extLst>
              </p:cNvPr>
              <p:cNvSpPr/>
              <p:nvPr/>
            </p:nvSpPr>
            <p:spPr>
              <a:xfrm>
                <a:off x="3827193" y="4811356"/>
                <a:ext cx="2362057" cy="484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sr-Latn-RS" sz="20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sr-Latn-RS" sz="2000" b="1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r>
                        <a:rPr lang="sr-Latn-RS" sz="2000" b="1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sr-Latn-RS" sz="2000" b="1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sr-Latn-RS" sz="2000" b="1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≠0)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03C85E7-9C77-4806-A65B-355E7D832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193" y="4811356"/>
                <a:ext cx="2362057" cy="4840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CC69000-C3A4-4297-AEC2-C04564C125CE}"/>
                  </a:ext>
                </a:extLst>
              </p:cNvPr>
              <p:cNvSpPr/>
              <p:nvPr/>
            </p:nvSpPr>
            <p:spPr>
              <a:xfrm>
                <a:off x="3828455" y="5369583"/>
                <a:ext cx="2401042" cy="670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𝒏</m:t>
                          </m:r>
                        </m:sup>
                      </m:sSup>
                      <m:r>
                        <a:rPr lang="sr-Latn-RS" sz="2000" b="1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sr-Latn-RS" sz="2000" b="1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sr-Latn-RS" sz="2000" b="1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sr-Latn-RS" sz="2000" b="1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sr-Latn-RS" sz="2000" b="1" i="1" dirty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sup>
                          </m:sSup>
                        </m:den>
                      </m:f>
                      <m:r>
                        <a:rPr lang="sr-Latn-RS" sz="20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sr-Latn-RS" sz="2000" b="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≠0)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CC69000-C3A4-4297-AEC2-C04564C12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455" y="5369583"/>
                <a:ext cx="2401042" cy="6705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A02417-7FFE-4554-8330-5D26B084F527}"/>
                  </a:ext>
                </a:extLst>
              </p:cNvPr>
              <p:cNvSpPr txBox="1"/>
              <p:nvPr/>
            </p:nvSpPr>
            <p:spPr>
              <a:xfrm>
                <a:off x="6761529" y="5463102"/>
                <a:ext cx="1925271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r-Latn-RS" dirty="0"/>
                  <a:t>Npr.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 2</m:t>
                        </m:r>
                      </m:e>
                      <m:sup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sr-Latn-R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sr-Latn-R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sr-Latn-R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sr-Latn-R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r-Latn-R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A02417-7FFE-4554-8330-5D26B084F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529" y="5463102"/>
                <a:ext cx="1925271" cy="483466"/>
              </a:xfrm>
              <a:prstGeom prst="rect">
                <a:avLst/>
              </a:prstGeom>
              <a:blipFill>
                <a:blip r:embed="rId14"/>
                <a:stretch>
                  <a:fillRect l="-2532" b="-8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9305D0F-9F86-46DE-A1F3-80517EC27BAD}"/>
                  </a:ext>
                </a:extLst>
              </p:cNvPr>
              <p:cNvSpPr txBox="1"/>
              <p:nvPr/>
            </p:nvSpPr>
            <p:spPr>
              <a:xfrm>
                <a:off x="6761529" y="4865217"/>
                <a:ext cx="12754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r-Latn-RS" dirty="0"/>
                  <a:t>Npr.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 3</m:t>
                        </m:r>
                      </m:e>
                      <m:sup>
                        <m:r>
                          <a:rPr lang="sr-Latn-R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sr-Latn-R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9305D0F-9F86-46DE-A1F3-80517EC2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529" y="4865217"/>
                <a:ext cx="1275477" cy="369332"/>
              </a:xfrm>
              <a:prstGeom prst="rect">
                <a:avLst/>
              </a:prstGeom>
              <a:blipFill>
                <a:blip r:embed="rId15"/>
                <a:stretch>
                  <a:fillRect l="-382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88CB88A-57AD-4459-A0E4-954E101CCE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63F96-53D6-45A7-8703-C0ACE1C4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2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5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72"/>
    </mc:Choice>
    <mc:Fallback xmlns="">
      <p:transition spd="slow" advTm="21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" grpId="0"/>
      <p:bldP spid="12" grpId="0"/>
      <p:bldP spid="18" grpId="0" animBg="1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1" grpId="0"/>
      <p:bldP spid="32" grpId="0"/>
    </p:bldLst>
  </p:timing>
  <p:extLst>
    <p:ext uri="{3A86A75C-4F4B-4683-9AE1-C65F6400EC91}">
      <p14:laserTraceLst xmlns:p14="http://schemas.microsoft.com/office/powerpoint/2010/main">
        <p14:tracePtLst>
          <p14:tracePt t="7182" x="8348663" y="922338"/>
          <p14:tracePt t="7186" x="8340725" y="922338"/>
          <p14:tracePt t="7197" x="8275638" y="958850"/>
          <p14:tracePt t="7205" x="8212138" y="976313"/>
          <p14:tracePt t="7222" x="8075613" y="1022350"/>
          <p14:tracePt t="7223" x="7920038" y="1087438"/>
          <p14:tracePt t="7238" x="7764463" y="1168400"/>
          <p14:tracePt t="7239" x="7608888" y="1223963"/>
          <p14:tracePt t="7255" x="7435850" y="1287463"/>
          <p14:tracePt t="7255" x="7243763" y="1350963"/>
          <p14:tracePt t="7272" x="7070725" y="1397000"/>
          <p14:tracePt t="7272" x="6878638" y="1470025"/>
          <p14:tracePt t="7289" x="6686550" y="1516063"/>
          <p14:tracePt t="7289" x="6494463" y="1562100"/>
          <p14:tracePt t="7305" x="6311900" y="1606550"/>
          <p14:tracePt t="7306" x="6119813" y="1652588"/>
          <p14:tracePt t="7322" x="5900738" y="1708150"/>
          <p14:tracePt t="7322" x="5672138" y="1781175"/>
          <p14:tracePt t="7325" x="5481638" y="1825625"/>
          <p14:tracePt t="7339" x="5289550" y="1871663"/>
          <p14:tracePt t="7342" x="5106988" y="1898650"/>
          <p14:tracePt t="7356" x="4914900" y="1954213"/>
          <p14:tracePt t="7359" x="4740275" y="2000250"/>
          <p14:tracePt t="7373" x="4557713" y="2046288"/>
          <p14:tracePt t="7375" x="4384675" y="2090738"/>
          <p14:tracePt t="7390" x="4211638" y="2136775"/>
          <p14:tracePt t="7392" x="4056063" y="2163763"/>
          <p14:tracePt t="7406" x="3927475" y="2209800"/>
          <p14:tracePt t="7408" x="3790950" y="2246313"/>
          <p14:tracePt t="7423" x="3671888" y="2273300"/>
          <p14:tracePt t="7424" x="3552825" y="2319338"/>
          <p14:tracePt t="7426" x="3443288" y="2346325"/>
          <p14:tracePt t="7439" x="3325813" y="2374900"/>
          <p14:tracePt t="7442" x="3224213" y="2401888"/>
          <p14:tracePt t="7456" x="3124200" y="2419350"/>
          <p14:tracePt t="7459" x="3032125" y="2428875"/>
          <p14:tracePt t="7473" x="2951163" y="2447925"/>
          <p14:tracePt t="7475" x="2878138" y="2455863"/>
          <p14:tracePt t="7490" x="2795588" y="2465388"/>
          <p14:tracePt t="7492" x="2740025" y="2465388"/>
          <p14:tracePt t="7506" x="2657475" y="2465388"/>
          <p14:tracePt t="7508" x="2584450" y="2465388"/>
          <p14:tracePt t="7523" x="2511425" y="2465388"/>
          <p14:tracePt t="7525" x="2411413" y="2484438"/>
          <p14:tracePt t="7539" x="2320925" y="2492375"/>
          <p14:tracePt t="7542" x="2219325" y="2492375"/>
          <p14:tracePt t="7556" x="2109788" y="2511425"/>
          <p14:tracePt t="7558" x="1990725" y="2511425"/>
          <p14:tracePt t="7573" x="1881188" y="2511425"/>
          <p14:tracePt t="7575" x="1790700" y="2511425"/>
          <p14:tracePt t="7589" x="1708150" y="2511425"/>
          <p14:tracePt t="7592" x="1635125" y="2511425"/>
          <p14:tracePt t="7606" x="1562100" y="2511425"/>
          <p14:tracePt t="7608" x="1479550" y="2511425"/>
          <p14:tracePt t="7623" x="1406525" y="2511425"/>
          <p14:tracePt t="7625" x="1343025" y="2511425"/>
          <p14:tracePt t="7639" x="1287463" y="2511425"/>
          <p14:tracePt t="7642" x="1223963" y="2492375"/>
          <p14:tracePt t="7656" x="1187450" y="2484438"/>
          <p14:tracePt t="7658" x="1141413" y="2474913"/>
          <p14:tracePt t="7673" x="1096963" y="2465388"/>
          <p14:tracePt t="7675" x="1050925" y="2438400"/>
          <p14:tracePt t="7689" x="1004888" y="2419350"/>
          <p14:tracePt t="7692" x="958850" y="2392363"/>
          <p14:tracePt t="7706" x="912813" y="2374900"/>
          <p14:tracePt t="7708" x="868363" y="2355850"/>
          <p14:tracePt t="7723" x="822325" y="2338388"/>
          <p14:tracePt t="7725" x="795338" y="2319338"/>
          <p14:tracePt t="7739" x="749300" y="2301875"/>
          <p14:tracePt t="7742" x="703263" y="2292350"/>
          <p14:tracePt t="7756" x="676275" y="2273300"/>
          <p14:tracePt t="7758" x="630238" y="2246313"/>
          <p14:tracePt t="7773" x="593725" y="2236788"/>
          <p14:tracePt t="7773" x="557213" y="2219325"/>
          <p14:tracePt t="7776" x="530225" y="2200275"/>
          <p14:tracePt t="7789" x="520700" y="2182813"/>
          <p14:tracePt t="7792" x="501650" y="2146300"/>
          <p14:tracePt t="7806" x="493713" y="2127250"/>
          <p14:tracePt t="7809" x="484188" y="2073275"/>
          <p14:tracePt t="7823" x="474663" y="2027238"/>
          <p14:tracePt t="7825" x="457200" y="1981200"/>
          <p14:tracePt t="7840" x="447675" y="1954213"/>
          <p14:tracePt t="7842" x="447675" y="1927225"/>
          <p14:tracePt t="7856" x="447675" y="1890713"/>
          <p14:tracePt t="7873" x="447675" y="1862138"/>
          <p14:tracePt t="7873" x="438150" y="1817688"/>
          <p14:tracePt t="7876" x="438150" y="1798638"/>
          <p14:tracePt t="7889" x="438150" y="1781175"/>
          <p14:tracePt t="7892" x="438150" y="1762125"/>
          <p14:tracePt t="7906" x="438150" y="1744663"/>
          <p14:tracePt t="7908" x="447675" y="1725613"/>
          <p14:tracePt t="7923" x="457200" y="1716088"/>
          <p14:tracePt t="7926" x="474663" y="1689100"/>
          <p14:tracePt t="7956" x="511175" y="1662113"/>
          <p14:tracePt t="7957" x="539750" y="1643063"/>
          <p14:tracePt t="7974" x="630238" y="1598613"/>
          <p14:tracePt t="7990" x="693738" y="1570038"/>
          <p14:tracePt t="7991" x="739775" y="1562100"/>
          <p14:tracePt t="8006" x="785813" y="1552575"/>
          <p14:tracePt t="8007" x="831850" y="1525588"/>
          <p14:tracePt t="8023" x="858838" y="1525588"/>
          <p14:tracePt t="8024" x="885825" y="1506538"/>
          <p14:tracePt t="8039" x="904875" y="1506538"/>
          <p14:tracePt t="8040" x="941388" y="1506538"/>
          <p14:tracePt t="8056" x="968375" y="1497013"/>
          <p14:tracePt t="8057" x="995363" y="1489075"/>
          <p14:tracePt t="8073" x="1031875" y="1489075"/>
          <p14:tracePt t="8074" x="1050925" y="1489075"/>
          <p14:tracePt t="8089" x="1077913" y="1489075"/>
          <p14:tracePt t="8090" x="1104900" y="1470025"/>
          <p14:tracePt t="8106" x="1114425" y="1470025"/>
          <p14:tracePt t="8107" x="1141413" y="1470025"/>
          <p14:tracePt t="8123" x="1169988" y="1470025"/>
          <p14:tracePt t="8124" x="1187450" y="1470025"/>
          <p14:tracePt t="8139" x="1233488" y="1470025"/>
          <p14:tracePt t="8140" x="1270000" y="1470025"/>
          <p14:tracePt t="8156" x="1316038" y="1470025"/>
          <p14:tracePt t="8157" x="1360488" y="1470025"/>
          <p14:tracePt t="8159" x="1397000" y="1470025"/>
          <p14:tracePt t="8173" x="1433513" y="1470025"/>
          <p14:tracePt t="8176" x="1462088" y="1470025"/>
          <p14:tracePt t="8189" x="1479550" y="1479550"/>
          <p14:tracePt t="8192" x="1498600" y="1489075"/>
          <p14:tracePt t="8206" x="1516063" y="1497013"/>
          <p14:tracePt t="8208" x="1525588" y="1506538"/>
          <p14:tracePt t="8223" x="1543050" y="1516063"/>
          <p14:tracePt t="8225" x="1552575" y="1543050"/>
          <p14:tracePt t="8240" x="1571625" y="1562100"/>
          <p14:tracePt t="8242" x="1579563" y="1589088"/>
          <p14:tracePt t="8256" x="1589088" y="1598613"/>
          <p14:tracePt t="8257" x="1608138" y="1616075"/>
          <p14:tracePt t="8259" x="1617663" y="1635125"/>
          <p14:tracePt t="8273" x="1635125" y="1652588"/>
          <p14:tracePt t="8275" x="1635125" y="1662113"/>
          <p14:tracePt t="8290" x="1644650" y="1689100"/>
          <p14:tracePt t="8292" x="1644650" y="1708150"/>
          <p14:tracePt t="8306" x="1671638" y="1725613"/>
          <p14:tracePt t="8308" x="1681163" y="1762125"/>
          <p14:tracePt t="8323" x="1681163" y="1771650"/>
          <p14:tracePt t="8325" x="1690688" y="1798638"/>
          <p14:tracePt t="8339" x="1690688" y="1817688"/>
          <p14:tracePt t="8342" x="1698625" y="1835150"/>
          <p14:tracePt t="8356" x="1708150" y="1862138"/>
          <p14:tracePt t="8358" x="1708150" y="1871663"/>
          <p14:tracePt t="8373" x="1708150" y="1890713"/>
          <p14:tracePt t="8375" x="1708150" y="1908175"/>
          <p14:tracePt t="8389" x="1708150" y="1927225"/>
          <p14:tracePt t="8392" x="1708150" y="1944688"/>
          <p14:tracePt t="8406" x="1708150" y="1963738"/>
          <p14:tracePt t="8408" x="1698625" y="1990725"/>
          <p14:tracePt t="8423" x="1690688" y="2000250"/>
          <p14:tracePt t="8425" x="1681163" y="2009775"/>
          <p14:tracePt t="8439" x="1662113" y="2036763"/>
          <p14:tracePt t="8442" x="1654175" y="2046288"/>
          <p14:tracePt t="8456" x="1635125" y="2073275"/>
          <p14:tracePt t="8458" x="1617663" y="2090738"/>
          <p14:tracePt t="8473" x="1598613" y="2109788"/>
          <p14:tracePt t="8475" x="1562100" y="2127250"/>
          <p14:tracePt t="8489" x="1543050" y="2155825"/>
          <p14:tracePt t="8492" x="1525588" y="2163763"/>
          <p14:tracePt t="8506" x="1489075" y="2173288"/>
          <p14:tracePt t="8508" x="1452563" y="2192338"/>
          <p14:tracePt t="8523" x="1397000" y="2219325"/>
          <p14:tracePt t="8525" x="1360488" y="2228850"/>
          <p14:tracePt t="8539" x="1316038" y="2236788"/>
          <p14:tracePt t="8542" x="1250950" y="2265363"/>
          <p14:tracePt t="8556" x="1206500" y="2273300"/>
          <p14:tracePt t="8559" x="1087438" y="2301875"/>
          <p14:tracePt t="8573" x="1041400" y="2301875"/>
          <p14:tracePt t="8576" x="1014413" y="2301875"/>
          <p14:tracePt t="8589" x="968375" y="2309813"/>
          <p14:tracePt t="8592" x="912813" y="2319338"/>
          <p14:tracePt t="8606" x="849313" y="2319338"/>
          <p14:tracePt t="8608" x="812800" y="2319338"/>
          <p14:tracePt t="8623" x="758825" y="2319338"/>
          <p14:tracePt t="8625" x="693738" y="2319338"/>
          <p14:tracePt t="8639" x="639763" y="2319338"/>
          <p14:tracePt t="8642" x="557213" y="2301875"/>
          <p14:tracePt t="8656" x="493713" y="2292350"/>
          <p14:tracePt t="8658" x="457200" y="2282825"/>
          <p14:tracePt t="8673" x="420688" y="2273300"/>
          <p14:tracePt t="8673" x="392113" y="2255838"/>
          <p14:tracePt t="8676" x="374650" y="2236788"/>
          <p14:tracePt t="8689" x="355600" y="2219325"/>
          <p14:tracePt t="8692" x="328613" y="2209800"/>
          <p14:tracePt t="8706" x="311150" y="2192338"/>
          <p14:tracePt t="8708" x="301625" y="2173288"/>
          <p14:tracePt t="8723" x="292100" y="2146300"/>
          <p14:tracePt t="8725" x="282575" y="2109788"/>
          <p14:tracePt t="8739" x="274638" y="2090738"/>
          <p14:tracePt t="8742" x="274638" y="2073275"/>
          <p14:tracePt t="8756" x="274638" y="2036763"/>
          <p14:tracePt t="8758" x="274638" y="2017713"/>
          <p14:tracePt t="8773" x="274638" y="1981200"/>
          <p14:tracePt t="8775" x="274638" y="1954213"/>
          <p14:tracePt t="8789" x="282575" y="1908175"/>
          <p14:tracePt t="8792" x="292100" y="1862138"/>
          <p14:tracePt t="8806" x="292100" y="1854200"/>
          <p14:tracePt t="8808" x="311150" y="1817688"/>
          <p14:tracePt t="8823" x="319088" y="1798638"/>
          <p14:tracePt t="8825" x="328613" y="1781175"/>
          <p14:tracePt t="8839" x="338138" y="1762125"/>
          <p14:tracePt t="8842" x="355600" y="1744663"/>
          <p14:tracePt t="8856" x="365125" y="1725613"/>
          <p14:tracePt t="8858" x="374650" y="1716088"/>
          <p14:tracePt t="8873" x="392113" y="1698625"/>
          <p14:tracePt t="8875" x="420688" y="1671638"/>
          <p14:tracePt t="8889" x="457200" y="1652588"/>
          <p14:tracePt t="8892" x="474663" y="1643063"/>
          <p14:tracePt t="8906" x="530225" y="1616075"/>
          <p14:tracePt t="8908" x="576263" y="1598613"/>
          <p14:tracePt t="8923" x="639763" y="1589088"/>
          <p14:tracePt t="8925" x="703263" y="1562100"/>
          <p14:tracePt t="8939" x="766763" y="1543050"/>
          <p14:tracePt t="8942" x="822325" y="1533525"/>
          <p14:tracePt t="8960" x="958850" y="1525588"/>
          <p14:tracePt t="8973" x="1014413" y="1516063"/>
          <p14:tracePt t="8976" x="1077913" y="1497013"/>
          <p14:tracePt t="8990" x="1114425" y="1497013"/>
          <p14:tracePt t="8992" x="1177925" y="1489075"/>
          <p14:tracePt t="9006" x="1214438" y="1489075"/>
          <p14:tracePt t="9009" x="1260475" y="1489075"/>
          <p14:tracePt t="9023" x="1287463" y="1489075"/>
          <p14:tracePt t="9025" x="1306513" y="1489075"/>
          <p14:tracePt t="9039" x="1323975" y="1489075"/>
          <p14:tracePt t="9042" x="1343025" y="1489075"/>
          <p14:tracePt t="9056" x="1379538" y="1489075"/>
          <p14:tracePt t="9058" x="1406525" y="1497013"/>
          <p14:tracePt t="9073" x="1433513" y="1506538"/>
          <p14:tracePt t="9073" x="1452563" y="1516063"/>
          <p14:tracePt t="9076" x="1489075" y="1533525"/>
          <p14:tracePt t="9089" x="1516063" y="1552575"/>
          <p14:tracePt t="9092" x="1535113" y="1570038"/>
          <p14:tracePt t="9106" x="1571625" y="1606550"/>
          <p14:tracePt t="9108" x="1589088" y="1625600"/>
          <p14:tracePt t="9123" x="1625600" y="1652588"/>
          <p14:tracePt t="9125" x="1644650" y="1679575"/>
          <p14:tracePt t="9140" x="1662113" y="1708150"/>
          <p14:tracePt t="9142" x="1671638" y="1735138"/>
          <p14:tracePt t="9156" x="1681163" y="1771650"/>
          <p14:tracePt t="9158" x="1681163" y="1789113"/>
          <p14:tracePt t="9173" x="1681163" y="1817688"/>
          <p14:tracePt t="9175" x="1690688" y="1835150"/>
          <p14:tracePt t="9189" x="1690688" y="1854200"/>
          <p14:tracePt t="9192" x="1690688" y="1871663"/>
          <p14:tracePt t="9206" x="1690688" y="1890713"/>
          <p14:tracePt t="9208" x="1690688" y="1917700"/>
          <p14:tracePt t="9223" x="1690688" y="1935163"/>
          <p14:tracePt t="9225" x="1690688" y="1954213"/>
          <p14:tracePt t="9239" x="1690688" y="1973263"/>
          <p14:tracePt t="9242" x="1681163" y="2009775"/>
          <p14:tracePt t="9256" x="1671638" y="2027238"/>
          <p14:tracePt t="9258" x="1644650" y="2054225"/>
          <p14:tracePt t="9273" x="1635125" y="2063750"/>
          <p14:tracePt t="9275" x="1617663" y="2090738"/>
          <p14:tracePt t="9289" x="1608138" y="2109788"/>
          <p14:tracePt t="9292" x="1589088" y="2127250"/>
          <p14:tracePt t="9306" x="1562100" y="2146300"/>
          <p14:tracePt t="9308" x="1535113" y="2163763"/>
          <p14:tracePt t="9323" x="1506538" y="2173288"/>
          <p14:tracePt t="9325" x="1462088" y="2192338"/>
          <p14:tracePt t="9339" x="1425575" y="2209800"/>
          <p14:tracePt t="9342" x="1370013" y="2219325"/>
          <p14:tracePt t="9356" x="1323975" y="2228850"/>
          <p14:tracePt t="9358" x="1287463" y="2236788"/>
          <p14:tracePt t="9373" x="1223963" y="2246313"/>
          <p14:tracePt t="9375" x="1160463" y="2265363"/>
          <p14:tracePt t="9389" x="1123950" y="2265363"/>
          <p14:tracePt t="9392" x="1077913" y="2273300"/>
          <p14:tracePt t="9406" x="1050925" y="2273300"/>
          <p14:tracePt t="9423" x="995363" y="2282825"/>
          <p14:tracePt t="9424" x="977900" y="2282825"/>
          <p14:tracePt t="9426" x="941388" y="2282825"/>
          <p14:tracePt t="9439" x="922338" y="2273300"/>
          <p14:tracePt t="9442" x="876300" y="2265363"/>
          <p14:tracePt t="9456" x="831850" y="2236788"/>
          <p14:tracePt t="9458" x="795338" y="2219325"/>
          <p14:tracePt t="9473" x="776288" y="2209800"/>
          <p14:tracePt t="9475" x="749300" y="2192338"/>
          <p14:tracePt t="9489" x="730250" y="2163763"/>
          <p14:tracePt t="9492" x="693738" y="2146300"/>
          <p14:tracePt t="9506" x="666750" y="2127250"/>
          <p14:tracePt t="9508" x="630238" y="2100263"/>
          <p14:tracePt t="9523" x="612775" y="2090738"/>
          <p14:tracePt t="9523" x="584200" y="2082800"/>
          <p14:tracePt t="9526" x="566738" y="2073275"/>
          <p14:tracePt t="9539" x="557213" y="2063750"/>
          <p14:tracePt t="9542" x="547688" y="2054225"/>
          <p14:tracePt t="9556" x="539750" y="2054225"/>
          <p14:tracePt t="9573" x="530225" y="2046288"/>
          <p14:tracePt t="9575" x="520700" y="2036763"/>
          <p14:tracePt t="9589" x="520700" y="2017713"/>
          <p14:tracePt t="9592" x="520700" y="1990725"/>
          <p14:tracePt t="9606" x="520700" y="1944688"/>
          <p14:tracePt t="9608" x="520700" y="1917700"/>
          <p14:tracePt t="9623" x="520700" y="1881188"/>
          <p14:tracePt t="9625" x="539750" y="1825625"/>
          <p14:tracePt t="9639" x="539750" y="1817688"/>
          <p14:tracePt t="9642" x="547688" y="1789113"/>
          <p14:tracePt t="9656" x="557213" y="1762125"/>
          <p14:tracePt t="9658" x="566738" y="1735138"/>
          <p14:tracePt t="9673" x="576263" y="1708150"/>
          <p14:tracePt t="9675" x="593725" y="1689100"/>
          <p14:tracePt t="9689" x="603250" y="1662113"/>
          <p14:tracePt t="9692" x="639763" y="1625600"/>
          <p14:tracePt t="9706" x="657225" y="1598613"/>
          <p14:tracePt t="9708" x="676275" y="1562100"/>
          <p14:tracePt t="9723" x="703263" y="1543050"/>
          <p14:tracePt t="9725" x="703263" y="1533525"/>
          <p14:tracePt t="9739" x="730250" y="1525588"/>
          <p14:tracePt t="9742" x="766763" y="1506538"/>
          <p14:tracePt t="9756" x="795338" y="1497013"/>
          <p14:tracePt t="9758" x="831850" y="1489075"/>
          <p14:tracePt t="9773" x="885825" y="1479550"/>
          <p14:tracePt t="9775" x="949325" y="1460500"/>
          <p14:tracePt t="9789" x="985838" y="1452563"/>
          <p14:tracePt t="9792" x="1050925" y="1452563"/>
          <p14:tracePt t="9806" x="1087438" y="1443038"/>
          <p14:tracePt t="9808" x="1133475" y="1443038"/>
          <p14:tracePt t="9823" x="1160463" y="1433513"/>
          <p14:tracePt t="9823" x="1196975" y="1433513"/>
          <p14:tracePt t="9826" x="1214438" y="1433513"/>
          <p14:tracePt t="9839" x="1243013" y="1433513"/>
          <p14:tracePt t="9842" x="1287463" y="1433513"/>
          <p14:tracePt t="9856" x="1306513" y="1433513"/>
          <p14:tracePt t="9858" x="1316038" y="1433513"/>
          <p14:tracePt t="9873" x="1333500" y="1433513"/>
          <p14:tracePt t="9875" x="1343025" y="1433513"/>
          <p14:tracePt t="9889" x="1360488" y="1433513"/>
          <p14:tracePt t="9892" x="1370013" y="1433513"/>
          <p14:tracePt t="9906" x="1379538" y="1443038"/>
          <p14:tracePt t="9907" x="1397000" y="1460500"/>
          <p14:tracePt t="9909" x="1425575" y="1470025"/>
          <p14:tracePt t="9923" x="1462088" y="1479550"/>
          <p14:tracePt t="9925" x="1470025" y="1489075"/>
          <p14:tracePt t="9939" x="1498600" y="1497013"/>
          <p14:tracePt t="9942" x="1525588" y="1506538"/>
          <p14:tracePt t="9956" x="1552575" y="1516063"/>
          <p14:tracePt t="9959" x="1571625" y="1525588"/>
          <p14:tracePt t="9976" x="1589088" y="1543050"/>
          <p14:tracePt t="9990" x="1598613" y="1552575"/>
          <p14:tracePt t="9993" x="1608138" y="1552575"/>
          <p14:tracePt t="10006" x="1617663" y="1562100"/>
          <p14:tracePt t="10008" x="1625600" y="1579563"/>
          <p14:tracePt t="10023" x="1635125" y="1589088"/>
          <p14:tracePt t="10025" x="1644650" y="1606550"/>
          <p14:tracePt t="10039" x="1644650" y="1635125"/>
          <p14:tracePt t="10042" x="1662113" y="1662113"/>
          <p14:tracePt t="10056" x="1662113" y="1689100"/>
          <p14:tracePt t="10073" x="1671638" y="1708150"/>
          <p14:tracePt t="10075" x="1681163" y="1735138"/>
          <p14:tracePt t="10089" x="1681163" y="1752600"/>
          <p14:tracePt t="10092" x="1690688" y="1781175"/>
          <p14:tracePt t="10106" x="1698625" y="1798638"/>
          <p14:tracePt t="10108" x="1698625" y="1817688"/>
          <p14:tracePt t="10123" x="1698625" y="1835150"/>
          <p14:tracePt t="10125" x="1698625" y="1844675"/>
          <p14:tracePt t="10139" x="1708150" y="1854200"/>
          <p14:tracePt t="10142" x="1708150" y="1871663"/>
          <p14:tracePt t="10156" x="1708150" y="1881188"/>
          <p14:tracePt t="10173" x="1708150" y="1890713"/>
          <p14:tracePt t="10175" x="1708150" y="1898650"/>
          <p14:tracePt t="10189" x="1717675" y="1917700"/>
          <p14:tracePt t="10192" x="1717675" y="1927225"/>
          <p14:tracePt t="10223" x="1717675" y="1935163"/>
          <p14:tracePt t="10224" x="1717675" y="1944688"/>
          <p14:tracePt t="11854" x="1727200" y="1944688"/>
          <p14:tracePt t="11869" x="1754188" y="2000250"/>
          <p14:tracePt t="11873" x="1763713" y="2009775"/>
          <p14:tracePt t="11889" x="1817688" y="2054225"/>
          <p14:tracePt t="11890" x="1900238" y="2109788"/>
          <p14:tracePt t="11906" x="2009775" y="2182813"/>
          <p14:tracePt t="11907" x="2128838" y="2255838"/>
          <p14:tracePt t="11923" x="2228850" y="2319338"/>
          <p14:tracePt t="11924" x="2365375" y="2392363"/>
          <p14:tracePt t="11939" x="2503488" y="2455863"/>
          <p14:tracePt t="11940" x="2640013" y="2528888"/>
          <p14:tracePt t="11957" x="2968625" y="2684463"/>
          <p14:tracePt t="11973" x="3141663" y="2767013"/>
          <p14:tracePt t="11974" x="3316288" y="2849563"/>
          <p14:tracePt t="11989" x="3489325" y="2903538"/>
          <p14:tracePt t="11990" x="3662363" y="2968625"/>
          <p14:tracePt t="12006" x="3836988" y="3032125"/>
          <p14:tracePt t="12007" x="3983038" y="3059113"/>
          <p14:tracePt t="12023" x="4138613" y="3095625"/>
          <p14:tracePt t="12024" x="4275138" y="3122613"/>
          <p14:tracePt t="12039" x="4403725" y="3141663"/>
          <p14:tracePt t="12040" x="4521200" y="3151188"/>
          <p14:tracePt t="12056" x="4630738" y="3151188"/>
          <p14:tracePt t="12057" x="4722813" y="3151188"/>
          <p14:tracePt t="12073" x="4822825" y="3151188"/>
          <p14:tracePt t="12073" x="4895850" y="3151188"/>
          <p14:tracePt t="12089" x="4978400" y="3132138"/>
          <p14:tracePt t="12090" x="5078413" y="3122613"/>
          <p14:tracePt t="12093" x="5170488" y="3095625"/>
          <p14:tracePt t="12106" x="5253038" y="3068638"/>
          <p14:tracePt t="12123" x="5334000" y="3041650"/>
          <p14:tracePt t="12126" x="5499100" y="2968625"/>
          <p14:tracePt t="12139" x="5581650" y="2930525"/>
          <p14:tracePt t="12142" x="5645150" y="2903538"/>
          <p14:tracePt t="12156" x="5708650" y="2867025"/>
          <p14:tracePt t="12158" x="5754688" y="2840038"/>
          <p14:tracePt t="12173" x="5818188" y="2803525"/>
          <p14:tracePt t="12175" x="5846763" y="2784475"/>
          <p14:tracePt t="12189" x="5873750" y="2757488"/>
          <p14:tracePt t="12192" x="5891213" y="2740025"/>
          <p14:tracePt t="12206" x="5937250" y="2703513"/>
          <p14:tracePt t="12208" x="5956300" y="2684463"/>
          <p14:tracePt t="12223" x="5992813" y="2657475"/>
          <p14:tracePt t="12223" x="6019800" y="2630488"/>
          <p14:tracePt t="12226" x="6046788" y="2601913"/>
          <p14:tracePt t="12239" x="6065838" y="2557463"/>
          <p14:tracePt t="12242" x="6083300" y="2528888"/>
          <p14:tracePt t="12256" x="6102350" y="2492375"/>
          <p14:tracePt t="12258" x="6119813" y="2447925"/>
          <p14:tracePt t="12273" x="6129338" y="2419350"/>
          <p14:tracePt t="12276" x="6156325" y="2374900"/>
          <p14:tracePt t="12290" x="6156325" y="2355850"/>
          <p14:tracePt t="12292" x="6156325" y="2328863"/>
          <p14:tracePt t="12306" x="6156325" y="2309813"/>
          <p14:tracePt t="12308" x="6156325" y="2292350"/>
          <p14:tracePt t="12323" x="6156325" y="2273300"/>
          <p14:tracePt t="12325" x="6156325" y="2265363"/>
          <p14:tracePt t="12339" x="6156325" y="2255838"/>
          <p14:tracePt t="12342" x="6156325" y="2236788"/>
          <p14:tracePt t="12356" x="6148388" y="2228850"/>
          <p14:tracePt t="12358" x="6129338" y="2209800"/>
          <p14:tracePt t="12373" x="6102350" y="2182813"/>
          <p14:tracePt t="12375" x="6083300" y="2163763"/>
          <p14:tracePt t="12389" x="6075363" y="2155825"/>
          <p14:tracePt t="12392" x="6046788" y="2136775"/>
          <p14:tracePt t="12406" x="6046788" y="2127250"/>
          <p14:tracePt t="12408" x="6038850" y="2119313"/>
          <p14:tracePt t="12423" x="6029325" y="2109788"/>
          <p14:tracePt t="12425" x="6019800" y="2090738"/>
          <p14:tracePt t="12439" x="6010275" y="2082800"/>
          <p14:tracePt t="12442" x="6010275" y="2073275"/>
          <p14:tracePt t="12456" x="5992813" y="2036763"/>
          <p14:tracePt t="12458" x="5983288" y="2027238"/>
          <p14:tracePt t="12473" x="5965825" y="2000250"/>
          <p14:tracePt t="12475" x="5956300" y="1981200"/>
          <p14:tracePt t="12489" x="5929313" y="1963738"/>
          <p14:tracePt t="12492" x="5910263" y="1927225"/>
          <p14:tracePt t="12506" x="5900738" y="1908175"/>
          <p14:tracePt t="12509" x="5883275" y="1881188"/>
          <p14:tracePt t="12523" x="5873750" y="1862138"/>
          <p14:tracePt t="12525" x="5864225" y="1844675"/>
          <p14:tracePt t="12539" x="5864225" y="1835150"/>
          <p14:tracePt t="12542" x="5854700" y="1835150"/>
          <p14:tracePt t="12556" x="5846763" y="1825625"/>
          <p14:tracePt t="12558" x="5846763" y="1817688"/>
          <p14:tracePt t="12573" x="5837238" y="1798638"/>
          <p14:tracePt t="12589" x="5837238" y="1789113"/>
          <p14:tracePt t="12592" x="5827713" y="1781175"/>
          <p14:tracePt t="12606" x="5818188" y="1771650"/>
          <p14:tracePt t="12623" x="5810250" y="1762125"/>
          <p14:tracePt t="12625" x="5800725" y="1762125"/>
          <p14:tracePt t="12639" x="5791200" y="1752600"/>
          <p14:tracePt t="12656" x="5781675" y="1744663"/>
          <p14:tracePt t="12673" x="5773738" y="1735138"/>
          <p14:tracePt t="12675" x="5764213" y="1725613"/>
          <p14:tracePt t="12689" x="5754688" y="1725613"/>
          <p14:tracePt t="12692" x="5745163" y="1725613"/>
          <p14:tracePt t="12706" x="5737225" y="1725613"/>
          <p14:tracePt t="12708" x="5727700" y="1725613"/>
          <p14:tracePt t="12723" x="5718175" y="1725613"/>
          <p14:tracePt t="12861" x="5708650" y="1716088"/>
          <p14:tracePt t="13431" x="5708650" y="1708150"/>
          <p14:tracePt t="13447" x="5708650" y="1698625"/>
          <p14:tracePt t="13451" x="5708650" y="1689100"/>
          <p14:tracePt t="13463" x="5708650" y="1671638"/>
          <p14:tracePt t="13473" x="5708650" y="1662113"/>
          <p14:tracePt t="13489" x="5708650" y="1652588"/>
          <p14:tracePt t="13490" x="5708650" y="1643063"/>
          <p14:tracePt t="13506" x="5708650" y="1625600"/>
          <p14:tracePt t="13507" x="5708650" y="1616075"/>
          <p14:tracePt t="13523" x="5708650" y="1606550"/>
          <p14:tracePt t="13523" x="5708650" y="1589088"/>
          <p14:tracePt t="13539" x="5708650" y="1579563"/>
          <p14:tracePt t="13556" x="5708650" y="1562100"/>
          <p14:tracePt t="13557" x="5708650" y="1543050"/>
          <p14:tracePt t="13560" x="5708650" y="1533525"/>
          <p14:tracePt t="13573" x="5708650" y="1525588"/>
          <p14:tracePt t="13575" x="5708650" y="1497013"/>
          <p14:tracePt t="13589" x="5708650" y="1489075"/>
          <p14:tracePt t="13592" x="5700713" y="1460500"/>
          <p14:tracePt t="13606" x="5700713" y="1452563"/>
          <p14:tracePt t="13623" x="5691188" y="1433513"/>
          <p14:tracePt t="13625" x="5664200" y="1406525"/>
          <p14:tracePt t="13639" x="5645150" y="1387475"/>
          <p14:tracePt t="13656" x="5618163" y="1360488"/>
          <p14:tracePt t="13673" x="5599113" y="1360488"/>
          <p14:tracePt t="13673" x="5581650" y="1343025"/>
          <p14:tracePt t="13675" x="5572125" y="1343025"/>
          <p14:tracePt t="13689" x="5562600" y="1343025"/>
          <p14:tracePt t="13691" x="5554663" y="1333500"/>
          <p14:tracePt t="13706" x="5526088" y="1323975"/>
          <p14:tracePt t="13708" x="5518150" y="1323975"/>
          <p14:tracePt t="13723" x="5489575" y="1314450"/>
          <p14:tracePt t="13725" x="5481638" y="1314450"/>
          <p14:tracePt t="13739" x="5462588" y="1314450"/>
          <p14:tracePt t="13742" x="5445125" y="1314450"/>
          <p14:tracePt t="13756" x="5445125" y="1306513"/>
          <p14:tracePt t="13758" x="5426075" y="1306513"/>
          <p14:tracePt t="13773" x="5416550" y="1306513"/>
          <p14:tracePt t="13789" x="5408613" y="1306513"/>
          <p14:tracePt t="13792" x="5399088" y="1306513"/>
          <p14:tracePt t="13806" x="5380038" y="1306513"/>
          <p14:tracePt t="13808" x="5362575" y="1306513"/>
          <p14:tracePt t="13823" x="5343525" y="1314450"/>
          <p14:tracePt t="13825" x="5334000" y="1314450"/>
          <p14:tracePt t="13839" x="5316538" y="1323975"/>
          <p14:tracePt t="13842" x="5289550" y="1333500"/>
          <p14:tracePt t="13856" x="5280025" y="1333500"/>
          <p14:tracePt t="13858" x="5260975" y="1343025"/>
          <p14:tracePt t="13873" x="5253038" y="1350963"/>
          <p14:tracePt t="13875" x="5224463" y="1370013"/>
          <p14:tracePt t="13889" x="5216525" y="1379538"/>
          <p14:tracePt t="13892" x="5197475" y="1397000"/>
          <p14:tracePt t="13906" x="5180013" y="1406525"/>
          <p14:tracePt t="13908" x="5170488" y="1406525"/>
          <p14:tracePt t="13923" x="5151438" y="1423988"/>
          <p14:tracePt t="13925" x="5133975" y="1443038"/>
          <p14:tracePt t="13939" x="5124450" y="1452563"/>
          <p14:tracePt t="13942" x="5114925" y="1460500"/>
          <p14:tracePt t="13956" x="5106988" y="1479550"/>
          <p14:tracePt t="13959" x="5087938" y="1489075"/>
          <p14:tracePt t="13973" x="5070475" y="1506538"/>
          <p14:tracePt t="13975" x="5070475" y="1516063"/>
          <p14:tracePt t="13993" x="5041900" y="1562100"/>
          <p14:tracePt t="14007" x="5041900" y="1570038"/>
          <p14:tracePt t="14010" x="5033963" y="1579563"/>
          <p14:tracePt t="14023" x="5024438" y="1598613"/>
          <p14:tracePt t="14025" x="5014913" y="1616075"/>
          <p14:tracePt t="14039" x="5014913" y="1635125"/>
          <p14:tracePt t="14042" x="5005388" y="1652588"/>
          <p14:tracePt t="14056" x="4997450" y="1662113"/>
          <p14:tracePt t="14058" x="4997450" y="1679575"/>
          <p14:tracePt t="14073" x="4987925" y="1708150"/>
          <p14:tracePt t="14073" x="4987925" y="1725613"/>
          <p14:tracePt t="14076" x="4978400" y="1744663"/>
          <p14:tracePt t="14089" x="4978400" y="1762125"/>
          <p14:tracePt t="14092" x="4968875" y="1798638"/>
          <p14:tracePt t="14106" x="4968875" y="1817688"/>
          <p14:tracePt t="14108" x="4968875" y="1835150"/>
          <p14:tracePt t="14123" x="4968875" y="1862138"/>
          <p14:tracePt t="14125" x="4968875" y="1881188"/>
          <p14:tracePt t="14139" x="4968875" y="1908175"/>
          <p14:tracePt t="14142" x="4968875" y="1917700"/>
          <p14:tracePt t="14156" x="4968875" y="1944688"/>
          <p14:tracePt t="14158" x="4968875" y="1963738"/>
          <p14:tracePt t="14173" x="4978400" y="1990725"/>
          <p14:tracePt t="14175" x="4978400" y="2000250"/>
          <p14:tracePt t="14189" x="4987925" y="2036763"/>
          <p14:tracePt t="14192" x="4987925" y="2046288"/>
          <p14:tracePt t="14206" x="4997450" y="2063750"/>
          <p14:tracePt t="14208" x="4997450" y="2082800"/>
          <p14:tracePt t="14223" x="5005388" y="2119313"/>
          <p14:tracePt t="14225" x="5014913" y="2136775"/>
          <p14:tracePt t="14239" x="5033963" y="2163763"/>
          <p14:tracePt t="14242" x="5041900" y="2173288"/>
          <p14:tracePt t="14256" x="5051425" y="2182813"/>
          <p14:tracePt t="14258" x="5060950" y="2192338"/>
          <p14:tracePt t="14273" x="5070475" y="2209800"/>
          <p14:tracePt t="14275" x="5078413" y="2219325"/>
          <p14:tracePt t="14289" x="5087938" y="2219325"/>
          <p14:tracePt t="14292" x="5087938" y="2228850"/>
          <p14:tracePt t="14306" x="5097463" y="2236788"/>
          <p14:tracePt t="14323" x="5106988" y="2246313"/>
          <p14:tracePt t="14323" x="5114925" y="2246313"/>
          <p14:tracePt t="14339" x="5124450" y="2255838"/>
          <p14:tracePt t="14340" x="5133975" y="2265363"/>
          <p14:tracePt t="14343" x="5143500" y="2265363"/>
          <p14:tracePt t="14373" x="5160963" y="2273300"/>
          <p14:tracePt t="14373" x="5170488" y="2273300"/>
          <p14:tracePt t="14389" x="5180013" y="2273300"/>
          <p14:tracePt t="14390" x="5197475" y="2282825"/>
          <p14:tracePt t="14393" x="5207000" y="2282825"/>
          <p14:tracePt t="14406" x="5216525" y="2282825"/>
          <p14:tracePt t="14423" x="5224463" y="2282825"/>
          <p14:tracePt t="14425" x="5253038" y="2282825"/>
          <p14:tracePt t="14439" x="5260975" y="2282825"/>
          <p14:tracePt t="14442" x="5280025" y="2282825"/>
          <p14:tracePt t="14458" x="5297488" y="2282825"/>
          <p14:tracePt t="14473" x="5307013" y="2282825"/>
          <p14:tracePt t="14475" x="5326063" y="2282825"/>
          <p14:tracePt t="14489" x="5334000" y="2282825"/>
          <p14:tracePt t="14492" x="5353050" y="2282825"/>
          <p14:tracePt t="14506" x="5362575" y="2282825"/>
          <p14:tracePt t="14506" x="5370513" y="2282825"/>
          <p14:tracePt t="14523" x="5399088" y="2273300"/>
          <p14:tracePt t="14526" x="5416550" y="2255838"/>
          <p14:tracePt t="14539" x="5453063" y="2246313"/>
          <p14:tracePt t="14542" x="5472113" y="2236788"/>
          <p14:tracePt t="14556" x="5489575" y="2228850"/>
          <p14:tracePt t="14558" x="5508625" y="2219325"/>
          <p14:tracePt t="14573" x="5526088" y="2209800"/>
          <p14:tracePt t="14575" x="5535613" y="2200275"/>
          <p14:tracePt t="14589" x="5554663" y="2182813"/>
          <p14:tracePt t="14592" x="5562600" y="2173288"/>
          <p14:tracePt t="14606" x="5572125" y="2163763"/>
          <p14:tracePt t="14608" x="5581650" y="2155825"/>
          <p14:tracePt t="14623" x="5599113" y="2136775"/>
          <p14:tracePt t="14625" x="5618163" y="2119313"/>
          <p14:tracePt t="14639" x="5635625" y="2109788"/>
          <p14:tracePt t="14642" x="5654675" y="2090738"/>
          <p14:tracePt t="14656" x="5664200" y="2082800"/>
          <p14:tracePt t="14658" x="5691188" y="2054225"/>
          <p14:tracePt t="14673" x="5700713" y="2046288"/>
          <p14:tracePt t="14675" x="5718175" y="2027238"/>
          <p14:tracePt t="14689" x="5727700" y="2009775"/>
          <p14:tracePt t="14692" x="5737225" y="2000250"/>
          <p14:tracePt t="14706" x="5754688" y="1973263"/>
          <p14:tracePt t="14708" x="5764213" y="1954213"/>
          <p14:tracePt t="14723" x="5773738" y="1917700"/>
          <p14:tracePt t="14726" x="5781675" y="1881188"/>
          <p14:tracePt t="14739" x="5791200" y="1844675"/>
          <p14:tracePt t="14742" x="5791200" y="1825625"/>
          <p14:tracePt t="14756" x="5800725" y="1798638"/>
          <p14:tracePt t="14758" x="5800725" y="1781175"/>
          <p14:tracePt t="14773" x="5800725" y="1762125"/>
          <p14:tracePt t="14775" x="5800725" y="1744663"/>
          <p14:tracePt t="14789" x="5800725" y="1716088"/>
          <p14:tracePt t="14792" x="5800725" y="1698625"/>
          <p14:tracePt t="14806" x="5800725" y="1671638"/>
          <p14:tracePt t="14808" x="5800725" y="1635125"/>
          <p14:tracePt t="14823" x="5800725" y="1606550"/>
          <p14:tracePt t="14823" x="5800725" y="1589088"/>
          <p14:tracePt t="14826" x="5800725" y="1562100"/>
          <p14:tracePt t="14839" x="5800725" y="1525588"/>
          <p14:tracePt t="14842" x="5800725" y="1516063"/>
          <p14:tracePt t="14856" x="5800725" y="1497013"/>
          <p14:tracePt t="14859" x="5800725" y="1470025"/>
          <p14:tracePt t="14873" x="5800725" y="1452563"/>
          <p14:tracePt t="14889" x="5791200" y="1423988"/>
          <p14:tracePt t="14892" x="5781675" y="1416050"/>
          <p14:tracePt t="14906" x="5773738" y="1397000"/>
          <p14:tracePt t="14909" x="5764213" y="1387475"/>
          <p14:tracePt t="14923" x="5754688" y="1379538"/>
          <p14:tracePt t="14925" x="5745163" y="1370013"/>
          <p14:tracePt t="14939" x="5727700" y="1350963"/>
          <p14:tracePt t="14942" x="5718175" y="1343025"/>
          <p14:tracePt t="14956" x="5708650" y="1333500"/>
          <p14:tracePt t="14959" x="5691188" y="1333500"/>
          <p14:tracePt t="14976" x="5654675" y="1314450"/>
          <p14:tracePt t="14990" x="5635625" y="1314450"/>
          <p14:tracePt t="14993" x="5618163" y="1314450"/>
          <p14:tracePt t="15006" x="5599113" y="1314450"/>
          <p14:tracePt t="15008" x="5581650" y="1314450"/>
          <p14:tracePt t="15023" x="5554663" y="1314450"/>
          <p14:tracePt t="15025" x="5535613" y="1314450"/>
          <p14:tracePt t="15039" x="5518150" y="1314450"/>
          <p14:tracePt t="15042" x="5499100" y="1314450"/>
          <p14:tracePt t="15056" x="5472113" y="1314450"/>
          <p14:tracePt t="15058" x="5453063" y="1323975"/>
          <p14:tracePt t="15073" x="5426075" y="1323975"/>
          <p14:tracePt t="15075" x="5408613" y="1333500"/>
          <p14:tracePt t="15089" x="5362575" y="1343025"/>
          <p14:tracePt t="15092" x="5343525" y="1343025"/>
          <p14:tracePt t="15106" x="5316538" y="1350963"/>
          <p14:tracePt t="15108" x="5280025" y="1360488"/>
          <p14:tracePt t="15123" x="5260975" y="1370013"/>
          <p14:tracePt t="15125" x="5233988" y="1387475"/>
          <p14:tracePt t="15139" x="5197475" y="1416050"/>
          <p14:tracePt t="15143" x="5180013" y="1423988"/>
          <p14:tracePt t="15156" x="5160963" y="1443038"/>
          <p14:tracePt t="15157" x="5143500" y="1460500"/>
          <p14:tracePt t="15173" x="5106988" y="1479550"/>
          <p14:tracePt t="15174" x="5087938" y="1506538"/>
          <p14:tracePt t="15189" x="5070475" y="1525588"/>
          <p14:tracePt t="15191" x="5051425" y="1543050"/>
          <p14:tracePt t="15193" x="5024438" y="1562100"/>
          <p14:tracePt t="15206" x="5014913" y="1579563"/>
          <p14:tracePt t="15223" x="4997450" y="1616075"/>
          <p14:tracePt t="15225" x="4978400" y="1652588"/>
          <p14:tracePt t="15239" x="4960938" y="1679575"/>
          <p14:tracePt t="15242" x="4951413" y="1716088"/>
          <p14:tracePt t="15256" x="4932363" y="1752600"/>
          <p14:tracePt t="15258" x="4932363" y="1771650"/>
          <p14:tracePt t="15273" x="4924425" y="1808163"/>
          <p14:tracePt t="15275" x="4914900" y="1835150"/>
          <p14:tracePt t="15289" x="4914900" y="1881188"/>
          <p14:tracePt t="15292" x="4905375" y="1917700"/>
          <p14:tracePt t="15306" x="4895850" y="1963738"/>
          <p14:tracePt t="15309" x="4887913" y="2027238"/>
          <p14:tracePt t="15323" x="4887913" y="2036763"/>
          <p14:tracePt t="15325" x="4887913" y="2054225"/>
          <p14:tracePt t="15339" x="4887913" y="2063750"/>
          <p14:tracePt t="15342" x="4887913" y="2100263"/>
          <p14:tracePt t="15356" x="4887913" y="2127250"/>
          <p14:tracePt t="15358" x="4895850" y="2146300"/>
          <p14:tracePt t="15373" x="4895850" y="2182813"/>
          <p14:tracePt t="15375" x="4905375" y="2209800"/>
          <p14:tracePt t="15389" x="4905375" y="2228850"/>
          <p14:tracePt t="15391" x="4914900" y="2236788"/>
          <p14:tracePt t="15406" x="4924425" y="2255838"/>
          <p14:tracePt t="15408" x="4932363" y="2273300"/>
          <p14:tracePt t="15423" x="4941888" y="2282825"/>
          <p14:tracePt t="15425" x="4951413" y="2292350"/>
          <p14:tracePt t="15439" x="4960938" y="2309813"/>
          <p14:tracePt t="15456" x="4968875" y="2319338"/>
          <p14:tracePt t="15458" x="4978400" y="2338388"/>
          <p14:tracePt t="15473" x="4987925" y="2346325"/>
          <p14:tracePt t="15475" x="5005388" y="2365375"/>
          <p14:tracePt t="15489" x="5024438" y="2374900"/>
          <p14:tracePt t="15492" x="5033963" y="2374900"/>
          <p14:tracePt t="15506" x="5051425" y="2382838"/>
          <p14:tracePt t="15508" x="5060950" y="2382838"/>
          <p14:tracePt t="15523" x="5078413" y="2392363"/>
          <p14:tracePt t="15525" x="5087938" y="2392363"/>
          <p14:tracePt t="15539" x="5106988" y="2392363"/>
          <p14:tracePt t="15556" x="5124450" y="2401888"/>
          <p14:tracePt t="15558" x="5133975" y="2401888"/>
          <p14:tracePt t="15573" x="5160963" y="2401888"/>
          <p14:tracePt t="15575" x="5170488" y="2401888"/>
          <p14:tracePt t="15589" x="5197475" y="2401888"/>
          <p14:tracePt t="15592" x="5207000" y="2401888"/>
          <p14:tracePt t="15606" x="5216525" y="2401888"/>
          <p14:tracePt t="15607" x="5233988" y="2401888"/>
          <p14:tracePt t="15609" x="5253038" y="2401888"/>
          <p14:tracePt t="15623" x="5270500" y="2401888"/>
          <p14:tracePt t="15625" x="5289550" y="2401888"/>
          <p14:tracePt t="15639" x="5316538" y="2392363"/>
          <p14:tracePt t="15642" x="5334000" y="2382838"/>
          <p14:tracePt t="15656" x="5362575" y="2355850"/>
          <p14:tracePt t="15659" x="5389563" y="2346325"/>
          <p14:tracePt t="15673" x="5408613" y="2338388"/>
          <p14:tracePt t="15675" x="5435600" y="2319338"/>
          <p14:tracePt t="15689" x="5453063" y="2309813"/>
          <p14:tracePt t="15692" x="5462588" y="2301875"/>
          <p14:tracePt t="15706" x="5481638" y="2282825"/>
          <p14:tracePt t="15708" x="5499100" y="2265363"/>
          <p14:tracePt t="15723" x="5518150" y="2246313"/>
          <p14:tracePt t="15723" x="5526088" y="2236788"/>
          <p14:tracePt t="15726" x="5554663" y="2219325"/>
          <p14:tracePt t="15739" x="5562600" y="2209800"/>
          <p14:tracePt t="15742" x="5581650" y="2192338"/>
          <p14:tracePt t="15756" x="5591175" y="2173288"/>
          <p14:tracePt t="15758" x="5608638" y="2155825"/>
          <p14:tracePt t="15773" x="5635625" y="2127250"/>
          <p14:tracePt t="15775" x="5645150" y="2109788"/>
          <p14:tracePt t="15789" x="5664200" y="2082800"/>
          <p14:tracePt t="15792" x="5672138" y="2073275"/>
          <p14:tracePt t="15806" x="5681663" y="2046288"/>
          <p14:tracePt t="15808" x="5691188" y="2036763"/>
          <p14:tracePt t="15823" x="5700713" y="2017713"/>
          <p14:tracePt t="15825" x="5708650" y="2009775"/>
          <p14:tracePt t="15839" x="5708650" y="2000250"/>
          <p14:tracePt t="15856" x="5718175" y="1981200"/>
          <p14:tracePt t="15873" x="5718175" y="1963738"/>
          <p14:tracePt t="15875" x="5727700" y="1954213"/>
          <p14:tracePt t="15995" x="5737225" y="1954213"/>
          <p14:tracePt t="15999" x="5737225" y="1963738"/>
          <p14:tracePt t="16011" x="5745163" y="1973263"/>
          <p14:tracePt t="16023" x="5754688" y="2000250"/>
          <p14:tracePt t="16039" x="5764213" y="2017713"/>
          <p14:tracePt t="16040" x="5773738" y="2036763"/>
          <p14:tracePt t="16043" x="5800725" y="2054225"/>
          <p14:tracePt t="16056" x="5818188" y="2082800"/>
          <p14:tracePt t="16059" x="5827713" y="2090738"/>
          <p14:tracePt t="16073" x="5846763" y="2119313"/>
          <p14:tracePt t="16075" x="5854700" y="2127250"/>
          <p14:tracePt t="16089" x="5873750" y="2155825"/>
          <p14:tracePt t="16092" x="5873750" y="2163763"/>
          <p14:tracePt t="16108" x="5873750" y="2173288"/>
          <p14:tracePt t="16123" x="5883275" y="2182813"/>
          <p14:tracePt t="16139" x="5891213" y="2192338"/>
          <p14:tracePt t="16156" x="5891213" y="2200275"/>
          <p14:tracePt t="16173" x="5900738" y="2200275"/>
          <p14:tracePt t="16175" x="5910263" y="2209800"/>
          <p14:tracePt t="16189" x="5919788" y="2219325"/>
          <p14:tracePt t="16206" x="5929313" y="2219325"/>
          <p14:tracePt t="16209" x="5946775" y="2228850"/>
          <p14:tracePt t="16223" x="5973763" y="2236788"/>
          <p14:tracePt t="16226" x="5992813" y="2236788"/>
          <p14:tracePt t="16239" x="6038850" y="2236788"/>
          <p14:tracePt t="16242" x="6075363" y="2246313"/>
          <p14:tracePt t="16256" x="6119813" y="2265363"/>
          <p14:tracePt t="16258" x="6165850" y="2265363"/>
          <p14:tracePt t="16273" x="6202363" y="2273300"/>
          <p14:tracePt t="16275" x="6248400" y="2273300"/>
          <p14:tracePt t="16289" x="6275388" y="2273300"/>
          <p14:tracePt t="16292" x="6302375" y="2273300"/>
          <p14:tracePt t="16306" x="6321425" y="2273300"/>
          <p14:tracePt t="16308" x="6348413" y="2273300"/>
          <p14:tracePt t="16323" x="6375400" y="2273300"/>
          <p14:tracePt t="16325" x="6394450" y="2265363"/>
          <p14:tracePt t="16339" x="6421438" y="2236788"/>
          <p14:tracePt t="16342" x="6457950" y="2228850"/>
          <p14:tracePt t="16356" x="6486525" y="2209800"/>
          <p14:tracePt t="16358" x="6503988" y="2192338"/>
          <p14:tracePt t="16373" x="6550025" y="2155825"/>
          <p14:tracePt t="16375" x="6577013" y="2136775"/>
          <p14:tracePt t="16389" x="6604000" y="2119313"/>
          <p14:tracePt t="16392" x="6640513" y="2082800"/>
          <p14:tracePt t="16406" x="6669088" y="2046288"/>
          <p14:tracePt t="16408" x="6686550" y="2027238"/>
          <p14:tracePt t="16423" x="6713538" y="2000250"/>
          <p14:tracePt t="16425" x="6723063" y="1954213"/>
          <p14:tracePt t="16439" x="6732588" y="1935163"/>
          <p14:tracePt t="16442" x="6750050" y="1908175"/>
          <p14:tracePt t="16456" x="6759575" y="1871663"/>
          <p14:tracePt t="16459" x="6769100" y="1854200"/>
          <p14:tracePt t="16473" x="6769100" y="1835150"/>
          <p14:tracePt t="16473" x="6786563" y="1789113"/>
          <p14:tracePt t="16476" x="6786563" y="1762125"/>
          <p14:tracePt t="16489" x="6786563" y="1725613"/>
          <p14:tracePt t="16492" x="6786563" y="1679575"/>
          <p14:tracePt t="16506" x="6778625" y="1652588"/>
          <p14:tracePt t="16508" x="6769100" y="1616075"/>
          <p14:tracePt t="16523" x="6759575" y="1589088"/>
          <p14:tracePt t="16525" x="6759575" y="1562100"/>
          <p14:tracePt t="16539" x="6750050" y="1533525"/>
          <p14:tracePt t="16542" x="6742113" y="1506538"/>
          <p14:tracePt t="16556" x="6742113" y="1489075"/>
          <p14:tracePt t="16558" x="6732588" y="1479550"/>
          <p14:tracePt t="16573" x="6732588" y="1460500"/>
          <p14:tracePt t="16573" x="6723063" y="1460500"/>
          <p14:tracePt t="16576" x="6705600" y="1443038"/>
          <p14:tracePt t="16589" x="6696075" y="1433513"/>
          <p14:tracePt t="16592" x="6677025" y="1416050"/>
          <p14:tracePt t="16606" x="6659563" y="1397000"/>
          <p14:tracePt t="16608" x="6640513" y="1370013"/>
          <p14:tracePt t="16623" x="6632575" y="1360488"/>
          <p14:tracePt t="16625" x="6604000" y="1350963"/>
          <p14:tracePt t="16639" x="6586538" y="1343025"/>
          <p14:tracePt t="16642" x="6577013" y="1343025"/>
          <p14:tracePt t="16656" x="6559550" y="1333500"/>
          <p14:tracePt t="16658" x="6540500" y="1333500"/>
          <p14:tracePt t="16673" x="6530975" y="1333500"/>
          <p14:tracePt t="16689" x="6513513" y="1333500"/>
          <p14:tracePt t="16692" x="6503988" y="1333500"/>
          <p14:tracePt t="16706" x="6486525" y="1333500"/>
          <p14:tracePt t="16708" x="6477000" y="1333500"/>
          <p14:tracePt t="16723" x="6467475" y="1333500"/>
          <p14:tracePt t="16725" x="6448425" y="1333500"/>
          <p14:tracePt t="16739" x="6430963" y="1333500"/>
          <p14:tracePt t="16756" x="6411913" y="1333500"/>
          <p14:tracePt t="16758" x="6403975" y="1333500"/>
          <p14:tracePt t="16773" x="6384925" y="1343025"/>
          <p14:tracePt t="16775" x="6375400" y="1343025"/>
          <p14:tracePt t="16789" x="6357938" y="1350963"/>
          <p14:tracePt t="16792" x="6338888" y="1360488"/>
          <p14:tracePt t="16806" x="6330950" y="1370013"/>
          <p14:tracePt t="16808" x="6311900" y="1379538"/>
          <p14:tracePt t="16823" x="6302375" y="1387475"/>
          <p14:tracePt t="16825" x="6284913" y="1406525"/>
          <p14:tracePt t="16839" x="6265863" y="1423988"/>
          <p14:tracePt t="16842" x="6257925" y="1433513"/>
          <p14:tracePt t="16856" x="6238875" y="1460500"/>
          <p14:tracePt t="16873" x="6221413" y="1497013"/>
          <p14:tracePt t="16873" x="6211888" y="1533525"/>
          <p14:tracePt t="16876" x="6192838" y="1562100"/>
          <p14:tracePt t="16889" x="6184900" y="1579563"/>
          <p14:tracePt t="16892" x="6165850" y="1616075"/>
          <p14:tracePt t="16906" x="6156325" y="1643063"/>
          <p14:tracePt t="16908" x="6148388" y="1671638"/>
          <p14:tracePt t="16923" x="6138863" y="1708150"/>
          <p14:tracePt t="16925" x="6129338" y="1725613"/>
          <p14:tracePt t="16939" x="6119813" y="1752600"/>
          <p14:tracePt t="16942" x="6102350" y="1789113"/>
          <p14:tracePt t="16943" x="6102350" y="1808163"/>
          <p14:tracePt t="16956" x="6083300" y="1835150"/>
          <p14:tracePt t="16959" x="6083300" y="1854200"/>
          <p14:tracePt t="16976" x="6075363" y="1890713"/>
          <p14:tracePt t="16990" x="6075363" y="1917700"/>
          <p14:tracePt t="16993" x="6075363" y="1935163"/>
          <p14:tracePt t="17006" x="6075363" y="1954213"/>
          <p14:tracePt t="17008" x="6075363" y="1973263"/>
          <p14:tracePt t="17023" x="6075363" y="1990725"/>
          <p14:tracePt t="17025" x="6075363" y="2000250"/>
          <p14:tracePt t="17039" x="6075363" y="2017713"/>
          <p14:tracePt t="17042" x="6075363" y="2036763"/>
          <p14:tracePt t="17056" x="6075363" y="2046288"/>
          <p14:tracePt t="17058" x="6083300" y="2063750"/>
          <p14:tracePt t="17073" x="6083300" y="2082800"/>
          <p14:tracePt t="17075" x="6092825" y="2100263"/>
          <p14:tracePt t="17089" x="6102350" y="2109788"/>
          <p14:tracePt t="17092" x="6111875" y="2119313"/>
          <p14:tracePt t="17106" x="6119813" y="2119313"/>
          <p14:tracePt t="17108" x="6138863" y="2146300"/>
          <p14:tracePt t="17123" x="6148388" y="2173288"/>
          <p14:tracePt t="17125" x="6156325" y="2173288"/>
          <p14:tracePt t="17139" x="6165850" y="2182813"/>
          <p14:tracePt t="17142" x="6175375" y="2192338"/>
          <p14:tracePt t="17156" x="6184900" y="2200275"/>
          <p14:tracePt t="17158" x="6192838" y="2219325"/>
          <p14:tracePt t="17173" x="6192838" y="2228850"/>
          <p14:tracePt t="17175" x="6202363" y="2236788"/>
          <p14:tracePt t="17189" x="6211888" y="2246313"/>
          <p14:tracePt t="17192" x="6229350" y="2246313"/>
          <p14:tracePt t="17206" x="6248400" y="2255838"/>
          <p14:tracePt t="17223" x="6275388" y="2255838"/>
          <p14:tracePt t="17224" x="6284913" y="2255838"/>
          <p14:tracePt t="17239" x="6294438" y="2255838"/>
          <p14:tracePt t="17240" x="6302375" y="2255838"/>
          <p14:tracePt t="17243" x="6330950" y="2255838"/>
          <p14:tracePt t="17256" x="6348413" y="2228850"/>
          <p14:tracePt t="17273" x="6367463" y="2209800"/>
          <p14:tracePt t="17273" x="6384925" y="2192338"/>
          <p14:tracePt t="17276" x="6403975" y="2173288"/>
          <p14:tracePt t="17289" x="6430963" y="2136775"/>
          <p14:tracePt t="17292" x="6448425" y="2119313"/>
          <p14:tracePt t="17306" x="6457950" y="2100263"/>
          <p14:tracePt t="17308" x="6467475" y="2082800"/>
          <p14:tracePt t="17323" x="6477000" y="2063750"/>
          <p14:tracePt t="17325" x="6486525" y="2046288"/>
          <p14:tracePt t="17339" x="6486525" y="2027238"/>
          <p14:tracePt t="17342" x="6494463" y="2017713"/>
          <p14:tracePt t="17356" x="6494463" y="2000250"/>
          <p14:tracePt t="17373" x="6503988" y="1973263"/>
          <p14:tracePt t="17373" x="6513513" y="1954213"/>
          <p14:tracePt t="17376" x="6523038" y="1935163"/>
          <p14:tracePt t="17389" x="6530975" y="1908175"/>
          <p14:tracePt t="17392" x="6540500" y="1890713"/>
          <p14:tracePt t="17406" x="6550025" y="1854200"/>
          <p14:tracePt t="17409" x="6550025" y="1835150"/>
          <p14:tracePt t="17423" x="6559550" y="1817688"/>
          <p14:tracePt t="17425" x="6559550" y="1789113"/>
          <p14:tracePt t="17439" x="6567488" y="1771650"/>
          <p14:tracePt t="17442" x="6567488" y="1752600"/>
          <p14:tracePt t="17456" x="6567488" y="1725613"/>
          <p14:tracePt t="17459" x="6567488" y="1708150"/>
          <p14:tracePt t="17473" x="6567488" y="1671638"/>
          <p14:tracePt t="17475" x="6567488" y="1643063"/>
          <p14:tracePt t="17489" x="6567488" y="1616075"/>
          <p14:tracePt t="17492" x="6567488" y="1598613"/>
          <p14:tracePt t="17506" x="6567488" y="1570038"/>
          <p14:tracePt t="17508" x="6567488" y="1533525"/>
          <p14:tracePt t="17523" x="6567488" y="1516063"/>
          <p14:tracePt t="17525" x="6567488" y="1489075"/>
          <p14:tracePt t="17539" x="6559550" y="1470025"/>
          <p14:tracePt t="17542" x="6550025" y="1452563"/>
          <p14:tracePt t="17556" x="6530975" y="1416050"/>
          <p14:tracePt t="17558" x="6523038" y="1416050"/>
          <p14:tracePt t="17573" x="6513513" y="1406525"/>
          <p14:tracePt t="17575" x="6503988" y="1397000"/>
          <p14:tracePt t="17589" x="6494463" y="1387475"/>
          <p14:tracePt t="17613" x="6486525" y="1387475"/>
          <p14:tracePt t="17629" x="6467475" y="1387475"/>
          <p14:tracePt t="17639" x="6457950" y="1387475"/>
          <p14:tracePt t="17656" x="6440488" y="1387475"/>
          <p14:tracePt t="17657" x="6421438" y="1387475"/>
          <p14:tracePt t="17673" x="6384925" y="1387475"/>
          <p14:tracePt t="17673" x="6367463" y="1387475"/>
          <p14:tracePt t="17689" x="6348413" y="1387475"/>
          <p14:tracePt t="17690" x="6338888" y="1387475"/>
          <p14:tracePt t="17706" x="6330950" y="1387475"/>
          <p14:tracePt t="17707" x="6321425" y="1397000"/>
          <p14:tracePt t="17709" x="6302375" y="1406525"/>
          <p14:tracePt t="17723" x="6284913" y="1416050"/>
          <p14:tracePt t="17726" x="6275388" y="1423988"/>
          <p14:tracePt t="17739" x="6248400" y="1452563"/>
          <p14:tracePt t="17742" x="6238875" y="1460500"/>
          <p14:tracePt t="17756" x="6221413" y="1479550"/>
          <p14:tracePt t="17758" x="6202363" y="1497013"/>
          <p14:tracePt t="17773" x="6192838" y="1506538"/>
          <p14:tracePt t="17775" x="6184900" y="1525588"/>
          <p14:tracePt t="17789" x="6175375" y="1543050"/>
          <p14:tracePt t="17792" x="6165850" y="1562100"/>
          <p14:tracePt t="17806" x="6156325" y="1579563"/>
          <p14:tracePt t="17808" x="6156325" y="1589088"/>
          <p14:tracePt t="17823" x="6148388" y="1606550"/>
          <p14:tracePt t="17823" x="6148388" y="1625600"/>
          <p14:tracePt t="17826" x="6148388" y="1643063"/>
          <p14:tracePt t="17839" x="6138863" y="1671638"/>
          <p14:tracePt t="17842" x="6138863" y="1689100"/>
          <p14:tracePt t="17856" x="6138863" y="1708150"/>
          <p14:tracePt t="17859" x="6138863" y="1725613"/>
          <p14:tracePt t="17873" x="6138863" y="1752600"/>
          <p14:tracePt t="17875" x="6138863" y="1771650"/>
          <p14:tracePt t="17889" x="6138863" y="1798638"/>
          <p14:tracePt t="17892" x="6138863" y="1817688"/>
          <p14:tracePt t="17906" x="6138863" y="1862138"/>
          <p14:tracePt t="17908" x="6138863" y="1890713"/>
          <p14:tracePt t="17923" x="6138863" y="1927225"/>
          <p14:tracePt t="17925" x="6148388" y="1954213"/>
          <p14:tracePt t="17939" x="6148388" y="1973263"/>
          <p14:tracePt t="17942" x="6156325" y="1990725"/>
          <p14:tracePt t="17956" x="6165850" y="2009775"/>
          <p14:tracePt t="17958" x="6175375" y="2017713"/>
          <p14:tracePt t="17976" x="6202363" y="2054225"/>
          <p14:tracePt t="17990" x="6211888" y="2063750"/>
          <p14:tracePt t="17992" x="6229350" y="2082800"/>
          <p14:tracePt t="18006" x="6238875" y="2100263"/>
          <p14:tracePt t="18008" x="6238875" y="2109788"/>
          <p14:tracePt t="18023" x="6248400" y="2119313"/>
          <p14:tracePt t="18025" x="6265863" y="2136775"/>
          <p14:tracePt t="18039" x="6265863" y="2146300"/>
          <p14:tracePt t="18042" x="6275388" y="2155825"/>
          <p14:tracePt t="18056" x="6302375" y="2163763"/>
          <p14:tracePt t="18058" x="6321425" y="2173288"/>
          <p14:tracePt t="18073" x="6357938" y="2182813"/>
          <p14:tracePt t="18075" x="6403975" y="2209800"/>
          <p14:tracePt t="18089" x="6421438" y="2228850"/>
          <p14:tracePt t="18092" x="6440488" y="2228850"/>
          <p14:tracePt t="18106" x="6467475" y="2236788"/>
          <p14:tracePt t="18123" x="6523038" y="2246313"/>
          <p14:tracePt t="18123" x="6540500" y="2255838"/>
          <p14:tracePt t="18126" x="6559550" y="2255838"/>
          <p14:tracePt t="18139" x="6577013" y="2255838"/>
          <p14:tracePt t="18142" x="6596063" y="2255838"/>
          <p14:tracePt t="18156" x="6613525" y="2255838"/>
          <p14:tracePt t="18173" x="6632575" y="2255838"/>
          <p14:tracePt t="18175" x="6650038" y="2255838"/>
          <p14:tracePt t="18189" x="6659563" y="2246313"/>
          <p14:tracePt t="18192" x="6677025" y="2236788"/>
          <p14:tracePt t="18206" x="6696075" y="2219325"/>
          <p14:tracePt t="18208" x="6723063" y="2200275"/>
          <p14:tracePt t="18223" x="6742113" y="2173288"/>
          <p14:tracePt t="18223" x="6759575" y="2155825"/>
          <p14:tracePt t="18226" x="6778625" y="2127250"/>
          <p14:tracePt t="18239" x="6805613" y="2090738"/>
          <p14:tracePt t="18242" x="6815138" y="2073275"/>
          <p14:tracePt t="18256" x="6823075" y="2054225"/>
          <p14:tracePt t="18259" x="6832600" y="2009775"/>
          <p14:tracePt t="18273" x="6842125" y="1973263"/>
          <p14:tracePt t="18275" x="6842125" y="1954213"/>
          <p14:tracePt t="18289" x="6842125" y="1908175"/>
          <p14:tracePt t="18292" x="6842125" y="1890713"/>
          <p14:tracePt t="18306" x="6842125" y="1862138"/>
          <p14:tracePt t="18308" x="6842125" y="1835150"/>
          <p14:tracePt t="18323" x="6842125" y="1789113"/>
          <p14:tracePt t="18325" x="6842125" y="1762125"/>
          <p14:tracePt t="18339" x="6842125" y="1716088"/>
          <p14:tracePt t="18342" x="6842125" y="1698625"/>
          <p14:tracePt t="18356" x="6842125" y="1679575"/>
          <p14:tracePt t="18373" x="6823075" y="1652588"/>
          <p14:tracePt t="18374" x="6786563" y="1606550"/>
          <p14:tracePt t="18389" x="6778625" y="1589088"/>
          <p14:tracePt t="18390" x="6769100" y="1562100"/>
          <p14:tracePt t="18406" x="6759575" y="1552575"/>
          <p14:tracePt t="18407" x="6750050" y="1543050"/>
          <p14:tracePt t="18423" x="6750050" y="1533525"/>
          <p14:tracePt t="18424" x="6742113" y="1525588"/>
          <p14:tracePt t="18439" x="6732588" y="1506538"/>
          <p14:tracePt t="18440" x="6723063" y="1506538"/>
          <p14:tracePt t="18456" x="6705600" y="1489075"/>
          <p14:tracePt t="18457" x="6696075" y="1479550"/>
          <p14:tracePt t="18473" x="6686550" y="1470025"/>
          <p14:tracePt t="18473" x="6669088" y="1460500"/>
          <p14:tracePt t="18489" x="6659563" y="1452563"/>
          <p14:tracePt t="18490" x="6640513" y="1443038"/>
          <p14:tracePt t="18506" x="6623050" y="1433513"/>
          <p14:tracePt t="18509" x="6604000" y="1433513"/>
          <p14:tracePt t="18523" x="6596063" y="1433513"/>
          <p14:tracePt t="18525" x="6577013" y="1423988"/>
          <p14:tracePt t="18539" x="6559550" y="1423988"/>
          <p14:tracePt t="18542" x="6540500" y="1423988"/>
          <p14:tracePt t="18556" x="6523038" y="1423988"/>
          <p14:tracePt t="18558" x="6503988" y="1423988"/>
          <p14:tracePt t="18573" x="6486525" y="1423988"/>
          <p14:tracePt t="18576" x="6477000" y="1423988"/>
          <p14:tracePt t="18589" x="6457950" y="1423988"/>
          <p14:tracePt t="18590" x="6440488" y="1433513"/>
          <p14:tracePt t="18593" x="6421438" y="1443038"/>
          <p14:tracePt t="18606" x="6403975" y="1452563"/>
          <p14:tracePt t="18609" x="6394450" y="1460500"/>
          <p14:tracePt t="18622" x="6375400" y="1470025"/>
          <p14:tracePt t="18625" x="6367463" y="1479550"/>
          <p14:tracePt t="18639" x="6357938" y="1489075"/>
          <p14:tracePt t="18656" x="6348413" y="1497013"/>
          <p14:tracePt t="18658" x="6338888" y="1497013"/>
          <p14:tracePt t="18673" x="6321425" y="1506538"/>
          <p14:tracePt t="18675" x="6311900" y="1506538"/>
          <p14:tracePt t="18689" x="6302375" y="1516063"/>
          <p14:tracePt t="18706" x="6294438" y="1516063"/>
          <p14:tracePt t="18708" x="6284913" y="1525588"/>
          <p14:tracePt t="18723" x="6275388" y="1533525"/>
          <p14:tracePt t="18739" x="6265863" y="1543050"/>
          <p14:tracePt t="18742" x="6265863" y="1552575"/>
          <p14:tracePt t="18756" x="6257925" y="1562100"/>
          <p14:tracePt t="18773" x="6248400" y="1570038"/>
          <p14:tracePt t="18789" x="6248400" y="1589088"/>
          <p14:tracePt t="18792" x="6238875" y="1589088"/>
          <p14:tracePt t="18806" x="6229350" y="1606550"/>
          <p14:tracePt t="18808" x="6221413" y="1616075"/>
          <p14:tracePt t="18823" x="6211888" y="1635125"/>
          <p14:tracePt t="18825" x="6211888" y="1643063"/>
          <p14:tracePt t="18839" x="6202363" y="1652588"/>
          <p14:tracePt t="18842" x="6192838" y="1671638"/>
          <p14:tracePt t="18856" x="6192838" y="1679575"/>
          <p14:tracePt t="18858" x="6184900" y="1698625"/>
          <p14:tracePt t="18873" x="6175375" y="1716088"/>
          <p14:tracePt t="18875" x="6175375" y="1725613"/>
          <p14:tracePt t="18889" x="6165850" y="1744663"/>
          <p14:tracePt t="18906" x="6165850" y="1752600"/>
          <p14:tracePt t="18908" x="6165850" y="1771650"/>
          <p14:tracePt t="18923" x="6165850" y="1781175"/>
          <p14:tracePt t="18923" x="6165850" y="1789113"/>
          <p14:tracePt t="18939" x="6156325" y="1817688"/>
          <p14:tracePt t="18940" x="6156325" y="1825625"/>
          <p14:tracePt t="18956" x="6148388" y="1835150"/>
          <p14:tracePt t="18957" x="6148388" y="1844675"/>
          <p14:tracePt t="18960" x="6148388" y="1862138"/>
          <p14:tracePt t="18973" x="6148388" y="1871663"/>
          <p14:tracePt t="18975" x="6148388" y="1890713"/>
          <p14:tracePt t="18989" x="6148388" y="1908175"/>
          <p14:tracePt t="18992" x="6148388" y="1917700"/>
          <p14:tracePt t="19006" x="6148388" y="1927225"/>
          <p14:tracePt t="19008" x="6148388" y="1935163"/>
          <p14:tracePt t="19023" x="6148388" y="1944688"/>
          <p14:tracePt t="19039" x="6148388" y="1954213"/>
          <p14:tracePt t="19059" x="6156325" y="1973263"/>
          <p14:tracePt t="19087" x="6156325" y="1981200"/>
          <p14:tracePt t="19119" x="6156325" y="1990725"/>
          <p14:tracePt t="19151" x="6156325" y="2000250"/>
          <p14:tracePt t="19155" x="6156325" y="2009775"/>
          <p14:tracePt t="19327" x="6156325" y="2017713"/>
          <p14:tracePt t="19343" x="6156325" y="2027238"/>
          <p14:tracePt t="19376" x="6156325" y="2036763"/>
          <p14:tracePt t="19391" x="6156325" y="2046288"/>
          <p14:tracePt t="19423" x="6156325" y="2054225"/>
          <p14:tracePt t="19959" x="6156325" y="2063750"/>
          <p14:tracePt t="19979" x="6138863" y="2063750"/>
          <p14:tracePt t="19991" x="6129338" y="2063750"/>
          <p14:tracePt t="19995" x="6111875" y="2063750"/>
          <p14:tracePt t="20007" x="6092825" y="2063750"/>
          <p14:tracePt t="20023" x="6046788" y="2073275"/>
          <p14:tracePt t="20023" x="6019800" y="2073275"/>
          <p14:tracePt t="20039" x="5992813" y="2073275"/>
          <p14:tracePt t="20040" x="5956300" y="2073275"/>
          <p14:tracePt t="20056" x="5919788" y="2073275"/>
          <p14:tracePt t="20057" x="5873750" y="2073275"/>
          <p14:tracePt t="20059" x="5837238" y="2073275"/>
          <p14:tracePt t="20072" x="5800725" y="2073275"/>
          <p14:tracePt t="20075" x="5781675" y="2073275"/>
          <p14:tracePt t="20089" x="5754688" y="2073275"/>
          <p14:tracePt t="20092" x="5727700" y="2073275"/>
          <p14:tracePt t="20106" x="5708650" y="2073275"/>
          <p14:tracePt t="20108" x="5681663" y="2073275"/>
          <p14:tracePt t="20123" x="5645150" y="2073275"/>
          <p14:tracePt t="20125" x="5618163" y="2073275"/>
          <p14:tracePt t="20139" x="5591175" y="2073275"/>
          <p14:tracePt t="20142" x="5562600" y="2073275"/>
          <p14:tracePt t="20156" x="5526088" y="2073275"/>
          <p14:tracePt t="20158" x="5489575" y="2073275"/>
          <p14:tracePt t="20173" x="5435600" y="2073275"/>
          <p14:tracePt t="20175" x="5389563" y="2073275"/>
          <p14:tracePt t="20189" x="5343525" y="2073275"/>
          <p14:tracePt t="20192" x="5307013" y="2073275"/>
          <p14:tracePt t="20206" x="5270500" y="2073275"/>
          <p14:tracePt t="20208" x="5233988" y="2073275"/>
          <p14:tracePt t="20223" x="5207000" y="2073275"/>
          <p14:tracePt t="20225" x="5187950" y="2073275"/>
          <p14:tracePt t="20239" x="5170488" y="2073275"/>
          <p14:tracePt t="20242" x="5160963" y="2073275"/>
          <p14:tracePt t="20256" x="5151438" y="2073275"/>
          <p14:tracePt t="20457" x="5170488" y="2073275"/>
          <p14:tracePt t="20461" x="5180013" y="2073275"/>
          <p14:tracePt t="20473" x="5207000" y="2073275"/>
          <p14:tracePt t="20489" x="5260975" y="2073275"/>
          <p14:tracePt t="20490" x="5297488" y="2073275"/>
          <p14:tracePt t="20506" x="5334000" y="2073275"/>
          <p14:tracePt t="20507" x="5370513" y="2082800"/>
          <p14:tracePt t="20509" x="5435600" y="2100263"/>
          <p14:tracePt t="20522" x="5508625" y="2100263"/>
          <p14:tracePt t="20525" x="5608638" y="2100263"/>
          <p14:tracePt t="20539" x="5700713" y="2100263"/>
          <p14:tracePt t="20542" x="5791200" y="2100263"/>
          <p14:tracePt t="20556" x="5891213" y="2100263"/>
          <p14:tracePt t="20558" x="5983288" y="2100263"/>
          <p14:tracePt t="20573" x="6056313" y="2100263"/>
          <p14:tracePt t="20575" x="6138863" y="2100263"/>
          <p14:tracePt t="20589" x="6211888" y="2109788"/>
          <p14:tracePt t="20591" x="6294438" y="2109788"/>
          <p14:tracePt t="20606" x="6330950" y="2109788"/>
          <p14:tracePt t="20608" x="6375400" y="2109788"/>
          <p14:tracePt t="20623" x="6411913" y="2109788"/>
          <p14:tracePt t="20625" x="6448425" y="2109788"/>
          <p14:tracePt t="20639" x="6457950" y="2109788"/>
          <p14:tracePt t="20641" x="6467475" y="2109788"/>
          <p14:tracePt t="20656" x="6477000" y="2109788"/>
          <p14:tracePt t="20673" x="6486525" y="2109788"/>
          <p14:tracePt t="21073" x="6494463" y="2100263"/>
          <p14:tracePt t="22773" x="6494463" y="2090738"/>
          <p14:tracePt t="22789" x="6467475" y="2063750"/>
          <p14:tracePt t="22793" x="6457950" y="2054225"/>
          <p14:tracePt t="22806" x="6448425" y="2054225"/>
          <p14:tracePt t="22822" x="6440488" y="2054225"/>
          <p14:tracePt t="22841" x="6421438" y="2054225"/>
          <p14:tracePt t="22856" x="6403975" y="2054225"/>
          <p14:tracePt t="22857" x="6367463" y="2054225"/>
          <p14:tracePt t="22872" x="6338888" y="2054225"/>
          <p14:tracePt t="22873" x="6311900" y="2054225"/>
          <p14:tracePt t="22889" x="6284913" y="2054225"/>
          <p14:tracePt t="22890" x="6265863" y="2054225"/>
          <p14:tracePt t="22906" x="6229350" y="2027238"/>
          <p14:tracePt t="22906" x="6202363" y="2009775"/>
          <p14:tracePt t="22923" x="6165850" y="1990725"/>
          <p14:tracePt t="22923" x="6148388" y="1973263"/>
          <p14:tracePt t="22939" x="6119813" y="1935163"/>
          <p14:tracePt t="22940" x="6083300" y="1898650"/>
          <p14:tracePt t="22956" x="6019800" y="1854200"/>
          <p14:tracePt t="22957" x="5983288" y="1825625"/>
          <p14:tracePt t="22974" x="5891213" y="1744663"/>
          <p14:tracePt t="22990" x="5846763" y="1725613"/>
          <p14:tracePt t="22991" x="5773738" y="1679575"/>
          <p14:tracePt t="23006" x="5745163" y="1671638"/>
          <p14:tracePt t="23007" x="5718175" y="1662113"/>
          <p14:tracePt t="23023" x="5700713" y="1652588"/>
          <p14:tracePt t="23023" x="5681663" y="1643063"/>
          <p14:tracePt t="23039" x="5672138" y="1635125"/>
          <p14:tracePt t="23040" x="5654675" y="1616075"/>
          <p14:tracePt t="23056" x="5645150" y="1606550"/>
          <p14:tracePt t="23073" x="5635625" y="1598613"/>
          <p14:tracePt t="23173" x="5627688" y="1589088"/>
          <p14:tracePt t="23305" x="5627688" y="1570038"/>
          <p14:tracePt t="23317" x="5627688" y="1562100"/>
          <p14:tracePt t="23322" x="5627688" y="1543050"/>
          <p14:tracePt t="23339" x="5627688" y="1525588"/>
          <p14:tracePt t="23340" x="5627688" y="1516063"/>
          <p14:tracePt t="23356" x="5618163" y="1489075"/>
          <p14:tracePt t="23357" x="5608638" y="1479550"/>
          <p14:tracePt t="23373" x="5591175" y="1443038"/>
          <p14:tracePt t="23373" x="5581650" y="1423988"/>
          <p14:tracePt t="23389" x="5562600" y="1387475"/>
          <p14:tracePt t="23390" x="5554663" y="1387475"/>
          <p14:tracePt t="23406" x="5545138" y="1370013"/>
          <p14:tracePt t="23407" x="5535613" y="1360488"/>
          <p14:tracePt t="23423" x="5526088" y="1350963"/>
          <p14:tracePt t="23423" x="5508625" y="1333500"/>
          <p14:tracePt t="23439" x="5499100" y="1323975"/>
          <p14:tracePt t="23440" x="5489575" y="1314450"/>
          <p14:tracePt t="23456" x="5462588" y="1287463"/>
          <p14:tracePt t="23457" x="5453063" y="1277938"/>
          <p14:tracePt t="23473" x="5435600" y="1260475"/>
          <p14:tracePt t="23473" x="5435600" y="1250950"/>
          <p14:tracePt t="23489" x="5426075" y="1241425"/>
          <p14:tracePt t="23490" x="5416550" y="1233488"/>
          <p14:tracePt t="23493" x="5408613" y="1204913"/>
          <p14:tracePt t="23522" x="5399088" y="1196975"/>
          <p14:tracePt t="23523" x="5389563" y="1177925"/>
          <p14:tracePt t="23526" x="5380038" y="1160463"/>
          <p14:tracePt t="23539" x="5370513" y="1150938"/>
          <p14:tracePt t="23542" x="5362575" y="1141413"/>
          <p14:tracePt t="23558" x="5353050" y="1131888"/>
          <p14:tracePt t="23669" x="5343525" y="1123950"/>
          <p14:tracePt t="23689" x="5343525" y="1131888"/>
          <p14:tracePt t="23701" x="5343525" y="1141413"/>
          <p14:tracePt t="23706" x="5343525" y="1160463"/>
          <p14:tracePt t="23722" x="5343525" y="1187450"/>
          <p14:tracePt t="23723" x="5343525" y="1196975"/>
          <p14:tracePt t="23738" x="5353050" y="1214438"/>
          <p14:tracePt t="23739" x="5362575" y="1233488"/>
          <p14:tracePt t="23755" x="5370513" y="1241425"/>
          <p14:tracePt t="23756" x="5380038" y="1250950"/>
          <p14:tracePt t="23773" x="5389563" y="1260475"/>
          <p14:tracePt t="23774" x="5399088" y="1270000"/>
          <p14:tracePt t="23789" x="5408613" y="1277938"/>
          <p14:tracePt t="23790" x="5416550" y="1287463"/>
          <p14:tracePt t="23806" x="5426075" y="1296988"/>
          <p14:tracePt t="23806" x="5435600" y="1306513"/>
          <p14:tracePt t="23822" x="5435600" y="1314450"/>
          <p14:tracePt t="23823" x="5445125" y="1333500"/>
          <p14:tracePt t="23839" x="5445125" y="1343025"/>
          <p14:tracePt t="23840" x="5453063" y="1343025"/>
          <p14:tracePt t="23856" x="5462588" y="1350963"/>
          <p14:tracePt t="23857" x="5472113" y="1360488"/>
          <p14:tracePt t="23873" x="5481638" y="1370013"/>
          <p14:tracePt t="23873" x="5499100" y="1387475"/>
          <p14:tracePt t="23889" x="5508625" y="1397000"/>
          <p14:tracePt t="23906" x="5526088" y="1416050"/>
          <p14:tracePt t="23907" x="5535613" y="1423988"/>
          <p14:tracePt t="23909" x="5535613" y="1433513"/>
          <p14:tracePt t="23923" x="5545138" y="1443038"/>
          <p14:tracePt t="23925" x="5554663" y="1443038"/>
          <p14:tracePt t="23941" x="5562600" y="1452563"/>
          <p14:tracePt t="23956" x="5581650" y="1460500"/>
          <p14:tracePt t="23958" x="5599113" y="1470025"/>
          <p14:tracePt t="23973" x="5608638" y="1470025"/>
          <p14:tracePt t="23975" x="5618163" y="1479550"/>
          <p14:tracePt t="23989" x="5627688" y="1489075"/>
          <p14:tracePt t="23992" x="5635625" y="1489075"/>
          <p14:tracePt t="24008" x="5635625" y="1497013"/>
          <p14:tracePt t="24040" x="5654675" y="1506538"/>
          <p14:tracePt t="24043" x="5664200" y="1506538"/>
          <p14:tracePt t="24983" x="5672138" y="1516063"/>
          <p14:tracePt t="24999" x="5681663" y="1533525"/>
          <p14:tracePt t="25006" x="5681663" y="1543050"/>
          <p14:tracePt t="25022" x="5691188" y="1543050"/>
          <p14:tracePt t="25039" x="5700713" y="1552575"/>
          <p14:tracePt t="25040" x="5708650" y="1562100"/>
          <p14:tracePt t="25056" x="5708650" y="1570038"/>
          <p14:tracePt t="25057" x="5718175" y="1589088"/>
          <p14:tracePt t="25073" x="5727700" y="1606550"/>
          <p14:tracePt t="25073" x="5737225" y="1625600"/>
          <p14:tracePt t="25089" x="5745163" y="1662113"/>
          <p14:tracePt t="25090" x="5754688" y="1689100"/>
          <p14:tracePt t="25106" x="5764213" y="1716088"/>
          <p14:tracePt t="25107" x="5773738" y="1762125"/>
          <p14:tracePt t="25123" x="5773738" y="1781175"/>
          <p14:tracePt t="25123" x="5781675" y="1798638"/>
          <p14:tracePt t="25139" x="5800725" y="1844675"/>
          <p14:tracePt t="25140" x="5800725" y="1862138"/>
          <p14:tracePt t="25143" x="5810250" y="1898650"/>
          <p14:tracePt t="25156" x="5810250" y="1917700"/>
          <p14:tracePt t="25173" x="5810250" y="1935163"/>
          <p14:tracePt t="25173" x="5810250" y="1973263"/>
          <p14:tracePt t="25176" x="5810250" y="1981200"/>
          <p14:tracePt t="25189" x="5810250" y="2000250"/>
          <p14:tracePt t="25191" x="5810250" y="2017713"/>
          <p14:tracePt t="25206" x="5810250" y="2027238"/>
          <p14:tracePt t="25208" x="5810250" y="2046288"/>
          <p14:tracePt t="25222" x="5810250" y="2054225"/>
          <p14:tracePt t="25225" x="5791200" y="2082800"/>
          <p14:tracePt t="25239" x="5781675" y="2090738"/>
          <p14:tracePt t="25242" x="5781675" y="2100263"/>
          <p14:tracePt t="25256" x="5764213" y="2119313"/>
          <p14:tracePt t="25258" x="5745163" y="2146300"/>
          <p14:tracePt t="25273" x="5718175" y="2163763"/>
          <p14:tracePt t="25275" x="5708650" y="2192338"/>
          <p14:tracePt t="25289" x="5691188" y="2209800"/>
          <p14:tracePt t="25306" x="5654675" y="2236788"/>
          <p14:tracePt t="25323" x="5627688" y="2265363"/>
          <p14:tracePt t="25323" x="5618163" y="2273300"/>
          <p14:tracePt t="25325" x="5599113" y="2292350"/>
          <p14:tracePt t="25339" x="5591175" y="2292350"/>
          <p14:tracePt t="25341" x="5572125" y="2309813"/>
          <p14:tracePt t="25357" x="5562600" y="2309813"/>
          <p14:tracePt t="25372" x="5554663" y="2319338"/>
          <p14:tracePt t="25389" x="5545138" y="2319338"/>
          <p14:tracePt t="25406" x="5535613" y="2319338"/>
          <p14:tracePt t="25406" x="5526088" y="2319338"/>
          <p14:tracePt t="25422" x="5518150" y="2319338"/>
          <p14:tracePt t="25423" x="5508625" y="2328863"/>
          <p14:tracePt t="25439" x="5499100" y="2328863"/>
          <p14:tracePt t="25456" x="5481638" y="2338388"/>
          <p14:tracePt t="25456" x="5472113" y="2338388"/>
          <p14:tracePt t="25473" x="5462588" y="2338388"/>
          <p14:tracePt t="25474" x="5453063" y="2338388"/>
          <p14:tracePt t="25489" x="5435600" y="2338388"/>
          <p14:tracePt t="25490" x="5426075" y="2338388"/>
          <p14:tracePt t="25506" x="5416550" y="2338388"/>
          <p14:tracePt t="25506" x="5408613" y="2338388"/>
          <p14:tracePt t="25522" x="5399088" y="2338388"/>
          <p14:tracePt t="25523" x="5389563" y="2338388"/>
          <p14:tracePt t="25539" x="5380038" y="2338388"/>
          <p14:tracePt t="25556" x="5370513" y="2338388"/>
          <p14:tracePt t="25572" x="5362575" y="2338388"/>
          <p14:tracePt t="25589" x="5353050" y="2328863"/>
          <p14:tracePt t="25590" x="5343525" y="2309813"/>
          <p14:tracePt t="25606" x="5343525" y="2292350"/>
          <p14:tracePt t="25622" x="5343525" y="2273300"/>
          <p14:tracePt t="25623" x="5343525" y="2265363"/>
          <p14:tracePt t="25626" x="5343525" y="2246313"/>
          <p14:tracePt t="25639" x="5343525" y="2236788"/>
          <p14:tracePt t="25641" x="5334000" y="2228850"/>
          <p14:tracePt t="25658" x="5326063" y="2209800"/>
          <p14:tracePt t="25672" x="5326063" y="2200275"/>
          <p14:tracePt t="25737" x="5326063" y="2192338"/>
          <p14:tracePt t="27453" x="5334000" y="2182813"/>
          <p14:tracePt t="27469" x="5362575" y="2182813"/>
          <p14:tracePt t="27473" x="5380038" y="2182813"/>
          <p14:tracePt t="27489" x="5426075" y="2182813"/>
          <p14:tracePt t="27491" x="5481638" y="2182813"/>
          <p14:tracePt t="27506" x="5535613" y="2182813"/>
          <p14:tracePt t="27506" x="5599113" y="2182813"/>
          <p14:tracePt t="27522" x="5664200" y="2192338"/>
          <p14:tracePt t="27523" x="5718175" y="2209800"/>
          <p14:tracePt t="27539" x="5745163" y="2219325"/>
          <p14:tracePt t="27540" x="5773738" y="2228850"/>
          <p14:tracePt t="27556" x="5781675" y="2228850"/>
          <p14:tracePt t="27557" x="5791200" y="2228850"/>
          <p14:tracePt t="27573" x="5800725" y="2236788"/>
          <p14:tracePt t="27613" x="5810250" y="2246313"/>
          <p14:tracePt t="27617" x="5818188" y="2255838"/>
          <p14:tracePt t="27629" x="5837238" y="2265363"/>
          <p14:tracePt t="27639" x="5854700" y="2282825"/>
          <p14:tracePt t="27656" x="5864225" y="2292350"/>
          <p14:tracePt t="27657" x="5873750" y="2292350"/>
          <p14:tracePt t="27672" x="5891213" y="2301875"/>
          <p14:tracePt t="27673" x="5900738" y="2301875"/>
          <p14:tracePt t="27689" x="5910263" y="2309813"/>
          <p14:tracePt t="27706" x="5919788" y="2328863"/>
          <p14:tracePt t="27706" x="5919788" y="2346325"/>
          <p14:tracePt t="27709" x="5929313" y="2382838"/>
          <p14:tracePt t="27722" x="5929313" y="2411413"/>
          <p14:tracePt t="27725" x="5929313" y="2438400"/>
          <p14:tracePt t="27739" x="5929313" y="2484438"/>
          <p14:tracePt t="27741" x="5929313" y="2538413"/>
          <p14:tracePt t="27756" x="5929313" y="2593975"/>
          <p14:tracePt t="27758" x="5929313" y="2674938"/>
          <p14:tracePt t="27773" x="5929313" y="2747963"/>
          <p14:tracePt t="27775" x="5929313" y="2820988"/>
          <p14:tracePt t="27789" x="5910263" y="2886075"/>
          <p14:tracePt t="27792" x="5900738" y="2930525"/>
          <p14:tracePt t="27806" x="5900738" y="2968625"/>
          <p14:tracePt t="27806" x="5900738" y="2986088"/>
          <p14:tracePt t="27809" x="5891213" y="3022600"/>
          <p14:tracePt t="27822" x="5883275" y="3041650"/>
          <p14:tracePt t="27825" x="5883275" y="3049588"/>
          <p14:tracePt t="27839" x="5883275" y="3059113"/>
          <p14:tracePt t="27917" x="5873750" y="3068638"/>
          <p14:tracePt t="28605" x="5873750" y="3049588"/>
          <p14:tracePt t="28609" x="5873750" y="3041650"/>
          <p14:tracePt t="28622" x="5873750" y="2986088"/>
          <p14:tracePt t="28639" x="5873750" y="2959100"/>
          <p14:tracePt t="28642" x="5873750" y="2922588"/>
          <p14:tracePt t="28656" x="5873750" y="2903538"/>
          <p14:tracePt t="28658" x="5864225" y="2876550"/>
          <p14:tracePt t="28672" x="5864225" y="2857500"/>
          <p14:tracePt t="28675" x="5864225" y="2813050"/>
          <p14:tracePt t="28689" x="5854700" y="2784475"/>
          <p14:tracePt t="28692" x="5846763" y="2757488"/>
          <p14:tracePt t="28706" x="5827713" y="2720975"/>
          <p14:tracePt t="28708" x="5810250" y="2674938"/>
          <p14:tracePt t="28722" x="5800725" y="2667000"/>
          <p14:tracePt t="28725" x="5791200" y="2657475"/>
          <p14:tracePt t="28739" x="5781675" y="2630488"/>
          <p14:tracePt t="28756" x="5781675" y="2620963"/>
          <p14:tracePt t="28758" x="5773738" y="2611438"/>
          <p14:tracePt t="30835" x="5754688" y="2593975"/>
          <p14:tracePt t="30839" x="5745163" y="2584450"/>
          <p14:tracePt t="30856" x="5727700" y="2565400"/>
          <p14:tracePt t="30856" x="5708650" y="2547938"/>
          <p14:tracePt t="30872" x="5691188" y="2528888"/>
          <p14:tracePt t="30873" x="5681663" y="2520950"/>
          <p14:tracePt t="30889" x="5664200" y="2501900"/>
          <p14:tracePt t="30890" x="5645150" y="2465388"/>
          <p14:tracePt t="30906" x="5635625" y="2455863"/>
          <p14:tracePt t="30906" x="5618163" y="2428875"/>
          <p14:tracePt t="30922" x="5599113" y="2411413"/>
          <p14:tracePt t="30923" x="5591175" y="2401888"/>
          <p14:tracePt t="30939" x="5581650" y="2401888"/>
          <p14:tracePt t="30940" x="5562600" y="2392363"/>
          <p14:tracePt t="30957" x="5545138" y="2374900"/>
          <p14:tracePt t="30973" x="5545138" y="2365375"/>
          <p14:tracePt t="30989" x="5526088" y="2355850"/>
          <p14:tracePt t="30990" x="5518150" y="2355850"/>
          <p14:tracePt t="31075" x="5518150" y="2346325"/>
          <p14:tracePt t="31079" x="5518150" y="2328863"/>
          <p14:tracePt t="31091" x="5526088" y="2319338"/>
          <p14:tracePt t="31107" x="5545138" y="2301875"/>
          <p14:tracePt t="31122" x="5545138" y="2292350"/>
          <p14:tracePt t="31123" x="5554663" y="2292350"/>
          <p14:tracePt t="31139" x="5562600" y="2282825"/>
          <p14:tracePt t="31141" x="5572125" y="2273300"/>
          <p14:tracePt t="31143" x="5581650" y="2273300"/>
          <p14:tracePt t="31155" x="5599113" y="2265363"/>
          <p14:tracePt t="31172" x="5608638" y="2255838"/>
          <p14:tracePt t="31189" x="5618163" y="2246313"/>
          <p14:tracePt t="31206" x="5618163" y="2236788"/>
          <p14:tracePt t="31222" x="5618163" y="2228850"/>
          <p14:tracePt t="31251" x="5618163" y="2219325"/>
          <p14:tracePt t="31255" x="5618163" y="2209800"/>
          <p14:tracePt t="31272" x="5618163" y="2192338"/>
          <p14:tracePt t="31273" x="5618163" y="2182813"/>
          <p14:tracePt t="31289" x="5618163" y="2173288"/>
          <p14:tracePt t="31306" x="5618163" y="2163763"/>
          <p14:tracePt t="31306" x="5618163" y="2155825"/>
          <p14:tracePt t="31322" x="5608638" y="2146300"/>
          <p14:tracePt t="31339" x="5599113" y="2136775"/>
          <p14:tracePt t="31356" x="5591175" y="2127250"/>
          <p14:tracePt t="31372" x="5581650" y="2109788"/>
          <p14:tracePt t="31375" x="5581650" y="2100263"/>
          <p14:tracePt t="31389" x="5581650" y="2090738"/>
          <p14:tracePt t="31406" x="5572125" y="2082800"/>
          <p14:tracePt t="31427" x="5562600" y="2073275"/>
          <p14:tracePt t="31443" x="5554663" y="2073275"/>
          <p14:tracePt t="31459" x="5554663" y="2063750"/>
          <p14:tracePt t="31472" x="5554663" y="2054225"/>
          <p14:tracePt t="31475" x="5554663" y="2046288"/>
          <p14:tracePt t="31489" x="5545138" y="2036763"/>
          <p14:tracePt t="31491" x="5535613" y="2017713"/>
          <p14:tracePt t="31506" x="5535613" y="2009775"/>
          <p14:tracePt t="31508" x="5535613" y="2000250"/>
          <p14:tracePt t="31523" x="5535613" y="1990725"/>
          <p14:tracePt t="31525" x="5535613" y="1981200"/>
          <p14:tracePt t="31539" x="5526088" y="1973263"/>
          <p14:tracePt t="31541" x="5526088" y="1963738"/>
          <p14:tracePt t="31556" x="5526088" y="1954213"/>
          <p14:tracePt t="31651" x="5518150" y="1944688"/>
          <p14:tracePt t="31655" x="5508625" y="1954213"/>
          <p14:tracePt t="31672" x="5499100" y="1963738"/>
          <p14:tracePt t="31673" x="5489575" y="1981200"/>
          <p14:tracePt t="31689" x="5481638" y="1990725"/>
          <p14:tracePt t="31690" x="5472113" y="2000250"/>
          <p14:tracePt t="31706" x="5472113" y="2009775"/>
          <p14:tracePt t="31722" x="5462588" y="2009775"/>
          <p14:tracePt t="31723" x="5453063" y="2017713"/>
          <p14:tracePt t="31739" x="5445125" y="2017713"/>
          <p14:tracePt t="31756" x="5435600" y="2027238"/>
          <p14:tracePt t="31756" x="5416550" y="2036763"/>
          <p14:tracePt t="31772" x="5408613" y="2036763"/>
          <p14:tracePt t="31789" x="5399088" y="2046288"/>
          <p14:tracePt t="31806" x="5380038" y="2054225"/>
          <p14:tracePt t="31806" x="5343525" y="2054225"/>
          <p14:tracePt t="31822" x="5326063" y="2054225"/>
          <p14:tracePt t="31823" x="5307013" y="2054225"/>
          <p14:tracePt t="31839" x="5289550" y="2054225"/>
          <p14:tracePt t="31840" x="5270500" y="2054225"/>
          <p14:tracePt t="31856" x="5253038" y="2054225"/>
          <p14:tracePt t="31856" x="5243513" y="2054225"/>
          <p14:tracePt t="31859" x="5224463" y="2054225"/>
          <p14:tracePt t="31872" x="5216525" y="2054225"/>
          <p14:tracePt t="31875" x="5207000" y="2054225"/>
          <p14:tracePt t="31889" x="5197475" y="2054225"/>
          <p14:tracePt t="31908" x="5180013" y="2054225"/>
          <p14:tracePt t="31922" x="5170488" y="2054225"/>
          <p14:tracePt t="31923" x="5160963" y="2046288"/>
          <p14:tracePt t="31939" x="5151438" y="2036763"/>
          <p14:tracePt t="31956" x="5151438" y="2027238"/>
          <p14:tracePt t="31956" x="5143500" y="2027238"/>
          <p14:tracePt t="31959" x="5133975" y="2017713"/>
          <p14:tracePt t="31972" x="5124450" y="2017713"/>
          <p14:tracePt t="31975" x="5114925" y="2017713"/>
          <p14:tracePt t="31989" x="5106988" y="2009775"/>
          <p14:tracePt t="32006" x="5097463" y="2000250"/>
          <p14:tracePt t="32026" x="5087938" y="1990725"/>
          <p14:tracePt t="32040" x="5087938" y="1981200"/>
          <p14:tracePt t="32056" x="5087938" y="1963738"/>
          <p14:tracePt t="32057" x="5078413" y="1954213"/>
          <p14:tracePt t="32073" x="5078413" y="1944688"/>
          <p14:tracePt t="32089" x="5070475" y="1935163"/>
          <p14:tracePt t="32090" x="5070475" y="1927225"/>
          <p14:tracePt t="32106" x="5070475" y="1917700"/>
          <p14:tracePt t="32106" x="5070475" y="1898650"/>
          <p14:tracePt t="32122" x="5070475" y="1890713"/>
          <p14:tracePt t="32123" x="5070475" y="1871663"/>
          <p14:tracePt t="32139" x="5070475" y="1854200"/>
          <p14:tracePt t="32156" x="5070475" y="1844675"/>
          <p14:tracePt t="32156" x="5070475" y="1835150"/>
          <p14:tracePt t="32172" x="5070475" y="1825625"/>
          <p14:tracePt t="32173" x="5070475" y="1817688"/>
          <p14:tracePt t="32189" x="5070475" y="1808163"/>
          <p14:tracePt t="32190" x="5070475" y="1798638"/>
          <p14:tracePt t="32206" x="5070475" y="1789113"/>
          <p14:tracePt t="32222" x="5070475" y="1781175"/>
          <p14:tracePt t="32223" x="5070475" y="1771650"/>
          <p14:tracePt t="32239" x="5070475" y="1752600"/>
          <p14:tracePt t="32240" x="5070475" y="1744663"/>
          <p14:tracePt t="32256" x="5070475" y="1735138"/>
          <p14:tracePt t="32256" x="5070475" y="1725613"/>
          <p14:tracePt t="32272" x="5078413" y="1708150"/>
          <p14:tracePt t="32273" x="5078413" y="1698625"/>
          <p14:tracePt t="32289" x="5087938" y="1689100"/>
          <p14:tracePt t="32290" x="5087938" y="1679575"/>
          <p14:tracePt t="32306" x="5087938" y="1671638"/>
          <p14:tracePt t="32306" x="5097463" y="1662113"/>
          <p14:tracePt t="32309" x="5097463" y="1652588"/>
          <p14:tracePt t="32322" x="5097463" y="1643063"/>
          <p14:tracePt t="32341" x="5106988" y="1635125"/>
          <p14:tracePt t="32405" x="5114925" y="1625600"/>
          <p14:tracePt t="32437" x="5124450" y="1625600"/>
          <p14:tracePt t="32441" x="5133975" y="1625600"/>
          <p14:tracePt t="32456" x="5143500" y="1625600"/>
          <p14:tracePt t="32457" x="5151438" y="1625600"/>
          <p14:tracePt t="32472" x="5160963" y="1625600"/>
          <p14:tracePt t="32473" x="5160963" y="1616075"/>
          <p14:tracePt t="32489" x="5170488" y="1616075"/>
          <p14:tracePt t="32490" x="5180013" y="1616075"/>
          <p14:tracePt t="32506" x="5187950" y="1616075"/>
          <p14:tracePt t="32506" x="5197475" y="1616075"/>
          <p14:tracePt t="32522" x="5207000" y="1616075"/>
          <p14:tracePt t="32539" x="5216525" y="1616075"/>
          <p14:tracePt t="32565" x="5224463" y="1616075"/>
          <p14:tracePt t="32585" x="5233988" y="1616075"/>
          <p14:tracePt t="32597" x="5243513" y="1616075"/>
          <p14:tracePt t="32606" x="5253038" y="1616075"/>
          <p14:tracePt t="32622" x="5270500" y="1625600"/>
          <p14:tracePt t="32623" x="5280025" y="1625600"/>
          <p14:tracePt t="32639" x="5297488" y="1635125"/>
          <p14:tracePt t="32640" x="5307013" y="1643063"/>
          <p14:tracePt t="32656" x="5307013" y="1652588"/>
          <p14:tracePt t="32672" x="5316538" y="1662113"/>
          <p14:tracePt t="32689" x="5326063" y="1671638"/>
          <p14:tracePt t="32706" x="5334000" y="1679575"/>
          <p14:tracePt t="32709" x="5343525" y="1689100"/>
          <p14:tracePt t="32725" x="5362575" y="1698625"/>
          <p14:tracePt t="32739" x="5370513" y="1698625"/>
          <p14:tracePt t="32758" x="5380038" y="1698625"/>
          <p14:tracePt t="32773" x="5389563" y="1708150"/>
          <p14:tracePt t="32789" x="5389563" y="1716088"/>
          <p14:tracePt t="32790" x="5399088" y="1735138"/>
          <p14:tracePt t="32793" x="5399088" y="1744663"/>
          <p14:tracePt t="32806" x="5399088" y="1752600"/>
          <p14:tracePt t="32822" x="5408613" y="1762125"/>
          <p14:tracePt t="32825" x="5416550" y="1771650"/>
          <p14:tracePt t="32839" x="5426075" y="1771650"/>
          <p14:tracePt t="32869" x="5426075" y="1781175"/>
          <p14:tracePt t="32873" x="5435600" y="1789113"/>
          <p14:tracePt t="32889" x="5445125" y="1798638"/>
          <p14:tracePt t="32906" x="5453063" y="1808163"/>
          <p14:tracePt t="32922" x="5453063" y="1817688"/>
          <p14:tracePt t="32939" x="5462588" y="1825625"/>
          <p14:tracePt t="32940" x="5472113" y="1835150"/>
          <p14:tracePt t="32956" x="5481638" y="1835150"/>
          <p14:tracePt t="32981" x="5489575" y="1844675"/>
          <p14:tracePt t="32989" x="5499100" y="1854200"/>
          <p14:tracePt t="33006" x="5499100" y="1862138"/>
          <p14:tracePt t="33022" x="5508625" y="1881188"/>
          <p14:tracePt t="33023" x="5508625" y="1890713"/>
          <p14:tracePt t="33045" x="5508625" y="1898650"/>
          <p14:tracePt t="33056" x="5518150" y="1908175"/>
          <p14:tracePt t="33077" x="5518150" y="1917700"/>
          <p14:tracePt t="33109" x="5518150" y="1927225"/>
          <p14:tracePt t="33125" x="5518150" y="1935163"/>
          <p14:tracePt t="33141" x="5518150" y="1944688"/>
          <p14:tracePt t="33157" x="5518150" y="1954213"/>
          <p14:tracePt t="33189" x="5518150" y="1963738"/>
          <p14:tracePt t="33193" x="5518150" y="1973263"/>
          <p14:tracePt t="33205" x="5508625" y="1981200"/>
          <p14:tracePt t="33222" x="5499100" y="1981200"/>
          <p14:tracePt t="33239" x="5489575" y="1990725"/>
          <p14:tracePt t="33242" x="5481638" y="2000250"/>
          <p14:tracePt t="33256" x="5472113" y="2009775"/>
          <p14:tracePt t="33272" x="5472113" y="2017713"/>
          <p14:tracePt t="33289" x="5453063" y="2027238"/>
          <p14:tracePt t="33291" x="5445125" y="2027238"/>
          <p14:tracePt t="33306" x="5435600" y="2027238"/>
          <p14:tracePt t="33322" x="5426075" y="2027238"/>
          <p14:tracePt t="33325" x="5416550" y="2036763"/>
          <p14:tracePt t="33355" x="5408613" y="2036763"/>
          <p14:tracePt t="33356" x="5399088" y="2036763"/>
          <p14:tracePt t="33372" x="5389563" y="2036763"/>
          <p14:tracePt t="33389" x="5380038" y="2036763"/>
          <p14:tracePt t="33406" x="5370513" y="2036763"/>
          <p14:tracePt t="33422" x="5362575" y="2036763"/>
          <p14:tracePt t="33439" x="5353050" y="2036763"/>
          <p14:tracePt t="33440" x="5343525" y="2036763"/>
          <p14:tracePt t="33456" x="5334000" y="2036763"/>
          <p14:tracePt t="33472" x="5326063" y="2036763"/>
          <p14:tracePt t="33489" x="5316538" y="2036763"/>
          <p14:tracePt t="33506" x="5297488" y="2036763"/>
          <p14:tracePt t="33506" x="5289550" y="2036763"/>
          <p14:tracePt t="33522" x="5280025" y="2036763"/>
          <p14:tracePt t="33523" x="5270500" y="2036763"/>
          <p14:tracePt t="33539" x="5243513" y="2036763"/>
          <p14:tracePt t="33540" x="5224463" y="2036763"/>
          <p14:tracePt t="33542" x="5207000" y="2027238"/>
          <p14:tracePt t="33556" x="5180013" y="2017713"/>
          <p14:tracePt t="33572" x="5170488" y="2017713"/>
          <p14:tracePt t="33575" x="5151438" y="2009775"/>
          <p14:tracePt t="33589" x="5124450" y="1990725"/>
          <p14:tracePt t="33591" x="5114925" y="1981200"/>
          <p14:tracePt t="33606" x="5106988" y="1973263"/>
          <p14:tracePt t="33608" x="5106988" y="1963738"/>
          <p14:tracePt t="33622" x="5087938" y="1954213"/>
          <p14:tracePt t="33625" x="5078413" y="1935163"/>
          <p14:tracePt t="33639" x="5070475" y="1927225"/>
          <p14:tracePt t="33641" x="5051425" y="1908175"/>
          <p14:tracePt t="33656" x="5041900" y="1898650"/>
          <p14:tracePt t="33656" x="5033963" y="1881188"/>
          <p14:tracePt t="33659" x="5024438" y="1862138"/>
          <p14:tracePt t="33672" x="5014913" y="1854200"/>
          <p14:tracePt t="33703" x="5014913" y="1844675"/>
          <p14:tracePt t="33719" x="5005388" y="1844675"/>
          <p14:tracePt t="33722" x="5005388" y="1835150"/>
          <p14:tracePt t="33738" x="5005388" y="1825625"/>
          <p14:tracePt t="33739" x="5005388" y="1808163"/>
          <p14:tracePt t="33755" x="4997450" y="1789113"/>
          <p14:tracePt t="33756" x="4997450" y="1781175"/>
          <p14:tracePt t="33772" x="4997450" y="1762125"/>
          <p14:tracePt t="33773" x="4997450" y="1752600"/>
          <p14:tracePt t="33789" x="4997450" y="1735138"/>
          <p14:tracePt t="33806" x="4997450" y="1725613"/>
          <p14:tracePt t="33806" x="4997450" y="1716088"/>
          <p14:tracePt t="33822" x="4997450" y="1708150"/>
          <p14:tracePt t="33823" x="5014913" y="1689100"/>
          <p14:tracePt t="33839" x="5024438" y="1679575"/>
          <p14:tracePt t="33840" x="5033963" y="1671638"/>
          <p14:tracePt t="33856" x="5041900" y="1662113"/>
          <p14:tracePt t="33872" x="5041900" y="1652588"/>
          <p14:tracePt t="33873" x="5051425" y="1652588"/>
          <p14:tracePt t="33889" x="5060950" y="1652588"/>
          <p14:tracePt t="33906" x="5070475" y="1643063"/>
          <p14:tracePt t="33906" x="5078413" y="1643063"/>
          <p14:tracePt t="33922" x="5087938" y="1643063"/>
          <p14:tracePt t="33939" x="5097463" y="1643063"/>
          <p14:tracePt t="33940" x="5106988" y="1635125"/>
          <p14:tracePt t="33956" x="5114925" y="1635125"/>
          <p14:tracePt t="33972" x="5124450" y="1635125"/>
          <p14:tracePt t="33973" x="5133975" y="1635125"/>
          <p14:tracePt t="33976" x="5151438" y="1635125"/>
          <p14:tracePt t="33989" x="5160963" y="1635125"/>
          <p14:tracePt t="33992" x="5180013" y="1635125"/>
          <p14:tracePt t="34006" x="5180013" y="1625600"/>
          <p14:tracePt t="34008" x="5187950" y="1625600"/>
          <p14:tracePt t="34026" x="5197475" y="1625600"/>
          <p14:tracePt t="34040" x="5207000" y="1625600"/>
          <p14:tracePt t="34040" x="5216525" y="1625600"/>
          <p14:tracePt t="34056" x="5224463" y="1625600"/>
          <p14:tracePt t="34072" x="5233988" y="1625600"/>
          <p14:tracePt t="34089" x="5243513" y="1625600"/>
          <p14:tracePt t="34106" x="5253038" y="1625600"/>
          <p14:tracePt t="34122" x="5270500" y="1635125"/>
          <p14:tracePt t="34123" x="5280025" y="1635125"/>
          <p14:tracePt t="34139" x="5289550" y="1635125"/>
          <p14:tracePt t="34140" x="5297488" y="1635125"/>
          <p14:tracePt t="34156" x="5307013" y="1643063"/>
          <p14:tracePt t="34172" x="5316538" y="1643063"/>
          <p14:tracePt t="34189" x="5326063" y="1652588"/>
          <p14:tracePt t="34215" x="5334000" y="1652588"/>
          <p14:tracePt t="34231" x="5353050" y="1671638"/>
          <p14:tracePt t="34239" x="5362575" y="1679575"/>
          <p14:tracePt t="34256" x="5370513" y="1689100"/>
          <p14:tracePt t="34272" x="5380038" y="1698625"/>
          <p14:tracePt t="34289" x="5389563" y="1708150"/>
          <p14:tracePt t="34290" x="5399088" y="1708150"/>
          <p14:tracePt t="34306" x="5399088" y="1716088"/>
          <p14:tracePt t="34322" x="5408613" y="1725613"/>
          <p14:tracePt t="34323" x="5416550" y="1735138"/>
          <p14:tracePt t="34339" x="5426075" y="1735138"/>
          <p14:tracePt t="34356" x="5435600" y="1735138"/>
          <p14:tracePt t="34356" x="5445125" y="1744663"/>
          <p14:tracePt t="34375" x="5453063" y="1752600"/>
          <p14:tracePt t="34389" x="5462588" y="1762125"/>
          <p14:tracePt t="34392" x="5462588" y="1771650"/>
          <p14:tracePt t="34408" x="5472113" y="1781175"/>
          <p14:tracePt t="34423" x="5481638" y="1798638"/>
          <p14:tracePt t="34439" x="5481638" y="1808163"/>
          <p14:tracePt t="34441" x="5489575" y="1808163"/>
          <p14:tracePt t="34456" x="5489575" y="1817688"/>
          <p14:tracePt t="34472" x="5499100" y="1825625"/>
          <p14:tracePt t="34475" x="5499100" y="1835150"/>
          <p14:tracePt t="34489" x="5508625" y="1844675"/>
          <p14:tracePt t="34491" x="5508625" y="1854200"/>
          <p14:tracePt t="34506" x="5508625" y="1862138"/>
          <p14:tracePt t="34508" x="5518150" y="1871663"/>
          <p14:tracePt t="34522" x="5526088" y="1871663"/>
          <p14:tracePt t="34539" x="5526088" y="1881188"/>
          <p14:tracePt t="34556" x="5535613" y="1890713"/>
          <p14:tracePt t="34583" x="5535613" y="1898650"/>
          <p14:tracePt t="34599" x="5535613" y="1908175"/>
          <p14:tracePt t="34615" x="5535613" y="1917700"/>
          <p14:tracePt t="34631" x="5535613" y="1927225"/>
          <p14:tracePt t="34663" x="5535613" y="1935163"/>
          <p14:tracePt t="34695" x="5526088" y="1944688"/>
          <p14:tracePt t="34711" x="5518150" y="1954213"/>
          <p14:tracePt t="34715" x="5508625" y="1963738"/>
          <p14:tracePt t="34727" x="5489575" y="1973263"/>
          <p14:tracePt t="34739" x="5481638" y="1973263"/>
          <p14:tracePt t="34756" x="5462588" y="1981200"/>
          <p14:tracePt t="34756" x="5453063" y="1981200"/>
          <p14:tracePt t="34791" x="5445125" y="1981200"/>
          <p14:tracePt t="34823" x="5435600" y="1981200"/>
          <p14:tracePt t="34839" x="5426075" y="1990725"/>
          <p14:tracePt t="34843" x="5416550" y="1990725"/>
          <p14:tracePt t="34855" x="5408613" y="1990725"/>
          <p14:tracePt t="34872" x="5389563" y="1990725"/>
          <p14:tracePt t="34873" x="5380038" y="1990725"/>
          <p14:tracePt t="34889" x="5370513" y="1990725"/>
          <p14:tracePt t="34892" x="5362575" y="1990725"/>
          <p14:tracePt t="34905" x="5343525" y="1990725"/>
          <p14:tracePt t="34908" x="5334000" y="1990725"/>
          <p14:tracePt t="34922" x="5326063" y="1990725"/>
          <p14:tracePt t="34925" x="5307013" y="1990725"/>
          <p14:tracePt t="34958" x="5280025" y="1990725"/>
          <p14:tracePt t="34973" x="5270500" y="1990725"/>
          <p14:tracePt t="34974" x="5260975" y="1990725"/>
          <p14:tracePt t="34989" x="5243513" y="1990725"/>
          <p14:tracePt t="34990" x="5233988" y="1990725"/>
          <p14:tracePt t="35006" x="5224463" y="1981200"/>
          <p14:tracePt t="35006" x="5224463" y="1973263"/>
          <p14:tracePt t="35022" x="5207000" y="1963738"/>
          <p14:tracePt t="35023" x="5197475" y="1954213"/>
          <p14:tracePt t="35039" x="5187950" y="1944688"/>
          <p14:tracePt t="35040" x="5180013" y="1944688"/>
          <p14:tracePt t="35056" x="5170488" y="1935163"/>
          <p14:tracePt t="35056" x="5151438" y="1927225"/>
          <p14:tracePt t="35072" x="5143500" y="1917700"/>
          <p14:tracePt t="35073" x="5133975" y="1908175"/>
          <p14:tracePt t="35089" x="5133975" y="1898650"/>
          <p14:tracePt t="35106" x="5124450" y="1881188"/>
          <p14:tracePt t="35106" x="5114925" y="1862138"/>
          <p14:tracePt t="35122" x="5097463" y="1844675"/>
          <p14:tracePt t="35123" x="5097463" y="1835150"/>
          <p14:tracePt t="35139" x="5087938" y="1808163"/>
          <p14:tracePt t="35140" x="5087938" y="1798638"/>
          <p14:tracePt t="35156" x="5087938" y="1789113"/>
          <p14:tracePt t="35172" x="5087938" y="1781175"/>
          <p14:tracePt t="35189" x="5087938" y="1771650"/>
          <p14:tracePt t="35190" x="5087938" y="1762125"/>
          <p14:tracePt t="35206" x="5087938" y="1744663"/>
          <p14:tracePt t="35206" x="5087938" y="1735138"/>
          <p14:tracePt t="35209" x="5087938" y="1725613"/>
          <p14:tracePt t="35222" x="5087938" y="1716088"/>
          <p14:tracePt t="35225" x="5087938" y="1708150"/>
          <p14:tracePt t="35241" x="5087938" y="1698625"/>
          <p14:tracePt t="35256" x="5087938" y="1671638"/>
          <p14:tracePt t="35258" x="5097463" y="1662113"/>
          <p14:tracePt t="35272" x="5106988" y="1643063"/>
          <p14:tracePt t="35275" x="5114925" y="1635125"/>
          <p14:tracePt t="35289" x="5133975" y="1616075"/>
          <p14:tracePt t="35291" x="5143500" y="1606550"/>
          <p14:tracePt t="35306" x="5160963" y="1589088"/>
          <p14:tracePt t="35309" x="5180013" y="1570038"/>
          <p14:tracePt t="35322" x="5187950" y="1570038"/>
          <p14:tracePt t="35325" x="5187950" y="1562100"/>
          <p14:tracePt t="35339" x="5197475" y="1552575"/>
          <p14:tracePt t="35341" x="5207000" y="1552575"/>
          <p14:tracePt t="35356" x="5216525" y="1543050"/>
          <p14:tracePt t="35358" x="5224463" y="1543050"/>
          <p14:tracePt t="35372" x="5233988" y="1533525"/>
          <p14:tracePt t="35375" x="5243513" y="1525588"/>
          <p14:tracePt t="35389" x="5260975" y="1525588"/>
          <p14:tracePt t="35405" x="5270500" y="1516063"/>
          <p14:tracePt t="35408" x="5280025" y="1516063"/>
          <p14:tracePt t="35422" x="5289550" y="1516063"/>
          <p14:tracePt t="35425" x="5307013" y="1506538"/>
          <p14:tracePt t="35455" x="5326063" y="1506538"/>
          <p14:tracePt t="35456" x="5334000" y="1506538"/>
          <p14:tracePt t="35472" x="5343525" y="1506538"/>
          <p14:tracePt t="35473" x="5370513" y="1497013"/>
          <p14:tracePt t="35489" x="5380038" y="1497013"/>
          <p14:tracePt t="35490" x="5389563" y="1497013"/>
          <p14:tracePt t="35506" x="5408613" y="1497013"/>
          <p14:tracePt t="35506" x="5426075" y="1497013"/>
          <p14:tracePt t="35522" x="5445125" y="1497013"/>
          <p14:tracePt t="35523" x="5462588" y="1497013"/>
          <p14:tracePt t="35539" x="5481638" y="1497013"/>
          <p14:tracePt t="35540" x="5489575" y="1497013"/>
          <p14:tracePt t="35556" x="5508625" y="1497013"/>
          <p14:tracePt t="35556" x="5518150" y="1497013"/>
          <p14:tracePt t="35572" x="5526088" y="1497013"/>
          <p14:tracePt t="35573" x="5535613" y="1497013"/>
          <p14:tracePt t="35589" x="5545138" y="1497013"/>
          <p14:tracePt t="35606" x="5554663" y="1497013"/>
          <p14:tracePt t="35606" x="5562600" y="1497013"/>
          <p14:tracePt t="35609" x="5572125" y="1497013"/>
          <p14:tracePt t="35639" x="5581650" y="1506538"/>
          <p14:tracePt t="35639" x="5591175" y="1516063"/>
          <p14:tracePt t="35641" x="5599113" y="1516063"/>
          <p14:tracePt t="35656" x="5608638" y="1525588"/>
          <p14:tracePt t="35657" x="5618163" y="1525588"/>
          <p14:tracePt t="35673" x="5618163" y="1533525"/>
          <p14:tracePt t="35689" x="5635625" y="1543050"/>
          <p14:tracePt t="35705" x="5645150" y="1543050"/>
          <p14:tracePt t="35706" x="5654675" y="1552575"/>
          <p14:tracePt t="35722" x="5664200" y="1562100"/>
          <p14:tracePt t="35739" x="5672138" y="1562100"/>
          <p14:tracePt t="35756" x="5681663" y="1570038"/>
          <p14:tracePt t="35772" x="5691188" y="1579563"/>
          <p14:tracePt t="35789" x="5691188" y="1589088"/>
          <p14:tracePt t="35805" x="5700713" y="1589088"/>
          <p14:tracePt t="35822" x="5708650" y="1598613"/>
          <p14:tracePt t="35839" x="5718175" y="1606550"/>
          <p14:tracePt t="35856" x="5718175" y="1616075"/>
          <p14:tracePt t="35872" x="5727700" y="1635125"/>
          <p14:tracePt t="35889" x="5727700" y="1643063"/>
          <p14:tracePt t="35890" x="5727700" y="1652588"/>
          <p14:tracePt t="35905" x="5727700" y="1662113"/>
          <p14:tracePt t="35906" x="5727700" y="1671638"/>
          <p14:tracePt t="35922" x="5727700" y="1689100"/>
          <p14:tracePt t="35923" x="5727700" y="1698625"/>
          <p14:tracePt t="35939" x="5737225" y="1708150"/>
          <p14:tracePt t="35961" x="5737225" y="1716088"/>
          <p14:tracePt t="35974" x="5737225" y="1725613"/>
          <p14:tracePt t="35989" x="5737225" y="1735138"/>
          <p14:tracePt t="35993" x="5737225" y="1744663"/>
          <p14:tracePt t="36022" x="5737225" y="1752600"/>
          <p14:tracePt t="36023" x="5737225" y="1762125"/>
          <p14:tracePt t="36025" x="5737225" y="1771650"/>
          <p14:tracePt t="36055" x="5737225" y="1789113"/>
          <p14:tracePt t="36073" x="5737225" y="1798638"/>
          <p14:tracePt t="36089" x="5727700" y="1808163"/>
          <p14:tracePt t="36090" x="5727700" y="1817688"/>
          <p14:tracePt t="36105" x="5718175" y="1825625"/>
          <p14:tracePt t="36137" x="5708650" y="1835150"/>
          <p14:tracePt t="36169" x="5700713" y="1844675"/>
          <p14:tracePt t="36233" x="5691188" y="1844675"/>
          <p14:tracePt t="36237" x="5681663" y="1844675"/>
          <p14:tracePt t="36249" x="5664200" y="1844675"/>
          <p14:tracePt t="36256" x="5654675" y="1844675"/>
          <p14:tracePt t="36272" x="5645150" y="1844675"/>
          <p14:tracePt t="36289" x="5635625" y="1844675"/>
          <p14:tracePt t="36290" x="5627688" y="1844675"/>
          <p14:tracePt t="36306" x="5618163" y="1844675"/>
          <p14:tracePt t="36322" x="5608638" y="1844675"/>
          <p14:tracePt t="36323" x="5599113" y="1844675"/>
          <p14:tracePt t="36339" x="5591175" y="1844675"/>
          <p14:tracePt t="36361" x="5581650" y="1844675"/>
          <p14:tracePt t="36372" x="5572125" y="1835150"/>
          <p14:tracePt t="36389" x="5562600" y="1825625"/>
          <p14:tracePt t="36406" x="5562600" y="1817688"/>
          <p14:tracePt t="36406" x="5554663" y="1808163"/>
          <p14:tracePt t="36409" x="5545138" y="1798638"/>
          <p14:tracePt t="36425" x="5535613" y="1789113"/>
          <p14:tracePt t="36457" x="5526088" y="1789113"/>
          <p14:tracePt t="36473" x="5518150" y="1781175"/>
          <p14:tracePt t="36491" x="5508625" y="1771650"/>
          <p14:tracePt t="36507" x="5499100" y="1762125"/>
          <p14:tracePt t="36522" x="5499100" y="1752600"/>
          <p14:tracePt t="36523" x="5489575" y="1744663"/>
          <p14:tracePt t="36539" x="5481638" y="1735138"/>
          <p14:tracePt t="36555" x="5472113" y="1716088"/>
          <p14:tracePt t="36572" x="5472113" y="1698625"/>
          <p14:tracePt t="36575" x="5472113" y="1689100"/>
          <p14:tracePt t="36589" x="5462588" y="1671638"/>
          <p14:tracePt t="36591" x="5462588" y="1662113"/>
          <p14:tracePt t="36606" x="5462588" y="1652588"/>
          <p14:tracePt t="36622" x="5462588" y="1643063"/>
          <p14:tracePt t="36639" x="5462588" y="1635125"/>
          <p14:tracePt t="36641" x="5453063" y="1635125"/>
          <p14:tracePt t="36655" x="5453063" y="1625600"/>
          <p14:tracePt t="36683" x="5453063" y="1616075"/>
          <p14:tracePt t="36689" x="5453063" y="1598613"/>
          <p14:tracePt t="36705" x="5453063" y="1579563"/>
          <p14:tracePt t="36706" x="5453063" y="1562100"/>
          <p14:tracePt t="36722" x="5453063" y="1552575"/>
          <p14:tracePt t="36723" x="5462588" y="1533525"/>
          <p14:tracePt t="36739" x="5472113" y="1516063"/>
          <p14:tracePt t="36740" x="5472113" y="1506538"/>
          <p14:tracePt t="36763" x="5481638" y="1489075"/>
          <p14:tracePt t="36772" x="5481638" y="1479550"/>
          <p14:tracePt t="36789" x="5489575" y="1470025"/>
          <p14:tracePt t="36806" x="5499100" y="1470025"/>
          <p14:tracePt t="36822" x="5508625" y="1460500"/>
          <p14:tracePt t="36839" x="5518150" y="1452563"/>
          <p14:tracePt t="36840" x="5518150" y="1443038"/>
          <p14:tracePt t="36843" x="5526088" y="1433513"/>
          <p14:tracePt t="36872" x="5535613" y="1433513"/>
          <p14:tracePt t="36875" x="5554663" y="1423988"/>
          <p14:tracePt t="36889" x="5562600" y="1423988"/>
          <p14:tracePt t="36891" x="5572125" y="1423988"/>
          <p14:tracePt t="36923" x="5581650" y="1423988"/>
          <p14:tracePt t="36939" x="5591175" y="1423988"/>
          <p14:tracePt t="36955" x="5599113" y="1423988"/>
          <p14:tracePt t="36956" x="5608638" y="1423988"/>
          <p14:tracePt t="36959" x="5618163" y="1423988"/>
          <p14:tracePt t="36976" x="5645150" y="1423988"/>
          <p14:tracePt t="36989" x="5664200" y="1423988"/>
          <p14:tracePt t="36993" x="5672138" y="1423988"/>
          <p14:tracePt t="37008" x="5681663" y="1423988"/>
          <p14:tracePt t="37022" x="5700713" y="1423988"/>
          <p14:tracePt t="37025" x="5708650" y="1423988"/>
          <p14:tracePt t="37039" x="5727700" y="1443038"/>
          <p14:tracePt t="37041" x="5737225" y="1452563"/>
          <p14:tracePt t="37055" x="5754688" y="1460500"/>
          <p14:tracePt t="37058" x="5764213" y="1460500"/>
          <p14:tracePt t="37072" x="5773738" y="1470025"/>
          <p14:tracePt t="37075" x="5781675" y="1479550"/>
          <p14:tracePt t="37089" x="5791200" y="1489075"/>
          <p14:tracePt t="37106" x="5800725" y="1497013"/>
          <p14:tracePt t="37122" x="5810250" y="1506538"/>
          <p14:tracePt t="37139" x="5810250" y="1516063"/>
          <p14:tracePt t="37156" x="5810250" y="1533525"/>
          <p14:tracePt t="37158" x="5810250" y="1543050"/>
          <p14:tracePt t="37172" x="5810250" y="1552575"/>
          <p14:tracePt t="37175" x="5818188" y="1552575"/>
          <p14:tracePt t="37189" x="5818188" y="1562100"/>
          <p14:tracePt t="37205" x="5818188" y="1579563"/>
          <p14:tracePt t="37208" x="5818188" y="1589088"/>
          <p14:tracePt t="37222" x="5818188" y="1598613"/>
          <p14:tracePt t="37225" x="5818188" y="1606550"/>
          <p14:tracePt t="37239" x="5818188" y="1616075"/>
          <p14:tracePt t="37256" x="5818188" y="1625600"/>
          <p14:tracePt t="37272" x="5818188" y="1635125"/>
          <p14:tracePt t="37275" x="5818188" y="1652588"/>
          <p14:tracePt t="37289" x="5818188" y="1662113"/>
          <p14:tracePt t="37291" x="5818188" y="1679575"/>
          <p14:tracePt t="37306" x="5818188" y="1689100"/>
          <p14:tracePt t="37308" x="5818188" y="1698625"/>
          <p14:tracePt t="37322" x="5818188" y="1716088"/>
          <p14:tracePt t="37325" x="5810250" y="1735138"/>
          <p14:tracePt t="37339" x="5800725" y="1752600"/>
          <p14:tracePt t="37356" x="5800725" y="1762125"/>
          <p14:tracePt t="37372" x="5791200" y="1798638"/>
          <p14:tracePt t="37373" x="5781675" y="1835150"/>
          <p14:tracePt t="37376" x="5781675" y="1844675"/>
          <p14:tracePt t="37405" x="5773738" y="1854200"/>
          <p14:tracePt t="37407" x="5764213" y="1862138"/>
          <p14:tracePt t="37435" x="5754688" y="1871663"/>
          <p14:tracePt t="37451" x="5745163" y="1881188"/>
          <p14:tracePt t="37468" x="5737225" y="1890713"/>
          <p14:tracePt t="37499" x="5727700" y="1898650"/>
          <p14:tracePt t="37531" x="5718175" y="1898650"/>
          <p14:tracePt t="37547" x="5700713" y="1908175"/>
          <p14:tracePt t="37551" x="5691188" y="1908175"/>
          <p14:tracePt t="37595" x="5681663" y="1908175"/>
          <p14:tracePt t="37599" x="5672138" y="1908175"/>
          <p14:tracePt t="37611" x="5664200" y="1908175"/>
          <p14:tracePt t="37622" x="5654675" y="1908175"/>
          <p14:tracePt t="37643" x="5645150" y="1908175"/>
          <p14:tracePt t="37723" x="5635625" y="1898650"/>
          <p14:tracePt t="38365" x="5635625" y="1908175"/>
          <p14:tracePt t="38369" x="5635625" y="1917700"/>
          <p14:tracePt t="38381" x="5645150" y="1944688"/>
          <p14:tracePt t="38389" x="5654675" y="1954213"/>
          <p14:tracePt t="38406" x="5654675" y="1963738"/>
          <p14:tracePt t="38406" x="5672138" y="1981200"/>
          <p14:tracePt t="38422" x="5691188" y="2000250"/>
          <p14:tracePt t="38423" x="5700713" y="2009775"/>
          <p14:tracePt t="38439" x="5718175" y="2036763"/>
          <p14:tracePt t="38440" x="5727700" y="2054225"/>
          <p14:tracePt t="38456" x="5737225" y="2073275"/>
          <p14:tracePt t="38456" x="5745163" y="2100263"/>
          <p14:tracePt t="38472" x="5764213" y="2136775"/>
          <p14:tracePt t="38473" x="5781675" y="2163763"/>
          <p14:tracePt t="38489" x="5800725" y="2182813"/>
          <p14:tracePt t="38490" x="5818188" y="2219325"/>
          <p14:tracePt t="38506" x="5827713" y="2246313"/>
          <p14:tracePt t="38506" x="5846763" y="2273300"/>
          <p14:tracePt t="38509" x="5873750" y="2309813"/>
          <p14:tracePt t="38522" x="5891213" y="2328863"/>
          <p14:tracePt t="38525" x="5910263" y="2365375"/>
          <p14:tracePt t="38539" x="5919788" y="2382838"/>
          <p14:tracePt t="38541" x="5937250" y="2401888"/>
          <p14:tracePt t="38556" x="5965825" y="2428875"/>
          <p14:tracePt t="38558" x="5992813" y="2465388"/>
          <p14:tracePt t="38572" x="6010275" y="2484438"/>
          <p14:tracePt t="38575" x="6038850" y="2511425"/>
          <p14:tracePt t="38589" x="6056313" y="2538413"/>
          <p14:tracePt t="38591" x="6075363" y="2557463"/>
          <p14:tracePt t="38605" x="6083300" y="2574925"/>
          <p14:tracePt t="38606" x="6092825" y="2584450"/>
          <p14:tracePt t="38622" x="6092825" y="2593975"/>
          <p14:tracePt t="38639" x="6102350" y="2601913"/>
          <p14:tracePt t="38701" x="6111875" y="2620963"/>
          <p14:tracePt t="38704" x="6111875" y="2630488"/>
          <p14:tracePt t="38749" x="6119813" y="2638425"/>
          <p14:tracePt t="46695" x="6119813" y="2620963"/>
          <p14:tracePt t="46699" x="6119813" y="2611438"/>
          <p14:tracePt t="46711" x="6075363" y="2520950"/>
          <p14:tracePt t="46722" x="6010275" y="2438400"/>
          <p14:tracePt t="46739" x="5937250" y="2319338"/>
          <p14:tracePt t="46740" x="5864225" y="2209800"/>
          <p14:tracePt t="46755" x="5827713" y="2146300"/>
          <p14:tracePt t="46756" x="5818188" y="2136775"/>
          <p14:tracePt t="46889" x="5810250" y="2136775"/>
          <p14:tracePt t="46937" x="5800725" y="2136775"/>
          <p14:tracePt t="46941" x="5764213" y="2119313"/>
          <p14:tracePt t="46955" x="5737225" y="2119313"/>
          <p14:tracePt t="46957" x="5672138" y="2109788"/>
          <p14:tracePt t="46974" x="5499100" y="2082800"/>
          <p14:tracePt t="46989" x="5408613" y="2073275"/>
          <p14:tracePt t="46990" x="5307013" y="2054225"/>
          <p14:tracePt t="47005" x="5216525" y="2046288"/>
          <p14:tracePt t="47006" x="5114925" y="2046288"/>
          <p14:tracePt t="47022" x="5005388" y="2046288"/>
          <p14:tracePt t="47023" x="4895850" y="2046288"/>
          <p14:tracePt t="47039" x="4759325" y="2046288"/>
          <p14:tracePt t="47039" x="4630738" y="2046288"/>
          <p14:tracePt t="47055" x="4503738" y="2046288"/>
          <p14:tracePt t="47056" x="4348163" y="2046288"/>
          <p14:tracePt t="47072" x="4202113" y="2046288"/>
          <p14:tracePt t="47073" x="4073525" y="2046288"/>
          <p14:tracePt t="47089" x="3919538" y="2046288"/>
          <p14:tracePt t="47089" x="3773488" y="2046288"/>
          <p14:tracePt t="47105" x="3625850" y="2046288"/>
          <p14:tracePt t="47106" x="3471863" y="2046288"/>
          <p14:tracePt t="47122" x="3306763" y="2046288"/>
          <p14:tracePt t="47123" x="3141663" y="2046288"/>
          <p14:tracePt t="47139" x="2951163" y="2046288"/>
          <p14:tracePt t="47139" x="2749550" y="2063750"/>
          <p14:tracePt t="47155" x="2547938" y="2063750"/>
          <p14:tracePt t="47156" x="2338388" y="2082800"/>
          <p14:tracePt t="47172" x="2192338" y="2082800"/>
          <p14:tracePt t="47173" x="2036763" y="2100263"/>
          <p14:tracePt t="47189" x="1927225" y="2109788"/>
          <p14:tracePt t="47190" x="1808163" y="2127250"/>
          <p14:tracePt t="47192" x="1717675" y="2136775"/>
          <p14:tracePt t="47205" x="1635125" y="2136775"/>
          <p14:tracePt t="47222" x="1562100" y="2155825"/>
          <p14:tracePt t="47223" x="1479550" y="2155825"/>
          <p14:tracePt t="47225" x="1443038" y="2163763"/>
          <p14:tracePt t="47239" x="1397000" y="2173288"/>
          <p14:tracePt t="47258" x="1389063" y="2173288"/>
          <p14:tracePt t="47272" x="1370013" y="2173288"/>
          <p14:tracePt t="47273" x="1352550" y="2182813"/>
          <p14:tracePt t="47289" x="1333500" y="2192338"/>
          <p14:tracePt t="47290" x="1316038" y="2209800"/>
          <p14:tracePt t="47293" x="1279525" y="2236788"/>
          <p14:tracePt t="47305" x="1260475" y="2255838"/>
          <p14:tracePt t="47322" x="1233488" y="2265363"/>
          <p14:tracePt t="47325" x="1177925" y="2301875"/>
          <p14:tracePt t="47339" x="1160463" y="2309813"/>
          <p14:tracePt t="47341" x="1141413" y="2319338"/>
          <p14:tracePt t="47355" x="1123950" y="2338388"/>
          <p14:tracePt t="47358" x="1114425" y="2338388"/>
          <p14:tracePt t="47372" x="1104900" y="2338388"/>
          <p14:tracePt t="47465" x="1104900" y="2346325"/>
          <p14:tracePt t="47481" x="1123950" y="2365375"/>
          <p14:tracePt t="47485" x="1141413" y="2382838"/>
          <p14:tracePt t="47497" x="1160463" y="2411413"/>
          <p14:tracePt t="47505" x="1177925" y="2428875"/>
          <p14:tracePt t="47522" x="1214438" y="2455863"/>
          <p14:tracePt t="47523" x="1233488" y="2484438"/>
          <p14:tracePt t="47538" x="1243013" y="2511425"/>
          <p14:tracePt t="47539" x="1250950" y="2528888"/>
          <p14:tracePt t="47555" x="1260475" y="2557463"/>
          <p14:tracePt t="47556" x="1270000" y="2565400"/>
          <p14:tracePt t="47572" x="1279525" y="2584450"/>
          <p14:tracePt t="47573" x="1287463" y="2601913"/>
          <p14:tracePt t="47589" x="1296988" y="2611438"/>
          <p14:tracePt t="47589" x="1296988" y="2630488"/>
          <p14:tracePt t="47605" x="1306513" y="2647950"/>
          <p14:tracePt t="47606" x="1316038" y="2667000"/>
          <p14:tracePt t="47609" x="1316038" y="2674938"/>
          <p14:tracePt t="47622" x="1316038" y="2693988"/>
          <p14:tracePt t="47625" x="1316038" y="2703513"/>
          <p14:tracePt t="47639" x="1316038" y="2711450"/>
          <p14:tracePt t="47641" x="1323975" y="2720975"/>
          <p14:tracePt t="47655" x="1333500" y="2720975"/>
          <p14:tracePt t="47673" x="1343025" y="2730500"/>
          <p14:tracePt t="47705" x="1352550" y="2740025"/>
          <p14:tracePt t="47737" x="1360488" y="2740025"/>
          <p14:tracePt t="47753" x="1370013" y="2740025"/>
          <p14:tracePt t="47756" x="1397000" y="2740025"/>
          <p14:tracePt t="47772" x="1406525" y="2740025"/>
          <p14:tracePt t="47774" x="1416050" y="2740025"/>
          <p14:tracePt t="47789" x="1425575" y="2740025"/>
          <p14:tracePt t="47790" x="1433513" y="2740025"/>
          <p14:tracePt t="47805" x="1443038" y="2740025"/>
          <p14:tracePt t="47806" x="1452563" y="2740025"/>
          <p14:tracePt t="47822" x="1470025" y="2740025"/>
          <p14:tracePt t="47823" x="1479550" y="2740025"/>
          <p14:tracePt t="47839" x="1498600" y="2730500"/>
          <p14:tracePt t="47839" x="1498600" y="2720975"/>
          <p14:tracePt t="47855" x="1506538" y="2711450"/>
          <p14:tracePt t="47856" x="1525588" y="2703513"/>
          <p14:tracePt t="47872" x="1535113" y="2693988"/>
          <p14:tracePt t="47873" x="1552575" y="2667000"/>
          <p14:tracePt t="47889" x="1562100" y="2657475"/>
          <p14:tracePt t="47890" x="1562100" y="2630488"/>
          <p14:tracePt t="47905" x="1571625" y="2611438"/>
          <p14:tracePt t="47906" x="1579563" y="2593975"/>
          <p14:tracePt t="47922" x="1579563" y="2574925"/>
          <p14:tracePt t="47923" x="1589088" y="2557463"/>
          <p14:tracePt t="47939" x="1589088" y="2547938"/>
          <p14:tracePt t="47957" x="1589088" y="2528888"/>
          <p14:tracePt t="47973" x="1589088" y="2520950"/>
          <p14:tracePt t="47974" x="1589088" y="2511425"/>
          <p14:tracePt t="47989" x="1589088" y="2501900"/>
          <p14:tracePt t="48005" x="1589088" y="2492375"/>
          <p14:tracePt t="48022" x="1579563" y="2492375"/>
          <p14:tracePt t="48023" x="1571625" y="2484438"/>
          <p14:tracePt t="48026" x="1562100" y="2484438"/>
          <p14:tracePt t="48039" x="1552575" y="2484438"/>
          <p14:tracePt t="48041" x="1535113" y="2484438"/>
          <p14:tracePt t="48055" x="1525588" y="2484438"/>
          <p14:tracePt t="48058" x="1516063" y="2484438"/>
          <p14:tracePt t="48073" x="1506538" y="2484438"/>
          <p14:tracePt t="48089" x="1498600" y="2484438"/>
          <p14:tracePt t="48105" x="1489075" y="2484438"/>
          <p14:tracePt t="48122" x="1479550" y="2484438"/>
          <p14:tracePt t="48125" x="1470025" y="2484438"/>
          <p14:tracePt t="48139" x="1462088" y="2484438"/>
          <p14:tracePt t="48169" x="1462088" y="2492375"/>
          <p14:tracePt t="48173" x="1462088" y="2501900"/>
          <p14:tracePt t="48189" x="1452563" y="2520950"/>
          <p14:tracePt t="48190" x="1452563" y="2528888"/>
          <p14:tracePt t="48205" x="1452563" y="2538413"/>
          <p14:tracePt t="48222" x="1452563" y="2557463"/>
          <p14:tracePt t="48239" x="1452563" y="2574925"/>
          <p14:tracePt t="48239" x="1452563" y="2584450"/>
          <p14:tracePt t="48255" x="1452563" y="2593975"/>
          <p14:tracePt t="48256" x="1452563" y="2611438"/>
          <p14:tracePt t="48272" x="1452563" y="2620963"/>
          <p14:tracePt t="48273" x="1452563" y="2630488"/>
          <p14:tracePt t="48289" x="1452563" y="2647950"/>
          <p14:tracePt t="48305" x="1462088" y="2667000"/>
          <p14:tracePt t="48306" x="1462088" y="2674938"/>
          <p14:tracePt t="48322" x="1462088" y="2684463"/>
          <p14:tracePt t="48323" x="1470025" y="2693988"/>
          <p14:tracePt t="48339" x="1470025" y="2703513"/>
          <p14:tracePt t="48340" x="1479550" y="2711450"/>
          <p14:tracePt t="48355" x="1489075" y="2720975"/>
          <p14:tracePt t="48356" x="1498600" y="2730500"/>
          <p14:tracePt t="48379" x="1506538" y="2740025"/>
          <p14:tracePt t="48389" x="1516063" y="2747963"/>
          <p14:tracePt t="48405" x="1535113" y="2757488"/>
          <p14:tracePt t="48406" x="1543050" y="2757488"/>
          <p14:tracePt t="48422" x="1562100" y="2757488"/>
          <p14:tracePt t="48423" x="1579563" y="2757488"/>
          <p14:tracePt t="48439" x="1589088" y="2757488"/>
          <p14:tracePt t="48439" x="1598613" y="2757488"/>
          <p14:tracePt t="48455" x="1617663" y="2757488"/>
          <p14:tracePt t="48456" x="1644650" y="2757488"/>
          <p14:tracePt t="48472" x="1662113" y="2747963"/>
          <p14:tracePt t="48475" x="1671638" y="2747963"/>
          <p14:tracePt t="48489" x="1690688" y="2730500"/>
          <p14:tracePt t="48491" x="1698625" y="2720975"/>
          <p14:tracePt t="48505" x="1708150" y="2720975"/>
          <p14:tracePt t="48508" x="1717675" y="2711450"/>
          <p14:tracePt t="48522" x="1727200" y="2711450"/>
          <p14:tracePt t="48539" x="1735138" y="2703513"/>
          <p14:tracePt t="48555" x="1735138" y="2693988"/>
          <p14:tracePt t="48572" x="1744663" y="2684463"/>
          <p14:tracePt t="48575" x="1754188" y="2657475"/>
          <p14:tracePt t="48605" x="1754188" y="2647950"/>
          <p14:tracePt t="48622" x="1754188" y="2638425"/>
          <p14:tracePt t="48623" x="1754188" y="2620963"/>
          <p14:tracePt t="48639" x="1754188" y="2611438"/>
          <p14:tracePt t="48655" x="1754188" y="2601913"/>
          <p14:tracePt t="48656" x="1754188" y="2593975"/>
          <p14:tracePt t="48672" x="1754188" y="2584450"/>
          <p14:tracePt t="48673" x="1754188" y="2574925"/>
          <p14:tracePt t="48689" x="1754188" y="2565400"/>
          <p14:tracePt t="48689" x="1754188" y="2557463"/>
          <p14:tracePt t="49235" x="1763713" y="2557463"/>
          <p14:tracePt t="49267" x="1781175" y="2557463"/>
          <p14:tracePt t="49271" x="1836738" y="2528888"/>
          <p14:tracePt t="49283" x="1873250" y="2520950"/>
          <p14:tracePt t="49289" x="1909763" y="2520950"/>
          <p14:tracePt t="49305" x="1946275" y="2520950"/>
          <p14:tracePt t="49306" x="1973263" y="2520950"/>
          <p14:tracePt t="49322" x="2000250" y="2520950"/>
          <p14:tracePt t="49323" x="2036763" y="2520950"/>
          <p14:tracePt t="49339" x="2055813" y="2520950"/>
          <p14:tracePt t="49339" x="2063750" y="2520950"/>
          <p14:tracePt t="49355" x="2073275" y="2520950"/>
          <p14:tracePt t="49957" x="2082800" y="2511425"/>
          <p14:tracePt t="62458" x="2082800" y="2501900"/>
          <p14:tracePt t="62474" x="2092325" y="2455863"/>
          <p14:tracePt t="62478" x="2092325" y="2438400"/>
          <p14:tracePt t="62490" x="2100263" y="2428875"/>
          <p14:tracePt t="62505" x="2100263" y="2401888"/>
          <p14:tracePt t="62506" x="2109788" y="2365375"/>
          <p14:tracePt t="62522" x="2109788" y="2338388"/>
          <p14:tracePt t="62538" x="2119313" y="2328863"/>
          <p14:tracePt t="62539" x="2128838" y="2301875"/>
          <p14:tracePt t="62542" x="2128838" y="2265363"/>
          <p14:tracePt t="62555" x="2128838" y="2255838"/>
          <p14:tracePt t="62572" x="2128838" y="2246313"/>
          <p14:tracePt t="62572" x="2128838" y="2228850"/>
          <p14:tracePt t="62575" x="2128838" y="2219325"/>
          <p14:tracePt t="62588" x="2136775" y="2209800"/>
          <p14:tracePt t="62618" x="2136775" y="2200275"/>
          <p14:tracePt t="62634" x="2146300" y="2173288"/>
          <p14:tracePt t="62638" x="2146300" y="2155825"/>
          <p14:tracePt t="62655" x="2155825" y="2136775"/>
          <p14:tracePt t="62656" x="2155825" y="2127250"/>
          <p14:tracePt t="62672" x="2165350" y="2109788"/>
          <p14:tracePt t="62673" x="2165350" y="2100263"/>
          <p14:tracePt t="62810" x="2174875" y="2100263"/>
          <p14:tracePt t="69258" x="2136775" y="2146300"/>
          <p14:tracePt t="69263" x="2128838" y="2182813"/>
          <p14:tracePt t="69274" x="2128838" y="2219325"/>
          <p14:tracePt t="69288" x="2119313" y="2282825"/>
          <p14:tracePt t="69291" x="2109788" y="2319338"/>
          <p14:tracePt t="69305" x="2092325" y="2382838"/>
          <p14:tracePt t="69308" x="2092325" y="2411413"/>
          <p14:tracePt t="69322" x="2082800" y="2455863"/>
          <p14:tracePt t="69324" x="2073275" y="2501900"/>
          <p14:tracePt t="69338" x="2073275" y="2538413"/>
          <p14:tracePt t="69341" x="2063750" y="2601913"/>
          <p14:tracePt t="69355" x="2055813" y="2630488"/>
          <p14:tracePt t="69355" x="2036763" y="2684463"/>
          <p14:tracePt t="69358" x="2036763" y="2720975"/>
          <p14:tracePt t="69372" x="2036763" y="2757488"/>
          <p14:tracePt t="69374" x="2036763" y="2794000"/>
          <p14:tracePt t="69388" x="2036763" y="2803525"/>
          <p14:tracePt t="69391" x="2036763" y="2840038"/>
          <p14:tracePt t="69405" x="2036763" y="2857500"/>
          <p14:tracePt t="69408" x="2036763" y="2867025"/>
          <p14:tracePt t="69422" x="2036763" y="2876550"/>
          <p14:tracePt t="69438" x="2036763" y="2886075"/>
          <p14:tracePt t="69441" x="2027238" y="2903538"/>
          <p14:tracePt t="69455" x="2027238" y="2922588"/>
          <p14:tracePt t="69457" x="2027238" y="2949575"/>
          <p14:tracePt t="69472" x="2027238" y="2968625"/>
          <p14:tracePt t="69475" x="2019300" y="2986088"/>
          <p14:tracePt t="69488" x="2019300" y="3005138"/>
          <p14:tracePt t="69491" x="2019300" y="3013075"/>
          <p14:tracePt t="69505" x="2019300" y="3022600"/>
          <p14:tracePt t="69507" x="2019300" y="3032125"/>
          <p14:tracePt t="69522" x="2009775" y="3049588"/>
          <p14:tracePt t="69524" x="2009775" y="3059113"/>
          <p14:tracePt t="69538" x="2000250" y="3086100"/>
          <p14:tracePt t="69541" x="2000250" y="3105150"/>
          <p14:tracePt t="69555" x="1990725" y="3132138"/>
          <p14:tracePt t="69557" x="1982788" y="3151188"/>
          <p14:tracePt t="69572" x="1982788" y="3168650"/>
          <p14:tracePt t="69574" x="1973263" y="3187700"/>
          <p14:tracePt t="69588" x="1973263" y="3205163"/>
          <p14:tracePt t="69591" x="1973263" y="3214688"/>
          <p14:tracePt t="69605" x="1973263" y="3224213"/>
          <p14:tracePt t="69726" x="1973263" y="3214688"/>
          <p14:tracePt t="69738" x="1973263" y="3195638"/>
          <p14:tracePt t="69742" x="1973263" y="3178175"/>
          <p14:tracePt t="69755" x="1973263" y="3168650"/>
          <p14:tracePt t="69772" x="1973263" y="3132138"/>
          <p14:tracePt t="69772" x="1973263" y="3105150"/>
          <p14:tracePt t="69775" x="1973263" y="3078163"/>
          <p14:tracePt t="69788" x="1973263" y="3059113"/>
          <p14:tracePt t="69791" x="1963738" y="3041650"/>
          <p14:tracePt t="69805" x="1954213" y="3005138"/>
          <p14:tracePt t="69808" x="1954213" y="2995613"/>
          <p14:tracePt t="69822" x="1946275" y="2986088"/>
          <p14:tracePt t="69824" x="1936750" y="2986088"/>
          <p14:tracePt t="69838" x="1927225" y="2976563"/>
          <p14:tracePt t="69841" x="1909763" y="2959100"/>
          <p14:tracePt t="69855" x="1909763" y="2949575"/>
          <p14:tracePt t="69857" x="1900238" y="2940050"/>
          <p14:tracePt t="69872" x="1881188" y="2930525"/>
          <p14:tracePt t="69874" x="1873250" y="2930525"/>
          <p14:tracePt t="69888" x="1863725" y="2922588"/>
          <p14:tracePt t="69891" x="1844675" y="2922588"/>
          <p14:tracePt t="69905" x="1827213" y="2913063"/>
          <p14:tracePt t="69907" x="1817688" y="2913063"/>
          <p14:tracePt t="69922" x="1800225" y="2913063"/>
          <p14:tracePt t="69924" x="1790700" y="2903538"/>
          <p14:tracePt t="69938" x="1771650" y="2903538"/>
          <p14:tracePt t="69958" x="1735138" y="2903538"/>
          <p14:tracePt t="69972" x="1717675" y="2903538"/>
          <p14:tracePt t="69973" x="1698625" y="2903538"/>
          <p14:tracePt t="69988" x="1671638" y="2903538"/>
          <p14:tracePt t="69989" x="1654175" y="2903538"/>
          <p14:tracePt t="70005" x="1644650" y="2903538"/>
          <p14:tracePt t="70006" x="1635125" y="2903538"/>
          <p14:tracePt t="70022" x="1625600" y="2903538"/>
          <p14:tracePt t="70022" x="1617663" y="2903538"/>
          <p14:tracePt t="70038" x="1608138" y="2903538"/>
          <p14:tracePt t="70039" x="1598613" y="2903538"/>
          <p14:tracePt t="70042" x="1589088" y="2913063"/>
          <p14:tracePt t="70055" x="1579563" y="2913063"/>
          <p14:tracePt t="70058" x="1571625" y="2922588"/>
          <p14:tracePt t="70088" x="1552575" y="2940050"/>
          <p14:tracePt t="70089" x="1543050" y="2949575"/>
          <p14:tracePt t="70090" x="1535113" y="2968625"/>
          <p14:tracePt t="70094" x="1535113" y="2976563"/>
          <p14:tracePt t="70122" x="1525588" y="2995613"/>
          <p14:tracePt t="70122" x="1525588" y="3013075"/>
          <p14:tracePt t="70138" x="1516063" y="3022600"/>
          <p14:tracePt t="70139" x="1516063" y="3032125"/>
          <p14:tracePt t="70142" x="1516063" y="3059113"/>
          <p14:tracePt t="70155" x="1516063" y="3078163"/>
          <p14:tracePt t="70172" x="1516063" y="3095625"/>
          <p14:tracePt t="70174" x="1516063" y="3114675"/>
          <p14:tracePt t="70188" x="1516063" y="3122613"/>
          <p14:tracePt t="70191" x="1516063" y="3132138"/>
          <p14:tracePt t="70205" x="1516063" y="3168650"/>
          <p14:tracePt t="70208" x="1516063" y="3178175"/>
          <p14:tracePt t="70222" x="1525588" y="3195638"/>
          <p14:tracePt t="70238" x="1535113" y="3205163"/>
          <p14:tracePt t="70241" x="1543050" y="3224213"/>
          <p14:tracePt t="70255" x="1552575" y="3232150"/>
          <p14:tracePt t="70272" x="1562100" y="3241675"/>
          <p14:tracePt t="70274" x="1562100" y="3251200"/>
          <p14:tracePt t="70288" x="1579563" y="3268663"/>
          <p14:tracePt t="70291" x="1589088" y="3278188"/>
          <p14:tracePt t="70305" x="1598613" y="3287713"/>
          <p14:tracePt t="70322" x="1608138" y="3287713"/>
          <p14:tracePt t="70324" x="1617663" y="3287713"/>
          <p14:tracePt t="70338" x="1625600" y="3287713"/>
          <p14:tracePt t="70341" x="1635125" y="3287713"/>
          <p14:tracePt t="70355" x="1644650" y="3287713"/>
          <p14:tracePt t="70357" x="1654175" y="3297238"/>
          <p14:tracePt t="70372" x="1671638" y="3297238"/>
          <p14:tracePt t="70374" x="1690688" y="3297238"/>
          <p14:tracePt t="70388" x="1708150" y="3297238"/>
          <p14:tracePt t="70391" x="1717675" y="3297238"/>
          <p14:tracePt t="70405" x="1727200" y="3297238"/>
          <p14:tracePt t="70407" x="1735138" y="3297238"/>
          <p14:tracePt t="70422" x="1754188" y="3297238"/>
          <p14:tracePt t="70424" x="1763713" y="3297238"/>
          <p14:tracePt t="70438" x="1771650" y="3297238"/>
          <p14:tracePt t="70455" x="1781175" y="3297238"/>
          <p14:tracePt t="70472" x="1800225" y="3297238"/>
          <p14:tracePt t="70472" x="1808163" y="3297238"/>
          <p14:tracePt t="70475" x="1827213" y="3287713"/>
          <p14:tracePt t="70488" x="1836738" y="3287713"/>
          <p14:tracePt t="70491" x="1844675" y="3278188"/>
          <p14:tracePt t="70507" x="1854200" y="3268663"/>
          <p14:tracePt t="70522" x="1863725" y="3260725"/>
          <p14:tracePt t="70524" x="1863725" y="3251200"/>
          <p14:tracePt t="70538" x="1873250" y="3241675"/>
          <p14:tracePt t="70555" x="1881188" y="3232150"/>
          <p14:tracePt t="70572" x="1890713" y="3214688"/>
          <p14:tracePt t="70572" x="1900238" y="3205163"/>
          <p14:tracePt t="70575" x="1909763" y="3187700"/>
          <p14:tracePt t="70588" x="1909763" y="3178175"/>
          <p14:tracePt t="70591" x="1909763" y="3159125"/>
          <p14:tracePt t="70605" x="1917700" y="3141663"/>
          <p14:tracePt t="70608" x="1917700" y="3132138"/>
          <p14:tracePt t="70622" x="1927225" y="3105150"/>
          <p14:tracePt t="70624" x="1927225" y="3095625"/>
          <p14:tracePt t="70638" x="1927225" y="3086100"/>
          <p14:tracePt t="70655" x="1927225" y="3078163"/>
          <p14:tracePt t="70657" x="1927225" y="3068638"/>
          <p14:tracePt t="70672" x="1927225" y="3059113"/>
          <p14:tracePt t="70674" x="1927225" y="3049588"/>
          <p14:tracePt t="70688" x="1927225" y="3032125"/>
          <p14:tracePt t="70691" x="1927225" y="3022600"/>
          <p14:tracePt t="70705" x="1927225" y="3005138"/>
          <p14:tracePt t="70707" x="1927225" y="2986088"/>
          <p14:tracePt t="70722" x="1927225" y="2976563"/>
          <p14:tracePt t="70724" x="1917700" y="2968625"/>
          <p14:tracePt t="70738" x="1909763" y="2940050"/>
          <p14:tracePt t="70741" x="1900238" y="2940050"/>
          <p14:tracePt t="70755" x="1890713" y="2930525"/>
          <p14:tracePt t="70757" x="1890713" y="2922588"/>
          <p14:tracePt t="70772" x="1881188" y="2913063"/>
          <p14:tracePt t="70774" x="1873250" y="2903538"/>
          <p14:tracePt t="70788" x="1863725" y="2894013"/>
          <p14:tracePt t="70791" x="1863725" y="2886075"/>
          <p14:tracePt t="70805" x="1854200" y="2886075"/>
          <p14:tracePt t="70807" x="1836738" y="2876550"/>
          <p14:tracePt t="70822" x="1817688" y="2867025"/>
          <p14:tracePt t="70824" x="1808163" y="2867025"/>
          <p14:tracePt t="70838" x="1800225" y="2867025"/>
          <p14:tracePt t="70855" x="1790700" y="2867025"/>
          <p14:tracePt t="70857" x="1781175" y="2867025"/>
          <p14:tracePt t="70872" x="1771650" y="2867025"/>
          <p14:tracePt t="70874" x="1754188" y="2867025"/>
          <p14:tracePt t="70888" x="1744663" y="2867025"/>
          <p14:tracePt t="70905" x="1735138" y="2867025"/>
          <p14:tracePt t="70922" x="1717675" y="2867025"/>
          <p14:tracePt t="70922" x="1708150" y="2867025"/>
          <p14:tracePt t="70925" x="1698625" y="2867025"/>
          <p14:tracePt t="70938" x="1690688" y="2876550"/>
          <p14:tracePt t="70941" x="1681163" y="2876550"/>
          <p14:tracePt t="70955" x="1671638" y="2876550"/>
          <p14:tracePt t="70958" x="1662113" y="2886075"/>
          <p14:tracePt t="70972" x="1654175" y="2894013"/>
          <p14:tracePt t="70988" x="1644650" y="2894013"/>
          <p14:tracePt t="70991" x="1635125" y="2903538"/>
          <p14:tracePt t="71005" x="1625600" y="2913063"/>
          <p14:tracePt t="71008" x="1608138" y="2922588"/>
          <p14:tracePt t="71025" x="1598613" y="2930525"/>
          <p14:tracePt t="71039" x="1589088" y="2940050"/>
          <p14:tracePt t="71042" x="1579563" y="2949575"/>
          <p14:tracePt t="71055" x="1571625" y="2968625"/>
          <p14:tracePt t="71058" x="1562100" y="2986088"/>
          <p14:tracePt t="71072" x="1552575" y="2995613"/>
          <p14:tracePt t="71074" x="1552575" y="3005138"/>
          <p14:tracePt t="71088" x="1543050" y="3022600"/>
          <p14:tracePt t="71091" x="1543050" y="3032125"/>
          <p14:tracePt t="71105" x="1535113" y="3032125"/>
          <p14:tracePt t="71107" x="1535113" y="3041650"/>
          <p14:tracePt t="71122" x="1525588" y="3049588"/>
          <p14:tracePt t="71124" x="1516063" y="3068638"/>
          <p14:tracePt t="71138" x="1516063" y="3086100"/>
          <p14:tracePt t="71141" x="1516063" y="3095625"/>
          <p14:tracePt t="71155" x="1516063" y="3105150"/>
          <p14:tracePt t="71157" x="1516063" y="3114675"/>
          <p14:tracePt t="71172" x="1516063" y="3122613"/>
          <p14:tracePt t="71188" x="1516063" y="3141663"/>
          <p14:tracePt t="71191" x="1516063" y="3151188"/>
          <p14:tracePt t="71205" x="1516063" y="3159125"/>
          <p14:tracePt t="71222" x="1525588" y="3178175"/>
          <p14:tracePt t="71224" x="1525588" y="3187700"/>
          <p14:tracePt t="71238" x="1535113" y="3195638"/>
          <p14:tracePt t="71241" x="1535113" y="3205163"/>
          <p14:tracePt t="71255" x="1543050" y="3224213"/>
          <p14:tracePt t="71257" x="1552575" y="3224213"/>
          <p14:tracePt t="71272" x="1562100" y="3241675"/>
          <p14:tracePt t="71274" x="1571625" y="3251200"/>
          <p14:tracePt t="71288" x="1579563" y="3260725"/>
          <p14:tracePt t="71291" x="1589088" y="3268663"/>
          <p14:tracePt t="71305" x="1589088" y="3278188"/>
          <p14:tracePt t="71322" x="1598613" y="3287713"/>
          <p14:tracePt t="71324" x="1608138" y="3287713"/>
          <p14:tracePt t="71338" x="1617663" y="3287713"/>
          <p14:tracePt t="71341" x="1625600" y="3297238"/>
          <p14:tracePt t="71357" x="1644650" y="3297238"/>
          <p14:tracePt t="71372" x="1654175" y="3305175"/>
          <p14:tracePt t="71374" x="1671638" y="3305175"/>
          <p14:tracePt t="71388" x="1690688" y="3305175"/>
          <p14:tracePt t="71405" x="1698625" y="3305175"/>
          <p14:tracePt t="71422" x="1717675" y="3305175"/>
          <p14:tracePt t="71422" x="1727200" y="3305175"/>
          <p14:tracePt t="71438" x="1735138" y="3305175"/>
          <p14:tracePt t="71441" x="1744663" y="3305175"/>
          <p14:tracePt t="71455" x="1754188" y="3305175"/>
          <p14:tracePt t="71484" x="1771650" y="3305175"/>
          <p14:tracePt t="71488" x="1781175" y="3305175"/>
          <p14:tracePt t="71505" x="1790700" y="3305175"/>
          <p14:tracePt t="71522" x="1800225" y="3305175"/>
          <p14:tracePt t="71523" x="1817688" y="3305175"/>
          <p14:tracePt t="71538" x="1836738" y="3287713"/>
          <p14:tracePt t="71539" x="1844675" y="3287713"/>
          <p14:tracePt t="71555" x="1854200" y="3287713"/>
          <p14:tracePt t="71572" x="1863725" y="3287713"/>
          <p14:tracePt t="71572" x="1863725" y="3278188"/>
          <p14:tracePt t="71588" x="1881188" y="3268663"/>
          <p14:tracePt t="71589" x="1890713" y="3268663"/>
          <p14:tracePt t="71605" x="1900238" y="3260725"/>
          <p14:tracePt t="71606" x="1909763" y="3251200"/>
          <p14:tracePt t="71622" x="1917700" y="3241675"/>
          <p14:tracePt t="71622" x="1927225" y="3232150"/>
          <p14:tracePt t="71638" x="1936750" y="3224213"/>
          <p14:tracePt t="71655" x="1954213" y="3205163"/>
          <p14:tracePt t="71657" x="1954213" y="3195638"/>
          <p14:tracePt t="71672" x="1963738" y="3178175"/>
          <p14:tracePt t="71673" x="1973263" y="3159125"/>
          <p14:tracePt t="71676" x="1982788" y="3151188"/>
          <p14:tracePt t="72204" x="1982788" y="3141663"/>
          <p14:tracePt t="72338" x="1982788" y="3151188"/>
          <p14:tracePt t="72350" x="1973263" y="3159125"/>
          <p14:tracePt t="72366" x="1963738" y="3168650"/>
          <p14:tracePt t="72371" x="1963738" y="3178175"/>
          <p14:tracePt t="72388" x="1946275" y="3195638"/>
          <p14:tracePt t="72389" x="1936750" y="3205163"/>
          <p14:tracePt t="72414" x="1927225" y="3224213"/>
          <p14:tracePt t="72422" x="1927225" y="3232150"/>
          <p14:tracePt t="72446" x="1927225" y="3241675"/>
          <p14:tracePt t="72455" x="1927225" y="3251200"/>
          <p14:tracePt t="72472" x="1917700" y="3268663"/>
          <p14:tracePt t="72472" x="1917700" y="3278188"/>
          <p14:tracePt t="72510" x="1909763" y="3297238"/>
          <p14:tracePt t="72514" x="1909763" y="3305175"/>
          <p14:tracePt t="72526" x="1900238" y="3314700"/>
          <p14:tracePt t="72542" x="1890713" y="3324225"/>
          <p14:tracePt t="72574" x="1890713" y="3333750"/>
          <p14:tracePt t="72670" x="1881188" y="3341688"/>
          <p14:tracePt t="72782" x="1881188" y="3333750"/>
          <p14:tracePt t="72786" x="1881188" y="3324225"/>
          <p14:tracePt t="72798" x="1881188" y="3314700"/>
          <p14:tracePt t="72805" x="1881188" y="3305175"/>
          <p14:tracePt t="72822" x="1881188" y="3297238"/>
          <p14:tracePt t="72838" x="1873250" y="3287713"/>
          <p14:tracePt t="72862" x="1873250" y="3278188"/>
          <p14:tracePt t="72974" x="1873250" y="3268663"/>
          <p14:tracePt t="73254" x="1863725" y="3268663"/>
          <p14:tracePt t="73270" x="1836738" y="3268663"/>
          <p14:tracePt t="73274" x="1827213" y="3268663"/>
          <p14:tracePt t="73288" x="1808163" y="3268663"/>
          <p14:tracePt t="73291" x="1781175" y="3268663"/>
          <p14:tracePt t="73305" x="1763713" y="3268663"/>
          <p14:tracePt t="73308" x="1744663" y="3268663"/>
          <p14:tracePt t="73322" x="1735138" y="3268663"/>
          <p14:tracePt t="73324" x="1717675" y="3268663"/>
          <p14:tracePt t="73338" x="1708150" y="3278188"/>
          <p14:tracePt t="73341" x="1698625" y="3278188"/>
          <p14:tracePt t="73355" x="1681163" y="3278188"/>
          <p14:tracePt t="73372" x="1671638" y="3278188"/>
          <p14:tracePt t="73374" x="1654175" y="3278188"/>
          <p14:tracePt t="73388" x="1644650" y="3278188"/>
          <p14:tracePt t="73391" x="1617663" y="3278188"/>
          <p14:tracePt t="73405" x="1608138" y="3278188"/>
          <p14:tracePt t="73407" x="1598613" y="3278188"/>
          <p14:tracePt t="73422" x="1589088" y="3287713"/>
          <p14:tracePt t="73438" x="1571625" y="3287713"/>
          <p14:tracePt t="73441" x="1552575" y="3287713"/>
          <p14:tracePt t="73455" x="1535113" y="3287713"/>
          <p14:tracePt t="73457" x="1525588" y="3287713"/>
          <p14:tracePt t="73472" x="1516063" y="3287713"/>
          <p14:tracePt t="73474" x="1498600" y="3287713"/>
          <p14:tracePt t="73488" x="1489075" y="3287713"/>
          <p14:tracePt t="73491" x="1479550" y="3287713"/>
          <p14:tracePt t="73522" x="1470025" y="3287713"/>
          <p14:tracePt t="73770" x="1489075" y="3287713"/>
          <p14:tracePt t="73784" x="1506538" y="3287713"/>
          <p14:tracePt t="73788" x="1525588" y="3287713"/>
          <p14:tracePt t="73804" x="1543050" y="3287713"/>
          <p14:tracePt t="73805" x="1562100" y="3287713"/>
          <p14:tracePt t="73821" x="1571625" y="3287713"/>
          <p14:tracePt t="73822" x="1598613" y="3287713"/>
          <p14:tracePt t="73838" x="1608138" y="3287713"/>
          <p14:tracePt t="73839" x="1625600" y="3287713"/>
          <p14:tracePt t="73855" x="1644650" y="3287713"/>
          <p14:tracePt t="73856" x="1662113" y="3287713"/>
          <p14:tracePt t="73872" x="1681163" y="3287713"/>
          <p14:tracePt t="73873" x="1690688" y="3287713"/>
          <p14:tracePt t="73888" x="1698625" y="3287713"/>
          <p14:tracePt t="73889" x="1708150" y="3287713"/>
          <p14:tracePt t="73904" x="1717675" y="3287713"/>
          <p14:tracePt t="73905" x="1727200" y="3287713"/>
          <p14:tracePt t="73921" x="1735138" y="3287713"/>
          <p14:tracePt t="73922" x="1744663" y="3287713"/>
          <p14:tracePt t="73938" x="1754188" y="3287713"/>
          <p14:tracePt t="73955" x="1763713" y="3287713"/>
          <p14:tracePt t="73956" x="1771650" y="3287713"/>
          <p14:tracePt t="73972" x="1781175" y="3287713"/>
          <p14:tracePt t="73972" x="1800225" y="3287713"/>
          <p14:tracePt t="73989" x="1827213" y="3287713"/>
          <p14:tracePt t="73992" x="1836738" y="3287713"/>
          <p14:tracePt t="74264" x="1827213" y="3287713"/>
          <p14:tracePt t="74268" x="1817688" y="3287713"/>
          <p14:tracePt t="74280" x="1808163" y="3287713"/>
          <p14:tracePt t="74288" x="1800225" y="3287713"/>
          <p14:tracePt t="74305" x="1790700" y="3287713"/>
          <p14:tracePt t="74322" x="1781175" y="3287713"/>
          <p14:tracePt t="74322" x="1763713" y="3287713"/>
          <p14:tracePt t="74338" x="1754188" y="3287713"/>
          <p14:tracePt t="74339" x="1744663" y="3287713"/>
          <p14:tracePt t="74355" x="1727200" y="3287713"/>
          <p14:tracePt t="74356" x="1708150" y="3287713"/>
          <p14:tracePt t="74372" x="1698625" y="3287713"/>
          <p14:tracePt t="74388" x="1681163" y="3287713"/>
          <p14:tracePt t="74389" x="1671638" y="3287713"/>
          <p14:tracePt t="74405" x="1662113" y="3287713"/>
          <p14:tracePt t="74406" x="1654175" y="3287713"/>
          <p14:tracePt t="74408" x="1644650" y="3287713"/>
          <p14:tracePt t="74422" x="1625600" y="3287713"/>
          <p14:tracePt t="74424" x="1617663" y="3287713"/>
          <p14:tracePt t="74438" x="1608138" y="3297238"/>
          <p14:tracePt t="74441" x="1589088" y="3297238"/>
          <p14:tracePt t="74455" x="1579563" y="3297238"/>
          <p14:tracePt t="74458" x="1562100" y="3297238"/>
          <p14:tracePt t="74472" x="1543050" y="3297238"/>
          <p14:tracePt t="74474" x="1535113" y="3297238"/>
          <p14:tracePt t="74488" x="1525588" y="3297238"/>
          <p14:tracePt t="74491" x="1516063" y="3297238"/>
          <p14:tracePt t="74505" x="1506538" y="3297238"/>
          <p14:tracePt t="74522" x="1506538" y="3305175"/>
          <p14:tracePt t="74904" x="1506538" y="3297238"/>
          <p14:tracePt t="74908" x="1516063" y="3297238"/>
          <p14:tracePt t="74921" x="1543050" y="3297238"/>
          <p14:tracePt t="74924" x="1562100" y="3287713"/>
          <p14:tracePt t="74938" x="1579563" y="3287713"/>
          <p14:tracePt t="74941" x="1598613" y="3287713"/>
          <p14:tracePt t="74955" x="1608138" y="3287713"/>
          <p14:tracePt t="74958" x="1625600" y="3278188"/>
          <p14:tracePt t="74975" x="1644650" y="3278188"/>
          <p14:tracePt t="74989" x="1654175" y="3278188"/>
          <p14:tracePt t="74992" x="1662113" y="3278188"/>
          <p14:tracePt t="75005" x="1671638" y="3278188"/>
          <p14:tracePt t="75007" x="1681163" y="3268663"/>
          <p14:tracePt t="75022" x="1690688" y="3268663"/>
          <p14:tracePt t="75024" x="1698625" y="3268663"/>
          <p14:tracePt t="75038" x="1708150" y="3268663"/>
          <p14:tracePt t="75041" x="1717675" y="3268663"/>
          <p14:tracePt t="75071" x="1727200" y="3268663"/>
          <p14:tracePt t="75096" x="1735138" y="3268663"/>
          <p14:tracePt t="75563" x="1754188" y="3268663"/>
          <p14:tracePt t="75566" x="1763713" y="3268663"/>
          <p14:tracePt t="75578" x="1781175" y="3260725"/>
          <p14:tracePt t="75588" x="1790700" y="3260725"/>
          <p14:tracePt t="75605" x="1800225" y="3260725"/>
          <p14:tracePt t="75606" x="1808163" y="3260725"/>
          <p14:tracePt t="75706" x="1817688" y="3260725"/>
          <p14:tracePt t="75710" x="1836738" y="3260725"/>
          <p14:tracePt t="75722" x="1854200" y="3260725"/>
          <p14:tracePt t="75738" x="1881188" y="3260725"/>
          <p14:tracePt t="75739" x="1917700" y="3260725"/>
          <p14:tracePt t="75742" x="1936750" y="3260725"/>
          <p14:tracePt t="75755" x="1973263" y="3251200"/>
          <p14:tracePt t="75772" x="1982788" y="3251200"/>
          <p14:tracePt t="75772" x="2000250" y="3241675"/>
          <p14:tracePt t="75775" x="2019300" y="3241675"/>
          <p14:tracePt t="75788" x="2027238" y="3241675"/>
          <p14:tracePt t="75791" x="2046288" y="3232150"/>
          <p14:tracePt t="75850" x="2055813" y="3224213"/>
          <p14:tracePt t="75866" x="2063750" y="3224213"/>
          <p14:tracePt t="75882" x="2082800" y="3214688"/>
          <p14:tracePt t="75898" x="2092325" y="3205163"/>
          <p14:tracePt t="75905" x="2100263" y="3195638"/>
          <p14:tracePt t="75922" x="2119313" y="3178175"/>
          <p14:tracePt t="75922" x="2128838" y="3168650"/>
          <p14:tracePt t="75938" x="2136775" y="3168650"/>
          <p14:tracePt t="75955" x="2146300" y="3141663"/>
          <p14:tracePt t="75956" x="2155825" y="3132138"/>
          <p14:tracePt t="75972" x="2165350" y="3105150"/>
          <p14:tracePt t="75972" x="2174875" y="3086100"/>
          <p14:tracePt t="75989" x="2182813" y="3078163"/>
          <p14:tracePt t="76156" x="2192338" y="3068638"/>
          <p14:tracePt t="76170" x="2201863" y="3068638"/>
          <p14:tracePt t="80636" x="2192338" y="3078163"/>
          <p14:tracePt t="80640" x="2182813" y="3086100"/>
          <p14:tracePt t="80655" x="2174875" y="3105150"/>
          <p14:tracePt t="80656" x="2165350" y="3105150"/>
          <p14:tracePt t="80672" x="2155825" y="3114675"/>
          <p14:tracePt t="80672" x="2155825" y="3122613"/>
          <p14:tracePt t="80688" x="2146300" y="3141663"/>
          <p14:tracePt t="80689" x="2136775" y="3151188"/>
          <p14:tracePt t="80705" x="2136775" y="3159125"/>
          <p14:tracePt t="80706" x="2128838" y="3187700"/>
          <p14:tracePt t="80721" x="2119313" y="3214688"/>
          <p14:tracePt t="80722" x="2109788" y="3251200"/>
          <p14:tracePt t="80738" x="2109788" y="3268663"/>
          <p14:tracePt t="80739" x="2100263" y="3287713"/>
          <p14:tracePt t="80755" x="2092325" y="3305175"/>
          <p14:tracePt t="80756" x="2073275" y="3351213"/>
          <p14:tracePt t="80772" x="2073275" y="3360738"/>
          <p14:tracePt t="80772" x="2063750" y="3397250"/>
          <p14:tracePt t="80788" x="2063750" y="3414713"/>
          <p14:tracePt t="80789" x="2055813" y="3424238"/>
          <p14:tracePt t="80805" x="2055813" y="3443288"/>
          <p14:tracePt t="80821" x="2046288" y="3460750"/>
          <p14:tracePt t="80822" x="2046288" y="3470275"/>
          <p14:tracePt t="80876" x="2046288" y="3479800"/>
          <p14:tracePt t="80892" x="2046288" y="3487738"/>
          <p14:tracePt t="80896" x="2046288" y="3497263"/>
          <p14:tracePt t="80908" x="2046288" y="3516313"/>
          <p14:tracePt t="80921" x="2046288" y="3524250"/>
          <p14:tracePt t="80924" x="2055813" y="3524250"/>
          <p14:tracePt t="80941" x="2063750" y="3533775"/>
          <p14:tracePt t="80955" x="2073275" y="3552825"/>
          <p14:tracePt t="80958" x="2082800" y="3560763"/>
          <p14:tracePt t="80972" x="2092325" y="3579813"/>
          <p14:tracePt t="80988" x="2092325" y="3589338"/>
          <p14:tracePt t="80991" x="2100263" y="3606800"/>
          <p14:tracePt t="81005" x="2100263" y="3616325"/>
          <p14:tracePt t="81005" x="2109788" y="3625850"/>
          <p14:tracePt t="81023" x="2109788" y="3633788"/>
          <p14:tracePt t="81039" x="2119313" y="3643313"/>
          <p14:tracePt t="81154" x="2119313" y="3625850"/>
          <p14:tracePt t="81166" x="2119313" y="3616325"/>
          <p14:tracePt t="81171" x="2128838" y="3589338"/>
          <p14:tracePt t="81188" x="2128838" y="3570288"/>
          <p14:tracePt t="81205" x="2128838" y="3552825"/>
          <p14:tracePt t="81206" x="2128838" y="3543300"/>
          <p14:tracePt t="81221" x="2128838" y="3533775"/>
          <p14:tracePt t="81222" x="2128838" y="3524250"/>
          <p14:tracePt t="81238" x="2128838" y="3506788"/>
          <p14:tracePt t="81239" x="2128838" y="3497263"/>
          <p14:tracePt t="81255" x="2119313" y="3479800"/>
          <p14:tracePt t="81272" x="2109788" y="3470275"/>
          <p14:tracePt t="81288" x="2100263" y="3460750"/>
          <p14:tracePt t="81289" x="2092325" y="3460750"/>
          <p14:tracePt t="81305" x="2073275" y="3451225"/>
          <p14:tracePt t="81305" x="2055813" y="3451225"/>
          <p14:tracePt t="81321" x="2027238" y="3443288"/>
          <p14:tracePt t="81322" x="2000250" y="3443288"/>
          <p14:tracePt t="81338" x="1963738" y="3433763"/>
          <p14:tracePt t="81339" x="1936750" y="3414713"/>
          <p14:tracePt t="81342" x="1917700" y="3414713"/>
          <p14:tracePt t="81355" x="1900238" y="3406775"/>
          <p14:tracePt t="81371" x="1854200" y="3397250"/>
          <p14:tracePt t="81372" x="1844675" y="3397250"/>
          <p14:tracePt t="81375" x="1827213" y="3397250"/>
          <p14:tracePt t="81388" x="1808163" y="3397250"/>
          <p14:tracePt t="81390" x="1800225" y="3397250"/>
          <p14:tracePt t="81407" x="1790700" y="3397250"/>
          <p14:tracePt t="81422" x="1781175" y="3397250"/>
          <p14:tracePt t="81438" x="1771650" y="3397250"/>
          <p14:tracePt t="81455" x="1763713" y="3397250"/>
          <p14:tracePt t="81471" x="1754188" y="3406775"/>
          <p14:tracePt t="81472" x="1744663" y="3414713"/>
          <p14:tracePt t="81488" x="1735138" y="3424238"/>
          <p14:tracePt t="81505" x="1735138" y="3433763"/>
          <p14:tracePt t="81521" x="1727200" y="3451225"/>
          <p14:tracePt t="81522" x="1727200" y="3460750"/>
          <p14:tracePt t="81538" x="1727200" y="3470275"/>
          <p14:tracePt t="81539" x="1717675" y="3487738"/>
          <p14:tracePt t="81555" x="1717675" y="3497263"/>
          <p14:tracePt t="81555" x="1717675" y="3506788"/>
          <p14:tracePt t="81571" x="1717675" y="3516313"/>
          <p14:tracePt t="81572" x="1717675" y="3524250"/>
          <p14:tracePt t="81588" x="1717675" y="3533775"/>
          <p14:tracePt t="81605" x="1717675" y="3552825"/>
          <p14:tracePt t="81606" x="1717675" y="3560763"/>
          <p14:tracePt t="81621" x="1717675" y="3570288"/>
          <p14:tracePt t="81622" x="1727200" y="3579813"/>
          <p14:tracePt t="81638" x="1727200" y="3589338"/>
          <p14:tracePt t="81655" x="1735138" y="3606800"/>
          <p14:tracePt t="81655" x="1744663" y="3606800"/>
          <p14:tracePt t="81671" x="1754188" y="3625850"/>
          <p14:tracePt t="81672" x="1754188" y="3633788"/>
          <p14:tracePt t="81688" x="1763713" y="3643313"/>
          <p14:tracePt t="81705" x="1771650" y="3652838"/>
          <p14:tracePt t="81705" x="1781175" y="3662363"/>
          <p14:tracePt t="81722" x="1790700" y="3670300"/>
          <p14:tracePt t="81738" x="1800225" y="3679825"/>
          <p14:tracePt t="81739" x="1800225" y="3689350"/>
          <p14:tracePt t="81755" x="1808163" y="3689350"/>
          <p14:tracePt t="81758" x="1817688" y="3698875"/>
          <p14:tracePt t="81773" x="1827213" y="3706813"/>
          <p14:tracePt t="81790" x="1836738" y="3716338"/>
          <p14:tracePt t="81807" x="1844675" y="3716338"/>
          <p14:tracePt t="81821" x="1854200" y="3716338"/>
          <p14:tracePt t="81824" x="1863725" y="3725863"/>
          <p14:tracePt t="81838" x="1863725" y="3735388"/>
          <p14:tracePt t="81841" x="1873250" y="3735388"/>
          <p14:tracePt t="81855" x="1890713" y="3743325"/>
          <p14:tracePt t="81858" x="1900238" y="3743325"/>
          <p14:tracePt t="81871" x="1909763" y="3743325"/>
          <p14:tracePt t="81874" x="1917700" y="3743325"/>
          <p14:tracePt t="81888" x="1927225" y="3743325"/>
          <p14:tracePt t="81891" x="1936750" y="3743325"/>
          <p14:tracePt t="81907" x="1946275" y="3743325"/>
          <p14:tracePt t="81922" x="1963738" y="3743325"/>
          <p14:tracePt t="81924" x="1973263" y="3743325"/>
          <p14:tracePt t="81938" x="1982788" y="3743325"/>
          <p14:tracePt t="81941" x="2000250" y="3743325"/>
          <p14:tracePt t="81955" x="2009775" y="3743325"/>
          <p14:tracePt t="81957" x="2019300" y="3743325"/>
          <p14:tracePt t="81975" x="2036763" y="3743325"/>
          <p14:tracePt t="81989" x="2046288" y="3743325"/>
          <p14:tracePt t="81991" x="2055813" y="3743325"/>
          <p14:tracePt t="82005" x="2063750" y="3735388"/>
          <p14:tracePt t="82007" x="2073275" y="3725863"/>
          <p14:tracePt t="82021" x="2082800" y="3725863"/>
          <p14:tracePt t="82024" x="2100263" y="3706813"/>
          <p14:tracePt t="82038" x="2119313" y="3698875"/>
          <p14:tracePt t="82041" x="2128838" y="3698875"/>
          <p14:tracePt t="82055" x="2128838" y="3689350"/>
          <p14:tracePt t="82071" x="2136775" y="3679825"/>
          <p14:tracePt t="82074" x="2146300" y="3670300"/>
          <p14:tracePt t="82105" x="2155825" y="3670300"/>
          <p14:tracePt t="82121" x="2155825" y="3662363"/>
          <p14:tracePt t="82138" x="2155825" y="3652838"/>
          <p14:tracePt t="82139" x="2165350" y="3643313"/>
          <p14:tracePt t="82155" x="2165350" y="3633788"/>
          <p14:tracePt t="82171" x="2165350" y="3625850"/>
          <p14:tracePt t="82174" x="2165350" y="3616325"/>
          <p14:tracePt t="82188" x="2165350" y="3606800"/>
          <p14:tracePt t="82191" x="2155825" y="3589338"/>
          <p14:tracePt t="82207" x="2155825" y="3579813"/>
          <p14:tracePt t="82222" x="2146300" y="3560763"/>
          <p14:tracePt t="82224" x="2136775" y="3543300"/>
          <p14:tracePt t="82238" x="2136775" y="3533775"/>
          <p14:tracePt t="82241" x="2119313" y="3516313"/>
          <p14:tracePt t="82255" x="2109788" y="3506788"/>
          <p14:tracePt t="82255" x="2100263" y="3497263"/>
          <p14:tracePt t="82258" x="2092325" y="3487738"/>
          <p14:tracePt t="82271" x="2092325" y="3479800"/>
          <p14:tracePt t="82274" x="2073275" y="3470275"/>
          <p14:tracePt t="82288" x="2063750" y="3460750"/>
          <p14:tracePt t="82305" x="2055813" y="3460750"/>
          <p14:tracePt t="82321" x="2046288" y="3460750"/>
          <p14:tracePt t="82338" x="2036763" y="3460750"/>
          <p14:tracePt t="82341" x="2019300" y="3460750"/>
          <p14:tracePt t="82355" x="2009775" y="3460750"/>
          <p14:tracePt t="82357" x="2009775" y="3451225"/>
          <p14:tracePt t="82371" x="2000250" y="3451225"/>
          <p14:tracePt t="82374" x="1990725" y="3451225"/>
          <p14:tracePt t="82388" x="1982788" y="3451225"/>
          <p14:tracePt t="82391" x="1973263" y="3451225"/>
          <p14:tracePt t="82405" x="1954213" y="3443288"/>
          <p14:tracePt t="82407" x="1946275" y="3443288"/>
          <p14:tracePt t="82421" x="1927225" y="3443288"/>
          <p14:tracePt t="82424" x="1917700" y="3443288"/>
          <p14:tracePt t="82438" x="1909763" y="3443288"/>
          <p14:tracePt t="82455" x="1900238" y="3443288"/>
          <p14:tracePt t="82471" x="1890713" y="3443288"/>
          <p14:tracePt t="82474" x="1881188" y="3443288"/>
          <p14:tracePt t="82505" x="1873250" y="3451225"/>
          <p14:tracePt t="82505" x="1863725" y="3451225"/>
          <p14:tracePt t="82521" x="1844675" y="3460750"/>
          <p14:tracePt t="82538" x="1836738" y="3470275"/>
          <p14:tracePt t="82539" x="1827213" y="3479800"/>
          <p14:tracePt t="82555" x="1817688" y="3487738"/>
          <p14:tracePt t="82576" x="1808163" y="3497263"/>
          <p14:tracePt t="82592" x="1800225" y="3506788"/>
          <p14:tracePt t="82608" x="1800225" y="3516313"/>
          <p14:tracePt t="82628" x="1800225" y="3533775"/>
          <p14:tracePt t="82640" x="1800225" y="3543300"/>
          <p14:tracePt t="82656" x="1800225" y="3552825"/>
          <p14:tracePt t="82671" x="1800225" y="3560763"/>
          <p14:tracePt t="82672" x="1800225" y="3570288"/>
          <p14:tracePt t="82688" x="1800225" y="3579813"/>
          <p14:tracePt t="82689" x="1800225" y="3589338"/>
          <p14:tracePt t="82705" x="1800225" y="3597275"/>
          <p14:tracePt t="82721" x="1808163" y="3606800"/>
          <p14:tracePt t="82722" x="1817688" y="3616325"/>
          <p14:tracePt t="82725" x="1817688" y="3625850"/>
          <p14:tracePt t="82738" x="1827213" y="3633788"/>
          <p14:tracePt t="82741" x="1836738" y="3652838"/>
          <p14:tracePt t="82755" x="1844675" y="3662363"/>
          <p14:tracePt t="82771" x="1863725" y="3679825"/>
          <p14:tracePt t="82788" x="1881188" y="3698875"/>
          <p14:tracePt t="82791" x="1890713" y="3698875"/>
          <p14:tracePt t="82805" x="1900238" y="3698875"/>
          <p14:tracePt t="82807" x="1917700" y="3706813"/>
          <p14:tracePt t="82821" x="1927225" y="3706813"/>
          <p14:tracePt t="82824" x="1946275" y="3706813"/>
          <p14:tracePt t="82838" x="1954213" y="3716338"/>
          <p14:tracePt t="82855" x="1973263" y="3716338"/>
          <p14:tracePt t="82857" x="1982788" y="3716338"/>
          <p14:tracePt t="82871" x="2000250" y="3716338"/>
          <p14:tracePt t="82874" x="2009775" y="3716338"/>
          <p14:tracePt t="82905" x="2019300" y="3716338"/>
          <p14:tracePt t="82921" x="2027238" y="3716338"/>
          <p14:tracePt t="82938" x="2036763" y="3716338"/>
          <p14:tracePt t="83120" x="2036763" y="3725863"/>
          <p14:tracePt t="83136" x="2027238" y="3725863"/>
          <p14:tracePt t="83140" x="2019300" y="3725863"/>
          <p14:tracePt t="83155" x="2000250" y="3725863"/>
          <p14:tracePt t="83156" x="1990725" y="3725863"/>
          <p14:tracePt t="83171" x="1963738" y="3735388"/>
          <p14:tracePt t="83172" x="1954213" y="3735388"/>
          <p14:tracePt t="83188" x="1946275" y="3735388"/>
          <p14:tracePt t="83189" x="1927225" y="3735388"/>
          <p14:tracePt t="83205" x="1900238" y="3743325"/>
          <p14:tracePt t="83205" x="1881188" y="3743325"/>
          <p14:tracePt t="83221" x="1873250" y="3743325"/>
          <p14:tracePt t="83238" x="1863725" y="3743325"/>
          <p14:tracePt t="83239" x="1844675" y="3743325"/>
          <p14:tracePt t="83255" x="1836738" y="3743325"/>
          <p14:tracePt t="83256" x="1817688" y="3743325"/>
          <p14:tracePt t="83272" x="1808163" y="3743325"/>
          <p14:tracePt t="83272" x="1800225" y="3743325"/>
          <p14:tracePt t="83288" x="1790700" y="3743325"/>
          <p14:tracePt t="83289" x="1771650" y="3743325"/>
          <p14:tracePt t="83305" x="1754188" y="3743325"/>
          <p14:tracePt t="83305" x="1744663" y="3743325"/>
          <p14:tracePt t="83321" x="1727200" y="3743325"/>
          <p14:tracePt t="83322" x="1708150" y="3743325"/>
          <p14:tracePt t="83338" x="1698625" y="3743325"/>
          <p14:tracePt t="83339" x="1681163" y="3743325"/>
          <p14:tracePt t="83355" x="1662113" y="3752850"/>
          <p14:tracePt t="83355" x="1644650" y="3752850"/>
          <p14:tracePt t="83371" x="1635125" y="3752850"/>
          <p14:tracePt t="83372" x="1617663" y="3752850"/>
          <p14:tracePt t="83388" x="1589088" y="3762375"/>
          <p14:tracePt t="83405" x="1571625" y="3762375"/>
          <p14:tracePt t="83405" x="1552575" y="3762375"/>
          <p14:tracePt t="83408" x="1535113" y="3771900"/>
          <p14:tracePt t="83421" x="1525588" y="3771900"/>
          <p14:tracePt t="83424" x="1506538" y="3771900"/>
          <p14:tracePt t="83438" x="1498600" y="3771900"/>
          <p14:tracePt t="83441" x="1489075" y="3771900"/>
          <p14:tracePt t="83457" x="1479550" y="3771900"/>
          <p14:tracePt t="83472" x="1470025" y="3771900"/>
          <p14:tracePt t="83488" x="1462088" y="3771900"/>
          <p14:tracePt t="83505" x="1452563" y="3771900"/>
          <p14:tracePt t="83521" x="1433513" y="3771900"/>
          <p14:tracePt t="83522" x="1425575" y="3771900"/>
          <p14:tracePt t="83524" x="1416050" y="3771900"/>
          <p14:tracePt t="83538" x="1406525" y="3771900"/>
          <p14:tracePt t="83541" x="1389063" y="3779838"/>
          <p14:tracePt t="83557" x="1379538" y="3779838"/>
          <p14:tracePt t="83571" x="1360488" y="3779838"/>
          <p14:tracePt t="83574" x="1352550" y="3789363"/>
          <p14:tracePt t="83588" x="1343025" y="3789363"/>
          <p14:tracePt t="83792" x="1352550" y="3789363"/>
          <p14:tracePt t="83795" x="1360488" y="3789363"/>
          <p14:tracePt t="83807" x="1370013" y="3789363"/>
          <p14:tracePt t="83821" x="1379538" y="3789363"/>
          <p14:tracePt t="83837" x="1389063" y="3789363"/>
          <p14:tracePt t="83838" x="1406525" y="3789363"/>
          <p14:tracePt t="83839" x="1425575" y="3789363"/>
          <p14:tracePt t="83855" x="1443038" y="3789363"/>
          <p14:tracePt t="83857" x="1462088" y="3789363"/>
          <p14:tracePt t="83872" x="1498600" y="3789363"/>
          <p14:tracePt t="83874" x="1525588" y="3789363"/>
          <p14:tracePt t="83888" x="1552575" y="3789363"/>
          <p14:tracePt t="83890" x="1571625" y="3789363"/>
          <p14:tracePt t="83904" x="1589088" y="3789363"/>
          <p14:tracePt t="83906" x="1598613" y="3798888"/>
          <p14:tracePt t="83921" x="1608138" y="3798888"/>
          <p14:tracePt t="83924" x="1644650" y="3798888"/>
          <p14:tracePt t="83940" x="1654175" y="3798888"/>
          <p14:tracePt t="83958" x="1671638" y="3798888"/>
          <p14:tracePt t="83972" x="1681163" y="3798888"/>
          <p14:tracePt t="83974" x="1698625" y="3798888"/>
          <p14:tracePt t="83988" x="1717675" y="3798888"/>
          <p14:tracePt t="83989" x="1727200" y="3798888"/>
          <p14:tracePt t="84004" x="1754188" y="3798888"/>
          <p14:tracePt t="84006" x="1771650" y="3798888"/>
          <p14:tracePt t="84021" x="1790700" y="3798888"/>
          <p14:tracePt t="84023" x="1800225" y="3798888"/>
          <p14:tracePt t="84038" x="1817688" y="3798888"/>
          <p14:tracePt t="84041" x="1836738" y="3798888"/>
          <p14:tracePt t="84055" x="1854200" y="3798888"/>
          <p14:tracePt t="84057" x="1873250" y="3798888"/>
          <p14:tracePt t="84071" x="1881188" y="3798888"/>
          <p14:tracePt t="84074" x="1909763" y="3798888"/>
          <p14:tracePt t="84088" x="1917700" y="3798888"/>
          <p14:tracePt t="84090" x="1927225" y="3798888"/>
          <p14:tracePt t="84104" x="1946275" y="3798888"/>
          <p14:tracePt t="84106" x="1954213" y="3798888"/>
          <p14:tracePt t="84121" x="1963738" y="3798888"/>
          <p14:tracePt t="84138" x="1973263" y="3798888"/>
          <p14:tracePt t="84155" x="1982788" y="3798888"/>
          <p14:tracePt t="84157" x="1990725" y="3798888"/>
          <p14:tracePt t="84171" x="2000250" y="3798888"/>
          <p14:tracePt t="84174" x="2009775" y="3798888"/>
          <p14:tracePt t="84188" x="2019300" y="3798888"/>
          <p14:tracePt t="84190" x="2027238" y="3798888"/>
          <p14:tracePt t="84205" x="2036763" y="3798888"/>
          <p14:tracePt t="84221" x="2046288" y="3798888"/>
          <p14:tracePt t="84224" x="2055813" y="3798888"/>
          <p14:tracePt t="84238" x="2063750" y="3798888"/>
          <p14:tracePt t="84255" x="2073275" y="3798888"/>
          <p14:tracePt t="84610" x="2063750" y="3798888"/>
          <p14:tracePt t="84626" x="2055813" y="3798888"/>
          <p14:tracePt t="84630" x="2046288" y="3798888"/>
          <p14:tracePt t="84642" x="2036763" y="3798888"/>
          <p14:tracePt t="84655" x="2019300" y="3789363"/>
          <p14:tracePt t="84678" x="2009775" y="3789363"/>
          <p14:tracePt t="84690" x="2000250" y="3789363"/>
          <p14:tracePt t="84705" x="1982788" y="3779838"/>
          <p14:tracePt t="84722" x="1973263" y="3779838"/>
          <p14:tracePt t="84738" x="1963738" y="3771900"/>
          <p14:tracePt t="84770" x="1954213" y="3771900"/>
          <p14:tracePt t="84786" x="1936750" y="3771900"/>
          <p14:tracePt t="84802" x="1917700" y="3771900"/>
          <p14:tracePt t="84806" x="1900238" y="3771900"/>
          <p14:tracePt t="84821" x="1881188" y="3771900"/>
          <p14:tracePt t="84822" x="1873250" y="3771900"/>
          <p14:tracePt t="84838" x="1863725" y="3771900"/>
          <p14:tracePt t="84839" x="1854200" y="3771900"/>
          <p14:tracePt t="84855" x="1836738" y="3771900"/>
          <p14:tracePt t="84855" x="1827213" y="3771900"/>
          <p14:tracePt t="84871" x="1817688" y="3771900"/>
          <p14:tracePt t="84872" x="1808163" y="3771900"/>
          <p14:tracePt t="84888" x="1790700" y="3771900"/>
          <p14:tracePt t="84889" x="1771650" y="3771900"/>
          <p14:tracePt t="84905" x="1744663" y="3771900"/>
          <p14:tracePt t="84905" x="1727200" y="3771900"/>
          <p14:tracePt t="84921" x="1708150" y="3771900"/>
          <p14:tracePt t="84922" x="1690688" y="3771900"/>
          <p14:tracePt t="84938" x="1671638" y="3771900"/>
          <p14:tracePt t="84939" x="1635125" y="3771900"/>
          <p14:tracePt t="84956" x="1617663" y="3771900"/>
          <p14:tracePt t="84972" x="1598613" y="3771900"/>
          <p14:tracePt t="84973" x="1579563" y="3771900"/>
          <p14:tracePt t="84988" x="1562100" y="3771900"/>
          <p14:tracePt t="84989" x="1525588" y="3762375"/>
          <p14:tracePt t="85154" x="1516063" y="3762375"/>
          <p14:tracePt t="85202" x="1498600" y="3762375"/>
          <p14:tracePt t="85206" x="1489075" y="3762375"/>
          <p14:tracePt t="85330" x="1498600" y="3762375"/>
          <p14:tracePt t="85334" x="1506538" y="3762375"/>
          <p14:tracePt t="85346" x="1516063" y="3752850"/>
          <p14:tracePt t="85355" x="1543050" y="3743325"/>
          <p14:tracePt t="85371" x="1562100" y="3743325"/>
          <p14:tracePt t="85388" x="1608138" y="3743325"/>
          <p14:tracePt t="85389" x="1635125" y="3743325"/>
          <p14:tracePt t="85405" x="1662113" y="3743325"/>
          <p14:tracePt t="85405" x="1698625" y="3743325"/>
          <p14:tracePt t="85421" x="1735138" y="3743325"/>
          <p14:tracePt t="85422" x="1771650" y="3743325"/>
          <p14:tracePt t="85438" x="1790700" y="3743325"/>
          <p14:tracePt t="85439" x="1827213" y="3743325"/>
          <p14:tracePt t="85455" x="1844675" y="3743325"/>
          <p14:tracePt t="85455" x="1863725" y="3743325"/>
          <p14:tracePt t="85458" x="1881188" y="3743325"/>
          <p14:tracePt t="85471" x="1890713" y="3743325"/>
          <p14:tracePt t="85474" x="1900238" y="3743325"/>
          <p14:tracePt t="85488" x="1917700" y="3743325"/>
          <p14:tracePt t="85491" x="1927225" y="3743325"/>
          <p14:tracePt t="85505" x="1936750" y="3743325"/>
          <p14:tracePt t="85508" x="1973263" y="3743325"/>
          <p14:tracePt t="85521" x="2000250" y="3743325"/>
          <p14:tracePt t="85524" x="2027238" y="3743325"/>
          <p14:tracePt t="85538" x="2063750" y="3743325"/>
          <p14:tracePt t="85541" x="2100263" y="3743325"/>
          <p14:tracePt t="85555" x="2119313" y="3743325"/>
          <p14:tracePt t="85558" x="2136775" y="3743325"/>
          <p14:tracePt t="85571" x="2146300" y="3743325"/>
          <p14:tracePt t="85574" x="2155825" y="3743325"/>
          <p14:tracePt t="91818" x="2109788" y="3762375"/>
          <p14:tracePt t="91822" x="2100263" y="3762375"/>
          <p14:tracePt t="91837" x="2092325" y="3771900"/>
          <p14:tracePt t="91839" x="2082800" y="3779838"/>
          <p14:tracePt t="91854" x="2082800" y="3798888"/>
          <p14:tracePt t="91855" x="2082800" y="3808413"/>
          <p14:tracePt t="91871" x="2082800" y="3825875"/>
          <p14:tracePt t="91872" x="2073275" y="3852863"/>
          <p14:tracePt t="91888" x="2063750" y="3881438"/>
          <p14:tracePt t="91889" x="2063750" y="3927475"/>
          <p14:tracePt t="91904" x="2055813" y="3954463"/>
          <p14:tracePt t="91905" x="2027238" y="3990975"/>
          <p14:tracePt t="91921" x="2009775" y="4044950"/>
          <p14:tracePt t="91922" x="1990725" y="4090988"/>
          <p14:tracePt t="91938" x="1973263" y="4154488"/>
          <p14:tracePt t="91939" x="1946275" y="4200525"/>
          <p14:tracePt t="91955" x="1936750" y="4237038"/>
          <p14:tracePt t="91955" x="1917700" y="4264025"/>
          <p14:tracePt t="91971" x="1881188" y="4310063"/>
          <p14:tracePt t="91972" x="1863725" y="4329113"/>
          <p14:tracePt t="91988" x="1836738" y="4365625"/>
          <p14:tracePt t="91989" x="1836738" y="4373563"/>
          <p14:tracePt t="92005" x="1827213" y="4383088"/>
          <p14:tracePt t="92005" x="1817688" y="4392613"/>
          <p14:tracePt t="92021" x="1790700" y="4410075"/>
          <p14:tracePt t="92022" x="1781175" y="4419600"/>
          <p14:tracePt t="92038" x="1763713" y="4429125"/>
          <p14:tracePt t="92039" x="1735138" y="4438650"/>
          <p14:tracePt t="92041" x="1698625" y="4446588"/>
          <p14:tracePt t="92055" x="1671638" y="4465638"/>
          <p14:tracePt t="92057" x="1654175" y="4475163"/>
          <p14:tracePt t="92071" x="1617663" y="4483100"/>
          <p14:tracePt t="92074" x="1579563" y="4483100"/>
          <p14:tracePt t="92088" x="1535113" y="4502150"/>
          <p14:tracePt t="92090" x="1498600" y="4511675"/>
          <p14:tracePt t="92104" x="1462088" y="4511675"/>
          <p14:tracePt t="92107" x="1416050" y="4511675"/>
          <p14:tracePt t="92121" x="1379538" y="4519613"/>
          <p14:tracePt t="92124" x="1343025" y="4538663"/>
          <p14:tracePt t="92138" x="1316038" y="4548188"/>
          <p14:tracePt t="92140" x="1296988" y="4548188"/>
          <p14:tracePt t="92141" x="1287463" y="4556125"/>
          <p14:tracePt t="92154" x="1270000" y="4556125"/>
          <p14:tracePt t="92171" x="1260475" y="4556125"/>
          <p14:tracePt t="92174" x="1233488" y="4565650"/>
          <p14:tracePt t="92204" x="1214438" y="4575175"/>
          <p14:tracePt t="92206" x="1206500" y="4575175"/>
          <p14:tracePt t="92234" x="1196975" y="4575175"/>
          <p14:tracePt t="92250" x="1187450" y="4584700"/>
          <p14:tracePt t="92394" x="1187450" y="4592638"/>
          <p14:tracePt t="92410" x="1196975" y="4592638"/>
          <p14:tracePt t="92426" x="1206500" y="4602163"/>
          <p14:tracePt t="92442" x="1214438" y="4602163"/>
          <p14:tracePt t="92458" x="1223963" y="4602163"/>
          <p14:tracePt t="92462" x="1243013" y="4602163"/>
          <p14:tracePt t="92474" x="1250950" y="4592638"/>
          <p14:tracePt t="92488" x="1260475" y="4584700"/>
          <p14:tracePt t="92490" x="1270000" y="4575175"/>
          <p14:tracePt t="92506" x="1287463" y="4565650"/>
          <p14:tracePt t="92521" x="1296988" y="4565650"/>
          <p14:tracePt t="92522" x="1323975" y="4538663"/>
          <p14:tracePt t="92538" x="1333500" y="4529138"/>
          <p14:tracePt t="92539" x="1333500" y="4519613"/>
          <p14:tracePt t="92542" x="1343025" y="4492625"/>
          <p14:tracePt t="92554" x="1343025" y="4483100"/>
          <p14:tracePt t="92571" x="1343025" y="4465638"/>
          <p14:tracePt t="92572" x="1343025" y="4446588"/>
          <p14:tracePt t="92574" x="1343025" y="4438650"/>
          <p14:tracePt t="92588" x="1343025" y="4429125"/>
          <p14:tracePt t="92590" x="1343025" y="4419600"/>
          <p14:tracePt t="92607" x="1343025" y="4410075"/>
          <p14:tracePt t="92621" x="1343025" y="4392613"/>
          <p14:tracePt t="92624" x="1343025" y="4383088"/>
          <p14:tracePt t="92638" x="1343025" y="4365625"/>
          <p14:tracePt t="92640" x="1343025" y="4356100"/>
          <p14:tracePt t="92654" x="1343025" y="4346575"/>
          <p14:tracePt t="92657" x="1343025" y="4337050"/>
          <p14:tracePt t="92671" x="1343025" y="4329113"/>
          <p14:tracePt t="92688" x="1343025" y="4310063"/>
          <p14:tracePt t="92690" x="1333500" y="4300538"/>
          <p14:tracePt t="92704" x="1333500" y="4292600"/>
          <p14:tracePt t="92707" x="1323975" y="4283075"/>
          <p14:tracePt t="92721" x="1316038" y="4264025"/>
          <p14:tracePt t="92724" x="1306513" y="4256088"/>
          <p14:tracePt t="92738" x="1287463" y="4237038"/>
          <p14:tracePt t="92740" x="1279525" y="4237038"/>
          <p14:tracePt t="92755" x="1270000" y="4227513"/>
          <p14:tracePt t="92757" x="1243013" y="4227513"/>
          <p14:tracePt t="92771" x="1223963" y="4219575"/>
          <p14:tracePt t="92774" x="1214438" y="4219575"/>
          <p14:tracePt t="92788" x="1196975" y="4210050"/>
          <p14:tracePt t="92805" x="1187450" y="4210050"/>
          <p14:tracePt t="92807" x="1177925" y="4210050"/>
          <p14:tracePt t="92821" x="1169988" y="4210050"/>
          <p14:tracePt t="92824" x="1150938" y="4210050"/>
          <p14:tracePt t="92838" x="1141413" y="4210050"/>
          <p14:tracePt t="92840" x="1123950" y="4210050"/>
          <p14:tracePt t="92855" x="1104900" y="4210050"/>
          <p14:tracePt t="92871" x="1087438" y="4210050"/>
          <p14:tracePt t="92874" x="1077913" y="4210050"/>
          <p14:tracePt t="92888" x="1058863" y="4210050"/>
          <p14:tracePt t="92890" x="1041400" y="4210050"/>
          <p14:tracePt t="92904" x="1014413" y="4210050"/>
          <p14:tracePt t="92905" x="995363" y="4210050"/>
          <p14:tracePt t="92908" x="958850" y="4210050"/>
          <p14:tracePt t="92921" x="941388" y="4210050"/>
          <p14:tracePt t="92924" x="904875" y="4219575"/>
          <p14:tracePt t="92938" x="885825" y="4227513"/>
          <p14:tracePt t="92940" x="876300" y="4227513"/>
          <p14:tracePt t="92955" x="858838" y="4237038"/>
          <p14:tracePt t="92957" x="839788" y="4246563"/>
          <p14:tracePt t="92971" x="831850" y="4246563"/>
          <p14:tracePt t="92974" x="822325" y="4256088"/>
          <p14:tracePt t="93005" x="785813" y="4283075"/>
          <p14:tracePt t="93006" x="776288" y="4292600"/>
          <p14:tracePt t="93008" x="766763" y="4300538"/>
          <p14:tracePt t="93021" x="766763" y="4310063"/>
          <p14:tracePt t="93024" x="766763" y="4319588"/>
          <p14:tracePt t="93038" x="758825" y="4337050"/>
          <p14:tracePt t="93041" x="749300" y="4346575"/>
          <p14:tracePt t="93055" x="749300" y="4365625"/>
          <p14:tracePt t="93057" x="739775" y="4383088"/>
          <p14:tracePt t="93071" x="739775" y="4392613"/>
          <p14:tracePt t="93074" x="739775" y="4410075"/>
          <p14:tracePt t="93088" x="739775" y="4429125"/>
          <p14:tracePt t="93090" x="739775" y="4446588"/>
          <p14:tracePt t="93104" x="739775" y="4465638"/>
          <p14:tracePt t="93107" x="739775" y="4483100"/>
          <p14:tracePt t="93121" x="739775" y="4502150"/>
          <p14:tracePt t="93138" x="739775" y="4519613"/>
          <p14:tracePt t="93140" x="739775" y="4529138"/>
          <p14:tracePt t="93155" x="739775" y="4538663"/>
          <p14:tracePt t="93157" x="739775" y="4548188"/>
          <p14:tracePt t="93171" x="739775" y="4556125"/>
          <p14:tracePt t="93174" x="739775" y="4565650"/>
          <p14:tracePt t="93188" x="739775" y="4584700"/>
          <p14:tracePt t="93190" x="739775" y="4592638"/>
          <p14:tracePt t="93205" x="749300" y="4602163"/>
          <p14:tracePt t="93207" x="749300" y="4611688"/>
          <p14:tracePt t="93221" x="749300" y="4621213"/>
          <p14:tracePt t="93238" x="758825" y="4638675"/>
          <p14:tracePt t="93240" x="766763" y="4648200"/>
          <p14:tracePt t="93255" x="776288" y="4657725"/>
          <p14:tracePt t="93271" x="785813" y="4675188"/>
          <p14:tracePt t="93274" x="795338" y="4684713"/>
          <p14:tracePt t="93288" x="803275" y="4694238"/>
          <p14:tracePt t="93290" x="812800" y="4694238"/>
          <p14:tracePt t="93305" x="822325" y="4702175"/>
          <p14:tracePt t="93305" x="839788" y="4721225"/>
          <p14:tracePt t="93308" x="858838" y="4738688"/>
          <p14:tracePt t="93321" x="868363" y="4748213"/>
          <p14:tracePt t="93324" x="885825" y="4757738"/>
          <p14:tracePt t="93340" x="895350" y="4767263"/>
          <p14:tracePt t="93355" x="904875" y="4767263"/>
          <p14:tracePt t="93357" x="912813" y="4767263"/>
          <p14:tracePt t="93371" x="922338" y="4767263"/>
          <p14:tracePt t="93374" x="931863" y="4775200"/>
          <p14:tracePt t="93388" x="949325" y="4784725"/>
          <p14:tracePt t="93391" x="958850" y="4784725"/>
          <p14:tracePt t="93421" x="977900" y="4784725"/>
          <p14:tracePt t="93422" x="995363" y="4784725"/>
          <p14:tracePt t="93425" x="1014413" y="4784725"/>
          <p14:tracePt t="93438" x="1050925" y="4784725"/>
          <p14:tracePt t="93440" x="1068388" y="4784725"/>
          <p14:tracePt t="93455" x="1077913" y="4784725"/>
          <p14:tracePt t="93458" x="1087438" y="4775200"/>
          <p14:tracePt t="93471" x="1114425" y="4767263"/>
          <p14:tracePt t="93474" x="1133475" y="4757738"/>
          <p14:tracePt t="93488" x="1141413" y="4748213"/>
          <p14:tracePt t="93490" x="1150938" y="4730750"/>
          <p14:tracePt t="93505" x="1160463" y="4721225"/>
          <p14:tracePt t="93507" x="1177925" y="4711700"/>
          <p14:tracePt t="93521" x="1187450" y="4702175"/>
          <p14:tracePt t="93524" x="1206500" y="4684713"/>
          <p14:tracePt t="93538" x="1214438" y="4675188"/>
          <p14:tracePt t="93540" x="1223963" y="4675188"/>
          <p14:tracePt t="93555" x="1233488" y="4665663"/>
          <p14:tracePt t="93557" x="1243013" y="4657725"/>
          <p14:tracePt t="93571" x="1250950" y="4629150"/>
          <p14:tracePt t="93574" x="1250950" y="4621213"/>
          <p14:tracePt t="93588" x="1260475" y="4611688"/>
          <p14:tracePt t="93590" x="1270000" y="4592638"/>
          <p14:tracePt t="93604" x="1279525" y="4584700"/>
          <p14:tracePt t="93607" x="1287463" y="4565650"/>
          <p14:tracePt t="93621" x="1296988" y="4548188"/>
          <p14:tracePt t="93624" x="1296988" y="4538663"/>
          <p14:tracePt t="93638" x="1306513" y="4519613"/>
          <p14:tracePt t="93655" x="1306513" y="4502150"/>
          <p14:tracePt t="93657" x="1316038" y="4483100"/>
          <p14:tracePt t="93671" x="1316038" y="4465638"/>
          <p14:tracePt t="93674" x="1316038" y="4456113"/>
          <p14:tracePt t="93688" x="1316038" y="4446588"/>
          <p14:tracePt t="93690" x="1316038" y="4438650"/>
          <p14:tracePt t="93704" x="1316038" y="4429125"/>
          <p14:tracePt t="93705" x="1323975" y="4410075"/>
          <p14:tracePt t="93708" x="1323975" y="4402138"/>
          <p14:tracePt t="93721" x="1323975" y="4392613"/>
          <p14:tracePt t="93724" x="1323975" y="4383088"/>
          <p14:tracePt t="93738" x="1323975" y="4373563"/>
          <p14:tracePt t="93740" x="1323975" y="4356100"/>
          <p14:tracePt t="93755" x="1323975" y="4346575"/>
          <p14:tracePt t="93757" x="1323975" y="4329113"/>
          <p14:tracePt t="93771" x="1323975" y="4310063"/>
          <p14:tracePt t="93774" x="1316038" y="4292600"/>
          <p14:tracePt t="93788" x="1316038" y="4283075"/>
          <p14:tracePt t="93790" x="1306513" y="4273550"/>
          <p14:tracePt t="93805" x="1296988" y="4256088"/>
          <p14:tracePt t="93808" x="1279525" y="4246563"/>
          <p14:tracePt t="93821" x="1279525" y="4227513"/>
          <p14:tracePt t="93824" x="1270000" y="4219575"/>
          <p14:tracePt t="93838" x="1260475" y="4200525"/>
          <p14:tracePt t="93840" x="1250950" y="4191000"/>
          <p14:tracePt t="93854" x="1243013" y="4191000"/>
          <p14:tracePt t="93871" x="1233488" y="4183063"/>
          <p14:tracePt t="93872" x="1206500" y="4173538"/>
          <p14:tracePt t="93888" x="1187450" y="4173538"/>
          <p14:tracePt t="93889" x="1169988" y="4173538"/>
          <p14:tracePt t="93904" x="1150938" y="4164013"/>
          <p14:tracePt t="93905" x="1133475" y="4164013"/>
          <p14:tracePt t="93921" x="1114425" y="4164013"/>
          <p14:tracePt t="93922" x="1096963" y="4164013"/>
          <p14:tracePt t="93938" x="1087438" y="4164013"/>
          <p14:tracePt t="93955" x="1077913" y="4164013"/>
          <p14:tracePt t="93955" x="1068388" y="4164013"/>
          <p14:tracePt t="93973" x="1050925" y="4164013"/>
          <p14:tracePt t="93988" x="1041400" y="4164013"/>
          <p14:tracePt t="93989" x="1022350" y="4164013"/>
          <p14:tracePt t="94005" x="1014413" y="4173538"/>
          <p14:tracePt t="94021" x="1004888" y="4183063"/>
          <p14:tracePt t="94022" x="985838" y="4191000"/>
          <p14:tracePt t="94038" x="949325" y="4200525"/>
          <p14:tracePt t="94039" x="949325" y="4210050"/>
          <p14:tracePt t="94055" x="941388" y="4219575"/>
          <p14:tracePt t="94055" x="931863" y="4219575"/>
          <p14:tracePt t="94071" x="912813" y="4227513"/>
          <p14:tracePt t="94072" x="904875" y="4237038"/>
          <p14:tracePt t="94075" x="885825" y="4256088"/>
          <p14:tracePt t="94088" x="876300" y="4264025"/>
          <p14:tracePt t="94105" x="868363" y="4273550"/>
          <p14:tracePt t="94108" x="858838" y="4283075"/>
          <p14:tracePt t="94121" x="849313" y="4300538"/>
          <p14:tracePt t="94124" x="849313" y="4310063"/>
          <p14:tracePt t="94140" x="839788" y="4329113"/>
          <p14:tracePt t="94157" x="831850" y="4346575"/>
          <p14:tracePt t="94171" x="831850" y="4356100"/>
          <p14:tracePt t="94174" x="831850" y="4365625"/>
          <p14:tracePt t="94188" x="831850" y="4383088"/>
          <p14:tracePt t="94190" x="831850" y="4392613"/>
          <p14:tracePt t="94204" x="822325" y="4410075"/>
          <p14:tracePt t="94205" x="822325" y="4419600"/>
          <p14:tracePt t="94208" x="822325" y="4429125"/>
          <p14:tracePt t="94223" x="822325" y="4438650"/>
          <p14:tracePt t="94238" x="822325" y="4456113"/>
          <p14:tracePt t="94240" x="822325" y="4465638"/>
          <p14:tracePt t="94255" x="822325" y="4475163"/>
          <p14:tracePt t="94258" x="822325" y="4483100"/>
          <p14:tracePt t="94271" x="822325" y="4492625"/>
          <p14:tracePt t="94274" x="822325" y="4502150"/>
          <p14:tracePt t="94288" x="822325" y="4519613"/>
          <p14:tracePt t="94290" x="822325" y="4529138"/>
          <p14:tracePt t="94304" x="822325" y="4538663"/>
          <p14:tracePt t="94307" x="822325" y="4556125"/>
          <p14:tracePt t="94321" x="831850" y="4575175"/>
          <p14:tracePt t="94324" x="831850" y="4584700"/>
          <p14:tracePt t="94338" x="839788" y="4602163"/>
          <p14:tracePt t="94340" x="849313" y="4611688"/>
          <p14:tracePt t="94354" x="849313" y="4621213"/>
          <p14:tracePt t="94371" x="849313" y="4629150"/>
          <p14:tracePt t="94374" x="858838" y="4638675"/>
          <p14:tracePt t="94388" x="868363" y="4638675"/>
          <p14:tracePt t="94405" x="868363" y="4648200"/>
          <p14:tracePt t="94408" x="876300" y="4657725"/>
          <p14:tracePt t="94421" x="885825" y="4665663"/>
          <p14:tracePt t="94438" x="895350" y="4675188"/>
          <p14:tracePt t="94455" x="904875" y="4684713"/>
          <p14:tracePt t="94457" x="912813" y="4684713"/>
          <p14:tracePt t="94471" x="922338" y="4694238"/>
          <p14:tracePt t="94488" x="941388" y="4702175"/>
          <p14:tracePt t="94490" x="949325" y="4702175"/>
          <p14:tracePt t="94505" x="968375" y="4702175"/>
          <p14:tracePt t="94505" x="977900" y="4702175"/>
          <p14:tracePt t="94521" x="985838" y="4702175"/>
          <p14:tracePt t="94522" x="995363" y="4702175"/>
          <p14:tracePt t="94541" x="1004888" y="4702175"/>
          <p14:tracePt t="94557" x="1014413" y="4702175"/>
          <p14:tracePt t="94571" x="1022350" y="4702175"/>
          <p14:tracePt t="94587" x="1031875" y="4702175"/>
          <p14:tracePt t="94589" x="1050925" y="4702175"/>
          <p14:tracePt t="94605" x="1068388" y="4694238"/>
          <p14:tracePt t="94608" x="1077913" y="4694238"/>
          <p14:tracePt t="94621" x="1087438" y="4684713"/>
          <p14:tracePt t="94624" x="1104900" y="4675188"/>
          <p14:tracePt t="94638" x="1114425" y="4665663"/>
          <p14:tracePt t="94640" x="1114425" y="4657725"/>
          <p14:tracePt t="94654" x="1133475" y="4638675"/>
          <p14:tracePt t="94658" x="1141413" y="4629150"/>
          <p14:tracePt t="94671" x="1160463" y="4611688"/>
          <p14:tracePt t="94674" x="1169988" y="4602163"/>
          <p14:tracePt t="94688" x="1177925" y="4592638"/>
          <p14:tracePt t="94690" x="1187450" y="4592638"/>
          <p14:tracePt t="94704" x="1196975" y="4584700"/>
          <p14:tracePt t="94707" x="1206500" y="4565650"/>
          <p14:tracePt t="94721" x="1214438" y="4548188"/>
          <p14:tracePt t="94724" x="1214438" y="4538663"/>
          <p14:tracePt t="94738" x="1223963" y="4519613"/>
          <p14:tracePt t="94740" x="1233488" y="4511675"/>
          <p14:tracePt t="94754" x="1233488" y="4492625"/>
          <p14:tracePt t="94757" x="1233488" y="4483100"/>
          <p14:tracePt t="94771" x="1243013" y="4456113"/>
          <p14:tracePt t="94774" x="1243013" y="4446588"/>
          <p14:tracePt t="94788" x="1250950" y="4446588"/>
          <p14:tracePt t="94804" x="1260475" y="4438650"/>
          <p14:tracePt t="94821" x="1270000" y="4419600"/>
          <p14:tracePt t="94824" x="1270000" y="4410075"/>
          <p14:tracePt t="94958" x="1279525" y="4410075"/>
          <p14:tracePt t="94974" x="1287463" y="4410075"/>
          <p14:tracePt t="94978" x="1296988" y="4410075"/>
          <p14:tracePt t="94989" x="1306513" y="4410075"/>
          <p14:tracePt t="95006" x="1316038" y="4410075"/>
          <p14:tracePt t="95021" x="1333500" y="4410075"/>
          <p14:tracePt t="95038" x="1343025" y="4410075"/>
          <p14:tracePt t="95039" x="1360488" y="4410075"/>
          <p14:tracePt t="95041" x="1370013" y="4410075"/>
          <p14:tracePt t="95054" x="1389063" y="4402138"/>
          <p14:tracePt t="95058" x="1397000" y="4402138"/>
          <p14:tracePt t="95071" x="1416050" y="4392613"/>
          <p14:tracePt t="95088" x="1425575" y="4383088"/>
          <p14:tracePt t="95090" x="1433513" y="4383088"/>
          <p14:tracePt t="95104" x="1452563" y="4373563"/>
          <p14:tracePt t="95107" x="1462088" y="4365625"/>
          <p14:tracePt t="95150" x="1470025" y="4356100"/>
          <p14:tracePt t="95266" x="1470025" y="4365625"/>
          <p14:tracePt t="95278" x="1462088" y="4392613"/>
          <p14:tracePt t="95288" x="1452563" y="4410075"/>
          <p14:tracePt t="95304" x="1452563" y="4419600"/>
          <p14:tracePt t="95305" x="1443038" y="4438650"/>
          <p14:tracePt t="95321" x="1443038" y="4456113"/>
          <p14:tracePt t="95322" x="1443038" y="4465638"/>
          <p14:tracePt t="95338" x="1433513" y="4483100"/>
          <p14:tracePt t="95339" x="1433513" y="4492625"/>
          <p14:tracePt t="95355" x="1433513" y="4502150"/>
          <p14:tracePt t="95358" x="1433513" y="4511675"/>
          <p14:tracePt t="95371" x="1433513" y="4519613"/>
          <p14:tracePt t="95390" x="1433513" y="4529138"/>
          <p14:tracePt t="95406" x="1433513" y="4538663"/>
          <p14:tracePt t="95422" x="1433513" y="4548188"/>
          <p14:tracePt t="95438" x="1433513" y="4556125"/>
          <p14:tracePt t="95458" x="1433513" y="4565650"/>
          <p14:tracePt t="95598" x="1443038" y="4575175"/>
          <p14:tracePt t="95614" x="1452563" y="4584700"/>
          <p14:tracePt t="95630" x="1479550" y="4592638"/>
          <p14:tracePt t="95634" x="1489075" y="4592638"/>
          <p14:tracePt t="95646" x="1498600" y="4602163"/>
          <p14:tracePt t="95655" x="1516063" y="4602163"/>
          <p14:tracePt t="95671" x="1543050" y="4611688"/>
          <p14:tracePt t="95672" x="1571625" y="4621213"/>
          <p14:tracePt t="95688" x="1579563" y="4629150"/>
          <p14:tracePt t="95689" x="1598613" y="4629150"/>
          <p14:tracePt t="95704" x="1608138" y="4629150"/>
          <p14:tracePt t="95705" x="1617663" y="4638675"/>
          <p14:tracePt t="95721" x="1625600" y="4638675"/>
          <p14:tracePt t="95722" x="1644650" y="4638675"/>
          <p14:tracePt t="95738" x="1654175" y="4638675"/>
          <p14:tracePt t="95739" x="1671638" y="4648200"/>
          <p14:tracePt t="95742" x="1690688" y="4648200"/>
          <p14:tracePt t="95755" x="1698625" y="4648200"/>
          <p14:tracePt t="95771" x="1708150" y="4648200"/>
          <p14:tracePt t="95772" x="1717675" y="4648200"/>
          <p14:tracePt t="95774" x="1727200" y="4648200"/>
          <p14:tracePt t="95788" x="1735138" y="4648200"/>
          <p14:tracePt t="95804" x="1763713" y="4648200"/>
          <p14:tracePt t="95821" x="1790700" y="4648200"/>
          <p14:tracePt t="95822" x="1808163" y="4648200"/>
          <p14:tracePt t="95825" x="1817688" y="4648200"/>
          <p14:tracePt t="95838" x="1836738" y="4648200"/>
          <p14:tracePt t="95841" x="1854200" y="4648200"/>
          <p14:tracePt t="95854" x="1873250" y="4648200"/>
          <p14:tracePt t="95857" x="1890713" y="4648200"/>
          <p14:tracePt t="95871" x="1909763" y="4648200"/>
          <p14:tracePt t="95888" x="1936750" y="4648200"/>
          <p14:tracePt t="95889" x="1973263" y="4648200"/>
          <p14:tracePt t="95904" x="1990725" y="4657725"/>
          <p14:tracePt t="95905" x="2009775" y="4657725"/>
          <p14:tracePt t="95909" x="2027238" y="4657725"/>
          <p14:tracePt t="95921" x="2036763" y="4657725"/>
          <p14:tracePt t="95924" x="2063750" y="4657725"/>
          <p14:tracePt t="95941" x="2092325" y="4657725"/>
          <p14:tracePt t="95955" x="2128838" y="4657725"/>
          <p14:tracePt t="95958" x="2146300" y="4657725"/>
          <p14:tracePt t="95971" x="2165350" y="4665663"/>
          <p14:tracePt t="95974" x="2182813" y="4665663"/>
          <p14:tracePt t="95988" x="2201863" y="4665663"/>
          <p14:tracePt t="95990" x="2228850" y="4665663"/>
          <p14:tracePt t="96004" x="2238375" y="4665663"/>
          <p14:tracePt t="96007" x="2255838" y="4665663"/>
          <p14:tracePt t="96021" x="2265363" y="4665663"/>
          <p14:tracePt t="96038" x="2284413" y="4665663"/>
          <p14:tracePt t="96040" x="2292350" y="4665663"/>
          <p14:tracePt t="96054" x="2301875" y="4665663"/>
          <p14:tracePt t="96071" x="2311400" y="4665663"/>
          <p14:tracePt t="96088" x="2320925" y="4665663"/>
          <p14:tracePt t="96090" x="2328863" y="4665663"/>
          <p14:tracePt t="96104" x="2338388" y="4665663"/>
          <p14:tracePt t="96121" x="2347913" y="4665663"/>
          <p14:tracePt t="96138" x="2357438" y="4665663"/>
          <p14:tracePt t="96140" x="2374900" y="4665663"/>
          <p14:tracePt t="96192" x="2384425" y="4657725"/>
          <p14:tracePt t="96240" x="2393950" y="4648200"/>
          <p14:tracePt t="96255" x="2393950" y="4638675"/>
          <p14:tracePt t="96260" x="2401888" y="4638675"/>
          <p14:tracePt t="96272" x="2401888" y="4621213"/>
          <p14:tracePt t="96288" x="2401888" y="4611688"/>
          <p14:tracePt t="96289" x="2401888" y="4602163"/>
          <p14:tracePt t="96304" x="2401888" y="4592638"/>
          <p14:tracePt t="96305" x="2411413" y="4575175"/>
          <p14:tracePt t="96308" x="2411413" y="4565650"/>
          <p14:tracePt t="96321" x="2411413" y="4556125"/>
          <p14:tracePt t="96324" x="2411413" y="4548188"/>
          <p14:tracePt t="96338" x="2411413" y="4538663"/>
          <p14:tracePt t="96340" x="2411413" y="4519613"/>
          <p14:tracePt t="96354" x="2411413" y="4511675"/>
          <p14:tracePt t="96357" x="2411413" y="4502150"/>
          <p14:tracePt t="96371" x="2411413" y="4492625"/>
          <p14:tracePt t="96374" x="2411413" y="4483100"/>
          <p14:tracePt t="96388" x="2411413" y="4475163"/>
          <p14:tracePt t="96390" x="2420938" y="4475163"/>
          <p14:tracePt t="96404" x="2420938" y="4465638"/>
          <p14:tracePt t="96421" x="2420938" y="4456113"/>
          <p14:tracePt t="96448" x="2420938" y="4446588"/>
          <p14:tracePt t="96463" x="2420938" y="4438650"/>
          <p14:tracePt t="96480" x="2420938" y="4429125"/>
          <p14:tracePt t="96488" x="2420938" y="4419600"/>
          <p14:tracePt t="96512" x="2420938" y="4410075"/>
          <p14:tracePt t="96521" x="2420938" y="4402138"/>
          <p14:tracePt t="96538" x="2420938" y="4392613"/>
          <p14:tracePt t="96554" x="2420938" y="4383088"/>
          <p14:tracePt t="96571" x="2420938" y="4373563"/>
          <p14:tracePt t="96588" x="2420938" y="4365625"/>
          <p14:tracePt t="96604" x="2420938" y="4356100"/>
          <p14:tracePt t="96656" x="2420938" y="4337050"/>
          <p14:tracePt t="96659" x="2420938" y="4329113"/>
          <p14:tracePt t="96671" x="2420938" y="4319588"/>
          <p14:tracePt t="96688" x="2411413" y="4310063"/>
          <p14:tracePt t="96720" x="2401888" y="4300538"/>
          <p14:tracePt t="96752" x="2384425" y="4292600"/>
          <p14:tracePt t="96756" x="2374900" y="4292600"/>
          <p14:tracePt t="96771" x="2365375" y="4292600"/>
          <p14:tracePt t="96772" x="2357438" y="4292600"/>
          <p14:tracePt t="96788" x="2338388" y="4283075"/>
          <p14:tracePt t="96804" x="2320925" y="4273550"/>
          <p14:tracePt t="96805" x="2301875" y="4273550"/>
          <p14:tracePt t="96821" x="2284413" y="4273550"/>
          <p14:tracePt t="96822" x="2265363" y="4273550"/>
          <p14:tracePt t="96838" x="2247900" y="4273550"/>
          <p14:tracePt t="96839" x="2228850" y="4264025"/>
          <p14:tracePt t="96854" x="2211388" y="4264025"/>
          <p14:tracePt t="96855" x="2174875" y="4264025"/>
          <p14:tracePt t="96871" x="2146300" y="4264025"/>
          <p14:tracePt t="96872" x="2119313" y="4264025"/>
          <p14:tracePt t="96888" x="2092325" y="4264025"/>
          <p14:tracePt t="96889" x="2055813" y="4264025"/>
          <p14:tracePt t="96904" x="2036763" y="4264025"/>
          <p14:tracePt t="96905" x="2009775" y="4264025"/>
          <p14:tracePt t="96921" x="1990725" y="4264025"/>
          <p14:tracePt t="96922" x="1973263" y="4264025"/>
          <p14:tracePt t="96938" x="1963738" y="4264025"/>
          <p14:tracePt t="96939" x="1946275" y="4264025"/>
          <p14:tracePt t="96956" x="1927225" y="4264025"/>
          <p14:tracePt t="96972" x="1927225" y="4273550"/>
          <p14:tracePt t="96973" x="1909763" y="4273550"/>
          <p14:tracePt t="96976" x="1900238" y="4273550"/>
          <p14:tracePt t="96988" x="1881188" y="4273550"/>
          <p14:tracePt t="97004" x="1863725" y="4283075"/>
          <p14:tracePt t="97021" x="1800225" y="4283075"/>
          <p14:tracePt t="97022" x="1781175" y="4283075"/>
          <p14:tracePt t="97025" x="1744663" y="4292600"/>
          <p14:tracePt t="97038" x="1727200" y="4292600"/>
          <p14:tracePt t="97040" x="1690688" y="4292600"/>
          <p14:tracePt t="97057" x="1671638" y="4292600"/>
          <p14:tracePt t="97071" x="1654175" y="4292600"/>
          <p14:tracePt t="97074" x="1635125" y="4292600"/>
          <p14:tracePt t="97088" x="1617663" y="4292600"/>
          <p14:tracePt t="97090" x="1598613" y="4292600"/>
          <p14:tracePt t="97104" x="1579563" y="4292600"/>
          <p14:tracePt t="97105" x="1562100" y="4292600"/>
          <p14:tracePt t="97108" x="1543050" y="4292600"/>
          <p14:tracePt t="97121" x="1535113" y="4292600"/>
          <p14:tracePt t="97124" x="1525588" y="4292600"/>
          <p14:tracePt t="97138" x="1516063" y="4292600"/>
          <p14:tracePt t="97154" x="1506538" y="4292600"/>
          <p14:tracePt t="97171" x="1498600" y="4292600"/>
          <p14:tracePt t="97174" x="1489075" y="4292600"/>
          <p14:tracePt t="97188" x="1479550" y="4292600"/>
          <p14:tracePt t="97190" x="1462088" y="4292600"/>
          <p14:tracePt t="97204" x="1452563" y="4292600"/>
          <p14:tracePt t="97207" x="1443038" y="4292600"/>
          <p14:tracePt t="97221" x="1433513" y="4300538"/>
          <p14:tracePt t="97378" x="1425575" y="4310063"/>
          <p14:tracePt t="97394" x="1425575" y="4319588"/>
          <p14:tracePt t="97410" x="1425575" y="4329113"/>
          <p14:tracePt t="97414" x="1416050" y="4346575"/>
          <p14:tracePt t="97426" x="1416050" y="4356100"/>
          <p14:tracePt t="97442" x="1416050" y="4373563"/>
          <p14:tracePt t="97455" x="1406525" y="4383088"/>
          <p14:tracePt t="97471" x="1406525" y="4402138"/>
          <p14:tracePt t="97472" x="1406525" y="4419600"/>
          <p14:tracePt t="97473" x="1406525" y="4429125"/>
          <p14:tracePt t="97488" x="1406525" y="4438650"/>
          <p14:tracePt t="97490" x="1406525" y="4456113"/>
          <p14:tracePt t="97504" x="1406525" y="4465638"/>
          <p14:tracePt t="97521" x="1406525" y="4475163"/>
          <p14:tracePt t="97522" x="1406525" y="4492625"/>
          <p14:tracePt t="97538" x="1406525" y="4511675"/>
          <p14:tracePt t="97539" x="1406525" y="4519613"/>
          <p14:tracePt t="97541" x="1406525" y="4538663"/>
          <p14:tracePt t="97554" x="1406525" y="4556125"/>
          <p14:tracePt t="97571" x="1406525" y="4565650"/>
          <p14:tracePt t="97572" x="1406525" y="4575175"/>
          <p14:tracePt t="97574" x="1406525" y="4584700"/>
          <p14:tracePt t="97588" x="1406525" y="4592638"/>
          <p14:tracePt t="97590" x="1406525" y="4602163"/>
          <p14:tracePt t="97604" x="1406525" y="4611688"/>
          <p14:tracePt t="97607" x="1406525" y="4629150"/>
          <p14:tracePt t="97621" x="1416050" y="4638675"/>
          <p14:tracePt t="97638" x="1425575" y="4648200"/>
          <p14:tracePt t="97640" x="1425575" y="4657725"/>
          <p14:tracePt t="97654" x="1425575" y="4665663"/>
          <p14:tracePt t="97671" x="1425575" y="4675188"/>
          <p14:tracePt t="97688" x="1425575" y="4684713"/>
          <p14:tracePt t="97690" x="1425575" y="4694238"/>
          <p14:tracePt t="97704" x="1425575" y="4702175"/>
          <p14:tracePt t="97707" x="1425575" y="4711700"/>
          <p14:tracePt t="97721" x="1425575" y="4730750"/>
          <p14:tracePt t="97738" x="1433513" y="4738688"/>
          <p14:tracePt t="97754" x="1433513" y="4748213"/>
          <p14:tracePt t="97771" x="1433513" y="4757738"/>
          <p14:tracePt t="97788" x="1433513" y="4767263"/>
          <p14:tracePt t="97790" x="1433513" y="4775200"/>
          <p14:tracePt t="97821" x="1433513" y="4784725"/>
          <p14:tracePt t="97939" x="1443038" y="4794250"/>
          <p14:tracePt t="97954" x="1452563" y="4794250"/>
          <p14:tracePt t="97970" x="1470025" y="4794250"/>
          <p14:tracePt t="97974" x="1479550" y="4794250"/>
          <p14:tracePt t="97988" x="1498600" y="4794250"/>
          <p14:tracePt t="97991" x="1506538" y="4794250"/>
          <p14:tracePt t="98004" x="1535113" y="4794250"/>
          <p14:tracePt t="98007" x="1552575" y="4784725"/>
          <p14:tracePt t="98021" x="1571625" y="4784725"/>
          <p14:tracePt t="98024" x="1598613" y="4784725"/>
          <p14:tracePt t="98038" x="1625600" y="4767263"/>
          <p14:tracePt t="98040" x="1662113" y="4767263"/>
          <p14:tracePt t="98054" x="1690688" y="4767263"/>
          <p14:tracePt t="98057" x="1717675" y="4767263"/>
          <p14:tracePt t="98071" x="1735138" y="4767263"/>
          <p14:tracePt t="98074" x="1771650" y="4757738"/>
          <p14:tracePt t="98088" x="1800225" y="4757738"/>
          <p14:tracePt t="98090" x="1817688" y="4757738"/>
          <p14:tracePt t="98104" x="1844675" y="4757738"/>
          <p14:tracePt t="98107" x="1873250" y="4757738"/>
          <p14:tracePt t="98121" x="1909763" y="4757738"/>
          <p14:tracePt t="98124" x="1946275" y="4748213"/>
          <p14:tracePt t="98138" x="1990725" y="4748213"/>
          <p14:tracePt t="98140" x="2019300" y="4748213"/>
          <p14:tracePt t="98154" x="2055813" y="4748213"/>
          <p14:tracePt t="98157" x="2082800" y="4748213"/>
          <p14:tracePt t="98171" x="2109788" y="4738688"/>
          <p14:tracePt t="98174" x="2155825" y="4738688"/>
          <p14:tracePt t="98188" x="2182813" y="4738688"/>
          <p14:tracePt t="98190" x="2228850" y="4738688"/>
          <p14:tracePt t="98204" x="2265363" y="4730750"/>
          <p14:tracePt t="98207" x="2284413" y="4730750"/>
          <p14:tracePt t="98221" x="2320925" y="4730750"/>
          <p14:tracePt t="98224" x="2347913" y="4730750"/>
          <p14:tracePt t="98238" x="2365375" y="4730750"/>
          <p14:tracePt t="98240" x="2374900" y="4721225"/>
          <p14:tracePt t="98254" x="2384425" y="4721225"/>
          <p14:tracePt t="98258" x="2393950" y="4711700"/>
          <p14:tracePt t="98271" x="2401888" y="4711700"/>
          <p14:tracePt t="98290" x="2411413" y="4702175"/>
          <p14:tracePt t="98338" x="2420938" y="4702175"/>
          <p14:tracePt t="98354" x="2430463" y="4694238"/>
          <p14:tracePt t="99060" x="2430463" y="4684713"/>
          <p14:tracePt t="99076" x="2411413" y="4684713"/>
          <p14:tracePt t="99080" x="2393950" y="4665663"/>
          <p14:tracePt t="99092" x="2384425" y="4665663"/>
          <p14:tracePt t="99104" x="2374900" y="4665663"/>
          <p14:tracePt t="99108" x="2365375" y="4665663"/>
          <p14:tracePt t="99124" x="2357438" y="4665663"/>
          <p14:tracePt t="99843" x="2374900" y="4629150"/>
          <p14:tracePt t="99848" x="2393950" y="4611688"/>
          <p14:tracePt t="99859" x="2420938" y="4584700"/>
          <p14:tracePt t="99871" x="2430463" y="4575175"/>
          <p14:tracePt t="99888" x="2438400" y="4556125"/>
          <p14:tracePt t="99889" x="2447925" y="4538663"/>
          <p14:tracePt t="99892" x="2457450" y="4511675"/>
          <p14:tracePt t="99904" x="2457450" y="4492625"/>
          <p14:tracePt t="99907" x="2466975" y="4465638"/>
          <p14:tracePt t="99921" x="2466975" y="4446588"/>
          <p14:tracePt t="99924" x="2474913" y="4446588"/>
          <p14:tracePt t="99938" x="2474913" y="4438650"/>
          <p14:tracePt t="99940" x="2474913" y="4429125"/>
          <p14:tracePt t="99958" x="2474913" y="4419600"/>
          <p14:tracePt t="99972" x="2474913" y="4402138"/>
          <p14:tracePt t="99974" x="2484438" y="4392613"/>
          <p14:tracePt t="99988" x="2484438" y="4373563"/>
          <p14:tracePt t="100004" x="2484438" y="4356100"/>
          <p14:tracePt t="100021" x="2484438" y="4346575"/>
          <p14:tracePt t="100022" x="2484438" y="4329113"/>
          <p14:tracePt t="100024" x="2484438" y="4319588"/>
          <p14:tracePt t="100038" x="2484438" y="4310063"/>
          <p14:tracePt t="100040" x="2484438" y="4283075"/>
          <p14:tracePt t="100054" x="2484438" y="4273550"/>
          <p14:tracePt t="100071" x="2484438" y="4264025"/>
          <p14:tracePt t="100148" x="2484438" y="4256088"/>
          <p14:tracePt t="100166" x="2474913" y="4256088"/>
          <p14:tracePt t="100182" x="2466975" y="4256088"/>
          <p14:tracePt t="100188" x="2447925" y="4256088"/>
          <p14:tracePt t="100204" x="2430463" y="4256088"/>
          <p14:tracePt t="100205" x="2384425" y="4256088"/>
          <p14:tracePt t="100221" x="2357438" y="4256088"/>
          <p14:tracePt t="100221" x="2311400" y="4256088"/>
          <p14:tracePt t="100238" x="2284413" y="4256088"/>
          <p14:tracePt t="100239" x="2255838" y="4256088"/>
          <p14:tracePt t="100254" x="2211388" y="4256088"/>
          <p14:tracePt t="100255" x="2182813" y="4256088"/>
          <p14:tracePt t="100271" x="2146300" y="4256088"/>
          <p14:tracePt t="100272" x="2119313" y="4256088"/>
          <p14:tracePt t="100288" x="2092325" y="4256088"/>
          <p14:tracePt t="100289" x="2046288" y="4256088"/>
          <p14:tracePt t="100304" x="2019300" y="4256088"/>
          <p14:tracePt t="100305" x="1973263" y="4264025"/>
          <p14:tracePt t="100321" x="1946275" y="4264025"/>
          <p14:tracePt t="100322" x="1900238" y="4264025"/>
          <p14:tracePt t="100338" x="1873250" y="4264025"/>
          <p14:tracePt t="100339" x="1827213" y="4264025"/>
          <p14:tracePt t="100354" x="1800225" y="4264025"/>
          <p14:tracePt t="100355" x="1763713" y="4264025"/>
          <p14:tracePt t="100358" x="1717675" y="4264025"/>
          <p14:tracePt t="100371" x="1690688" y="4273550"/>
          <p14:tracePt t="100374" x="1654175" y="4273550"/>
          <p14:tracePt t="100388" x="1635125" y="4273550"/>
          <p14:tracePt t="100390" x="1608138" y="4273550"/>
          <p14:tracePt t="100404" x="1589088" y="4273550"/>
          <p14:tracePt t="100407" x="1562100" y="4283075"/>
          <p14:tracePt t="100421" x="1543050" y="4283075"/>
          <p14:tracePt t="100424" x="1525588" y="4283075"/>
          <p14:tracePt t="100438" x="1506538" y="4283075"/>
          <p14:tracePt t="100440" x="1489075" y="4283075"/>
          <p14:tracePt t="100454" x="1470025" y="4292600"/>
          <p14:tracePt t="100455" x="1462088" y="4292600"/>
          <p14:tracePt t="100471" x="1452563" y="4292600"/>
          <p14:tracePt t="100474" x="1443038" y="4292600"/>
          <p14:tracePt t="100488" x="1433513" y="4292600"/>
          <p14:tracePt t="100504" x="1425575" y="4292600"/>
          <p14:tracePt t="100549" x="1416050" y="4292600"/>
          <p14:tracePt t="100678" x="1406525" y="4300538"/>
          <p14:tracePt t="100694" x="1406525" y="4310063"/>
          <p14:tracePt t="100710" x="1406525" y="4319588"/>
          <p14:tracePt t="100714" x="1406525" y="4337050"/>
          <p14:tracePt t="100725" x="1406525" y="4356100"/>
          <p14:tracePt t="100738" x="1406525" y="4365625"/>
          <p14:tracePt t="100754" x="1406525" y="4383088"/>
          <p14:tracePt t="100755" x="1406525" y="4410075"/>
          <p14:tracePt t="100758" x="1406525" y="4419600"/>
          <p14:tracePt t="100771" x="1406525" y="4446588"/>
          <p14:tracePt t="100774" x="1406525" y="4465638"/>
          <p14:tracePt t="100788" x="1406525" y="4483100"/>
          <p14:tracePt t="100790" x="1416050" y="4502150"/>
          <p14:tracePt t="100804" x="1416050" y="4519613"/>
          <p14:tracePt t="100807" x="1425575" y="4538663"/>
          <p14:tracePt t="100821" x="1425575" y="4548188"/>
          <p14:tracePt t="100824" x="1425575" y="4556125"/>
          <p14:tracePt t="100838" x="1433513" y="4575175"/>
          <p14:tracePt t="100854" x="1433513" y="4584700"/>
          <p14:tracePt t="100871" x="1443038" y="4611688"/>
          <p14:tracePt t="100872" x="1452563" y="4629150"/>
          <p14:tracePt t="100874" x="1452563" y="4638675"/>
          <p14:tracePt t="100888" x="1452563" y="4648200"/>
          <p14:tracePt t="100890" x="1462088" y="4657725"/>
          <p14:tracePt t="100933" x="1470025" y="4665663"/>
          <p14:tracePt t="101013" x="1470025" y="4675188"/>
          <p14:tracePt t="101017" x="1470025" y="4684713"/>
          <p14:tracePt t="101061" x="1479550" y="4694238"/>
          <p14:tracePt t="101065" x="1489075" y="4694238"/>
          <p14:tracePt t="101078" x="1498600" y="4702175"/>
          <p14:tracePt t="101088" x="1516063" y="4702175"/>
          <p14:tracePt t="101104" x="1535113" y="4702175"/>
          <p14:tracePt t="101105" x="1543050" y="4711700"/>
          <p14:tracePt t="101121" x="1562100" y="4711700"/>
          <p14:tracePt t="101122" x="1589088" y="4711700"/>
          <p14:tracePt t="101138" x="1617663" y="4711700"/>
          <p14:tracePt t="101139" x="1654175" y="4721225"/>
          <p14:tracePt t="101141" x="1681163" y="4721225"/>
          <p14:tracePt t="101154" x="1717675" y="4721225"/>
          <p14:tracePt t="101171" x="1754188" y="4721225"/>
          <p14:tracePt t="101172" x="1781175" y="4721225"/>
          <p14:tracePt t="101173" x="1827213" y="4721225"/>
          <p14:tracePt t="101188" x="1854200" y="4721225"/>
          <p14:tracePt t="101190" x="1881188" y="4730750"/>
          <p14:tracePt t="101204" x="1917700" y="4730750"/>
          <p14:tracePt t="101206" x="1946275" y="4730750"/>
          <p14:tracePt t="101221" x="1963738" y="4730750"/>
          <p14:tracePt t="101222" x="1990725" y="4730750"/>
          <p14:tracePt t="101238" x="2036763" y="4730750"/>
          <p14:tracePt t="101239" x="2063750" y="4730750"/>
          <p14:tracePt t="101241" x="2092325" y="4730750"/>
          <p14:tracePt t="101256" x="2128838" y="4721225"/>
          <p14:tracePt t="101259" x="2165350" y="4721225"/>
          <p14:tracePt t="101272" x="2211388" y="4711700"/>
          <p14:tracePt t="101275" x="2255838" y="4711700"/>
          <p14:tracePt t="101288" x="2311400" y="4711700"/>
          <p14:tracePt t="101290" x="2347913" y="4711700"/>
          <p14:tracePt t="101304" x="2393950" y="4711700"/>
          <p14:tracePt t="101307" x="2420938" y="4694238"/>
          <p14:tracePt t="101321" x="2457450" y="4694238"/>
          <p14:tracePt t="101324" x="2484438" y="4694238"/>
          <p14:tracePt t="101338" x="2503488" y="4694238"/>
          <p14:tracePt t="101340" x="2520950" y="4694238"/>
          <p14:tracePt t="101354" x="2547938" y="4694238"/>
          <p14:tracePt t="101357" x="2557463" y="4694238"/>
          <p14:tracePt t="101371" x="2576513" y="4694238"/>
          <p14:tracePt t="101373" x="2603500" y="4694238"/>
          <p14:tracePt t="101388" x="2613025" y="4694238"/>
          <p14:tracePt t="101390" x="2620963" y="4694238"/>
          <p14:tracePt t="101404" x="2630488" y="4694238"/>
          <p14:tracePt t="101429" x="2640013" y="4694238"/>
          <p14:tracePt t="101775" x="2630488" y="4694238"/>
          <p14:tracePt t="101952" x="2657475" y="4684713"/>
          <p14:tracePt t="101956" x="2667000" y="4684713"/>
          <p14:tracePt t="101973" x="2686050" y="4684713"/>
          <p14:tracePt t="101988" x="2722563" y="4684713"/>
          <p14:tracePt t="101989" x="2740025" y="4684713"/>
          <p14:tracePt t="102004" x="2759075" y="4684713"/>
          <p14:tracePt t="102021" x="2776538" y="4684713"/>
          <p14:tracePt t="102022" x="2795588" y="4684713"/>
          <p14:tracePt t="102038" x="2805113" y="4684713"/>
          <p14:tracePt t="102038" x="2832100" y="4684713"/>
          <p14:tracePt t="102054" x="2849563" y="4684713"/>
          <p14:tracePt t="102055" x="2868613" y="4684713"/>
          <p14:tracePt t="102071" x="2895600" y="4684713"/>
          <p14:tracePt t="102072" x="2905125" y="4684713"/>
          <p14:tracePt t="102088" x="2932113" y="4684713"/>
          <p14:tracePt t="102088" x="2951163" y="4684713"/>
          <p14:tracePt t="102104" x="2968625" y="4684713"/>
          <p14:tracePt t="102105" x="2987675" y="4684713"/>
          <p14:tracePt t="102121" x="2995613" y="4684713"/>
          <p14:tracePt t="102122" x="3014663" y="4684713"/>
          <p14:tracePt t="102138" x="3024188" y="4675188"/>
          <p14:tracePt t="102159" x="3032125" y="4675188"/>
          <p14:tracePt t="102171" x="3041650" y="4665663"/>
          <p14:tracePt t="102188" x="3051175" y="4665663"/>
          <p14:tracePt t="102204" x="3060700" y="4665663"/>
          <p14:tracePt t="102208" x="3068638" y="4665663"/>
          <p14:tracePt t="102272" x="3078163" y="4665663"/>
          <p14:tracePt t="102288" x="3087688" y="4665663"/>
          <p14:tracePt t="102403" x="3078163" y="4665663"/>
          <p14:tracePt t="102415" x="3068638" y="4665663"/>
          <p14:tracePt t="102421" x="3051175" y="4665663"/>
          <p14:tracePt t="102438" x="3032125" y="4665663"/>
          <p14:tracePt t="102438" x="3014663" y="4665663"/>
          <p14:tracePt t="102454" x="2995613" y="4665663"/>
          <p14:tracePt t="102455" x="2978150" y="4665663"/>
          <p14:tracePt t="102471" x="2959100" y="4665663"/>
          <p14:tracePt t="102472" x="2941638" y="4665663"/>
          <p14:tracePt t="102488" x="2932113" y="4675188"/>
          <p14:tracePt t="102488" x="2914650" y="4675188"/>
          <p14:tracePt t="102504" x="2895600" y="4675188"/>
          <p14:tracePt t="102505" x="2878138" y="4675188"/>
          <p14:tracePt t="102521" x="2868613" y="4675188"/>
          <p14:tracePt t="102522" x="2832100" y="4675188"/>
          <p14:tracePt t="102538" x="2813050" y="4675188"/>
          <p14:tracePt t="102539" x="2795588" y="4684713"/>
          <p14:tracePt t="102554" x="2768600" y="4684713"/>
          <p14:tracePt t="102555" x="2749550" y="4684713"/>
          <p14:tracePt t="102571" x="2732088" y="4684713"/>
          <p14:tracePt t="102572" x="2703513" y="4684713"/>
          <p14:tracePt t="102588" x="2695575" y="4684713"/>
          <p14:tracePt t="102588" x="2667000" y="4684713"/>
          <p14:tracePt t="102604" x="2649538" y="4684713"/>
          <p14:tracePt t="102605" x="2603500" y="4694238"/>
          <p14:tracePt t="102608" x="2593975" y="4694238"/>
          <p14:tracePt t="102621" x="2566988" y="4694238"/>
          <p14:tracePt t="102624" x="2547938" y="4694238"/>
          <p14:tracePt t="102638" x="2530475" y="4694238"/>
          <p14:tracePt t="102654" x="2511425" y="4694238"/>
          <p14:tracePt t="102657" x="2503488" y="4694238"/>
          <p14:tracePt t="102672" x="2493963" y="4694238"/>
          <p14:tracePt t="102688" x="2484438" y="4694238"/>
          <p14:tracePt t="102690" x="2474913" y="4694238"/>
          <p14:tracePt t="102704" x="2457450" y="4702175"/>
          <p14:tracePt t="102707" x="2447925" y="4702175"/>
          <p14:tracePt t="102867" x="2457450" y="4702175"/>
          <p14:tracePt t="102879" x="2484438" y="4702175"/>
          <p14:tracePt t="102888" x="2530475" y="4702175"/>
          <p14:tracePt t="102904" x="2566988" y="4702175"/>
          <p14:tracePt t="102905" x="2620963" y="4702175"/>
          <p14:tracePt t="102921" x="2657475" y="4702175"/>
          <p14:tracePt t="102922" x="2695575" y="4702175"/>
          <p14:tracePt t="102938" x="2759075" y="4711700"/>
          <p14:tracePt t="102938" x="2813050" y="4711700"/>
          <p14:tracePt t="102955" x="2868613" y="4711700"/>
          <p14:tracePt t="102956" x="2932113" y="4730750"/>
          <p14:tracePt t="102971" x="2987675" y="4730750"/>
          <p14:tracePt t="102972" x="3032125" y="4730750"/>
          <p14:tracePt t="102988" x="3068638" y="4730750"/>
          <p14:tracePt t="102989" x="3114675" y="4730750"/>
          <p14:tracePt t="102991" x="3160713" y="4730750"/>
          <p14:tracePt t="103004" x="3178175" y="4730750"/>
          <p14:tracePt t="103008" x="3206750" y="4730750"/>
          <p14:tracePt t="103021" x="3233738" y="4730750"/>
          <p14:tracePt t="103024" x="3252788" y="4730750"/>
          <p14:tracePt t="103038" x="3260725" y="4730750"/>
          <p14:tracePt t="103040" x="3270250" y="4730750"/>
          <p14:tracePt t="103054" x="3289300" y="4730750"/>
          <p14:tracePt t="103057" x="3297238" y="4730750"/>
          <p14:tracePt t="103249" x="3279775" y="4738688"/>
          <p14:tracePt t="103253" x="3270250" y="4738688"/>
          <p14:tracePt t="103271" x="3252788" y="4738688"/>
          <p14:tracePt t="103272" x="3243263" y="4738688"/>
          <p14:tracePt t="103288" x="3214688" y="4738688"/>
          <p14:tracePt t="103288" x="3187700" y="4757738"/>
          <p14:tracePt t="103304" x="3170238" y="4757738"/>
          <p14:tracePt t="103305" x="3124200" y="4757738"/>
          <p14:tracePt t="103321" x="3097213" y="4757738"/>
          <p14:tracePt t="103322" x="3068638" y="4757738"/>
          <p14:tracePt t="103338" x="3032125" y="4767263"/>
          <p14:tracePt t="103338" x="2995613" y="4767263"/>
          <p14:tracePt t="103354" x="2951163" y="4767263"/>
          <p14:tracePt t="103355" x="2922588" y="4767263"/>
          <p14:tracePt t="103371" x="2878138" y="4767263"/>
          <p14:tracePt t="103372" x="2849563" y="4767263"/>
          <p14:tracePt t="103388" x="2805113" y="4767263"/>
          <p14:tracePt t="103388" x="2776538" y="4767263"/>
          <p14:tracePt t="103404" x="2749550" y="4767263"/>
          <p14:tracePt t="103405" x="2713038" y="4767263"/>
          <p14:tracePt t="103421" x="2686050" y="4767263"/>
          <p14:tracePt t="103422" x="2667000" y="4767263"/>
          <p14:tracePt t="103438" x="2657475" y="4767263"/>
          <p14:tracePt t="103438" x="2649538" y="4767263"/>
          <p14:tracePt t="103649" x="2676525" y="4767263"/>
          <p14:tracePt t="103654" x="2686050" y="4767263"/>
          <p14:tracePt t="103671" x="2713038" y="4767263"/>
          <p14:tracePt t="103672" x="2759075" y="4767263"/>
          <p14:tracePt t="103688" x="2805113" y="4757738"/>
          <p14:tracePt t="103688" x="2841625" y="4757738"/>
          <p14:tracePt t="103704" x="2895600" y="4757738"/>
          <p14:tracePt t="103705" x="2959100" y="4757738"/>
          <p14:tracePt t="103721" x="2995613" y="4757738"/>
          <p14:tracePt t="103722" x="3051175" y="4757738"/>
          <p14:tracePt t="103738" x="3087688" y="4757738"/>
          <p14:tracePt t="103738" x="3114675" y="4757738"/>
          <p14:tracePt t="103754" x="3141663" y="4757738"/>
          <p14:tracePt t="103755" x="3151188" y="4757738"/>
          <p14:tracePt t="103771" x="3160713" y="4757738"/>
          <p14:tracePt t="103772" x="3170238" y="4757738"/>
          <p14:tracePt t="103809" x="3178175" y="4757738"/>
          <p14:tracePt t="103954" x="3151188" y="4757738"/>
          <p14:tracePt t="103958" x="3105150" y="4757738"/>
          <p14:tracePt t="103971" x="3051175" y="4757738"/>
          <p14:tracePt t="103974" x="2995613" y="4757738"/>
          <p14:tracePt t="103988" x="2959100" y="4757738"/>
          <p14:tracePt t="103990" x="2905125" y="4757738"/>
          <p14:tracePt t="104004" x="2849563" y="4757738"/>
          <p14:tracePt t="104021" x="2795588" y="4757738"/>
          <p14:tracePt t="104022" x="2695575" y="4757738"/>
          <p14:tracePt t="104037" x="2657475" y="4757738"/>
          <p14:tracePt t="104039" x="2649538" y="4757738"/>
          <p14:tracePt t="104054" x="2640013" y="4757738"/>
          <p14:tracePt t="104071" x="2630488" y="4757738"/>
          <p14:tracePt t="104088" x="2620963" y="4757738"/>
          <p14:tracePt t="104104" x="2613025" y="4757738"/>
          <p14:tracePt t="110537" x="2640013" y="4757738"/>
          <p14:tracePt t="110541" x="2649538" y="4757738"/>
          <p14:tracePt t="110554" x="2686050" y="4767263"/>
          <p14:tracePt t="110557" x="2695575" y="4767263"/>
          <p14:tracePt t="110571" x="2749550" y="4784725"/>
          <p14:tracePt t="110573" x="2832100" y="4811713"/>
          <p14:tracePt t="110588" x="2905125" y="4821238"/>
          <p14:tracePt t="110590" x="2987675" y="4840288"/>
          <p14:tracePt t="110604" x="3068638" y="4848225"/>
          <p14:tracePt t="110607" x="3141663" y="4867275"/>
          <p14:tracePt t="110621" x="3224213" y="4876800"/>
          <p14:tracePt t="110623" x="3297238" y="4884738"/>
          <p14:tracePt t="110638" x="3362325" y="4884738"/>
          <p14:tracePt t="110641" x="3416300" y="4903788"/>
          <p14:tracePt t="110654" x="3435350" y="4903788"/>
          <p14:tracePt t="110657" x="3443288" y="4903788"/>
          <p14:tracePt t="110905" x="3443288" y="4913313"/>
          <p14:tracePt t="110909" x="3435350" y="4913313"/>
          <p14:tracePt t="110921" x="3406775" y="4930775"/>
          <p14:tracePt t="110938" x="3406775" y="4940300"/>
          <p14:tracePt t="110938" x="3398838" y="4940300"/>
          <p14:tracePt t="110954" x="3398838" y="4959350"/>
          <p14:tracePt t="111465" x="3398838" y="4967288"/>
          <p14:tracePt t="111481" x="3398838" y="4959350"/>
          <p14:tracePt t="111488" x="3416300" y="4959350"/>
          <p14:tracePt t="111504" x="3416300" y="4949825"/>
          <p14:tracePt t="111505" x="3406775" y="4930775"/>
          <p14:tracePt t="111521" x="3406775" y="4922838"/>
          <p14:tracePt t="111522" x="3389313" y="4903788"/>
          <p14:tracePt t="111545" x="3379788" y="4884738"/>
          <p14:tracePt t="111554" x="3379788" y="4876800"/>
          <p14:tracePt t="112043" x="3389313" y="4876800"/>
          <p14:tracePt t="112047" x="3398838" y="4876800"/>
          <p14:tracePt t="112059" x="3416300" y="4876800"/>
          <p14:tracePt t="112071" x="3452813" y="4894263"/>
          <p14:tracePt t="112088" x="3489325" y="4894263"/>
          <p14:tracePt t="112089" x="3544888" y="4894263"/>
          <p14:tracePt t="112104" x="3581400" y="4894263"/>
          <p14:tracePt t="112107" x="3735388" y="4857750"/>
          <p14:tracePt t="112111" x="3863975" y="4830763"/>
          <p14:tracePt t="112137" x="4019550" y="4803775"/>
          <p14:tracePt t="112138" x="4175125" y="4767263"/>
          <p14:tracePt t="112140" x="4321175" y="4738688"/>
          <p14:tracePt t="112143" x="4457700" y="4711700"/>
          <p14:tracePt t="112157" x="4613275" y="4675188"/>
          <p14:tracePt t="112171" x="4740275" y="4629150"/>
          <p14:tracePt t="112173" x="4859338" y="4575175"/>
          <p14:tracePt t="112188" x="4968875" y="4502150"/>
          <p14:tracePt t="112190" x="5051425" y="4429125"/>
          <p14:tracePt t="112204" x="5124450" y="4329113"/>
          <p14:tracePt t="112205" x="5187950" y="4173538"/>
          <p14:tracePt t="112208" x="5216525" y="4017963"/>
          <p14:tracePt t="112221" x="5233988" y="3852863"/>
          <p14:tracePt t="112223" x="5224463" y="3679825"/>
          <p14:tracePt t="112238" x="5180013" y="3506788"/>
          <p14:tracePt t="112240" x="5114925" y="3341688"/>
          <p14:tracePt t="112254" x="5041900" y="3168650"/>
          <p14:tracePt t="112257" x="4960938" y="2995613"/>
          <p14:tracePt t="112271" x="4841875" y="2813050"/>
          <p14:tracePt t="112273" x="4732338" y="2667000"/>
          <p14:tracePt t="112288" x="4630738" y="2528888"/>
          <p14:tracePt t="112290" x="4521200" y="2392363"/>
          <p14:tracePt t="112304" x="4411663" y="2265363"/>
          <p14:tracePt t="112307" x="4321175" y="2146300"/>
          <p14:tracePt t="112321" x="4229100" y="2036763"/>
          <p14:tracePt t="112323" x="4156075" y="1973263"/>
          <p14:tracePt t="112338" x="4092575" y="1898650"/>
          <p14:tracePt t="112340" x="4037013" y="1835150"/>
          <p14:tracePt t="112354" x="3963988" y="1762125"/>
          <p14:tracePt t="112357" x="3900488" y="1708150"/>
          <p14:tracePt t="112371" x="3817938" y="1652588"/>
          <p14:tracePt t="112373" x="3773488" y="1616075"/>
          <p14:tracePt t="112388" x="3698875" y="1579563"/>
          <p14:tracePt t="112390" x="3635375" y="1543050"/>
          <p14:tracePt t="112404" x="3571875" y="1497013"/>
          <p14:tracePt t="112407" x="3489325" y="1460500"/>
          <p14:tracePt t="112421" x="3425825" y="1416050"/>
          <p14:tracePt t="112423" x="3370263" y="1379538"/>
          <p14:tracePt t="112438" x="3325813" y="1360488"/>
          <p14:tracePt t="112440" x="3279775" y="1333500"/>
          <p14:tracePt t="112454" x="3252788" y="1314450"/>
          <p14:tracePt t="112457" x="3233738" y="1306513"/>
          <p14:tracePt t="112471" x="3214688" y="1296988"/>
          <p14:tracePt t="112473" x="3206750" y="1296988"/>
          <p14:tracePt t="112488" x="3197225" y="1287463"/>
          <p14:tracePt t="112490" x="3187700" y="1287463"/>
          <p14:tracePt t="112523" x="3178175" y="1277938"/>
          <p14:tracePt t="112539" x="3178175" y="1260475"/>
          <p14:tracePt t="112555" x="3178175" y="1241425"/>
          <p14:tracePt t="112571" x="3178175" y="1233488"/>
          <p14:tracePt t="112572" x="3187700" y="1223963"/>
          <p14:tracePt t="112587" x="3206750" y="1204913"/>
          <p14:tracePt t="112604" x="3224213" y="1196975"/>
          <p14:tracePt t="112605" x="3243263" y="1187450"/>
          <p14:tracePt t="112608" x="3270250" y="1187450"/>
          <p14:tracePt t="112621" x="3306763" y="1177925"/>
          <p14:tracePt t="112623" x="3343275" y="1177925"/>
          <p14:tracePt t="112638" x="3379788" y="1177925"/>
          <p14:tracePt t="112640" x="3435350" y="1160463"/>
          <p14:tracePt t="112654" x="3462338" y="1160463"/>
          <p14:tracePt t="112657" x="3516313" y="1160463"/>
          <p14:tracePt t="112671" x="3581400" y="1160463"/>
          <p14:tracePt t="112674" x="3608388" y="1160463"/>
          <p14:tracePt t="112688" x="3635375" y="1160463"/>
          <p14:tracePt t="112690" x="3690938" y="1160463"/>
          <p14:tracePt t="112704" x="3735388" y="1160463"/>
          <p14:tracePt t="112707" x="3781425" y="1160463"/>
          <p14:tracePt t="112721" x="3836988" y="1160463"/>
          <p14:tracePt t="112723" x="3890963" y="1168400"/>
          <p14:tracePt t="112738" x="3937000" y="1168400"/>
          <p14:tracePt t="112740" x="3983038" y="1168400"/>
          <p14:tracePt t="112754" x="4019550" y="1168400"/>
          <p14:tracePt t="112757" x="4056063" y="1177925"/>
          <p14:tracePt t="112771" x="4083050" y="1177925"/>
          <p14:tracePt t="112773" x="4102100" y="1177925"/>
          <p14:tracePt t="112788" x="4119563" y="1177925"/>
          <p14:tracePt t="112790" x="4156075" y="1177925"/>
          <p14:tracePt t="112804" x="4165600" y="1177925"/>
          <p14:tracePt t="112807" x="4202113" y="1177925"/>
          <p14:tracePt t="112821" x="4238625" y="1177925"/>
          <p14:tracePt t="112823" x="4275138" y="1177925"/>
          <p14:tracePt t="112838" x="4292600" y="1177925"/>
          <p14:tracePt t="112840" x="4321175" y="1177925"/>
          <p14:tracePt t="112854" x="4367213" y="1177925"/>
          <p14:tracePt t="112857" x="4421188" y="1177925"/>
          <p14:tracePt t="112871" x="4467225" y="1177925"/>
          <p14:tracePt t="112873" x="4494213" y="1177925"/>
          <p14:tracePt t="112888" x="4549775" y="1187450"/>
          <p14:tracePt t="112890" x="4630738" y="1204913"/>
          <p14:tracePt t="112904" x="4703763" y="1204913"/>
          <p14:tracePt t="112905" x="4805363" y="1214438"/>
          <p14:tracePt t="112907" x="4895850" y="1233488"/>
          <p14:tracePt t="112921" x="4978400" y="1241425"/>
          <p14:tracePt t="112924" x="5041900" y="1250950"/>
          <p14:tracePt t="112938" x="5078413" y="1250950"/>
          <p14:tracePt t="112940" x="5097463" y="1260475"/>
          <p14:tracePt t="112958" x="5106988" y="1260475"/>
          <p14:tracePt t="113163" x="5114925" y="1260475"/>
          <p14:tracePt t="113179" x="5133975" y="1260475"/>
          <p14:tracePt t="113183" x="5151438" y="1260475"/>
          <p14:tracePt t="113195" x="5197475" y="1260475"/>
          <p14:tracePt t="113204" x="5233988" y="1260475"/>
          <p14:tracePt t="113221" x="5289550" y="1260475"/>
          <p14:tracePt t="113222" x="5326063" y="1260475"/>
          <p14:tracePt t="113238" x="5362575" y="1260475"/>
          <p14:tracePt t="113238" x="5435600" y="1260475"/>
          <p14:tracePt t="113254" x="5526088" y="1260475"/>
          <p14:tracePt t="113255" x="5645150" y="1260475"/>
          <p14:tracePt t="113271" x="5754688" y="1260475"/>
          <p14:tracePt t="113272" x="5864225" y="1260475"/>
          <p14:tracePt t="113288" x="5965825" y="1260475"/>
          <p14:tracePt t="113288" x="6056313" y="1260475"/>
          <p14:tracePt t="113304" x="6148388" y="1260475"/>
          <p14:tracePt t="113305" x="6248400" y="1260475"/>
          <p14:tracePt t="113321" x="6338888" y="1260475"/>
          <p14:tracePt t="113322" x="6430963" y="1260475"/>
          <p14:tracePt t="113338" x="6513513" y="1260475"/>
          <p14:tracePt t="113338" x="6586538" y="1260475"/>
          <p14:tracePt t="113341" x="6659563" y="1260475"/>
          <p14:tracePt t="113354" x="6742113" y="1260475"/>
          <p14:tracePt t="113371" x="6815138" y="1260475"/>
          <p14:tracePt t="113371" x="6869113" y="1260475"/>
          <p14:tracePt t="113374" x="6915150" y="1260475"/>
          <p14:tracePt t="113388" x="6951663" y="1260475"/>
          <p14:tracePt t="113390" x="6997700" y="1260475"/>
          <p14:tracePt t="113404" x="7043738" y="1260475"/>
          <p14:tracePt t="113407" x="7080250" y="1260475"/>
          <p14:tracePt t="113421" x="7124700" y="1260475"/>
          <p14:tracePt t="113423" x="7161213" y="1260475"/>
          <p14:tracePt t="113438" x="7197725" y="1260475"/>
          <p14:tracePt t="113440" x="7226300" y="1260475"/>
          <p14:tracePt t="113454" x="7270750" y="1260475"/>
          <p14:tracePt t="113455" x="7299325" y="1277938"/>
          <p14:tracePt t="113457" x="7335838" y="1277938"/>
          <p14:tracePt t="113471" x="7372350" y="1277938"/>
          <p14:tracePt t="113473" x="7389813" y="1277938"/>
          <p14:tracePt t="113487" x="7408863" y="1277938"/>
          <p14:tracePt t="113490" x="7416800" y="1277938"/>
          <p14:tracePt t="113504" x="7426325" y="1277938"/>
          <p14:tracePt t="113507" x="7435850" y="1277938"/>
          <p14:tracePt t="113521" x="7445375" y="1277938"/>
          <p14:tracePt t="113523" x="7453313" y="1277938"/>
          <p14:tracePt t="113538" x="7462838" y="1277938"/>
          <p14:tracePt t="113540" x="7489825" y="1277938"/>
          <p14:tracePt t="113554" x="7518400" y="1277938"/>
          <p14:tracePt t="113557" x="7545388" y="1277938"/>
          <p14:tracePt t="113571" x="7591425" y="1277938"/>
          <p14:tracePt t="113573" x="7637463" y="1277938"/>
          <p14:tracePt t="113587" x="7673975" y="1277938"/>
          <p14:tracePt t="113590" x="7718425" y="1277938"/>
          <p14:tracePt t="113604" x="7754938" y="1277938"/>
          <p14:tracePt t="113607" x="7800975" y="1277938"/>
          <p14:tracePt t="113621" x="7827963" y="1277938"/>
          <p14:tracePt t="113623" x="7847013" y="1277938"/>
          <p14:tracePt t="113638" x="7856538" y="1277938"/>
          <p14:tracePt t="113640" x="7864475" y="1277938"/>
          <p14:tracePt t="114389" x="7874000" y="1277938"/>
          <p14:tracePt t="114405" x="7900988" y="1277938"/>
          <p14:tracePt t="114409" x="7920038" y="1277938"/>
          <p14:tracePt t="114421" x="7974013" y="1296988"/>
          <p14:tracePt t="114438" x="8039100" y="1306513"/>
          <p14:tracePt t="114438" x="8085138" y="1314450"/>
          <p14:tracePt t="114441" x="8121650" y="1323975"/>
          <p14:tracePt t="114454" x="8185150" y="1350963"/>
          <p14:tracePt t="114457" x="8231188" y="1379538"/>
          <p14:tracePt t="114471" x="8285163" y="1416050"/>
          <p14:tracePt t="114473" x="8312150" y="1443038"/>
          <p14:tracePt t="114488" x="8367713" y="1497013"/>
          <p14:tracePt t="114490" x="8413750" y="1533525"/>
          <p14:tracePt t="114504" x="8467725" y="1579563"/>
          <p14:tracePt t="114507" x="8513763" y="1635125"/>
          <p14:tracePt t="114521" x="8540750" y="1698625"/>
          <p14:tracePt t="114523" x="8577263" y="1762125"/>
          <p14:tracePt t="114538" x="8604250" y="1825625"/>
          <p14:tracePt t="114540" x="8613775" y="1854200"/>
          <p14:tracePt t="114554" x="8623300" y="1898650"/>
          <p14:tracePt t="114557" x="8642350" y="1963738"/>
          <p14:tracePt t="114571" x="8650288" y="2017713"/>
          <p14:tracePt t="114573" x="8650288" y="2100263"/>
          <p14:tracePt t="114588" x="8650288" y="2173288"/>
          <p14:tracePt t="114590" x="8650288" y="2246313"/>
          <p14:tracePt t="114604" x="8650288" y="2309813"/>
          <p14:tracePt t="114607" x="8650288" y="2382838"/>
          <p14:tracePt t="114621" x="8650288" y="2455863"/>
          <p14:tracePt t="114623" x="8650288" y="2520950"/>
          <p14:tracePt t="114637" x="8650288" y="2593975"/>
          <p14:tracePt t="114640" x="8623300" y="2674938"/>
          <p14:tracePt t="114654" x="8596313" y="2740025"/>
          <p14:tracePt t="114657" x="8550275" y="2820988"/>
          <p14:tracePt t="114671" x="8513763" y="2903538"/>
          <p14:tracePt t="114673" x="8467725" y="2986088"/>
          <p14:tracePt t="114687" x="8413750" y="3078163"/>
          <p14:tracePt t="114690" x="8340725" y="3178175"/>
          <p14:tracePt t="114704" x="8267700" y="3260725"/>
          <p14:tracePt t="114707" x="8185150" y="3351213"/>
          <p14:tracePt t="114721" x="8093075" y="3424238"/>
          <p14:tracePt t="114723" x="8010525" y="3497263"/>
          <p14:tracePt t="114738" x="7929563" y="3552825"/>
          <p14:tracePt t="114740" x="7837488" y="3606800"/>
          <p14:tracePt t="114754" x="7754938" y="3662363"/>
          <p14:tracePt t="114757" x="7673975" y="3706813"/>
          <p14:tracePt t="114771" x="7572375" y="3743325"/>
          <p14:tracePt t="114773" x="7489825" y="3789363"/>
          <p14:tracePt t="114788" x="7408863" y="3825875"/>
          <p14:tracePt t="114790" x="7326313" y="3871913"/>
          <p14:tracePt t="114804" x="7243763" y="3908425"/>
          <p14:tracePt t="114805" x="7143750" y="3954463"/>
          <p14:tracePt t="114807" x="7061200" y="3981450"/>
          <p14:tracePt t="114821" x="6961188" y="4008438"/>
          <p14:tracePt t="114823" x="6859588" y="4054475"/>
          <p14:tracePt t="114838" x="6742113" y="4081463"/>
          <p14:tracePt t="114840" x="6632575" y="4110038"/>
          <p14:tracePt t="114854" x="6513513" y="4137025"/>
          <p14:tracePt t="114857" x="6394450" y="4173538"/>
          <p14:tracePt t="114871" x="6284913" y="4200525"/>
          <p14:tracePt t="114873" x="6165850" y="4227513"/>
          <p14:tracePt t="114888" x="6046788" y="4256088"/>
          <p14:tracePt t="114890" x="5946775" y="4283075"/>
          <p14:tracePt t="114904" x="5854700" y="4310063"/>
          <p14:tracePt t="114905" x="5754688" y="4337050"/>
          <p14:tracePt t="114907" x="5672138" y="4356100"/>
          <p14:tracePt t="114921" x="5581650" y="4365625"/>
          <p14:tracePt t="114923" x="5499100" y="4383088"/>
          <p14:tracePt t="114937" x="5399088" y="4392613"/>
          <p14:tracePt t="114940" x="5307013" y="4410075"/>
          <p14:tracePt t="114958" x="5114925" y="4438650"/>
          <p14:tracePt t="114971" x="4997450" y="4438650"/>
          <p14:tracePt t="114974" x="4887913" y="4446588"/>
          <p14:tracePt t="114988" x="4768850" y="4446588"/>
          <p14:tracePt t="114990" x="4676775" y="4446588"/>
          <p14:tracePt t="115004" x="4586288" y="4465638"/>
          <p14:tracePt t="115007" x="4484688" y="4465638"/>
          <p14:tracePt t="115021" x="4394200" y="4475163"/>
          <p14:tracePt t="115023" x="4292600" y="4475163"/>
          <p14:tracePt t="115037" x="4202113" y="4475163"/>
          <p14:tracePt t="115040" x="4092575" y="4475163"/>
          <p14:tracePt t="115054" x="3992563" y="4475163"/>
          <p14:tracePt t="115057" x="3883025" y="4475163"/>
          <p14:tracePt t="115071" x="3790950" y="4475163"/>
          <p14:tracePt t="115073" x="3708400" y="4475163"/>
          <p14:tracePt t="115087" x="3617913" y="4475163"/>
          <p14:tracePt t="115090" x="3544888" y="4475163"/>
          <p14:tracePt t="115104" x="3479800" y="4475163"/>
          <p14:tracePt t="115107" x="3443288" y="4475163"/>
          <p14:tracePt t="115121" x="3406775" y="4475163"/>
          <p14:tracePt t="115137" x="3398838" y="4475163"/>
          <p14:tracePt t="115159" x="3389313" y="4475163"/>
          <p14:tracePt t="115175" x="3379788" y="4475163"/>
          <p14:tracePt t="115187" x="3370263" y="4475163"/>
          <p14:tracePt t="115204" x="3362325" y="4475163"/>
          <p14:tracePt t="115205" x="3352800" y="4475163"/>
          <p14:tracePt t="115239" x="3343275" y="4475163"/>
          <p14:tracePt t="115271" x="3333750" y="4475163"/>
          <p14:tracePt t="131156" x="3333750" y="4483100"/>
          <p14:tracePt t="131172" x="3333750" y="4502150"/>
          <p14:tracePt t="131176" x="3333750" y="4511675"/>
          <p14:tracePt t="131188" x="3333750" y="4529138"/>
          <p14:tracePt t="131203" x="3333750" y="4538663"/>
          <p14:tracePt t="131219" x="3333750" y="4556125"/>
          <p14:tracePt t="131237" x="3333750" y="4565650"/>
          <p14:tracePt t="131254" x="3333750" y="4575175"/>
          <p14:tracePt t="131255" x="3333750" y="4584700"/>
          <p14:tracePt t="131270" x="3333750" y="4592638"/>
          <p14:tracePt t="131273" x="3333750" y="4611688"/>
          <p14:tracePt t="131287" x="3343275" y="4629150"/>
          <p14:tracePt t="131290" x="3343275" y="4638675"/>
          <p14:tracePt t="131304" x="3343275" y="4648200"/>
          <p14:tracePt t="131307" x="3343275" y="4657725"/>
          <p14:tracePt t="131321" x="3352800" y="4665663"/>
          <p14:tracePt t="131323" x="3352800" y="4684713"/>
          <p14:tracePt t="131337" x="3362325" y="4711700"/>
          <p14:tracePt t="131340" x="3370263" y="4738688"/>
          <p14:tracePt t="131354" x="3370263" y="4757738"/>
          <p14:tracePt t="131356" x="3379788" y="4775200"/>
          <p14:tracePt t="131371" x="3398838" y="4803775"/>
          <p14:tracePt t="131373" x="3406775" y="4840288"/>
          <p14:tracePt t="131387" x="3406775" y="4857750"/>
          <p14:tracePt t="131390" x="3416300" y="4876800"/>
          <p14:tracePt t="131404" x="3435350" y="4922838"/>
          <p14:tracePt t="131406" x="3443288" y="4949825"/>
          <p14:tracePt t="131421" x="3452813" y="4967288"/>
          <p14:tracePt t="131423" x="3471863" y="4995863"/>
          <p14:tracePt t="131437" x="3479800" y="5032375"/>
          <p14:tracePt t="131440" x="3489325" y="5059363"/>
          <p14:tracePt t="131454" x="3516313" y="5095875"/>
          <p14:tracePt t="131456" x="3525838" y="5113338"/>
          <p14:tracePt t="131471" x="3544888" y="5141913"/>
          <p14:tracePt t="131473" x="3552825" y="5178425"/>
          <p14:tracePt t="131487" x="3562350" y="5195888"/>
          <p14:tracePt t="131490" x="3581400" y="5222875"/>
          <p14:tracePt t="131504" x="3589338" y="5241925"/>
          <p14:tracePt t="131506" x="3617913" y="5278438"/>
          <p14:tracePt t="131521" x="3625850" y="5295900"/>
          <p14:tracePt t="131523" x="3644900" y="5314950"/>
          <p14:tracePt t="131537" x="3662363" y="5341938"/>
          <p14:tracePt t="131540" x="3681413" y="5368925"/>
          <p14:tracePt t="131540" x="3690938" y="5368925"/>
          <p14:tracePt t="131554" x="3717925" y="5387975"/>
          <p14:tracePt t="131557" x="3735388" y="5405438"/>
          <p14:tracePt t="131571" x="3744913" y="5405438"/>
          <p14:tracePt t="131573" x="3754438" y="5414963"/>
          <p14:tracePt t="131590" x="3773488" y="5424488"/>
          <p14:tracePt t="131604" x="3781425" y="5424488"/>
          <p14:tracePt t="131607" x="3800475" y="5434013"/>
          <p14:tracePt t="131621" x="3810000" y="5434013"/>
          <p14:tracePt t="131623" x="3827463" y="5441950"/>
          <p14:tracePt t="131637" x="3836988" y="5441950"/>
          <p14:tracePt t="131640" x="3846513" y="5451475"/>
          <p14:tracePt t="131654" x="3854450" y="5461000"/>
          <p14:tracePt t="131671" x="3873500" y="5461000"/>
          <p14:tracePt t="131673" x="3883025" y="5470525"/>
          <p14:tracePt t="131687" x="3900488" y="5470525"/>
          <p14:tracePt t="131704" x="3919538" y="5478463"/>
          <p14:tracePt t="131721" x="3963988" y="5487988"/>
          <p14:tracePt t="131723" x="4029075" y="5487988"/>
          <p14:tracePt t="131737" x="4073525" y="5497513"/>
          <p14:tracePt t="131739" x="4102100" y="5497513"/>
          <p14:tracePt t="131754" x="4138613" y="5497513"/>
          <p14:tracePt t="131755" x="4183063" y="5497513"/>
          <p14:tracePt t="131771" x="4229100" y="5497513"/>
          <p14:tracePt t="131771" x="4284663" y="5507038"/>
          <p14:tracePt t="131787" x="4330700" y="5507038"/>
          <p14:tracePt t="131788" x="4384675" y="5507038"/>
          <p14:tracePt t="131804" x="4421188" y="5507038"/>
          <p14:tracePt t="131805" x="4457700" y="5507038"/>
          <p14:tracePt t="131821" x="4476750" y="5514975"/>
          <p14:tracePt t="131821" x="4513263" y="5514975"/>
          <p14:tracePt t="131837" x="4549775" y="5514975"/>
          <p14:tracePt t="131838" x="4557713" y="5514975"/>
          <p14:tracePt t="131854" x="4576763" y="5514975"/>
          <p14:tracePt t="131855" x="4594225" y="5514975"/>
          <p14:tracePt t="131871" x="4603750" y="5514975"/>
          <p14:tracePt t="131871" x="4613275" y="5514975"/>
          <p14:tracePt t="131887" x="4622800" y="5514975"/>
          <p14:tracePt t="131888" x="4640263" y="5514975"/>
          <p14:tracePt t="131904" x="4659313" y="5507038"/>
          <p14:tracePt t="131905" x="4676775" y="5497513"/>
          <p14:tracePt t="131921" x="4713288" y="5478463"/>
          <p14:tracePt t="131921" x="4713288" y="5470525"/>
          <p14:tracePt t="131937" x="4732338" y="5451475"/>
          <p14:tracePt t="131938" x="4740275" y="5441950"/>
          <p14:tracePt t="131954" x="4759325" y="5434013"/>
          <p14:tracePt t="131955" x="4776788" y="5414963"/>
          <p14:tracePt t="131971" x="4786313" y="5405438"/>
          <p14:tracePt t="131971" x="4795838" y="5397500"/>
          <p14:tracePt t="131988" x="4805363" y="5397500"/>
          <p14:tracePt t="131991" x="4813300" y="5387975"/>
          <p14:tracePt t="132004" x="4822825" y="5378450"/>
          <p14:tracePt t="132007" x="4832350" y="5368925"/>
          <p14:tracePt t="132023" x="4841875" y="5360988"/>
          <p14:tracePt t="132037" x="4841875" y="5351463"/>
          <p14:tracePt t="132040" x="4851400" y="5341938"/>
          <p14:tracePt t="132057" x="4859338" y="5324475"/>
          <p14:tracePt t="132071" x="4868863" y="5324475"/>
          <p14:tracePt t="132073" x="4868863" y="5305425"/>
          <p14:tracePt t="132087" x="4878388" y="5287963"/>
          <p14:tracePt t="132090" x="4887913" y="5251450"/>
          <p14:tracePt t="132104" x="4887913" y="5241925"/>
          <p14:tracePt t="132104" x="4887913" y="5232400"/>
          <p14:tracePt t="132107" x="4895850" y="5205413"/>
          <p14:tracePt t="132120" x="4895850" y="5186363"/>
          <p14:tracePt t="132123" x="4895850" y="5159375"/>
          <p14:tracePt t="132137" x="4895850" y="5141913"/>
          <p14:tracePt t="132140" x="4905375" y="5132388"/>
          <p14:tracePt t="132154" x="4905375" y="5113338"/>
          <p14:tracePt t="132157" x="4914900" y="5076825"/>
          <p14:tracePt t="132171" x="4914900" y="5068888"/>
          <p14:tracePt t="132173" x="4914900" y="5059363"/>
          <p14:tracePt t="132187" x="4914900" y="5040313"/>
          <p14:tracePt t="132190" x="4914900" y="5032375"/>
          <p14:tracePt t="132204" x="4914900" y="5022850"/>
          <p14:tracePt t="132220" x="4914900" y="5003800"/>
          <p14:tracePt t="132223" x="4914900" y="4995863"/>
          <p14:tracePt t="132237" x="4914900" y="4976813"/>
          <p14:tracePt t="132254" x="4914900" y="4967288"/>
          <p14:tracePt t="132254" x="4914900" y="4930775"/>
          <p14:tracePt t="132270" x="4914900" y="4922838"/>
          <p14:tracePt t="132271" x="4905375" y="4894263"/>
          <p14:tracePt t="132287" x="4895850" y="4876800"/>
          <p14:tracePt t="132288" x="4895850" y="4867275"/>
          <p14:tracePt t="132304" x="4887913" y="4857750"/>
          <p14:tracePt t="132321" x="4887913" y="4848225"/>
          <p14:tracePt t="132321" x="4878388" y="4840288"/>
          <p14:tracePt t="132337" x="4878388" y="4830763"/>
          <p14:tracePt t="132338" x="4868863" y="4821238"/>
          <p14:tracePt t="132354" x="4859338" y="4811713"/>
          <p14:tracePt t="132355" x="4851400" y="4803775"/>
          <p14:tracePt t="132371" x="4832350" y="4784725"/>
          <p14:tracePt t="132371" x="4822825" y="4775200"/>
          <p14:tracePt t="132387" x="4813300" y="4767263"/>
          <p14:tracePt t="132388" x="4805363" y="4767263"/>
          <p14:tracePt t="132391" x="4786313" y="4757738"/>
          <p14:tracePt t="132404" x="4768850" y="4748213"/>
          <p14:tracePt t="132407" x="4749800" y="4748213"/>
          <p14:tracePt t="132421" x="4713288" y="4730750"/>
          <p14:tracePt t="132423" x="4676775" y="4730750"/>
          <p14:tracePt t="132437" x="4649788" y="4730750"/>
          <p14:tracePt t="132440" x="4622800" y="4721225"/>
          <p14:tracePt t="132454" x="4594225" y="4721225"/>
          <p14:tracePt t="132457" x="4557713" y="4711700"/>
          <p14:tracePt t="132471" x="4540250" y="4711700"/>
          <p14:tracePt t="132473" x="4521200" y="4702175"/>
          <p14:tracePt t="132487" x="4503738" y="4702175"/>
          <p14:tracePt t="132490" x="4476750" y="4702175"/>
          <p14:tracePt t="132504" x="4440238" y="4694238"/>
          <p14:tracePt t="132507" x="4421188" y="4694238"/>
          <p14:tracePt t="132520" x="4403725" y="4694238"/>
          <p14:tracePt t="132523" x="4384675" y="4694238"/>
          <p14:tracePt t="132537" x="4367213" y="4694238"/>
          <p14:tracePt t="132540" x="4338638" y="4694238"/>
          <p14:tracePt t="132554" x="4321175" y="4694238"/>
          <p14:tracePt t="132557" x="4284663" y="4694238"/>
          <p14:tracePt t="132571" x="4265613" y="4694238"/>
          <p14:tracePt t="132573" x="4238625" y="4694238"/>
          <p14:tracePt t="132587" x="4219575" y="4694238"/>
          <p14:tracePt t="132590" x="4192588" y="4694238"/>
          <p14:tracePt t="132604" x="4175125" y="4694238"/>
          <p14:tracePt t="132606" x="4156075" y="4694238"/>
          <p14:tracePt t="132620" x="4138613" y="4694238"/>
          <p14:tracePt t="132623" x="4119563" y="4694238"/>
          <p14:tracePt t="132637" x="4102100" y="4694238"/>
          <p14:tracePt t="132640" x="4092575" y="4694238"/>
          <p14:tracePt t="132654" x="4073525" y="4694238"/>
          <p14:tracePt t="132656" x="4056063" y="4694238"/>
          <p14:tracePt t="132671" x="4046538" y="4694238"/>
          <p14:tracePt t="132673" x="4037013" y="4694238"/>
          <p14:tracePt t="132687" x="4019550" y="4694238"/>
          <p14:tracePt t="132690" x="4000500" y="4694238"/>
          <p14:tracePt t="132704" x="3983038" y="4694238"/>
          <p14:tracePt t="132706" x="3946525" y="4694238"/>
          <p14:tracePt t="132720" x="3927475" y="4694238"/>
          <p14:tracePt t="132737" x="3900488" y="4694238"/>
          <p14:tracePt t="132740" x="3890963" y="4694238"/>
          <p14:tracePt t="132754" x="3873500" y="4694238"/>
          <p14:tracePt t="132756" x="3863975" y="4694238"/>
          <p14:tracePt t="132771" x="3854450" y="4694238"/>
          <p14:tracePt t="132773" x="3846513" y="4694238"/>
          <p14:tracePt t="132787" x="3836988" y="4694238"/>
          <p14:tracePt t="132804" x="3827463" y="4694238"/>
          <p14:tracePt t="132821" x="3827463" y="4702175"/>
          <p14:tracePt t="132839" x="3817938" y="4702175"/>
          <p14:tracePt t="132855" x="3810000" y="4711700"/>
          <p14:tracePt t="132887" x="3800475" y="4721225"/>
          <p14:tracePt t="132903" x="3790950" y="4738688"/>
          <p14:tracePt t="132907" x="3781425" y="4738688"/>
          <p14:tracePt t="132921" x="3781425" y="4748213"/>
          <p14:tracePt t="132937" x="3763963" y="4767263"/>
          <p14:tracePt t="132939" x="3754438" y="4775200"/>
          <p14:tracePt t="132954" x="3744913" y="4784725"/>
          <p14:tracePt t="132955" x="3744913" y="4794250"/>
          <p14:tracePt t="132972" x="3735388" y="4821238"/>
          <p14:tracePt t="132988" x="3735388" y="4830763"/>
          <p14:tracePt t="132989" x="3727450" y="4840288"/>
          <p14:tracePt t="133004" x="3727450" y="4848225"/>
          <p14:tracePt t="133005" x="3727450" y="4857750"/>
          <p14:tracePt t="133020" x="3727450" y="4876800"/>
          <p14:tracePt t="133021" x="3727450" y="4884738"/>
          <p14:tracePt t="133037" x="3727450" y="4894263"/>
          <p14:tracePt t="133038" x="3727450" y="4913313"/>
          <p14:tracePt t="133054" x="3698875" y="4930775"/>
          <p14:tracePt t="133055" x="3698875" y="4940300"/>
          <p14:tracePt t="133070" x="3698875" y="4959350"/>
          <p14:tracePt t="133087" x="3690938" y="4976813"/>
          <p14:tracePt t="133088" x="3690938" y="4986338"/>
          <p14:tracePt t="133104" x="3690938" y="5003800"/>
          <p14:tracePt t="133105" x="3690938" y="5022850"/>
          <p14:tracePt t="133121" x="3690938" y="5040313"/>
          <p14:tracePt t="133121" x="3681413" y="5049838"/>
          <p14:tracePt t="133137" x="3681413" y="5059363"/>
          <p14:tracePt t="133138" x="3681413" y="5076825"/>
          <p14:tracePt t="133154" x="3681413" y="5086350"/>
          <p14:tracePt t="133155" x="3671888" y="5095875"/>
          <p14:tracePt t="133171" x="3671888" y="5105400"/>
          <p14:tracePt t="133187" x="3671888" y="5113338"/>
          <p14:tracePt t="133188" x="3671888" y="5132388"/>
          <p14:tracePt t="133191" x="3671888" y="5141913"/>
          <p14:tracePt t="133204" x="3671888" y="5149850"/>
          <p14:tracePt t="133220" x="3671888" y="5159375"/>
          <p14:tracePt t="133223" x="3671888" y="5168900"/>
          <p14:tracePt t="133237" x="3671888" y="5178425"/>
          <p14:tracePt t="133254" x="3671888" y="5186363"/>
          <p14:tracePt t="133270" x="3671888" y="5205413"/>
          <p14:tracePt t="133271" x="3671888" y="5214938"/>
          <p14:tracePt t="133274" x="3671888" y="5222875"/>
          <p14:tracePt t="133287" x="3671888" y="5232400"/>
          <p14:tracePt t="133307" x="3671888" y="5241925"/>
          <p14:tracePt t="133321" x="3671888" y="5251450"/>
          <p14:tracePt t="133337" x="3671888" y="5259388"/>
          <p14:tracePt t="133338" x="3671888" y="5268913"/>
          <p14:tracePt t="133354" x="3671888" y="5278438"/>
          <p14:tracePt t="133357" x="3681413" y="5287963"/>
          <p14:tracePt t="133370" x="3690938" y="5305425"/>
          <p14:tracePt t="133387" x="3698875" y="5314950"/>
          <p14:tracePt t="133404" x="3708400" y="5324475"/>
          <p14:tracePt t="133407" x="3727450" y="5341938"/>
          <p14:tracePt t="133421" x="3735388" y="5351463"/>
          <p14:tracePt t="133423" x="3744913" y="5360988"/>
          <p14:tracePt t="133437" x="3754438" y="5368925"/>
          <p14:tracePt t="133440" x="3763963" y="5378450"/>
          <p14:tracePt t="133454" x="3763963" y="5387975"/>
          <p14:tracePt t="133456" x="3773488" y="5387975"/>
          <p14:tracePt t="133471" x="3790950" y="5405438"/>
          <p14:tracePt t="133473" x="3800475" y="5414963"/>
          <p14:tracePt t="133487" x="3810000" y="5424488"/>
          <p14:tracePt t="133490" x="3827463" y="5434013"/>
          <p14:tracePt t="133504" x="3836988" y="5434013"/>
          <p14:tracePt t="133506" x="3846513" y="5441950"/>
          <p14:tracePt t="133521" x="3873500" y="5451475"/>
          <p14:tracePt t="133523" x="3890963" y="5451475"/>
          <p14:tracePt t="133537" x="3910013" y="5451475"/>
          <p14:tracePt t="133540" x="3927475" y="5461000"/>
          <p14:tracePt t="133554" x="3946525" y="5461000"/>
          <p14:tracePt t="133556" x="3973513" y="5470525"/>
          <p14:tracePt t="133571" x="4000500" y="5478463"/>
          <p14:tracePt t="133573" x="4037013" y="5478463"/>
          <p14:tracePt t="133587" x="4065588" y="5478463"/>
          <p14:tracePt t="133590" x="4110038" y="5478463"/>
          <p14:tracePt t="133604" x="4129088" y="5478463"/>
          <p14:tracePt t="133606" x="4165600" y="5478463"/>
          <p14:tracePt t="133620" x="4211638" y="5478463"/>
          <p14:tracePt t="133623" x="4229100" y="5478463"/>
          <p14:tracePt t="133637" x="4265613" y="5478463"/>
          <p14:tracePt t="133640" x="4284663" y="5478463"/>
          <p14:tracePt t="133654" x="4321175" y="5478463"/>
          <p14:tracePt t="133654" x="4330700" y="5478463"/>
          <p14:tracePt t="133657" x="4367213" y="5478463"/>
          <p14:tracePt t="133670" x="4375150" y="5478463"/>
          <p14:tracePt t="133673" x="4384675" y="5478463"/>
          <p14:tracePt t="133687" x="4421188" y="5478463"/>
          <p14:tracePt t="133690" x="4440238" y="5478463"/>
          <p14:tracePt t="133704" x="4457700" y="5478463"/>
          <p14:tracePt t="133707" x="4476750" y="5478463"/>
          <p14:tracePt t="133721" x="4494213" y="5478463"/>
          <p14:tracePt t="133723" x="4513263" y="5478463"/>
          <p14:tracePt t="133737" x="4540250" y="5478463"/>
          <p14:tracePt t="133738" x="4567238" y="5478463"/>
          <p14:tracePt t="133741" x="4586288" y="5478463"/>
          <p14:tracePt t="133754" x="4613275" y="5478463"/>
          <p14:tracePt t="133770" x="4630738" y="5478463"/>
          <p14:tracePt t="133771" x="4667250" y="5478463"/>
          <p14:tracePt t="133774" x="4686300" y="5478463"/>
          <p14:tracePt t="133787" x="4713288" y="5478463"/>
          <p14:tracePt t="133790" x="4740275" y="5478463"/>
          <p14:tracePt t="133804" x="4759325" y="5478463"/>
          <p14:tracePt t="133807" x="4786313" y="5478463"/>
          <p14:tracePt t="133820" x="4805363" y="5478463"/>
          <p14:tracePt t="133823" x="4822825" y="5478463"/>
          <p14:tracePt t="133837" x="4832350" y="5478463"/>
          <p14:tracePt t="133839" x="4841875" y="5478463"/>
          <p14:tracePt t="133853" x="4859338" y="5478463"/>
          <p14:tracePt t="133856" x="4868863" y="5478463"/>
          <p14:tracePt t="133870" x="4878388" y="5478463"/>
          <p14:tracePt t="133887" x="4887913" y="5478463"/>
          <p14:tracePt t="133913" x="4895850" y="5470525"/>
          <p14:tracePt t="133929" x="4905375" y="5461000"/>
          <p14:tracePt t="133937" x="4914900" y="5461000"/>
          <p14:tracePt t="133954" x="4924425" y="5451475"/>
          <p14:tracePt t="133955" x="4932363" y="5441950"/>
          <p14:tracePt t="133971" x="4941888" y="5434013"/>
          <p14:tracePt t="133972" x="4951413" y="5424488"/>
          <p14:tracePt t="133988" x="4968875" y="5405438"/>
          <p14:tracePt t="133989" x="4978400" y="5397500"/>
          <p14:tracePt t="134004" x="4987925" y="5387975"/>
          <p14:tracePt t="134021" x="4987925" y="5378450"/>
          <p14:tracePt t="134021" x="4987925" y="5360988"/>
          <p14:tracePt t="134037" x="4987925" y="5351463"/>
          <p14:tracePt t="134038" x="4997450" y="5332413"/>
          <p14:tracePt t="134041" x="4997450" y="5324475"/>
          <p14:tracePt t="134054" x="5005388" y="5314950"/>
          <p14:tracePt t="134057" x="5005388" y="5295900"/>
          <p14:tracePt t="134070" x="5005388" y="5287963"/>
          <p14:tracePt t="134073" x="5005388" y="5278438"/>
          <p14:tracePt t="134087" x="5014913" y="5251450"/>
          <p14:tracePt t="134090" x="5014913" y="5241925"/>
          <p14:tracePt t="134104" x="5014913" y="5222875"/>
          <p14:tracePt t="134107" x="5024438" y="5195888"/>
          <p14:tracePt t="134121" x="5024438" y="5178425"/>
          <p14:tracePt t="134123" x="5024438" y="5168900"/>
          <p14:tracePt t="134137" x="5024438" y="5149850"/>
          <p14:tracePt t="134140" x="5033963" y="5122863"/>
          <p14:tracePt t="134154" x="5033963" y="5105400"/>
          <p14:tracePt t="134154" x="5033963" y="5095875"/>
          <p14:tracePt t="134157" x="5033963" y="5086350"/>
          <p14:tracePt t="134170" x="5033963" y="5068888"/>
          <p14:tracePt t="134173" x="5033963" y="5059363"/>
          <p14:tracePt t="134187" x="5041900" y="5040313"/>
          <p14:tracePt t="134190" x="5041900" y="5032375"/>
          <p14:tracePt t="134204" x="5041900" y="5022850"/>
          <p14:tracePt t="134207" x="5041900" y="5003800"/>
          <p14:tracePt t="134221" x="5041900" y="4995863"/>
          <p14:tracePt t="134237" x="5041900" y="4986338"/>
          <p14:tracePt t="134240" x="5041900" y="4976813"/>
          <p14:tracePt t="134254" x="5041900" y="4967288"/>
          <p14:tracePt t="134270" x="5041900" y="4959350"/>
          <p14:tracePt t="134271" x="5041900" y="4949825"/>
          <p14:tracePt t="134287" x="5041900" y="4940300"/>
          <p14:tracePt t="134304" x="5041900" y="4930775"/>
          <p14:tracePt t="134329" x="5041900" y="4922838"/>
          <p14:tracePt t="134345" x="5041900" y="4913313"/>
          <p14:tracePt t="134964" x="5041900" y="4903788"/>
          <p14:tracePt t="134979" x="5041900" y="4894263"/>
          <p14:tracePt t="135011" x="5041900" y="4884738"/>
          <p14:tracePt t="135155" x="5041900" y="4894263"/>
          <p14:tracePt t="135159" x="5041900" y="4913313"/>
          <p14:tracePt t="135171" x="5041900" y="4930775"/>
          <p14:tracePt t="135187" x="5041900" y="4959350"/>
          <p14:tracePt t="135188" x="5041900" y="4967288"/>
          <p14:tracePt t="135191" x="5041900" y="4995863"/>
          <p14:tracePt t="135204" x="5041900" y="5013325"/>
          <p14:tracePt t="135220" x="5041900" y="5040313"/>
          <p14:tracePt t="135221" x="5041900" y="5076825"/>
          <p14:tracePt t="135224" x="5041900" y="5105400"/>
          <p14:tracePt t="135237" x="5051425" y="5122863"/>
          <p14:tracePt t="135240" x="5051425" y="5149850"/>
          <p14:tracePt t="135254" x="5051425" y="5186363"/>
          <p14:tracePt t="135257" x="5051425" y="5205413"/>
          <p14:tracePt t="135271" x="5070475" y="5232400"/>
          <p14:tracePt t="135273" x="5070475" y="5241925"/>
          <p14:tracePt t="135287" x="5070475" y="5259388"/>
          <p14:tracePt t="135290" x="5070475" y="5268913"/>
          <p14:tracePt t="135304" x="5070475" y="5278438"/>
          <p14:tracePt t="135411" x="5078413" y="5287963"/>
          <p14:tracePt t="135427" x="5087938" y="5295900"/>
          <p14:tracePt t="135443" x="5097463" y="5305425"/>
          <p14:tracePt t="135459" x="5106988" y="5305425"/>
          <p14:tracePt t="135462" x="5124450" y="5314950"/>
          <p14:tracePt t="135475" x="5133975" y="5314950"/>
          <p14:tracePt t="135487" x="5151438" y="5314950"/>
          <p14:tracePt t="135504" x="5170488" y="5324475"/>
          <p14:tracePt t="135505" x="5197475" y="5324475"/>
          <p14:tracePt t="135507" x="5224463" y="5324475"/>
          <p14:tracePt t="135520" x="5243513" y="5324475"/>
          <p14:tracePt t="135523" x="5260975" y="5324475"/>
          <p14:tracePt t="135537" x="5297488" y="5324475"/>
          <p14:tracePt t="135540" x="5307013" y="5324475"/>
          <p14:tracePt t="135554" x="5326063" y="5324475"/>
          <p14:tracePt t="135557" x="5362575" y="5324475"/>
          <p14:tracePt t="135571" x="5389563" y="5324475"/>
          <p14:tracePt t="135573" x="5416550" y="5324475"/>
          <p14:tracePt t="135587" x="5435600" y="5324475"/>
          <p14:tracePt t="135588" x="5472113" y="5324475"/>
          <p14:tracePt t="135604" x="5499100" y="5324475"/>
          <p14:tracePt t="135604" x="5526088" y="5324475"/>
          <p14:tracePt t="135607" x="5572125" y="5324475"/>
          <p14:tracePt t="135620" x="5608638" y="5332413"/>
          <p14:tracePt t="135623" x="5645150" y="5332413"/>
          <p14:tracePt t="135637" x="5681663" y="5332413"/>
          <p14:tracePt t="135640" x="5718175" y="5341938"/>
          <p14:tracePt t="135654" x="5754688" y="5341938"/>
          <p14:tracePt t="135657" x="5800725" y="5341938"/>
          <p14:tracePt t="135670" x="5827713" y="5341938"/>
          <p14:tracePt t="135673" x="5873750" y="5341938"/>
          <p14:tracePt t="135687" x="5900738" y="5341938"/>
          <p14:tracePt t="135690" x="5929313" y="5341938"/>
          <p14:tracePt t="135704" x="5965825" y="5341938"/>
          <p14:tracePt t="135706" x="5992813" y="5341938"/>
          <p14:tracePt t="135720" x="6010275" y="5341938"/>
          <p14:tracePt t="135723" x="6038850" y="5341938"/>
          <p14:tracePt t="135737" x="6065838" y="5341938"/>
          <p14:tracePt t="135740" x="6083300" y="5341938"/>
          <p14:tracePt t="135754" x="6119813" y="5341938"/>
          <p14:tracePt t="135756" x="6148388" y="5341938"/>
          <p14:tracePt t="135770" x="6175375" y="5341938"/>
          <p14:tracePt t="135773" x="6192838" y="5341938"/>
          <p14:tracePt t="135787" x="6211888" y="5341938"/>
          <p14:tracePt t="135790" x="6221413" y="5341938"/>
          <p14:tracePt t="135804" x="6229350" y="5341938"/>
          <p14:tracePt t="135806" x="6238875" y="5341938"/>
          <p14:tracePt t="135820" x="6248400" y="5341938"/>
          <p14:tracePt t="135859" x="6265863" y="5341938"/>
          <p14:tracePt t="135863" x="6275388" y="5332413"/>
          <p14:tracePt t="135875" x="6284913" y="5332413"/>
          <p14:tracePt t="135891" x="6302375" y="5314950"/>
          <p14:tracePt t="135904" x="6311900" y="5295900"/>
          <p14:tracePt t="135907" x="6321425" y="5259388"/>
          <p14:tracePt t="135920" x="6321425" y="5241925"/>
          <p14:tracePt t="135923" x="6330950" y="5214938"/>
          <p14:tracePt t="135937" x="6330950" y="5186363"/>
          <p14:tracePt t="135940" x="6348413" y="5149850"/>
          <p14:tracePt t="135957" x="6348413" y="5076825"/>
          <p14:tracePt t="135971" x="6348413" y="5049838"/>
          <p14:tracePt t="135972" x="6348413" y="5040313"/>
          <p14:tracePt t="135987" x="6348413" y="5013325"/>
          <p14:tracePt t="135988" x="6357938" y="4986338"/>
          <p14:tracePt t="136004" x="6357938" y="4967288"/>
          <p14:tracePt t="136005" x="6357938" y="4949825"/>
          <p14:tracePt t="136007" x="6357938" y="4940300"/>
          <p14:tracePt t="136020" x="6357938" y="4930775"/>
          <p14:tracePt t="136023" x="6357938" y="4913313"/>
          <p14:tracePt t="136147" x="6357938" y="4894263"/>
          <p14:tracePt t="136152" x="6357938" y="4884738"/>
          <p14:tracePt t="136167" x="6357938" y="4876800"/>
          <p14:tracePt t="136179" x="6357938" y="4848225"/>
          <p14:tracePt t="136187" x="6357938" y="4840288"/>
          <p14:tracePt t="136204" x="6357938" y="4830763"/>
          <p14:tracePt t="136205" x="6348413" y="4821238"/>
          <p14:tracePt t="136221" x="6338888" y="4803775"/>
          <p14:tracePt t="136221" x="6338888" y="4794250"/>
          <p14:tracePt t="136261" x="6330950" y="4784725"/>
          <p14:tracePt t="136373" x="6321425" y="4784725"/>
          <p14:tracePt t="136377" x="6302375" y="4784725"/>
          <p14:tracePt t="136389" x="6275388" y="4784725"/>
          <p14:tracePt t="136404" x="6229350" y="4784725"/>
          <p14:tracePt t="136405" x="6192838" y="4794250"/>
          <p14:tracePt t="136421" x="6148388" y="4794250"/>
          <p14:tracePt t="136421" x="6092825" y="4794250"/>
          <p14:tracePt t="136437" x="6029325" y="4803775"/>
          <p14:tracePt t="136438" x="5992813" y="4803775"/>
          <p14:tracePt t="136441" x="5937250" y="4803775"/>
          <p14:tracePt t="136454" x="5900738" y="4803775"/>
          <p14:tracePt t="136470" x="5873750" y="4803775"/>
          <p14:tracePt t="136471" x="5846763" y="4803775"/>
          <p14:tracePt t="136474" x="5810250" y="4803775"/>
          <p14:tracePt t="136487" x="5773738" y="4803775"/>
          <p14:tracePt t="136490" x="5745163" y="4803775"/>
          <p14:tracePt t="136504" x="5708650" y="4803775"/>
          <p14:tracePt t="136507" x="5672138" y="4803775"/>
          <p14:tracePt t="136521" x="5627688" y="4803775"/>
          <p14:tracePt t="136523" x="5599113" y="4803775"/>
          <p14:tracePt t="136537" x="5554663" y="4803775"/>
          <p14:tracePt t="136540" x="5499100" y="4811713"/>
          <p14:tracePt t="136554" x="5453063" y="4811713"/>
          <p14:tracePt t="136556" x="5399088" y="4821238"/>
          <p14:tracePt t="136570" x="5370513" y="4821238"/>
          <p14:tracePt t="136573" x="5334000" y="4821238"/>
          <p14:tracePt t="136587" x="5307013" y="4821238"/>
          <p14:tracePt t="136590" x="5280025" y="4840288"/>
          <p14:tracePt t="136604" x="5260975" y="4840288"/>
          <p14:tracePt t="136606" x="5243513" y="4840288"/>
          <p14:tracePt t="136620" x="5233988" y="4840288"/>
          <p14:tracePt t="136623" x="5224463" y="4840288"/>
          <p14:tracePt t="136637" x="5216525" y="4840288"/>
          <p14:tracePt t="136640" x="5207000" y="4840288"/>
          <p14:tracePt t="136654" x="5197475" y="4840288"/>
          <p14:tracePt t="136677" x="5187950" y="4840288"/>
          <p14:tracePt t="136693" x="5180013" y="4840288"/>
          <p14:tracePt t="136709" x="5170488" y="4840288"/>
          <p14:tracePt t="137301" x="5160963" y="4848225"/>
          <p14:tracePt t="137317" x="5160963" y="4884738"/>
          <p14:tracePt t="137321" x="5160963" y="4894263"/>
          <p14:tracePt t="137337" x="5160963" y="4922838"/>
          <p14:tracePt t="137338" x="5160963" y="4959350"/>
          <p14:tracePt t="137354" x="5160963" y="4995863"/>
          <p14:tracePt t="137354" x="5160963" y="5040313"/>
          <p14:tracePt t="137370" x="5160963" y="5076825"/>
          <p14:tracePt t="137371" x="5160963" y="5122863"/>
          <p14:tracePt t="137387" x="5160963" y="5149850"/>
          <p14:tracePt t="137388" x="5160963" y="5186363"/>
          <p14:tracePt t="137404" x="5160963" y="5214938"/>
          <p14:tracePt t="137405" x="5170488" y="5241925"/>
          <p14:tracePt t="137421" x="5170488" y="5251450"/>
          <p14:tracePt t="137421" x="5170488" y="5278438"/>
          <p14:tracePt t="137437" x="5170488" y="5295900"/>
          <p14:tracePt t="137438" x="5170488" y="5305425"/>
          <p14:tracePt t="137454" x="5170488" y="5314950"/>
          <p14:tracePt t="137454" x="5170488" y="5324475"/>
          <p14:tracePt t="137470" x="5170488" y="5332413"/>
          <p14:tracePt t="137685" x="5180013" y="5332413"/>
          <p14:tracePt t="137719" x="5197475" y="5332413"/>
          <p14:tracePt t="137723" x="5224463" y="5332413"/>
          <p14:tracePt t="137737" x="5270500" y="5324475"/>
          <p14:tracePt t="137739" x="5316538" y="5314950"/>
          <p14:tracePt t="137754" x="5353050" y="5314950"/>
          <p14:tracePt t="137755" x="5399088" y="5305425"/>
          <p14:tracePt t="137771" x="5453063" y="5305425"/>
          <p14:tracePt t="137771" x="5499100" y="5305425"/>
          <p14:tracePt t="137787" x="5545138" y="5305425"/>
          <p14:tracePt t="137788" x="5562600" y="5305425"/>
          <p14:tracePt t="137804" x="5591175" y="5305425"/>
          <p14:tracePt t="137804" x="5618163" y="5305425"/>
          <p14:tracePt t="137820" x="5645150" y="5305425"/>
          <p14:tracePt t="137821" x="5664200" y="5305425"/>
          <p14:tracePt t="137837" x="5700713" y="5305425"/>
          <p14:tracePt t="137838" x="5718175" y="5305425"/>
          <p14:tracePt t="137854" x="5737225" y="5295900"/>
          <p14:tracePt t="137855" x="5754688" y="5295900"/>
          <p14:tracePt t="137870" x="5781675" y="5295900"/>
          <p14:tracePt t="137871" x="5810250" y="5287963"/>
          <p14:tracePt t="137887" x="5818188" y="5287963"/>
          <p14:tracePt t="137888" x="5846763" y="5287963"/>
          <p14:tracePt t="137904" x="5873750" y="5287963"/>
          <p14:tracePt t="137904" x="5900738" y="5278438"/>
          <p14:tracePt t="137920" x="5929313" y="5278438"/>
          <p14:tracePt t="137921" x="5956300" y="5278438"/>
          <p14:tracePt t="137937" x="5983288" y="5278438"/>
          <p14:tracePt t="137938" x="6002338" y="5278438"/>
          <p14:tracePt t="137954" x="6038850" y="5268913"/>
          <p14:tracePt t="137954" x="6056313" y="5268913"/>
          <p14:tracePt t="137970" x="6065838" y="5268913"/>
          <p14:tracePt t="137971" x="6075363" y="5268913"/>
          <p14:tracePt t="137987" x="6083300" y="5268913"/>
          <p14:tracePt t="137988" x="6102350" y="5268913"/>
          <p14:tracePt t="137991" x="6111875" y="5268913"/>
          <p14:tracePt t="138021" x="6119813" y="5268913"/>
          <p14:tracePt t="138183" x="6129338" y="5259388"/>
          <p14:tracePt t="138199" x="6129338" y="5251450"/>
          <p14:tracePt t="138203" x="6129338" y="5241925"/>
          <p14:tracePt t="138220" x="6129338" y="5222875"/>
          <p14:tracePt t="138221" x="6129338" y="5214938"/>
          <p14:tracePt t="138237" x="6129338" y="5195888"/>
          <p14:tracePt t="138238" x="6129338" y="5178425"/>
          <p14:tracePt t="138254" x="6129338" y="5168900"/>
          <p14:tracePt t="138270" x="6129338" y="5149850"/>
          <p14:tracePt t="138273" x="6129338" y="5132388"/>
          <p14:tracePt t="138287" x="6129338" y="5122863"/>
          <p14:tracePt t="138288" x="6129338" y="5105400"/>
          <p14:tracePt t="138304" x="6129338" y="5086350"/>
          <p14:tracePt t="138305" x="6129338" y="5068888"/>
          <p14:tracePt t="138320" x="6129338" y="5049838"/>
          <p14:tracePt t="138321" x="6129338" y="5032375"/>
          <p14:tracePt t="138337" x="6129338" y="5013325"/>
          <p14:tracePt t="138338" x="6129338" y="4986338"/>
          <p14:tracePt t="138354" x="6129338" y="4967288"/>
          <p14:tracePt t="138355" x="6129338" y="4949825"/>
          <p14:tracePt t="138370" x="6129338" y="4930775"/>
          <p14:tracePt t="138371" x="6129338" y="4922838"/>
          <p14:tracePt t="138387" x="6129338" y="4903788"/>
          <p14:tracePt t="138388" x="6129338" y="4884738"/>
          <p14:tracePt t="138404" x="6129338" y="4876800"/>
          <p14:tracePt t="138407" x="6129338" y="4857750"/>
          <p14:tracePt t="138420" x="6129338" y="4848225"/>
          <p14:tracePt t="138423" x="6129338" y="4830763"/>
          <p14:tracePt t="138437" x="6138863" y="4821238"/>
          <p14:tracePt t="138440" x="6138863" y="4811713"/>
          <p14:tracePt t="138454" x="6138863" y="4803775"/>
          <p14:tracePt t="138471" x="6138863" y="4794250"/>
          <p14:tracePt t="138487" x="6138863" y="4784725"/>
          <p14:tracePt t="138504" x="6138863" y="4775200"/>
          <p14:tracePt t="138520" x="6138863" y="4767263"/>
          <p14:tracePt t="138679" x="6138863" y="4757738"/>
          <p14:tracePt t="138683" x="6111875" y="4757738"/>
          <p14:tracePt t="138695" x="6065838" y="4757738"/>
          <p14:tracePt t="138704" x="6029325" y="4757738"/>
          <p14:tracePt t="138720" x="5965825" y="4757738"/>
          <p14:tracePt t="138721" x="5929313" y="4757738"/>
          <p14:tracePt t="138737" x="5873750" y="4757738"/>
          <p14:tracePt t="138738" x="5827713" y="4757738"/>
          <p14:tracePt t="138754" x="5800725" y="4757738"/>
          <p14:tracePt t="138755" x="5754688" y="4757738"/>
          <p14:tracePt t="138770" x="5700713" y="4757738"/>
          <p14:tracePt t="138771" x="5645150" y="4757738"/>
          <p14:tracePt t="138787" x="5591175" y="4757738"/>
          <p14:tracePt t="138788" x="5545138" y="4757738"/>
          <p14:tracePt t="138804" x="5499100" y="4757738"/>
          <p14:tracePt t="138804" x="5445125" y="4757738"/>
          <p14:tracePt t="138807" x="5389563" y="4757738"/>
          <p14:tracePt t="138820" x="5343525" y="4757738"/>
          <p14:tracePt t="138823" x="5289550" y="4757738"/>
          <p14:tracePt t="138837" x="5253038" y="4757738"/>
          <p14:tracePt t="138840" x="5207000" y="4757738"/>
          <p14:tracePt t="138854" x="5160963" y="4757738"/>
          <p14:tracePt t="138857" x="5133975" y="4757738"/>
          <p14:tracePt t="138871" x="5106988" y="4757738"/>
          <p14:tracePt t="138873" x="5087938" y="4757738"/>
          <p14:tracePt t="138887" x="5078413" y="4757738"/>
          <p14:tracePt t="138890" x="5051425" y="4757738"/>
          <p14:tracePt t="138904" x="5041900" y="4757738"/>
          <p14:tracePt t="138935" x="5033963" y="4757738"/>
          <p14:tracePt t="139031" x="5024438" y="4757738"/>
          <p14:tracePt t="139143" x="5024438" y="4775200"/>
          <p14:tracePt t="139147" x="5024438" y="4794250"/>
          <p14:tracePt t="139159" x="5024438" y="4811713"/>
          <p14:tracePt t="139170" x="5024438" y="4830763"/>
          <p14:tracePt t="139187" x="5024438" y="4857750"/>
          <p14:tracePt t="139188" x="5033963" y="4894263"/>
          <p14:tracePt t="139191" x="5033963" y="4922838"/>
          <p14:tracePt t="139204" x="5041900" y="4949825"/>
          <p14:tracePt t="139207" x="5041900" y="4976813"/>
          <p14:tracePt t="139220" x="5051425" y="4986338"/>
          <p14:tracePt t="139237" x="5051425" y="5003800"/>
          <p14:tracePt t="139240" x="5060950" y="5040313"/>
          <p14:tracePt t="139254" x="5060950" y="5068888"/>
          <p14:tracePt t="139254" x="5060950" y="5086350"/>
          <p14:tracePt t="139257" x="5060950" y="5105400"/>
          <p14:tracePt t="139270" x="5070475" y="5132388"/>
          <p14:tracePt t="139273" x="5070475" y="5149850"/>
          <p14:tracePt t="139287" x="5070475" y="5168900"/>
          <p14:tracePt t="139290" x="5070475" y="5178425"/>
          <p14:tracePt t="139304" x="5070475" y="5186363"/>
          <p14:tracePt t="139307" x="5070475" y="5195888"/>
          <p14:tracePt t="139320" x="5070475" y="5205413"/>
          <p14:tracePt t="141067" x="5060950" y="5214938"/>
          <p14:tracePt t="141071" x="5051425" y="5214938"/>
          <p14:tracePt t="141087" x="5033963" y="5214938"/>
          <p14:tracePt t="141088" x="5014913" y="5222875"/>
          <p14:tracePt t="141104" x="5005388" y="5232400"/>
          <p14:tracePt t="141120" x="4987925" y="5241925"/>
          <p14:tracePt t="141121" x="4978400" y="5241925"/>
          <p14:tracePt t="141137" x="4968875" y="5241925"/>
          <p14:tracePt t="141138" x="4968875" y="5251450"/>
          <p14:tracePt t="141154" x="4960938" y="5251450"/>
          <p14:tracePt t="141179" x="4951413" y="5251450"/>
          <p14:tracePt t="141211" x="4932363" y="5259388"/>
          <p14:tracePt t="141215" x="4924425" y="5259388"/>
          <p14:tracePt t="141525" x="4905375" y="5259388"/>
          <p14:tracePt t="141529" x="4895850" y="5259388"/>
          <p14:tracePt t="141541" x="4878388" y="5259388"/>
          <p14:tracePt t="141557" x="4859338" y="5259388"/>
          <p14:tracePt t="141570" x="4851400" y="5259388"/>
          <p14:tracePt t="141573" x="4841875" y="5259388"/>
          <p14:tracePt t="141589" x="4832350" y="5259388"/>
          <p14:tracePt t="141604" x="4822825" y="5251450"/>
          <p14:tracePt t="141607" x="4805363" y="5251450"/>
          <p14:tracePt t="141621" x="4795838" y="5251450"/>
          <p14:tracePt t="141637" x="4776788" y="5251450"/>
          <p14:tracePt t="141640" x="4759325" y="5251450"/>
          <p14:tracePt t="141654" x="4732338" y="5251450"/>
          <p14:tracePt t="141654" x="4695825" y="5251450"/>
          <p14:tracePt t="141657" x="4667250" y="5251450"/>
          <p14:tracePt t="141670" x="4622800" y="5251450"/>
          <p14:tracePt t="141673" x="4586288" y="5251450"/>
          <p14:tracePt t="141687" x="4549775" y="5241925"/>
          <p14:tracePt t="141690" x="4494213" y="5241925"/>
          <p14:tracePt t="141704" x="4457700" y="5241925"/>
          <p14:tracePt t="141707" x="4421188" y="5241925"/>
          <p14:tracePt t="141720" x="4384675" y="5241925"/>
          <p14:tracePt t="141723" x="4357688" y="5241925"/>
          <p14:tracePt t="141737" x="4311650" y="5241925"/>
          <p14:tracePt t="141740" x="4284663" y="5232400"/>
          <p14:tracePt t="141754" x="4238625" y="5232400"/>
          <p14:tracePt t="141756" x="4192588" y="5232400"/>
          <p14:tracePt t="141770" x="4156075" y="5222875"/>
          <p14:tracePt t="141773" x="4119563" y="5222875"/>
          <p14:tracePt t="141787" x="4083050" y="5222875"/>
          <p14:tracePt t="141790" x="4037013" y="5222875"/>
          <p14:tracePt t="141804" x="4000500" y="5222875"/>
          <p14:tracePt t="141806" x="3983038" y="5222875"/>
          <p14:tracePt t="141820" x="3946525" y="5222875"/>
          <p14:tracePt t="141823" x="3919538" y="5222875"/>
          <p14:tracePt t="141837" x="3910013" y="5222875"/>
          <p14:tracePt t="141840" x="3900488" y="5222875"/>
          <p14:tracePt t="141854" x="3883025" y="5222875"/>
          <p14:tracePt t="141870" x="3873500" y="5222875"/>
          <p14:tracePt t="142005" x="3863975" y="5214938"/>
          <p14:tracePt t="142025" x="3873500" y="5214938"/>
          <p14:tracePt t="142037" x="3890963" y="5205413"/>
          <p14:tracePt t="142040" x="3919538" y="5205413"/>
          <p14:tracePt t="142054" x="3937000" y="5195888"/>
          <p14:tracePt t="142057" x="3963988" y="5195888"/>
          <p14:tracePt t="142070" x="3992563" y="5195888"/>
          <p14:tracePt t="142073" x="4037013" y="5195888"/>
          <p14:tracePt t="142087" x="4065588" y="5195888"/>
          <p14:tracePt t="142090" x="4102100" y="5195888"/>
          <p14:tracePt t="142104" x="4119563" y="5195888"/>
          <p14:tracePt t="142106" x="4146550" y="5195888"/>
          <p14:tracePt t="142120" x="4165600" y="5195888"/>
          <p14:tracePt t="142123" x="4192588" y="5195888"/>
          <p14:tracePt t="142137" x="4211638" y="5195888"/>
          <p14:tracePt t="142140" x="4238625" y="5186363"/>
          <p14:tracePt t="142154" x="4256088" y="5186363"/>
          <p14:tracePt t="142156" x="4292600" y="5186363"/>
          <p14:tracePt t="142170" x="4321175" y="5186363"/>
          <p14:tracePt t="142173" x="4348163" y="5186363"/>
          <p14:tracePt t="142187" x="4367213" y="5186363"/>
          <p14:tracePt t="142190" x="4394200" y="5186363"/>
          <p14:tracePt t="142204" x="4411663" y="5186363"/>
          <p14:tracePt t="142206" x="4430713" y="5186363"/>
          <p14:tracePt t="142220" x="4467225" y="5186363"/>
          <p14:tracePt t="142223" x="4494213" y="5186363"/>
          <p14:tracePt t="142237" x="4521200" y="5186363"/>
          <p14:tracePt t="142239" x="4557713" y="5186363"/>
          <p14:tracePt t="142254" x="4594225" y="5186363"/>
          <p14:tracePt t="142256" x="4640263" y="5186363"/>
          <p14:tracePt t="142270" x="4667250" y="5186363"/>
          <p14:tracePt t="142273" x="4695825" y="5186363"/>
          <p14:tracePt t="142287" x="4732338" y="5186363"/>
          <p14:tracePt t="142290" x="4749800" y="5186363"/>
          <p14:tracePt t="142304" x="4776788" y="5186363"/>
          <p14:tracePt t="142306" x="4795838" y="5186363"/>
          <p14:tracePt t="142320" x="4813300" y="5186363"/>
          <p14:tracePt t="142337" x="4859338" y="5186363"/>
          <p14:tracePt t="142338" x="4878388" y="5186363"/>
          <p14:tracePt t="142354" x="4887913" y="5186363"/>
          <p14:tracePt t="142355" x="4905375" y="5178425"/>
          <p14:tracePt t="142489" x="4895850" y="5178425"/>
          <p14:tracePt t="142501" x="4878388" y="5186363"/>
          <p14:tracePt t="142505" x="4851400" y="5195888"/>
          <p14:tracePt t="142520" x="4832350" y="5195888"/>
          <p14:tracePt t="142521" x="4786313" y="5205413"/>
          <p14:tracePt t="142537" x="4759325" y="5205413"/>
          <p14:tracePt t="142538" x="4703763" y="5205413"/>
          <p14:tracePt t="142554" x="4659313" y="5205413"/>
          <p14:tracePt t="142554" x="4603750" y="5214938"/>
          <p14:tracePt t="142570" x="4557713" y="5214938"/>
          <p14:tracePt t="142571" x="4521200" y="5214938"/>
          <p14:tracePt t="142587" x="4484688" y="5214938"/>
          <p14:tracePt t="142588" x="4457700" y="5214938"/>
          <p14:tracePt t="142604" x="4430713" y="5214938"/>
          <p14:tracePt t="142604" x="4394200" y="5214938"/>
          <p14:tracePt t="142620" x="4367213" y="5214938"/>
          <p14:tracePt t="142621" x="4338638" y="5214938"/>
          <p14:tracePt t="142637" x="4292600" y="5214938"/>
          <p14:tracePt t="142638" x="4256088" y="5214938"/>
          <p14:tracePt t="142654" x="4219575" y="5214938"/>
          <p14:tracePt t="142654" x="4183063" y="5214938"/>
          <p14:tracePt t="142670" x="4129088" y="5214938"/>
          <p14:tracePt t="142671" x="4092575" y="5214938"/>
          <p14:tracePt t="142687" x="4065588" y="5214938"/>
          <p14:tracePt t="142688" x="4037013" y="5214938"/>
          <p14:tracePt t="142704" x="4010025" y="5214938"/>
          <p14:tracePt t="142704" x="3973513" y="5214938"/>
          <p14:tracePt t="142720" x="3956050" y="5214938"/>
          <p14:tracePt t="142721" x="3937000" y="5214938"/>
          <p14:tracePt t="142737" x="3919538" y="5214938"/>
          <p14:tracePt t="142738" x="3900488" y="5214938"/>
          <p14:tracePt t="142741" x="3873500" y="5214938"/>
          <p14:tracePt t="142754" x="3863975" y="5214938"/>
          <p14:tracePt t="142770" x="3836988" y="5214938"/>
          <p14:tracePt t="142771" x="3817938" y="5214938"/>
          <p14:tracePt t="142774" x="3800475" y="5214938"/>
          <p14:tracePt t="142787" x="3781425" y="5214938"/>
          <p14:tracePt t="142804" x="3773488" y="5214938"/>
          <p14:tracePt t="142820" x="3763963" y="5214938"/>
          <p14:tracePt t="142823" x="3754438" y="5214938"/>
          <p14:tracePt t="142967" x="3781425" y="5214938"/>
          <p14:tracePt t="142971" x="3790950" y="5214938"/>
          <p14:tracePt t="142987" x="3800475" y="5214938"/>
          <p14:tracePt t="142988" x="3836988" y="5214938"/>
          <p14:tracePt t="143004" x="3863975" y="5214938"/>
          <p14:tracePt t="143004" x="3910013" y="5214938"/>
          <p14:tracePt t="143020" x="3937000" y="5214938"/>
          <p14:tracePt t="143021" x="3973513" y="5214938"/>
          <p14:tracePt t="143037" x="4010025" y="5214938"/>
          <p14:tracePt t="143038" x="4029075" y="5214938"/>
          <p14:tracePt t="143054" x="4037013" y="5214938"/>
          <p14:tracePt t="143079" x="4046538" y="5214938"/>
          <p14:tracePt t="143095" x="4056063" y="5214938"/>
          <p14:tracePt t="143111" x="4065588" y="5214938"/>
          <p14:tracePt t="143120" x="4083050" y="5214938"/>
          <p14:tracePt t="143137" x="4092575" y="5214938"/>
          <p14:tracePt t="143138" x="4110038" y="5214938"/>
          <p14:tracePt t="143154" x="4138613" y="5222875"/>
          <p14:tracePt t="143154" x="4165600" y="5222875"/>
          <p14:tracePt t="143170" x="4211638" y="5222875"/>
          <p14:tracePt t="143171" x="4238625" y="5222875"/>
          <p14:tracePt t="143187" x="4284663" y="5222875"/>
          <p14:tracePt t="143188" x="4338638" y="5222875"/>
          <p14:tracePt t="143191" x="4384675" y="5222875"/>
          <p14:tracePt t="143204" x="4421188" y="5222875"/>
          <p14:tracePt t="143220" x="4467225" y="5222875"/>
          <p14:tracePt t="143221" x="4494213" y="5222875"/>
          <p14:tracePt t="143224" x="4540250" y="5222875"/>
          <p14:tracePt t="143237" x="4567238" y="5222875"/>
          <p14:tracePt t="143240" x="4603750" y="5222875"/>
          <p14:tracePt t="143254" x="4640263" y="5241925"/>
          <p14:tracePt t="143257" x="4667250" y="5241925"/>
          <p14:tracePt t="143270" x="4686300" y="5241925"/>
          <p14:tracePt t="143273" x="4713288" y="5241925"/>
          <p14:tracePt t="143287" x="4722813" y="5241925"/>
          <p14:tracePt t="143288" x="4740275" y="5241925"/>
          <p14:tracePt t="143304" x="4749800" y="5241925"/>
          <p14:tracePt t="143543" x="4732338" y="5241925"/>
          <p14:tracePt t="143547" x="4703763" y="5251450"/>
          <p14:tracePt t="143559" x="4659313" y="5251450"/>
          <p14:tracePt t="143570" x="4622800" y="5251450"/>
          <p14:tracePt t="143587" x="4576763" y="5251450"/>
          <p14:tracePt t="143588" x="4549775" y="5251450"/>
          <p14:tracePt t="143604" x="4494213" y="5251450"/>
          <p14:tracePt t="143604" x="4448175" y="5251450"/>
          <p14:tracePt t="143607" x="4394200" y="5251450"/>
          <p14:tracePt t="143620" x="4348163" y="5251450"/>
          <p14:tracePt t="143623" x="4311650" y="5251450"/>
          <p14:tracePt t="143637" x="4256088" y="5251450"/>
          <p14:tracePt t="143640" x="4219575" y="5251450"/>
          <p14:tracePt t="143654" x="4183063" y="5251450"/>
          <p14:tracePt t="143657" x="4146550" y="5251450"/>
          <p14:tracePt t="143670" x="4110038" y="5232400"/>
          <p14:tracePt t="143673" x="4092575" y="5232400"/>
          <p14:tracePt t="143687" x="4046538" y="5232400"/>
          <p14:tracePt t="143690" x="4019550" y="5232400"/>
          <p14:tracePt t="143704" x="3973513" y="5232400"/>
          <p14:tracePt t="143704" x="3937000" y="5232400"/>
          <p14:tracePt t="143707" x="3900488" y="5232400"/>
          <p14:tracePt t="143720" x="3883025" y="5232400"/>
          <p14:tracePt t="143723" x="3863975" y="5232400"/>
          <p14:tracePt t="143737" x="3846513" y="5232400"/>
          <p14:tracePt t="143739" x="3836988" y="5232400"/>
          <p14:tracePt t="143754" x="3827463" y="5232400"/>
          <p14:tracePt t="143756" x="3817938" y="5232400"/>
          <p14:tracePt t="143770" x="3800475" y="5232400"/>
          <p14:tracePt t="143773" x="3781425" y="5232400"/>
          <p14:tracePt t="143787" x="3773488" y="5232400"/>
          <p14:tracePt t="143789" x="3763963" y="5241925"/>
          <p14:tracePt t="143803" x="3754438" y="5241925"/>
          <p14:tracePt t="143806" x="3744913" y="5251450"/>
          <p14:tracePt t="143820" x="3735388" y="5251450"/>
          <p14:tracePt t="143821" x="3708400" y="5259388"/>
          <p14:tracePt t="144055" x="3717925" y="5251450"/>
          <p14:tracePt t="144059" x="3727450" y="5251450"/>
          <p14:tracePt t="144071" x="3735388" y="5251450"/>
          <p14:tracePt t="144087" x="3754438" y="5251450"/>
          <p14:tracePt t="144104" x="3773488" y="5232400"/>
          <p14:tracePt t="144104" x="3781425" y="5232400"/>
          <p14:tracePt t="144107" x="3800475" y="5222875"/>
          <p14:tracePt t="144120" x="3817938" y="5222875"/>
          <p14:tracePt t="144123" x="3846513" y="5214938"/>
          <p14:tracePt t="144137" x="3863975" y="5214938"/>
          <p14:tracePt t="144140" x="3883025" y="5214938"/>
          <p14:tracePt t="144154" x="3927475" y="5214938"/>
          <p14:tracePt t="144157" x="3956050" y="5214938"/>
          <p14:tracePt t="144170" x="3983038" y="5214938"/>
          <p14:tracePt t="144173" x="4029075" y="5214938"/>
          <p14:tracePt t="144187" x="4046538" y="5214938"/>
          <p14:tracePt t="144190" x="4102100" y="5214938"/>
          <p14:tracePt t="144204" x="4129088" y="5214938"/>
          <p14:tracePt t="144206" x="4175125" y="5214938"/>
          <p14:tracePt t="144220" x="4202113" y="5214938"/>
          <p14:tracePt t="144223" x="4248150" y="5214938"/>
          <p14:tracePt t="144237" x="4275138" y="5214938"/>
          <p14:tracePt t="144239" x="4321175" y="5214938"/>
          <p14:tracePt t="144254" x="4357688" y="5214938"/>
          <p14:tracePt t="144256" x="4394200" y="5214938"/>
          <p14:tracePt t="144270" x="4430713" y="5214938"/>
          <p14:tracePt t="144273" x="4476750" y="5214938"/>
          <p14:tracePt t="144287" x="4503738" y="5214938"/>
          <p14:tracePt t="144289" x="4549775" y="5214938"/>
          <p14:tracePt t="144303" x="4576763" y="5214938"/>
          <p14:tracePt t="144306" x="4603750" y="5205413"/>
          <p14:tracePt t="144320" x="4622800" y="5205413"/>
          <p14:tracePt t="144323" x="4659313" y="5205413"/>
          <p14:tracePt t="144337" x="4676775" y="5205413"/>
          <p14:tracePt t="144339" x="4703763" y="5205413"/>
          <p14:tracePt t="144354" x="4722813" y="5205413"/>
          <p14:tracePt t="144356" x="4749800" y="5205413"/>
          <p14:tracePt t="144370" x="4768850" y="5205413"/>
          <p14:tracePt t="144387" x="4795838" y="5205413"/>
          <p14:tracePt t="144388" x="4822825" y="5205413"/>
          <p14:tracePt t="144404" x="4832350" y="5205413"/>
          <p14:tracePt t="144405" x="4841875" y="5205413"/>
          <p14:tracePt t="144420" x="4851400" y="5205413"/>
          <p14:tracePt t="144441" x="4859338" y="5195888"/>
          <p14:tracePt t="144585" x="4851400" y="5195888"/>
          <p14:tracePt t="144589" x="4841875" y="5195888"/>
          <p14:tracePt t="144604" x="4832350" y="5195888"/>
          <p14:tracePt t="144605" x="4805363" y="5195888"/>
          <p14:tracePt t="144620" x="4759325" y="5195888"/>
          <p14:tracePt t="144621" x="4722813" y="5195888"/>
          <p14:tracePt t="144637" x="4667250" y="5195888"/>
          <p14:tracePt t="144638" x="4622800" y="5195888"/>
          <p14:tracePt t="144654" x="4567238" y="5195888"/>
          <p14:tracePt t="144654" x="4513263" y="5195888"/>
          <p14:tracePt t="144670" x="4476750" y="5195888"/>
          <p14:tracePt t="144671" x="4440238" y="5195888"/>
          <p14:tracePt t="144687" x="4394200" y="5195888"/>
          <p14:tracePt t="144688" x="4357688" y="5195888"/>
          <p14:tracePt t="144703" x="4311650" y="5195888"/>
          <p14:tracePt t="144704" x="4265613" y="5195888"/>
          <p14:tracePt t="144720" x="4238625" y="5195888"/>
          <p14:tracePt t="144721" x="4211638" y="5195888"/>
          <p14:tracePt t="144737" x="4192588" y="5186363"/>
          <p14:tracePt t="144738" x="4156075" y="5186363"/>
          <p14:tracePt t="144754" x="4129088" y="5186363"/>
          <p14:tracePt t="144754" x="4110038" y="5186363"/>
          <p14:tracePt t="144770" x="4073525" y="5186363"/>
          <p14:tracePt t="144771" x="4037013" y="5186363"/>
          <p14:tracePt t="144787" x="4010025" y="5186363"/>
          <p14:tracePt t="144788" x="3963988" y="5186363"/>
          <p14:tracePt t="144804" x="3937000" y="5186363"/>
          <p14:tracePt t="144804" x="3900488" y="5186363"/>
          <p14:tracePt t="144820" x="3854450" y="5186363"/>
          <p14:tracePt t="144821" x="3810000" y="5186363"/>
          <p14:tracePt t="144837" x="3781425" y="5186363"/>
          <p14:tracePt t="144838" x="3754438" y="5186363"/>
          <p14:tracePt t="144854" x="3727450" y="5186363"/>
          <p14:tracePt t="144854" x="3708400" y="5186363"/>
          <p14:tracePt t="144857" x="3698875" y="5186363"/>
          <p14:tracePt t="144870" x="3690938" y="5186363"/>
          <p14:tracePt t="145049" x="3698875" y="5178425"/>
          <p14:tracePt t="145053" x="3708400" y="5178425"/>
          <p14:tracePt t="145070" x="3717925" y="5178425"/>
          <p14:tracePt t="145087" x="3735388" y="5168900"/>
          <p14:tracePt t="145088" x="3754438" y="5168900"/>
          <p14:tracePt t="145104" x="3763963" y="5168900"/>
          <p14:tracePt t="145104" x="3790950" y="5168900"/>
          <p14:tracePt t="145120" x="3810000" y="5168900"/>
          <p14:tracePt t="145121" x="3827463" y="5159375"/>
          <p14:tracePt t="145137" x="3854450" y="5159375"/>
          <p14:tracePt t="145138" x="3890963" y="5159375"/>
          <p14:tracePt t="145154" x="3919538" y="5159375"/>
          <p14:tracePt t="145154" x="3937000" y="5159375"/>
          <p14:tracePt t="145170" x="3963988" y="5159375"/>
          <p14:tracePt t="145171" x="4010025" y="5159375"/>
          <p14:tracePt t="145187" x="4037013" y="5159375"/>
          <p14:tracePt t="145188" x="4065588" y="5159375"/>
          <p14:tracePt t="145204" x="4129088" y="5159375"/>
          <p14:tracePt t="145204" x="4183063" y="5159375"/>
          <p14:tracePt t="145220" x="4238625" y="5159375"/>
          <p14:tracePt t="145221" x="4284663" y="5159375"/>
          <p14:tracePt t="145237" x="4321175" y="5159375"/>
          <p14:tracePt t="145238" x="4375150" y="5159375"/>
          <p14:tracePt t="145241" x="4421188" y="5159375"/>
          <p14:tracePt t="145254" x="4476750" y="5159375"/>
          <p14:tracePt t="145270" x="4521200" y="5159375"/>
          <p14:tracePt t="145271" x="4557713" y="5159375"/>
          <p14:tracePt t="145273" x="4603750" y="5159375"/>
          <p14:tracePt t="145287" x="4630738" y="5159375"/>
          <p14:tracePt t="145290" x="4686300" y="5159375"/>
          <p14:tracePt t="145304" x="4732338" y="5159375"/>
          <p14:tracePt t="145306" x="4786313" y="5159375"/>
          <p14:tracePt t="145320" x="4832350" y="5159375"/>
          <p14:tracePt t="145323" x="4887913" y="5159375"/>
          <p14:tracePt t="145337" x="4924425" y="5159375"/>
          <p14:tracePt t="145338" x="4960938" y="5159375"/>
          <p14:tracePt t="145340" x="4997450" y="5159375"/>
          <p14:tracePt t="145353" x="5033963" y="5159375"/>
          <p14:tracePt t="145370" x="5060950" y="5159375"/>
          <p14:tracePt t="145371" x="5078413" y="5159375"/>
          <p14:tracePt t="145374" x="5087938" y="5159375"/>
          <p14:tracePt t="145404" x="5097463" y="5159375"/>
          <p14:tracePt t="145593" x="5087938" y="5159375"/>
          <p14:tracePt t="145596" x="5060950" y="5159375"/>
          <p14:tracePt t="145609" x="5041900" y="5159375"/>
          <p14:tracePt t="145620" x="5024438" y="5159375"/>
          <p14:tracePt t="145637" x="4978400" y="5159375"/>
          <p14:tracePt t="145638" x="4951413" y="5159375"/>
          <p14:tracePt t="145641" x="4932363" y="5168900"/>
          <p14:tracePt t="145654" x="4887913" y="5168900"/>
          <p14:tracePt t="145657" x="4859338" y="5168900"/>
          <p14:tracePt t="145670" x="4832350" y="5168900"/>
          <p14:tracePt t="145673" x="4795838" y="5178425"/>
          <p14:tracePt t="145687" x="4768850" y="5178425"/>
          <p14:tracePt t="145689" x="4740275" y="5178425"/>
          <p14:tracePt t="145704" x="4703763" y="5178425"/>
          <p14:tracePt t="145707" x="4676775" y="5178425"/>
          <p14:tracePt t="145720" x="4649788" y="5178425"/>
          <p14:tracePt t="145723" x="4622800" y="5178425"/>
          <p14:tracePt t="145737" x="4586288" y="5178425"/>
          <p14:tracePt t="145738" x="4549775" y="5178425"/>
          <p14:tracePt t="145740" x="4513263" y="5178425"/>
          <p14:tracePt t="145753" x="4484688" y="5178425"/>
          <p14:tracePt t="145770" x="4448175" y="5178425"/>
          <p14:tracePt t="145771" x="4403725" y="5178425"/>
          <p14:tracePt t="145774" x="4357688" y="5178425"/>
          <p14:tracePt t="145787" x="4330700" y="5178425"/>
          <p14:tracePt t="145804" x="4292600" y="5178425"/>
          <p14:tracePt t="145820" x="4219575" y="5178425"/>
          <p14:tracePt t="145821" x="4183063" y="5178425"/>
          <p14:tracePt t="145824" x="4146550" y="5178425"/>
          <p14:tracePt t="145837" x="4119563" y="5178425"/>
          <p14:tracePt t="145839" x="4073525" y="5178425"/>
          <p14:tracePt t="145854" x="4029075" y="5178425"/>
          <p14:tracePt t="145857" x="4000500" y="5178425"/>
          <p14:tracePt t="145870" x="3956050" y="5178425"/>
          <p14:tracePt t="145873" x="3927475" y="5178425"/>
          <p14:tracePt t="145887" x="3900488" y="5178425"/>
          <p14:tracePt t="145890" x="3883025" y="5178425"/>
          <p14:tracePt t="145903" x="3873500" y="5178425"/>
          <p14:tracePt t="145906" x="3863975" y="5178425"/>
          <p14:tracePt t="145920" x="3854450" y="5178425"/>
          <p14:tracePt t="146139" x="3863975" y="5178425"/>
          <p14:tracePt t="146143" x="3890963" y="5178425"/>
          <p14:tracePt t="146155" x="3937000" y="5178425"/>
          <p14:tracePt t="146170" x="3983038" y="5178425"/>
          <p14:tracePt t="146171" x="4010025" y="5178425"/>
          <p14:tracePt t="146187" x="4065588" y="5178425"/>
          <p14:tracePt t="146188" x="4110038" y="5178425"/>
          <p14:tracePt t="146191" x="4165600" y="5178425"/>
          <p14:tracePt t="146203" x="4219575" y="5195888"/>
          <p14:tracePt t="146207" x="4284663" y="5205413"/>
          <p14:tracePt t="146220" x="4311650" y="5214938"/>
          <p14:tracePt t="146223" x="4348163" y="5214938"/>
          <p14:tracePt t="146237" x="4403725" y="5222875"/>
          <p14:tracePt t="146240" x="4457700" y="5222875"/>
          <p14:tracePt t="146254" x="4503738" y="5222875"/>
          <p14:tracePt t="146257" x="4557713" y="5222875"/>
          <p14:tracePt t="146270" x="4603750" y="5222875"/>
          <p14:tracePt t="146273" x="4640263" y="5222875"/>
          <p14:tracePt t="146287" x="4686300" y="5222875"/>
          <p14:tracePt t="146289" x="4713288" y="5222875"/>
          <p14:tracePt t="146303" x="4740275" y="5222875"/>
          <p14:tracePt t="146306" x="4759325" y="5222875"/>
          <p14:tracePt t="146320" x="4768850" y="5222875"/>
          <p14:tracePt t="146323" x="4795838" y="5222875"/>
          <p14:tracePt t="146337" x="4813300" y="5222875"/>
          <p14:tracePt t="146340" x="4841875" y="5222875"/>
          <p14:tracePt t="146354" x="4851400" y="5222875"/>
          <p14:tracePt t="146356" x="4859338" y="5222875"/>
          <p14:tracePt t="146370" x="4868863" y="5222875"/>
          <p14:tracePt t="146387" x="4878388" y="5222875"/>
          <p14:tracePt t="149763" x="4932363" y="5214938"/>
          <p14:tracePt t="149767" x="4941888" y="5205413"/>
          <p14:tracePt t="149778" x="5014913" y="5205413"/>
          <p14:tracePt t="149787" x="5087938" y="5195888"/>
          <p14:tracePt t="149804" x="5260975" y="5178425"/>
          <p14:tracePt t="149804" x="5462588" y="5178425"/>
          <p14:tracePt t="149820" x="5691188" y="5178425"/>
          <p14:tracePt t="149821" x="5891213" y="5178425"/>
          <p14:tracePt t="149837" x="6083300" y="5159375"/>
          <p14:tracePt t="149838" x="6248400" y="5159375"/>
          <p14:tracePt t="149854" x="6403975" y="5168900"/>
          <p14:tracePt t="149854" x="6513513" y="5186363"/>
          <p14:tracePt t="149870" x="6586538" y="5186363"/>
          <p14:tracePt t="149871" x="6669088" y="5195888"/>
          <p14:tracePt t="149887" x="6723063" y="5195888"/>
          <p14:tracePt t="149888" x="6786563" y="5205413"/>
          <p14:tracePt t="149891" x="6805613" y="5205413"/>
          <p14:tracePt t="149903" x="6832600" y="5205413"/>
          <p14:tracePt t="149907" x="6851650" y="5205413"/>
          <p14:tracePt t="149920" x="6869113" y="5205413"/>
          <p14:tracePt t="149923" x="6878638" y="5205413"/>
          <p14:tracePt t="149937" x="6896100" y="5205413"/>
          <p14:tracePt t="149939" x="6915150" y="5205413"/>
          <p14:tracePt t="149953" x="6932613" y="5205413"/>
          <p14:tracePt t="149956" x="6951663" y="5205413"/>
          <p14:tracePt t="149970" x="6969125" y="5186363"/>
          <p14:tracePt t="149973" x="6988175" y="5178425"/>
          <p14:tracePt t="149987" x="6997700" y="5178425"/>
          <p14:tracePt t="149987" x="7024688" y="5168900"/>
          <p14:tracePt t="150003" x="7043738" y="5168900"/>
          <p14:tracePt t="150004" x="7088188" y="5159375"/>
          <p14:tracePt t="150009" x="7124700" y="5159375"/>
          <p14:tracePt t="150020" x="7189788" y="5149850"/>
          <p14:tracePt t="150023" x="7226300" y="5149850"/>
          <p14:tracePt t="150037" x="7270750" y="5132388"/>
          <p14:tracePt t="150040" x="7326313" y="5132388"/>
          <p14:tracePt t="150053" x="7389813" y="5122863"/>
          <p14:tracePt t="150056" x="7435850" y="5113338"/>
          <p14:tracePt t="150070" x="7472363" y="5113338"/>
          <p14:tracePt t="150073" x="7508875" y="5113338"/>
          <p14:tracePt t="150087" x="7526338" y="5113338"/>
          <p14:tracePt t="150089" x="7545388" y="5113338"/>
          <p14:tracePt t="150146" x="7554913" y="5113338"/>
          <p14:tracePt t="150150" x="7564438" y="5113338"/>
          <p14:tracePt t="150275" x="7572375" y="5113338"/>
          <p14:tracePt t="150279" x="7581900" y="5113338"/>
          <p14:tracePt t="150291" x="7591425" y="5122863"/>
          <p14:tracePt t="150304" x="7600950" y="5132388"/>
          <p14:tracePt t="150307" x="7608888" y="5132388"/>
          <p14:tracePt t="150320" x="7608888" y="5141913"/>
          <p14:tracePt t="150323" x="7618413" y="5149850"/>
          <p14:tracePt t="150337" x="7637463" y="5159375"/>
          <p14:tracePt t="150340" x="7645400" y="5168900"/>
          <p14:tracePt t="150354" x="7664450" y="5178425"/>
          <p14:tracePt t="150357" x="7673975" y="5178425"/>
          <p14:tracePt t="150370" x="7691438" y="5186363"/>
          <p14:tracePt t="150373" x="7700963" y="5186363"/>
          <p14:tracePt t="150387" x="7710488" y="5195888"/>
          <p14:tracePt t="150390" x="7718425" y="5205413"/>
          <p14:tracePt t="150403" x="7727950" y="5205413"/>
          <p14:tracePt t="150406" x="7747000" y="5214938"/>
          <p14:tracePt t="150420" x="7754938" y="5214938"/>
          <p14:tracePt t="150423" x="7764463" y="5214938"/>
          <p14:tracePt t="150437" x="7783513" y="5222875"/>
          <p14:tracePt t="150439" x="7791450" y="5222875"/>
          <p14:tracePt t="150454" x="7800975" y="5222875"/>
          <p14:tracePt t="150470" x="7810500" y="5222875"/>
          <p14:tracePt t="150487" x="7827963" y="5222875"/>
          <p14:tracePt t="150489" x="7837488" y="5222875"/>
          <p14:tracePt t="150503" x="7847013" y="5222875"/>
          <p14:tracePt t="150506" x="7864475" y="5222875"/>
          <p14:tracePt t="150520" x="7874000" y="5222875"/>
          <p14:tracePt t="150523" x="7883525" y="5222875"/>
          <p14:tracePt t="150537" x="7900988" y="5232400"/>
          <p14:tracePt t="150554" x="7920038" y="5232400"/>
          <p14:tracePt t="150556" x="7929563" y="5232400"/>
          <p14:tracePt t="150570" x="7937500" y="5232400"/>
          <p14:tracePt t="150573" x="7947025" y="5232400"/>
          <p14:tracePt t="150587" x="7956550" y="5232400"/>
          <p14:tracePt t="150590" x="7966075" y="5232400"/>
          <p14:tracePt t="150603" x="7974013" y="5232400"/>
          <p14:tracePt t="150626" x="7983538" y="5232400"/>
          <p14:tracePt t="150637" x="7993063" y="5241925"/>
          <p14:tracePt t="150654" x="8002588" y="5241925"/>
          <p14:tracePt t="150670" x="8010525" y="5241925"/>
          <p14:tracePt t="150671" x="8020050" y="5241925"/>
          <p14:tracePt t="150687" x="8029575" y="5241925"/>
          <p14:tracePt t="150706" x="8039100" y="5241925"/>
          <p14:tracePt t="150835" x="8039100" y="5251450"/>
          <p14:tracePt t="150850" x="8039100" y="5259388"/>
          <p14:tracePt t="150854" x="8029575" y="5259388"/>
          <p14:tracePt t="150870" x="8020050" y="5259388"/>
          <p14:tracePt t="150871" x="8010525" y="5268913"/>
          <p14:tracePt t="150887" x="8002588" y="5268913"/>
          <p14:tracePt t="150888" x="7993063" y="5268913"/>
          <p14:tracePt t="150903" x="7983538" y="5268913"/>
          <p14:tracePt t="150904" x="7966075" y="5278438"/>
          <p14:tracePt t="150920" x="7956550" y="5278438"/>
          <p14:tracePt t="150937" x="7937500" y="5278438"/>
          <p14:tracePt t="150938" x="7910513" y="5278438"/>
          <p14:tracePt t="150955" x="7856538" y="5278438"/>
          <p14:tracePt t="150971" x="7847013" y="5278438"/>
          <p14:tracePt t="150972" x="7837488" y="5278438"/>
          <p14:tracePt t="150987" x="7800975" y="5278438"/>
          <p14:tracePt t="150988" x="7783513" y="5278438"/>
          <p14:tracePt t="151004" x="7764463" y="5278438"/>
          <p14:tracePt t="151004" x="7747000" y="5278438"/>
          <p14:tracePt t="151020" x="7718425" y="5278438"/>
          <p14:tracePt t="151021" x="7700963" y="5278438"/>
          <p14:tracePt t="151037" x="7673975" y="5278438"/>
          <p14:tracePt t="151038" x="7654925" y="5278438"/>
          <p14:tracePt t="151054" x="7645400" y="5278438"/>
          <p14:tracePt t="151054" x="7618413" y="5278438"/>
          <p14:tracePt t="151070" x="7600950" y="5278438"/>
          <p14:tracePt t="151071" x="7581900" y="5278438"/>
          <p14:tracePt t="151087" x="7545388" y="5278438"/>
          <p14:tracePt t="151088" x="7508875" y="5278438"/>
          <p14:tracePt t="151103" x="7472363" y="5278438"/>
          <p14:tracePt t="151104" x="7435850" y="5278438"/>
          <p14:tracePt t="151120" x="7408863" y="5278438"/>
          <p14:tracePt t="151121" x="7362825" y="5287963"/>
          <p14:tracePt t="151137" x="7335838" y="5287963"/>
          <p14:tracePt t="151138" x="7316788" y="5287963"/>
          <p14:tracePt t="151140" x="7299325" y="5287963"/>
          <p14:tracePt t="151153" x="7280275" y="5295900"/>
          <p14:tracePt t="151157" x="7270750" y="5295900"/>
          <p14:tracePt t="151676" x="7280275" y="5295900"/>
          <p14:tracePt t="151681" x="7289800" y="5295900"/>
          <p14:tracePt t="151692" x="7316788" y="5295900"/>
          <p14:tracePt t="151703" x="7326313" y="5295900"/>
          <p14:tracePt t="151720" x="7362825" y="5295900"/>
          <p14:tracePt t="151721" x="7399338" y="5295900"/>
          <p14:tracePt t="151737" x="7462838" y="5295900"/>
          <p14:tracePt t="151738" x="7489825" y="5295900"/>
          <p14:tracePt t="151741" x="7526338" y="5295900"/>
          <p14:tracePt t="151753" x="7572375" y="5295900"/>
          <p14:tracePt t="151770" x="7627938" y="5295900"/>
          <p14:tracePt t="151771" x="7673975" y="5295900"/>
          <p14:tracePt t="151773" x="7727950" y="5305425"/>
          <p14:tracePt t="151787" x="7783513" y="5305425"/>
          <p14:tracePt t="151789" x="7827963" y="5305425"/>
          <p14:tracePt t="151803" x="7883525" y="5305425"/>
          <p14:tracePt t="151807" x="7929563" y="5305425"/>
          <p14:tracePt t="151820" x="7966075" y="5305425"/>
          <p14:tracePt t="151823" x="8010525" y="5305425"/>
          <p14:tracePt t="151837" x="8029575" y="5305425"/>
          <p14:tracePt t="151837" x="8047038" y="5305425"/>
          <p14:tracePt t="151853" x="8056563" y="5305425"/>
          <p14:tracePt t="152141" x="8039100" y="5305425"/>
          <p14:tracePt t="152144" x="8029575" y="5305425"/>
          <p14:tracePt t="152156" x="8010525" y="5305425"/>
          <p14:tracePt t="152170" x="7974013" y="5305425"/>
          <p14:tracePt t="152173" x="7937500" y="5305425"/>
          <p14:tracePt t="152187" x="7900988" y="5305425"/>
          <p14:tracePt t="152189" x="7856538" y="5305425"/>
          <p14:tracePt t="152203" x="7820025" y="5305425"/>
          <p14:tracePt t="152207" x="7773988" y="5305425"/>
          <p14:tracePt t="152220" x="7727950" y="5305425"/>
          <p14:tracePt t="152223" x="7700963" y="5305425"/>
          <p14:tracePt t="152237" x="7673975" y="5305425"/>
          <p14:tracePt t="152237" x="7637463" y="5305425"/>
          <p14:tracePt t="152253" x="7627938" y="5305425"/>
          <p14:tracePt t="152254" x="7600950" y="5295900"/>
          <p14:tracePt t="152257" x="7581900" y="5295900"/>
          <p14:tracePt t="152270" x="7572375" y="5295900"/>
          <p14:tracePt t="152273" x="7535863" y="5295900"/>
          <p14:tracePt t="152287" x="7518400" y="5295900"/>
          <p14:tracePt t="152290" x="7489825" y="5295900"/>
          <p14:tracePt t="152303" x="7472363" y="5295900"/>
          <p14:tracePt t="152306" x="7453313" y="5295900"/>
          <p14:tracePt t="152320" x="7435850" y="5295900"/>
          <p14:tracePt t="152321" x="7408863" y="5295900"/>
          <p14:tracePt t="152337" x="7389813" y="5295900"/>
          <p14:tracePt t="152339" x="7362825" y="5295900"/>
          <p14:tracePt t="152353" x="7326313" y="5295900"/>
          <p14:tracePt t="152355" x="7299325" y="5295900"/>
          <p14:tracePt t="152370" x="7270750" y="5295900"/>
          <p14:tracePt t="152373" x="7234238" y="5295900"/>
          <p14:tracePt t="152387" x="7216775" y="5295900"/>
          <p14:tracePt t="152389" x="7189788" y="5295900"/>
          <p14:tracePt t="152403" x="7161213" y="5295900"/>
          <p14:tracePt t="152406" x="7153275" y="5295900"/>
          <p14:tracePt t="152420" x="7134225" y="5295900"/>
          <p14:tracePt t="152423" x="7124700" y="5295900"/>
          <p14:tracePt t="170216" x="7107238" y="5287963"/>
          <p14:tracePt t="170232" x="7061200" y="5278438"/>
          <p14:tracePt t="170236" x="7034213" y="5278438"/>
          <p14:tracePt t="170253" x="6961188" y="5259388"/>
          <p14:tracePt t="170254" x="6888163" y="5251450"/>
          <p14:tracePt t="170270" x="6786563" y="5251450"/>
          <p14:tracePt t="170271" x="6713538" y="5251450"/>
          <p14:tracePt t="170286" x="6650038" y="5268913"/>
          <p14:tracePt t="170287" x="6567488" y="5287963"/>
          <p14:tracePt t="170303" x="6486525" y="5332413"/>
          <p14:tracePt t="170304" x="6384925" y="5378450"/>
          <p14:tracePt t="170320" x="6265863" y="5424488"/>
          <p14:tracePt t="170321" x="6129338" y="5497513"/>
          <p14:tracePt t="170337" x="5992813" y="5570538"/>
          <p14:tracePt t="170337" x="5854700" y="5670550"/>
          <p14:tracePt t="170353" x="5708650" y="5762625"/>
          <p14:tracePt t="170354" x="5572125" y="5835650"/>
          <p14:tracePt t="170370" x="5435600" y="5908675"/>
          <p14:tracePt t="170371" x="5297488" y="5972175"/>
          <p14:tracePt t="170387" x="5160963" y="6035675"/>
          <p14:tracePt t="170387" x="5024438" y="6091238"/>
          <p14:tracePt t="170403" x="4887913" y="6154738"/>
          <p14:tracePt t="170404" x="4768850" y="6200775"/>
          <p14:tracePt t="170420" x="4640263" y="6246813"/>
          <p14:tracePt t="170421" x="4521200" y="6291263"/>
          <p14:tracePt t="170424" x="4421188" y="6319838"/>
          <p14:tracePt t="170437" x="4338638" y="6327775"/>
          <p14:tracePt t="170440" x="4284663" y="6346825"/>
          <p14:tracePt t="170453" x="4219575" y="6356350"/>
          <p14:tracePt t="170470" x="4202113" y="6356350"/>
          <p14:tracePt t="170471" x="4192588" y="6356350"/>
          <p14:tracePt t="170520" x="4183063" y="6356350"/>
          <p14:tracePt t="170524" x="4175125" y="6356350"/>
          <p14:tracePt t="170536" x="4146550" y="6356350"/>
          <p14:tracePt t="170553" x="4119563" y="6356350"/>
          <p14:tracePt t="170554" x="4092575" y="6356350"/>
          <p14:tracePt t="170557" x="4046538" y="6356350"/>
          <p14:tracePt t="170570" x="4019550" y="6356350"/>
          <p14:tracePt t="170586" x="3973513" y="6356350"/>
          <p14:tracePt t="170588" x="3900488" y="6356350"/>
          <p14:tracePt t="170603" x="3873500" y="6356350"/>
          <p14:tracePt t="170604" x="3854450" y="6356350"/>
          <p14:tracePt t="170620" x="3836988" y="6356350"/>
          <p14:tracePt t="170621" x="3827463" y="6356350"/>
          <p14:tracePt t="170648" x="3817938" y="6356350"/>
          <p14:tracePt t="170696" x="3817938" y="6346825"/>
          <p14:tracePt t="170700" x="3817938" y="6337300"/>
          <p14:tracePt t="170712" x="3817938" y="6319838"/>
          <p14:tracePt t="170720" x="3817938" y="6310313"/>
          <p14:tracePt t="170760" x="3810000" y="6310313"/>
          <p14:tracePt t="170776" x="3800475" y="6291263"/>
          <p14:tracePt t="170780" x="3790950" y="6283325"/>
          <p14:tracePt t="170792" x="3790950" y="6264275"/>
          <p14:tracePt t="170803" x="3773488" y="6246813"/>
          <p14:tracePt t="170820" x="3763963" y="6237288"/>
          <p14:tracePt t="170821" x="3744913" y="6218238"/>
          <p14:tracePt t="170824" x="3727450" y="6200775"/>
          <p14:tracePt t="170837" x="3717925" y="6191250"/>
          <p14:tracePt t="170840" x="3708400" y="6181725"/>
          <p14:tracePt t="170853" x="3698875" y="6173788"/>
          <p14:tracePt t="170856" x="3681413" y="6154738"/>
          <p14:tracePt t="170870" x="3671888" y="6145213"/>
          <p14:tracePt t="170872" x="3654425" y="6127750"/>
          <p14:tracePt t="170887" x="3644900" y="6100763"/>
          <p14:tracePt t="170890" x="3635375" y="6072188"/>
          <p14:tracePt t="170903" x="3625850" y="6064250"/>
          <p14:tracePt t="170906" x="3625850" y="6054725"/>
          <p14:tracePt t="170920" x="3625850" y="6035675"/>
          <p14:tracePt t="170923" x="3625850" y="6027738"/>
          <p14:tracePt t="170936" x="3617913" y="6008688"/>
          <p14:tracePt t="170939" x="3617913" y="5991225"/>
          <p14:tracePt t="170953" x="3617913" y="5981700"/>
          <p14:tracePt t="170956" x="3617913" y="5972175"/>
          <p14:tracePt t="170970" x="3617913" y="5962650"/>
          <p14:tracePt t="170986" x="3617913" y="5945188"/>
          <p14:tracePt t="171003" x="3617913" y="5918200"/>
          <p14:tracePt t="171004" x="3617913" y="5899150"/>
          <p14:tracePt t="171006" x="3625850" y="5881688"/>
          <p14:tracePt t="171024" x="3625850" y="5862638"/>
          <p14:tracePt t="171037" x="3635375" y="5843588"/>
          <p14:tracePt t="171041" x="3644900" y="5826125"/>
          <p14:tracePt t="171053" x="3644900" y="5816600"/>
          <p14:tracePt t="171070" x="3654425" y="5789613"/>
          <p14:tracePt t="171086" x="3662363" y="5780088"/>
          <p14:tracePt t="171089" x="3662363" y="5770563"/>
          <p14:tracePt t="171103" x="3662363" y="5753100"/>
          <p14:tracePt t="171106" x="3671888" y="5743575"/>
          <p14:tracePt t="171120" x="3671888" y="5726113"/>
          <p14:tracePt t="171122" x="3681413" y="5716588"/>
          <p14:tracePt t="171136" x="3681413" y="5707063"/>
          <p14:tracePt t="171139" x="3681413" y="5697538"/>
          <p14:tracePt t="171153" x="3690938" y="5689600"/>
          <p14:tracePt t="171156" x="3690938" y="5680075"/>
          <p14:tracePt t="171170" x="3690938" y="5661025"/>
          <p14:tracePt t="171173" x="3698875" y="5643563"/>
          <p14:tracePt t="171186" x="3708400" y="5624513"/>
          <p14:tracePt t="171189" x="3708400" y="5616575"/>
          <p14:tracePt t="171203" x="3717925" y="5597525"/>
          <p14:tracePt t="171206" x="3717925" y="5588000"/>
          <p14:tracePt t="171236" x="3727450" y="5580063"/>
          <p14:tracePt t="171253" x="3727450" y="5570538"/>
          <p14:tracePt t="171270" x="3735388" y="5570538"/>
          <p14:tracePt t="171286" x="3744913" y="5551488"/>
          <p14:tracePt t="171287" x="3744913" y="5543550"/>
          <p14:tracePt t="171306" x="3754438" y="5534025"/>
          <p14:tracePt t="171338" x="3763963" y="5524500"/>
          <p14:tracePt t="171354" x="3773488" y="5514975"/>
          <p14:tracePt t="171370" x="3781425" y="5507038"/>
          <p14:tracePt t="171386" x="3790950" y="5497513"/>
          <p14:tracePt t="171402" x="3790950" y="5487988"/>
          <p14:tracePt t="171418" x="3800475" y="5487988"/>
          <p14:tracePt t="171422" x="3810000" y="5478463"/>
          <p14:tracePt t="171436" x="3817938" y="5470525"/>
          <p14:tracePt t="171438" x="3827463" y="5461000"/>
          <p14:tracePt t="171453" x="3836988" y="5461000"/>
          <p14:tracePt t="171454" x="3863975" y="5441950"/>
          <p14:tracePt t="171470" x="3873500" y="5434013"/>
          <p14:tracePt t="171487" x="3883025" y="5434013"/>
          <p14:tracePt t="171487" x="3910013" y="5414963"/>
          <p14:tracePt t="171503" x="3927475" y="5405438"/>
          <p14:tracePt t="171504" x="3937000" y="5405438"/>
          <p14:tracePt t="171520" x="3946525" y="5397500"/>
          <p14:tracePt t="171521" x="3963988" y="5397500"/>
          <p14:tracePt t="171536" x="3973513" y="5387975"/>
          <p14:tracePt t="171537" x="3992563" y="5387975"/>
          <p14:tracePt t="171553" x="4000500" y="5378450"/>
          <p14:tracePt t="171554" x="4019550" y="5378450"/>
          <p14:tracePt t="171570" x="4029075" y="5378450"/>
          <p14:tracePt t="171586" x="4037013" y="5378450"/>
          <p14:tracePt t="171587" x="4056063" y="5378450"/>
          <p14:tracePt t="171603" x="4065588" y="5378450"/>
          <p14:tracePt t="171604" x="4083050" y="5378450"/>
          <p14:tracePt t="171620" x="4102100" y="5378450"/>
          <p14:tracePt t="171621" x="4119563" y="5378450"/>
          <p14:tracePt t="171636" x="4138613" y="5378450"/>
          <p14:tracePt t="171637" x="4156075" y="5378450"/>
          <p14:tracePt t="171653" x="4175125" y="5378450"/>
          <p14:tracePt t="171654" x="4211638" y="5378450"/>
          <p14:tracePt t="171670" x="4229100" y="5378450"/>
          <p14:tracePt t="171686" x="4248150" y="5378450"/>
          <p14:tracePt t="171687" x="4265613" y="5378450"/>
          <p14:tracePt t="171690" x="4275138" y="5378450"/>
          <p14:tracePt t="171703" x="4284663" y="5378450"/>
          <p14:tracePt t="171706" x="4292600" y="5378450"/>
          <p14:tracePt t="171722" x="4302125" y="5378450"/>
          <p14:tracePt t="171739" x="4311650" y="5378450"/>
          <p14:tracePt t="171756" x="4321175" y="5378450"/>
          <p14:tracePt t="171770" x="4338638" y="5378450"/>
          <p14:tracePt t="171786" x="4348163" y="5378450"/>
          <p14:tracePt t="171803" x="4367213" y="5378450"/>
          <p14:tracePt t="171804" x="4384675" y="5387975"/>
          <p14:tracePt t="171806" x="4394200" y="5387975"/>
          <p14:tracePt t="171820" x="4394200" y="5397500"/>
          <p14:tracePt t="171836" x="4403725" y="5405438"/>
          <p14:tracePt t="171839" x="4411663" y="5414963"/>
          <p14:tracePt t="171853" x="4421188" y="5424488"/>
          <p14:tracePt t="171856" x="4430713" y="5441950"/>
          <p14:tracePt t="171870" x="4440238" y="5461000"/>
          <p14:tracePt t="171873" x="4448175" y="5470525"/>
          <p14:tracePt t="171887" x="4457700" y="5470525"/>
          <p14:tracePt t="171889" x="4467225" y="5478463"/>
          <p14:tracePt t="171903" x="4476750" y="5487988"/>
          <p14:tracePt t="171906" x="4476750" y="5497513"/>
          <p14:tracePt t="171920" x="4476750" y="5507038"/>
          <p14:tracePt t="171923" x="4476750" y="5514975"/>
          <p14:tracePt t="171936" x="4484688" y="5534025"/>
          <p14:tracePt t="171939" x="4484688" y="5543550"/>
          <p14:tracePt t="171953" x="4484688" y="5551488"/>
          <p14:tracePt t="171956" x="4484688" y="5561013"/>
          <p14:tracePt t="171973" x="4494213" y="5580063"/>
          <p14:tracePt t="171987" x="4494213" y="5597525"/>
          <p14:tracePt t="171990" x="4494213" y="5616575"/>
          <p14:tracePt t="172003" x="4494213" y="5634038"/>
          <p14:tracePt t="172006" x="4494213" y="5653088"/>
          <p14:tracePt t="172020" x="4494213" y="5661025"/>
          <p14:tracePt t="172022" x="4494213" y="5680075"/>
          <p14:tracePt t="172036" x="4494213" y="5697538"/>
          <p14:tracePt t="172053" x="4494213" y="5707063"/>
          <p14:tracePt t="172056" x="4494213" y="5716588"/>
          <p14:tracePt t="172070" x="4494213" y="5734050"/>
          <p14:tracePt t="172073" x="4494213" y="5743575"/>
          <p14:tracePt t="172086" x="4503738" y="5753100"/>
          <p14:tracePt t="172103" x="4503738" y="5762625"/>
          <p14:tracePt t="172104" x="4503738" y="5770563"/>
          <p14:tracePt t="172106" x="4503738" y="5780088"/>
          <p14:tracePt t="172120" x="4503738" y="5799138"/>
          <p14:tracePt t="172122" x="4503738" y="5807075"/>
          <p14:tracePt t="172136" x="4503738" y="5816600"/>
          <p14:tracePt t="172139" x="4503738" y="5826125"/>
          <p14:tracePt t="172153" x="4503738" y="5853113"/>
          <p14:tracePt t="172156" x="4503738" y="5862638"/>
          <p14:tracePt t="172170" x="4503738" y="5872163"/>
          <p14:tracePt t="172173" x="4503738" y="5881688"/>
          <p14:tracePt t="172186" x="4503738" y="5889625"/>
          <p14:tracePt t="172187" x="4503738" y="5899150"/>
          <p14:tracePt t="172190" x="4494213" y="5908675"/>
          <p14:tracePt t="172203" x="4494213" y="5918200"/>
          <p14:tracePt t="172220" x="4484688" y="5935663"/>
          <p14:tracePt t="172222" x="4484688" y="5945188"/>
          <p14:tracePt t="172254" x="4484688" y="5962650"/>
          <p14:tracePt t="172270" x="4476750" y="5972175"/>
          <p14:tracePt t="172271" x="4467225" y="5981700"/>
          <p14:tracePt t="172286" x="4457700" y="5991225"/>
          <p14:tracePt t="172303" x="4448175" y="6008688"/>
          <p14:tracePt t="172304" x="4440238" y="6018213"/>
          <p14:tracePt t="172320" x="4430713" y="6027738"/>
          <p14:tracePt t="172336" x="4411663" y="6045200"/>
          <p14:tracePt t="172337" x="4403725" y="6045200"/>
          <p14:tracePt t="172353" x="4394200" y="6054725"/>
          <p14:tracePt t="172370" x="4384675" y="6064250"/>
          <p14:tracePt t="172371" x="4367213" y="6081713"/>
          <p14:tracePt t="172387" x="4330700" y="6091238"/>
          <p14:tracePt t="172403" x="4311650" y="6100763"/>
          <p14:tracePt t="172404" x="4302125" y="6100763"/>
          <p14:tracePt t="172420" x="4284663" y="6100763"/>
          <p14:tracePt t="172421" x="4275138" y="6108700"/>
          <p14:tracePt t="172436" x="4256088" y="6108700"/>
          <p14:tracePt t="172437" x="4248150" y="6108700"/>
          <p14:tracePt t="172453" x="4229100" y="6108700"/>
          <p14:tracePt t="172454" x="4211638" y="6108700"/>
          <p14:tracePt t="172470" x="4211638" y="6118225"/>
          <p14:tracePt t="172471" x="4192588" y="6118225"/>
          <p14:tracePt t="172486" x="4175125" y="6118225"/>
          <p14:tracePt t="172487" x="4156075" y="6118225"/>
          <p14:tracePt t="172503" x="4138613" y="6118225"/>
          <p14:tracePt t="172504" x="4129088" y="6118225"/>
          <p14:tracePt t="172520" x="4119563" y="6118225"/>
          <p14:tracePt t="172521" x="4110038" y="6118225"/>
          <p14:tracePt t="172537" x="4102100" y="6118225"/>
          <p14:tracePt t="172553" x="4092575" y="6118225"/>
          <p14:tracePt t="172570" x="4083050" y="6118225"/>
          <p14:tracePt t="172573" x="4073525" y="6118225"/>
          <p14:tracePt t="172589" x="4065588" y="6118225"/>
          <p14:tracePt t="172603" x="4046538" y="6118225"/>
          <p14:tracePt t="172620" x="4037013" y="6118225"/>
          <p14:tracePt t="172637" x="4029075" y="6118225"/>
          <p14:tracePt t="172653" x="4019550" y="6118225"/>
          <p14:tracePt t="172670" x="4010025" y="6118225"/>
          <p14:tracePt t="172673" x="4000500" y="6108700"/>
          <p14:tracePt t="172686" x="3973513" y="6100763"/>
          <p14:tracePt t="172689" x="3963988" y="6091238"/>
          <p14:tracePt t="172703" x="3956050" y="6091238"/>
          <p14:tracePt t="172706" x="3937000" y="6081713"/>
          <p14:tracePt t="172720" x="3919538" y="6072188"/>
          <p14:tracePt t="172722" x="3910013" y="6064250"/>
          <p14:tracePt t="172736" x="3890963" y="6045200"/>
          <p14:tracePt t="172739" x="3883025" y="6035675"/>
          <p14:tracePt t="172753" x="3873500" y="6027738"/>
          <p14:tracePt t="172756" x="3863975" y="6008688"/>
          <p14:tracePt t="172770" x="3854450" y="5999163"/>
          <p14:tracePt t="172773" x="3846513" y="5991225"/>
          <p14:tracePt t="172787" x="3836988" y="5981700"/>
          <p14:tracePt t="172789" x="3827463" y="5972175"/>
          <p14:tracePt t="172803" x="3817938" y="5972175"/>
          <p14:tracePt t="172820" x="3810000" y="5962650"/>
          <p14:tracePt t="172821" x="3800475" y="5945188"/>
          <p14:tracePt t="172836" x="3790950" y="5935663"/>
          <p14:tracePt t="172839" x="3790950" y="5926138"/>
          <p14:tracePt t="172853" x="3790950" y="5918200"/>
          <p14:tracePt t="172870" x="3781425" y="5899150"/>
          <p14:tracePt t="172872" x="3773488" y="5889625"/>
          <p14:tracePt t="172886" x="3773488" y="5881688"/>
          <p14:tracePt t="172889" x="3763963" y="5881688"/>
          <p14:tracePt t="172903" x="3763963" y="5872163"/>
          <p14:tracePt t="172906" x="3763963" y="5862638"/>
          <p14:tracePt t="172920" x="3754438" y="5853113"/>
          <p14:tracePt t="172936" x="3754438" y="5843588"/>
          <p14:tracePt t="172953" x="3754438" y="5826125"/>
          <p14:tracePt t="172954" x="3744913" y="5826125"/>
          <p14:tracePt t="172956" x="3744913" y="5816600"/>
          <p14:tracePt t="172970" x="3744913" y="5807075"/>
          <p14:tracePt t="172972" x="3744913" y="5789613"/>
          <p14:tracePt t="172989" x="3744913" y="5770563"/>
          <p14:tracePt t="173003" x="3744913" y="5762625"/>
          <p14:tracePt t="173004" x="3744913" y="5753100"/>
          <p14:tracePt t="173020" x="3744913" y="5743575"/>
          <p14:tracePt t="173021" x="3744913" y="5734050"/>
          <p14:tracePt t="173036" x="3744913" y="5716588"/>
          <p14:tracePt t="173037" x="3744913" y="5707063"/>
          <p14:tracePt t="173053" x="3744913" y="5697538"/>
          <p14:tracePt t="173054" x="3744913" y="5689600"/>
          <p14:tracePt t="173056" x="3744913" y="5680075"/>
          <p14:tracePt t="173070" x="3744913" y="5661025"/>
          <p14:tracePt t="173086" x="3744913" y="5653088"/>
          <p14:tracePt t="173089" x="3754438" y="5634038"/>
          <p14:tracePt t="173103" x="3754438" y="5624513"/>
          <p14:tracePt t="173106" x="3763963" y="5616575"/>
          <p14:tracePt t="173120" x="3773488" y="5597525"/>
          <p14:tracePt t="173123" x="3773488" y="5588000"/>
          <p14:tracePt t="173136" x="3781425" y="5580063"/>
          <p14:tracePt t="173139" x="3800475" y="5561013"/>
          <p14:tracePt t="173153" x="3817938" y="5543550"/>
          <p14:tracePt t="173156" x="3827463" y="5534025"/>
          <p14:tracePt t="173169" x="3846513" y="5514975"/>
          <p14:tracePt t="173171" x="3854450" y="5514975"/>
          <p14:tracePt t="173186" x="3863975" y="5497513"/>
          <p14:tracePt t="173188" x="3873500" y="5487988"/>
          <p14:tracePt t="173203" x="3883025" y="5478463"/>
          <p14:tracePt t="173204" x="3900488" y="5470525"/>
          <p14:tracePt t="173219" x="3910013" y="5461000"/>
          <p14:tracePt t="173236" x="3919538" y="5451475"/>
          <p14:tracePt t="173253" x="3927475" y="5441950"/>
          <p14:tracePt t="173256" x="3937000" y="5441950"/>
          <p14:tracePt t="173270" x="3946525" y="5434013"/>
          <p14:tracePt t="173286" x="3956050" y="5424488"/>
          <p14:tracePt t="173288" x="3963988" y="5424488"/>
          <p14:tracePt t="173303" x="3983038" y="5424488"/>
          <p14:tracePt t="173305" x="4000500" y="5405438"/>
          <p14:tracePt t="173319" x="4019550" y="5405438"/>
          <p14:tracePt t="173321" x="4029075" y="5405438"/>
          <p14:tracePt t="173336" x="4037013" y="5405438"/>
          <p14:tracePt t="173338" x="4046538" y="5405438"/>
          <p14:tracePt t="173353" x="4065588" y="5397500"/>
          <p14:tracePt t="173355" x="4073525" y="5397500"/>
          <p14:tracePt t="173369" x="4083050" y="5397500"/>
          <p14:tracePt t="173371" x="4102100" y="5397500"/>
          <p14:tracePt t="173386" x="4110038" y="5397500"/>
          <p14:tracePt t="173388" x="4129088" y="5397500"/>
          <p14:tracePt t="173403" x="4146550" y="5397500"/>
          <p14:tracePt t="173405" x="4175125" y="5397500"/>
          <p14:tracePt t="173419" x="4183063" y="5397500"/>
          <p14:tracePt t="173421" x="4202113" y="5397500"/>
          <p14:tracePt t="173436" x="4211638" y="5397500"/>
          <p14:tracePt t="173438" x="4219575" y="5397500"/>
          <p14:tracePt t="173453" x="4238625" y="5397500"/>
          <p14:tracePt t="173470" x="4248150" y="5397500"/>
          <p14:tracePt t="173500" x="4256088" y="5397500"/>
          <p14:tracePt t="173516" x="4265613" y="5397500"/>
          <p14:tracePt t="173520" x="4284663" y="5397500"/>
          <p14:tracePt t="173536" x="4302125" y="5405438"/>
          <p14:tracePt t="173537" x="4311650" y="5405438"/>
          <p14:tracePt t="173553" x="4321175" y="5414963"/>
          <p14:tracePt t="173570" x="4330700" y="5424488"/>
          <p14:tracePt t="173571" x="4330700" y="5434013"/>
          <p14:tracePt t="173586" x="4338638" y="5441950"/>
          <p14:tracePt t="173603" x="4348163" y="5451475"/>
          <p14:tracePt t="173620" x="4357688" y="5461000"/>
          <p14:tracePt t="173620" x="4367213" y="5470525"/>
          <p14:tracePt t="173644" x="4375150" y="5470525"/>
          <p14:tracePt t="173660" x="4384675" y="5478463"/>
          <p14:tracePt t="173676" x="4394200" y="5487988"/>
          <p14:tracePt t="173686" x="4394200" y="5507038"/>
          <p14:tracePt t="173703" x="4403725" y="5524500"/>
          <p14:tracePt t="173703" x="4403725" y="5534025"/>
          <p14:tracePt t="173719" x="4411663" y="5551488"/>
          <p14:tracePt t="173720" x="4411663" y="5561013"/>
          <p14:tracePt t="173736" x="4421188" y="5580063"/>
          <p14:tracePt t="173737" x="4421188" y="5588000"/>
          <p14:tracePt t="173753" x="4421188" y="5597525"/>
          <p14:tracePt t="173753" x="4421188" y="5607050"/>
          <p14:tracePt t="173770" x="4421188" y="5616575"/>
          <p14:tracePt t="173772" x="4421188" y="5634038"/>
          <p14:tracePt t="173786" x="4421188" y="5643563"/>
          <p14:tracePt t="173804" x="4421188" y="5653088"/>
          <p14:tracePt t="173820" x="4421188" y="5661025"/>
          <p14:tracePt t="173836" x="4421188" y="5670550"/>
          <p14:tracePt t="173853" x="4430713" y="5689600"/>
          <p14:tracePt t="173856" x="4430713" y="5697538"/>
          <p14:tracePt t="173870" x="4430713" y="5707063"/>
          <p14:tracePt t="173900" x="4430713" y="5716588"/>
          <p14:tracePt t="173916" x="4430713" y="5726113"/>
          <p14:tracePt t="173934" x="4430713" y="5734050"/>
          <p14:tracePt t="173950" x="4430713" y="5753100"/>
          <p14:tracePt t="173966" x="4430713" y="5762625"/>
          <p14:tracePt t="173982" x="4430713" y="5770563"/>
          <p14:tracePt t="173998" x="4430713" y="5780088"/>
          <p14:tracePt t="174014" x="4430713" y="5789613"/>
          <p14:tracePt t="174030" x="4430713" y="5799138"/>
          <p14:tracePt t="174036" x="4430713" y="5807075"/>
          <p14:tracePt t="174053" x="4430713" y="5816600"/>
          <p14:tracePt t="174078" x="4430713" y="5835650"/>
          <p14:tracePt t="174086" x="4430713" y="5843588"/>
          <p14:tracePt t="174103" x="4430713" y="5853113"/>
          <p14:tracePt t="174104" x="4421188" y="5862638"/>
          <p14:tracePt t="174120" x="4411663" y="5881688"/>
          <p14:tracePt t="174121" x="4411663" y="5889625"/>
          <p14:tracePt t="174136" x="4403725" y="5908675"/>
          <p14:tracePt t="174153" x="4394200" y="5926138"/>
          <p14:tracePt t="174154" x="4394200" y="5935663"/>
          <p14:tracePt t="174170" x="4394200" y="5945188"/>
          <p14:tracePt t="174186" x="4384675" y="5954713"/>
          <p14:tracePt t="174187" x="4375150" y="5962650"/>
          <p14:tracePt t="174206" x="4367213" y="5981700"/>
          <p14:tracePt t="174220" x="4367213" y="5991225"/>
          <p14:tracePt t="174223" x="4357688" y="5999163"/>
          <p14:tracePt t="174239" x="4348163" y="5999163"/>
          <p14:tracePt t="174256" x="4338638" y="6008688"/>
          <p14:tracePt t="174270" x="4338638" y="6018213"/>
          <p14:tracePt t="174272" x="4330700" y="6027738"/>
          <p14:tracePt t="174286" x="4321175" y="6035675"/>
          <p14:tracePt t="174303" x="4311650" y="6035675"/>
          <p14:tracePt t="174306" x="4302125" y="6035675"/>
          <p14:tracePt t="174320" x="4292600" y="6045200"/>
          <p14:tracePt t="174322" x="4284663" y="6045200"/>
          <p14:tracePt t="174339" x="4275138" y="6045200"/>
          <p14:tracePt t="174353" x="4265613" y="6054725"/>
          <p14:tracePt t="174356" x="4256088" y="6054725"/>
          <p14:tracePt t="174370" x="4238625" y="6064250"/>
          <p14:tracePt t="174372" x="4229100" y="6064250"/>
          <p14:tracePt t="174386" x="4211638" y="6064250"/>
          <p14:tracePt t="174389" x="4202113" y="6072188"/>
          <p14:tracePt t="174403" x="4192588" y="6072188"/>
          <p14:tracePt t="174406" x="4175125" y="6072188"/>
          <p14:tracePt t="174420" x="4165600" y="6072188"/>
          <p14:tracePt t="174423" x="4146550" y="6072188"/>
          <p14:tracePt t="174436" x="4129088" y="6072188"/>
          <p14:tracePt t="174439" x="4110038" y="6072188"/>
          <p14:tracePt t="174453" x="4102100" y="6072188"/>
          <p14:tracePt t="174456" x="4083050" y="6072188"/>
          <p14:tracePt t="174470" x="4073525" y="6072188"/>
          <p14:tracePt t="174472" x="4065588" y="6072188"/>
          <p14:tracePt t="174486" x="4056063" y="6072188"/>
          <p14:tracePt t="174503" x="4046538" y="6072188"/>
          <p14:tracePt t="174520" x="4037013" y="6072188"/>
          <p14:tracePt t="174523" x="4029075" y="6072188"/>
          <p14:tracePt t="174536" x="4019550" y="6072188"/>
          <p14:tracePt t="174539" x="4010025" y="6072188"/>
          <p14:tracePt t="174553" x="4000500" y="6072188"/>
          <p14:tracePt t="174570" x="3983038" y="6064250"/>
          <p14:tracePt t="174572" x="3983038" y="6054725"/>
          <p14:tracePt t="174586" x="3973513" y="6045200"/>
          <p14:tracePt t="174589" x="3963988" y="6035675"/>
          <p14:tracePt t="174603" x="3956050" y="6027738"/>
          <p14:tracePt t="174604" x="3946525" y="6018213"/>
          <p14:tracePt t="174606" x="3937000" y="6008688"/>
          <p14:tracePt t="174622" x="3927475" y="5999163"/>
          <p14:tracePt t="174636" x="3919538" y="5991225"/>
          <p14:tracePt t="174639" x="3900488" y="5962650"/>
          <p14:tracePt t="174653" x="3890963" y="5954713"/>
          <p14:tracePt t="174654" x="3883025" y="5945188"/>
          <p14:tracePt t="174670" x="3873500" y="5918200"/>
          <p14:tracePt t="174671" x="3863975" y="5918200"/>
          <p14:tracePt t="174687" x="3854450" y="5899150"/>
          <p14:tracePt t="174690" x="3854450" y="5889625"/>
          <p14:tracePt t="174703" x="3854450" y="5881688"/>
          <p14:tracePt t="174706" x="3846513" y="5862638"/>
          <p14:tracePt t="174720" x="3836988" y="5843588"/>
          <p14:tracePt t="174723" x="3836988" y="5835650"/>
          <p14:tracePt t="174736" x="3836988" y="5826125"/>
          <p14:tracePt t="174753" x="3836988" y="5816600"/>
          <p14:tracePt t="174770" x="3836988" y="5807075"/>
          <p14:tracePt t="174772" x="3827463" y="5807075"/>
          <p14:tracePt t="174786" x="3827463" y="5799138"/>
          <p14:tracePt t="174803" x="3827463" y="5789613"/>
          <p14:tracePt t="174806" x="3817938" y="5770563"/>
          <p14:tracePt t="174820" x="3817938" y="5762625"/>
          <p14:tracePt t="174822" x="3817938" y="5743575"/>
          <p14:tracePt t="174836" x="3810000" y="5734050"/>
          <p14:tracePt t="174839" x="3810000" y="5726113"/>
          <p14:tracePt t="174853" x="3810000" y="5716588"/>
          <p14:tracePt t="174856" x="3810000" y="5707063"/>
          <p14:tracePt t="174870" x="3810000" y="5689600"/>
          <p14:tracePt t="174872" x="3810000" y="5680075"/>
          <p14:tracePt t="174886" x="3810000" y="5670550"/>
          <p14:tracePt t="174889" x="3810000" y="5653088"/>
          <p14:tracePt t="174903" x="3810000" y="5643563"/>
          <p14:tracePt t="174906" x="3810000" y="5624513"/>
          <p14:tracePt t="174920" x="3810000" y="5607050"/>
          <p14:tracePt t="174922" x="3810000" y="5597525"/>
          <p14:tracePt t="174936" x="3817938" y="5588000"/>
          <p14:tracePt t="174939" x="3817938" y="5580063"/>
          <p14:tracePt t="174957" x="3827463" y="5551488"/>
          <p14:tracePt t="174970" x="3836988" y="5543550"/>
          <p14:tracePt t="174971" x="3854450" y="5524500"/>
          <p14:tracePt t="174974" x="3863975" y="5514975"/>
          <p14:tracePt t="174987" x="3863975" y="5507038"/>
          <p14:tracePt t="175003" x="3883025" y="5487988"/>
          <p14:tracePt t="175004" x="3890963" y="5478463"/>
          <p14:tracePt t="175006" x="3900488" y="5478463"/>
          <p14:tracePt t="175020" x="3910013" y="5470525"/>
          <p14:tracePt t="175023" x="3919538" y="5470525"/>
          <p14:tracePt t="175036" x="3927475" y="5470525"/>
          <p14:tracePt t="175039" x="3937000" y="5461000"/>
          <p14:tracePt t="175053" x="3946525" y="5451475"/>
          <p14:tracePt t="175070" x="3956050" y="5441950"/>
          <p14:tracePt t="175073" x="3973513" y="5434013"/>
          <p14:tracePt t="175086" x="3983038" y="5424488"/>
          <p14:tracePt t="175089" x="4010025" y="5405438"/>
          <p14:tracePt t="175103" x="4037013" y="5397500"/>
          <p14:tracePt t="175106" x="4073525" y="5387975"/>
          <p14:tracePt t="175120" x="4092575" y="5378450"/>
          <p14:tracePt t="175123" x="4110038" y="5368925"/>
          <p14:tracePt t="175136" x="4129088" y="5368925"/>
          <p14:tracePt t="175139" x="4156075" y="5360988"/>
          <p14:tracePt t="175153" x="4165600" y="5360988"/>
          <p14:tracePt t="175156" x="4192588" y="5360988"/>
          <p14:tracePt t="175170" x="4211638" y="5360988"/>
          <p14:tracePt t="175172" x="4229100" y="5351463"/>
          <p14:tracePt t="175186" x="4248150" y="5351463"/>
          <p14:tracePt t="175189" x="4265613" y="5351463"/>
          <p14:tracePt t="175203" x="4284663" y="5351463"/>
          <p14:tracePt t="175206" x="4302125" y="5351463"/>
          <p14:tracePt t="175220" x="4321175" y="5351463"/>
          <p14:tracePt t="175222" x="4348163" y="5351463"/>
          <p14:tracePt t="175236" x="4357688" y="5341938"/>
          <p14:tracePt t="175239" x="4375150" y="5341938"/>
          <p14:tracePt t="175253" x="4394200" y="5341938"/>
          <p14:tracePt t="175256" x="4411663" y="5341938"/>
          <p14:tracePt t="175270" x="4430713" y="5341938"/>
          <p14:tracePt t="175272" x="4448175" y="5341938"/>
          <p14:tracePt t="175286" x="4457700" y="5341938"/>
          <p14:tracePt t="175289" x="4467225" y="5341938"/>
          <p14:tracePt t="175303" x="4494213" y="5332413"/>
          <p14:tracePt t="175320" x="4503738" y="5332413"/>
          <p14:tracePt t="175322" x="4513263" y="5332413"/>
          <p14:tracePt t="175336" x="4530725" y="5332413"/>
          <p14:tracePt t="175339" x="4549775" y="5332413"/>
          <p14:tracePt t="175353" x="4557713" y="5332413"/>
          <p14:tracePt t="175356" x="4586288" y="5332413"/>
          <p14:tracePt t="175370" x="4603750" y="5332413"/>
          <p14:tracePt t="175372" x="4622800" y="5332413"/>
          <p14:tracePt t="175386" x="4640263" y="5332413"/>
          <p14:tracePt t="175387" x="4659313" y="5332413"/>
          <p14:tracePt t="175390" x="4676775" y="5332413"/>
          <p14:tracePt t="175403" x="4703763" y="5332413"/>
          <p14:tracePt t="175406" x="4732338" y="5332413"/>
          <p14:tracePt t="175420" x="4749800" y="5332413"/>
          <p14:tracePt t="175436" x="4768850" y="5332413"/>
          <p14:tracePt t="175439" x="4776788" y="5341938"/>
          <p14:tracePt t="175453" x="4795838" y="5341938"/>
          <p14:tracePt t="175454" x="4805363" y="5341938"/>
          <p14:tracePt t="175456" x="4813300" y="5341938"/>
          <p14:tracePt t="175472" x="4822825" y="5341938"/>
          <p14:tracePt t="175486" x="4832350" y="5341938"/>
          <p14:tracePt t="175489" x="4841875" y="5351463"/>
          <p14:tracePt t="175503" x="4851400" y="5351463"/>
          <p14:tracePt t="175506" x="4859338" y="5360988"/>
          <p14:tracePt t="175520" x="4878388" y="5368925"/>
          <p14:tracePt t="175523" x="4887913" y="5368925"/>
          <p14:tracePt t="175537" x="4905375" y="5378450"/>
          <p14:tracePt t="175553" x="4924425" y="5387975"/>
          <p14:tracePt t="175554" x="4932363" y="5387975"/>
          <p14:tracePt t="175570" x="4941888" y="5397500"/>
          <p14:tracePt t="175573" x="4951413" y="5397500"/>
          <p14:tracePt t="175586" x="4960938" y="5397500"/>
          <p14:tracePt t="175589" x="4968875" y="5405438"/>
          <p14:tracePt t="175603" x="4987925" y="5414963"/>
          <p14:tracePt t="175606" x="4997450" y="5414963"/>
          <p14:tracePt t="175620" x="5005388" y="5424488"/>
          <p14:tracePt t="175623" x="5014913" y="5424488"/>
          <p14:tracePt t="175636" x="5014913" y="5434013"/>
          <p14:tracePt t="175653" x="5024438" y="5434013"/>
          <p14:tracePt t="175670" x="5033963" y="5441950"/>
          <p14:tracePt t="175686" x="5041900" y="5451475"/>
          <p14:tracePt t="175703" x="5051425" y="5461000"/>
          <p14:tracePt t="175706" x="5060950" y="5461000"/>
          <p14:tracePt t="175720" x="5070475" y="5470525"/>
          <p14:tracePt t="175736" x="5078413" y="5478463"/>
          <p14:tracePt t="175739" x="5097463" y="5487988"/>
          <p14:tracePt t="175753" x="5097463" y="5497513"/>
          <p14:tracePt t="175770" x="5106988" y="5507038"/>
          <p14:tracePt t="175772" x="5114925" y="5514975"/>
          <p14:tracePt t="175786" x="5114925" y="5534025"/>
          <p14:tracePt t="175803" x="5124450" y="5543550"/>
          <p14:tracePt t="175820" x="5124450" y="5551488"/>
          <p14:tracePt t="175822" x="5133975" y="5561013"/>
          <p14:tracePt t="175836" x="5143500" y="5570538"/>
          <p14:tracePt t="175853" x="5151438" y="5580063"/>
          <p14:tracePt t="175872" x="5160963" y="5597525"/>
          <p14:tracePt t="175886" x="5160963" y="5607050"/>
          <p14:tracePt t="175904" x="5160963" y="5616575"/>
          <p14:tracePt t="175920" x="5160963" y="5624513"/>
          <p14:tracePt t="175936" x="5160963" y="5634038"/>
          <p14:tracePt t="175937" x="5170488" y="5643563"/>
          <p14:tracePt t="175940" x="5170488" y="5653088"/>
          <p14:tracePt t="175953" x="5170488" y="5661025"/>
          <p14:tracePt t="175956" x="5180013" y="5680075"/>
          <p14:tracePt t="175974" x="5180013" y="5697538"/>
          <p14:tracePt t="175987" x="5180013" y="5707063"/>
          <p14:tracePt t="175990" x="5187950" y="5726113"/>
          <p14:tracePt t="176003" x="5187950" y="5734050"/>
          <p14:tracePt t="176006" x="5187950" y="5743575"/>
          <p14:tracePt t="176020" x="5197475" y="5762625"/>
          <p14:tracePt t="176022" x="5207000" y="5770563"/>
          <p14:tracePt t="176036" x="5207000" y="5789613"/>
          <p14:tracePt t="176053" x="5207000" y="5799138"/>
          <p14:tracePt t="176056" x="5207000" y="5807075"/>
          <p14:tracePt t="176070" x="5207000" y="5826125"/>
          <p14:tracePt t="176072" x="5216525" y="5835650"/>
          <p14:tracePt t="176086" x="5216525" y="5843588"/>
          <p14:tracePt t="176089" x="5216525" y="5862638"/>
          <p14:tracePt t="176103" x="5216525" y="5872163"/>
          <p14:tracePt t="176120" x="5216525" y="5881688"/>
          <p14:tracePt t="176122" x="5216525" y="5899150"/>
          <p14:tracePt t="176136" x="5216525" y="5908675"/>
          <p14:tracePt t="176139" x="5216525" y="5926138"/>
          <p14:tracePt t="176153" x="5216525" y="5935663"/>
          <p14:tracePt t="176156" x="5216525" y="5954713"/>
          <p14:tracePt t="176170" x="5216525" y="5972175"/>
          <p14:tracePt t="176186" x="5216525" y="5981700"/>
          <p14:tracePt t="176189" x="5216525" y="5991225"/>
          <p14:tracePt t="176203" x="5207000" y="6008688"/>
          <p14:tracePt t="176206" x="5207000" y="6018213"/>
          <p14:tracePt t="176220" x="5207000" y="6027738"/>
          <p14:tracePt t="176222" x="5197475" y="6045200"/>
          <p14:tracePt t="176236" x="5197475" y="6054725"/>
          <p14:tracePt t="176240" x="5197475" y="6064250"/>
          <p14:tracePt t="176270" x="5187950" y="6081713"/>
          <p14:tracePt t="176273" x="5187950" y="6091238"/>
          <p14:tracePt t="176289" x="5180013" y="6100763"/>
          <p14:tracePt t="176306" x="5170488" y="6118225"/>
          <p14:tracePt t="176320" x="5170488" y="6127750"/>
          <p14:tracePt t="176322" x="5160963" y="6145213"/>
          <p14:tracePt t="176336" x="5160963" y="6154738"/>
          <p14:tracePt t="176353" x="5160963" y="6164263"/>
          <p14:tracePt t="176354" x="5151438" y="6164263"/>
          <p14:tracePt t="176384" x="5143500" y="6173788"/>
          <p14:tracePt t="176400" x="5133975" y="6181725"/>
          <p14:tracePt t="176416" x="5124450" y="6191250"/>
          <p14:tracePt t="176432" x="5114925" y="6200775"/>
          <p14:tracePt t="176448" x="5106988" y="6210300"/>
          <p14:tracePt t="176453" x="5087938" y="6210300"/>
          <p14:tracePt t="176470" x="5087938" y="6218238"/>
          <p14:tracePt t="176470" x="5070475" y="6227763"/>
          <p14:tracePt t="176486" x="5060950" y="6227763"/>
          <p14:tracePt t="176487" x="5051425" y="6237288"/>
          <p14:tracePt t="176503" x="5033963" y="6237288"/>
          <p14:tracePt t="176504" x="5024438" y="6237288"/>
          <p14:tracePt t="176520" x="5014913" y="6237288"/>
          <p14:tracePt t="176536" x="4997450" y="6246813"/>
          <p14:tracePt t="176576" x="4987925" y="6246813"/>
          <p14:tracePt t="176580" x="4978400" y="6246813"/>
          <p14:tracePt t="176592" x="4960938" y="6246813"/>
          <p14:tracePt t="176603" x="4951413" y="6246813"/>
          <p14:tracePt t="176620" x="4941888" y="6246813"/>
          <p14:tracePt t="176620" x="4932363" y="6246813"/>
          <p14:tracePt t="176636" x="4924425" y="6246813"/>
          <p14:tracePt t="176653" x="4905375" y="6246813"/>
          <p14:tracePt t="176654" x="4895850" y="6246813"/>
          <p14:tracePt t="176656" x="4887913" y="6246813"/>
          <p14:tracePt t="176670" x="4878388" y="6246813"/>
          <p14:tracePt t="176672" x="4868863" y="6246813"/>
          <p14:tracePt t="176686" x="4859338" y="6246813"/>
          <p14:tracePt t="176703" x="4851400" y="6246813"/>
          <p14:tracePt t="176720" x="4841875" y="6246813"/>
          <p14:tracePt t="176736" x="4832350" y="6246813"/>
          <p14:tracePt t="176753" x="4822825" y="6246813"/>
          <p14:tracePt t="176770" x="4813300" y="6237288"/>
          <p14:tracePt t="176786" x="4805363" y="6227763"/>
          <p14:tracePt t="176803" x="4795838" y="6227763"/>
          <p14:tracePt t="176820" x="4776788" y="6218238"/>
          <p14:tracePt t="176836" x="4768850" y="6210300"/>
          <p14:tracePt t="176837" x="4749800" y="6200775"/>
          <p14:tracePt t="176853" x="4740275" y="6191250"/>
          <p14:tracePt t="176870" x="4732338" y="6181725"/>
          <p14:tracePt t="176871" x="4722813" y="6173788"/>
          <p14:tracePt t="176886" x="4713288" y="6173788"/>
          <p14:tracePt t="176903" x="4703763" y="6173788"/>
          <p14:tracePt t="176904" x="4695825" y="6164263"/>
          <p14:tracePt t="176930" x="4695825" y="6154738"/>
          <p14:tracePt t="176946" x="4686300" y="6145213"/>
          <p14:tracePt t="176953" x="4676775" y="6145213"/>
          <p14:tracePt t="176970" x="4667250" y="6137275"/>
          <p14:tracePt t="176986" x="4659313" y="6127750"/>
          <p14:tracePt t="177003" x="4649788" y="6118225"/>
          <p14:tracePt t="177020" x="4640263" y="6108700"/>
          <p14:tracePt t="177021" x="4630738" y="6108700"/>
          <p14:tracePt t="177037" x="4630738" y="6100763"/>
          <p14:tracePt t="177038" x="4622800" y="6081713"/>
          <p14:tracePt t="177053" x="4613275" y="6064250"/>
          <p14:tracePt t="177054" x="4613275" y="6054725"/>
          <p14:tracePt t="177070" x="4603750" y="6035675"/>
          <p14:tracePt t="177071" x="4603750" y="6027738"/>
          <p14:tracePt t="177074" x="4603750" y="6018213"/>
          <p14:tracePt t="177103" x="4594225" y="5999163"/>
          <p14:tracePt t="177104" x="4594225" y="5991225"/>
          <p14:tracePt t="177106" x="4594225" y="5972175"/>
          <p14:tracePt t="177122" x="4586288" y="5962650"/>
          <p14:tracePt t="177136" x="4586288" y="5954713"/>
          <p14:tracePt t="177139" x="4586288" y="5935663"/>
          <p14:tracePt t="177153" x="4586288" y="5926138"/>
          <p14:tracePt t="177156" x="4576763" y="5908675"/>
          <p14:tracePt t="177170" x="4576763" y="5889625"/>
          <p14:tracePt t="177172" x="4576763" y="5881688"/>
          <p14:tracePt t="177186" x="4576763" y="5872163"/>
          <p14:tracePt t="177203" x="4576763" y="5853113"/>
          <p14:tracePt t="177206" x="4576763" y="5826125"/>
          <p14:tracePt t="177220" x="4576763" y="5807075"/>
          <p14:tracePt t="177222" x="4567238" y="5789613"/>
          <p14:tracePt t="177236" x="4567238" y="5780088"/>
          <p14:tracePt t="177239" x="4567238" y="5762625"/>
          <p14:tracePt t="177253" x="4567238" y="5743575"/>
          <p14:tracePt t="177256" x="4567238" y="5726113"/>
          <p14:tracePt t="177270" x="4567238" y="5716588"/>
          <p14:tracePt t="177272" x="4567238" y="5689600"/>
          <p14:tracePt t="177286" x="4567238" y="5653088"/>
          <p14:tracePt t="177289" x="4567238" y="5643563"/>
          <p14:tracePt t="177303" x="4567238" y="5624513"/>
          <p14:tracePt t="177306" x="4567238" y="5607050"/>
          <p14:tracePt t="177320" x="4567238" y="5597525"/>
          <p14:tracePt t="177322" x="4567238" y="5588000"/>
          <p14:tracePt t="177336" x="4567238" y="5580063"/>
          <p14:tracePt t="177339" x="4567238" y="5543550"/>
          <p14:tracePt t="177353" x="4567238" y="5534025"/>
          <p14:tracePt t="177356" x="4567238" y="5507038"/>
          <p14:tracePt t="177370" x="4567238" y="5487988"/>
          <p14:tracePt t="177386" x="4567238" y="5478463"/>
          <p14:tracePt t="177389" x="4567238" y="5461000"/>
          <p14:tracePt t="177403" x="4567238" y="5451475"/>
          <p14:tracePt t="177406" x="4567238" y="5441950"/>
          <p14:tracePt t="177420" x="4567238" y="5424488"/>
          <p14:tracePt t="177436" x="4567238" y="5405438"/>
          <p14:tracePt t="177439" x="4567238" y="5387975"/>
          <p14:tracePt t="177453" x="4576763" y="5368925"/>
          <p14:tracePt t="177456" x="4576763" y="5360988"/>
          <p14:tracePt t="177470" x="4576763" y="5351463"/>
          <p14:tracePt t="177486" x="4586288" y="5332413"/>
          <p14:tracePt t="177489" x="4586288" y="5324475"/>
          <p14:tracePt t="177503" x="4586288" y="5314950"/>
          <p14:tracePt t="177506" x="4594225" y="5295900"/>
          <p14:tracePt t="177520" x="4594225" y="5287963"/>
          <p14:tracePt t="177522" x="4603750" y="5278438"/>
          <p14:tracePt t="177539" x="4603750" y="5268913"/>
          <p14:tracePt t="177556" x="4613275" y="5259388"/>
          <p14:tracePt t="177571" x="4622800" y="5251450"/>
          <p14:tracePt t="177586" x="4630738" y="5241925"/>
          <p14:tracePt t="177603" x="4649788" y="5232400"/>
          <p14:tracePt t="177606" x="4659313" y="5232400"/>
          <p14:tracePt t="177620" x="4667250" y="5222875"/>
          <p14:tracePt t="177622" x="4686300" y="5222875"/>
          <p14:tracePt t="177639" x="4703763" y="5214938"/>
          <p14:tracePt t="177653" x="4713288" y="5214938"/>
          <p14:tracePt t="177656" x="4732338" y="5214938"/>
          <p14:tracePt t="177670" x="4740275" y="5214938"/>
          <p14:tracePt t="177673" x="4759325" y="5205413"/>
          <p14:tracePt t="177686" x="4768850" y="5205413"/>
          <p14:tracePt t="177703" x="4776788" y="5205413"/>
          <p14:tracePt t="177706" x="4795838" y="5205413"/>
          <p14:tracePt t="177720" x="4805363" y="5205413"/>
          <p14:tracePt t="177736" x="4813300" y="5205413"/>
          <p14:tracePt t="177739" x="4832350" y="5205413"/>
          <p14:tracePt t="177753" x="4841875" y="5205413"/>
          <p14:tracePt t="177755" x="4851400" y="5205413"/>
          <p14:tracePt t="177770" x="4859338" y="5205413"/>
          <p14:tracePt t="177772" x="4878388" y="5214938"/>
          <p14:tracePt t="177803" x="4895850" y="5222875"/>
          <p14:tracePt t="177804" x="4905375" y="5222875"/>
          <p14:tracePt t="177820" x="4914900" y="5222875"/>
          <p14:tracePt t="177821" x="4932363" y="5232400"/>
          <p14:tracePt t="177842" x="4941888" y="5241925"/>
          <p14:tracePt t="177858" x="4951413" y="5251450"/>
          <p14:tracePt t="177874" x="4960938" y="5259388"/>
          <p14:tracePt t="177886" x="4968875" y="5268913"/>
          <p14:tracePt t="177906" x="4978400" y="5278438"/>
          <p14:tracePt t="177920" x="4987925" y="5287963"/>
          <p14:tracePt t="177923" x="4997450" y="5295900"/>
          <p14:tracePt t="177936" x="5005388" y="5314950"/>
          <p14:tracePt t="177939" x="5014913" y="5324475"/>
          <p14:tracePt t="177953" x="5014913" y="5332413"/>
          <p14:tracePt t="177956" x="5024438" y="5351463"/>
          <p14:tracePt t="177970" x="5033963" y="5368925"/>
          <p14:tracePt t="177973" x="5041900" y="5378450"/>
          <p14:tracePt t="177986" x="5041900" y="5387975"/>
          <p14:tracePt t="178003" x="5041900" y="5397500"/>
          <p14:tracePt t="178004" x="5051425" y="5405438"/>
          <p14:tracePt t="178006" x="5060950" y="5414963"/>
          <p14:tracePt t="178024" x="5060950" y="5441950"/>
          <p14:tracePt t="178037" x="5060950" y="5451475"/>
          <p14:tracePt t="178053" x="5060950" y="5470525"/>
          <p14:tracePt t="178056" x="5078413" y="5487988"/>
          <p14:tracePt t="178070" x="5078413" y="5497513"/>
          <p14:tracePt t="178086" x="5078413" y="5507038"/>
          <p14:tracePt t="178089" x="5078413" y="5514975"/>
          <p14:tracePt t="178103" x="5087938" y="5534025"/>
          <p14:tracePt t="178105" x="5087938" y="5543550"/>
          <p14:tracePt t="178120" x="5087938" y="5561013"/>
          <p14:tracePt t="178122" x="5087938" y="5570538"/>
          <p14:tracePt t="178136" x="5097463" y="5588000"/>
          <p14:tracePt t="178139" x="5097463" y="5597525"/>
          <p14:tracePt t="178153" x="5097463" y="5607050"/>
          <p14:tracePt t="178170" x="5097463" y="5616575"/>
          <p14:tracePt t="178173" x="5097463" y="5624513"/>
          <p14:tracePt t="178186" x="5097463" y="5643563"/>
          <p14:tracePt t="178189" x="5097463" y="5661025"/>
          <p14:tracePt t="178203" x="5097463" y="5670550"/>
          <p14:tracePt t="178206" x="5106988" y="5689600"/>
          <p14:tracePt t="178220" x="5106988" y="5707063"/>
          <p14:tracePt t="178222" x="5106988" y="5716588"/>
          <p14:tracePt t="178236" x="5106988" y="5726113"/>
          <p14:tracePt t="178253" x="5106988" y="5743575"/>
          <p14:tracePt t="178256" x="5106988" y="5753100"/>
          <p14:tracePt t="178270" x="5106988" y="5770563"/>
          <p14:tracePt t="178273" x="5106988" y="5780088"/>
          <p14:tracePt t="178286" x="5106988" y="5789613"/>
          <p14:tracePt t="178287" x="5106988" y="5807075"/>
          <p14:tracePt t="178303" x="5106988" y="5826125"/>
          <p14:tracePt t="178306" x="5114925" y="5843588"/>
          <p14:tracePt t="178320" x="5114925" y="5853113"/>
          <p14:tracePt t="178322" x="5114925" y="5872163"/>
          <p14:tracePt t="178336" x="5114925" y="5881688"/>
          <p14:tracePt t="178339" x="5114925" y="5889625"/>
          <p14:tracePt t="178353" x="5114925" y="5899150"/>
          <p14:tracePt t="178370" x="5114925" y="5908675"/>
          <p14:tracePt t="178386" x="5114925" y="5918200"/>
          <p14:tracePt t="178403" x="5114925" y="5926138"/>
          <p14:tracePt t="178406" x="5114925" y="5954713"/>
          <p14:tracePt t="178420" x="5114925" y="5962650"/>
          <p14:tracePt t="178422" x="5114925" y="5972175"/>
          <p14:tracePt t="178436" x="5114925" y="5981700"/>
          <p14:tracePt t="178468" x="5114925" y="5991225"/>
          <p14:tracePt t="178483" x="5114925" y="6008688"/>
          <p14:tracePt t="178488" x="5114925" y="6018213"/>
          <p14:tracePt t="178503" x="5114925" y="6027738"/>
          <p14:tracePt t="178504" x="5114925" y="6035675"/>
          <p14:tracePt t="178520" x="5114925" y="6045200"/>
          <p14:tracePt t="178536" x="5114925" y="6054725"/>
          <p14:tracePt t="178537" x="5106988" y="6054725"/>
          <p14:tracePt t="178553" x="5106988" y="6064250"/>
          <p14:tracePt t="178570" x="5097463" y="6072188"/>
          <p14:tracePt t="178586" x="5087938" y="6081713"/>
          <p14:tracePt t="178603" x="5078413" y="6091238"/>
          <p14:tracePt t="178620" x="5070475" y="6100763"/>
          <p14:tracePt t="178636" x="5060950" y="6108700"/>
          <p14:tracePt t="178660" x="5051425" y="6118225"/>
          <p14:tracePt t="178676" x="5041900" y="6127750"/>
          <p14:tracePt t="178692" x="5024438" y="6145213"/>
          <p14:tracePt t="178703" x="5014913" y="6154738"/>
          <p14:tracePt t="178720" x="5005388" y="6154738"/>
          <p14:tracePt t="178723" x="4997450" y="6164263"/>
          <p14:tracePt t="178724" x="4987925" y="6164263"/>
          <p14:tracePt t="178728" x="4968875" y="6173788"/>
          <p14:tracePt t="178753" x="4960938" y="6173788"/>
          <p14:tracePt t="178756" x="4951413" y="6181725"/>
          <p14:tracePt t="178770" x="4941888" y="6181725"/>
          <p14:tracePt t="178772" x="4924425" y="6181725"/>
          <p14:tracePt t="178786" x="4914900" y="6181725"/>
          <p14:tracePt t="178789" x="4905375" y="6181725"/>
          <p14:tracePt t="178803" x="4895850" y="6181725"/>
          <p14:tracePt t="178806" x="4887913" y="6181725"/>
          <p14:tracePt t="178820" x="4868863" y="6191250"/>
          <p14:tracePt t="178836" x="4851400" y="6191250"/>
          <p14:tracePt t="178853" x="4841875" y="6191250"/>
          <p14:tracePt t="178856" x="4832350" y="6191250"/>
          <p14:tracePt t="178870" x="4822825" y="6191250"/>
          <p14:tracePt t="178872" x="4813300" y="6191250"/>
          <p14:tracePt t="178886" x="4805363" y="6191250"/>
          <p14:tracePt t="178903" x="4795838" y="6191250"/>
          <p14:tracePt t="178920" x="4776788" y="6181725"/>
          <p14:tracePt t="178936" x="4768850" y="6173788"/>
          <p14:tracePt t="178964" x="4759325" y="6164263"/>
          <p14:tracePt t="178980" x="4749800" y="6164263"/>
          <p14:tracePt t="178996" x="4740275" y="6154738"/>
          <p14:tracePt t="179012" x="4732338" y="6145213"/>
          <p14:tracePt t="179028" x="4722813" y="6118225"/>
          <p14:tracePt t="179036" x="4722813" y="6108700"/>
          <p14:tracePt t="179053" x="4722813" y="6100763"/>
          <p14:tracePt t="179054" x="4722813" y="6091238"/>
          <p14:tracePt t="179070" x="4713288" y="6081713"/>
          <p14:tracePt t="179086" x="4713288" y="6072188"/>
          <p14:tracePt t="179087" x="4703763" y="6072188"/>
          <p14:tracePt t="179103" x="4703763" y="6064250"/>
          <p14:tracePt t="179120" x="4703763" y="6054725"/>
          <p14:tracePt t="179136" x="4703763" y="6035675"/>
          <p14:tracePt t="179137" x="4703763" y="6027738"/>
          <p14:tracePt t="179156" x="4703763" y="6018213"/>
          <p14:tracePt t="179172" x="4703763" y="6008688"/>
          <p14:tracePt t="179188" x="4703763" y="5999163"/>
          <p14:tracePt t="179203" x="4703763" y="5991225"/>
          <p14:tracePt t="179220" x="4703763" y="5981700"/>
          <p14:tracePt t="179220" x="4703763" y="5972175"/>
          <p14:tracePt t="179236" x="4695825" y="5962650"/>
          <p14:tracePt t="179237" x="4695825" y="5954713"/>
          <p14:tracePt t="179240" x="4695825" y="5945188"/>
          <p14:tracePt t="179253" x="4695825" y="5935663"/>
          <p14:tracePt t="179284" x="4695825" y="5926138"/>
          <p14:tracePt t="179304" x="4695825" y="5918200"/>
          <p14:tracePt t="179316" x="4695825" y="5908675"/>
          <p14:tracePt t="179332" x="4695825" y="5899150"/>
          <p14:tracePt t="179364" x="4695825" y="5889625"/>
          <p14:tracePt t="179396" x="4695825" y="5881688"/>
          <p14:tracePt t="179400" x="4695825" y="5872163"/>
          <p14:tracePt t="179412" x="4695825" y="5862638"/>
          <p14:tracePt t="179428" x="4703763" y="5862638"/>
          <p14:tracePt t="179444" x="4713288" y="5853113"/>
          <p14:tracePt t="179453" x="4722813" y="5853113"/>
          <p14:tracePt t="179470" x="4732338" y="5843588"/>
          <p14:tracePt t="179470" x="4740275" y="5843588"/>
          <p14:tracePt t="179486" x="4749800" y="5835650"/>
          <p14:tracePt t="179487" x="4759325" y="5835650"/>
          <p14:tracePt t="179503" x="4759325" y="5826125"/>
          <p14:tracePt t="179504" x="4768850" y="5826125"/>
          <p14:tracePt t="179520" x="4776788" y="5816600"/>
          <p14:tracePt t="179536" x="4786313" y="5816600"/>
          <p14:tracePt t="179537" x="4795838" y="5807075"/>
          <p14:tracePt t="179540" x="4805363" y="5807075"/>
          <p14:tracePt t="179553" x="4813300" y="5807075"/>
          <p14:tracePt t="179556" x="4822825" y="5807075"/>
          <p14:tracePt t="179570" x="4832350" y="5807075"/>
          <p14:tracePt t="179572" x="4841875" y="5807075"/>
          <p14:tracePt t="179586" x="4851400" y="5807075"/>
          <p14:tracePt t="179589" x="4859338" y="5807075"/>
          <p14:tracePt t="179606" x="4868863" y="5807075"/>
          <p14:tracePt t="179620" x="4878388" y="5807075"/>
          <p14:tracePt t="179636" x="4895850" y="5807075"/>
          <p14:tracePt t="179653" x="4914900" y="5807075"/>
          <p14:tracePt t="179656" x="4932363" y="5807075"/>
          <p14:tracePt t="179670" x="4951413" y="5807075"/>
          <p14:tracePt t="179672" x="4960938" y="5807075"/>
          <p14:tracePt t="179686" x="4968875" y="5807075"/>
          <p14:tracePt t="179748" x="4978400" y="5807075"/>
          <p14:tracePt t="179812" x="4997450" y="5807075"/>
          <p14:tracePt t="179816" x="5005388" y="5807075"/>
          <p14:tracePt t="179828" x="5014913" y="5816600"/>
          <p14:tracePt t="179844" x="5014913" y="5826125"/>
          <p14:tracePt t="179860" x="5024438" y="5835650"/>
          <p14:tracePt t="179876" x="5033963" y="5843588"/>
          <p14:tracePt t="179892" x="5041900" y="5853113"/>
          <p14:tracePt t="179908" x="5041900" y="5862638"/>
          <p14:tracePt t="179920" x="5051425" y="5872163"/>
          <p14:tracePt t="179936" x="5060950" y="5872163"/>
          <p14:tracePt t="179939" x="5070475" y="5889625"/>
          <p14:tracePt t="179953" x="5070475" y="5899150"/>
          <p14:tracePt t="179970" x="5070475" y="5908675"/>
          <p14:tracePt t="179986" x="5070475" y="5918200"/>
          <p14:tracePt t="180003" x="5070475" y="5926138"/>
          <p14:tracePt t="180006" x="5078413" y="5945188"/>
          <p14:tracePt t="180020" x="5078413" y="5954713"/>
          <p14:tracePt t="180022" x="5078413" y="5962650"/>
          <p14:tracePt t="180054" x="5078413" y="5972175"/>
          <p14:tracePt t="180070" x="5078413" y="5981700"/>
          <p14:tracePt t="180086" x="5078413" y="5991225"/>
          <p14:tracePt t="180087" x="5078413" y="5999163"/>
          <p14:tracePt t="180103" x="5078413" y="6008688"/>
          <p14:tracePt t="180106" x="5078413" y="6018213"/>
          <p14:tracePt t="180136" x="5078413" y="6027738"/>
          <p14:tracePt t="180153" x="5078413" y="6035675"/>
          <p14:tracePt t="180170" x="5078413" y="6045200"/>
          <p14:tracePt t="180186" x="5078413" y="6064250"/>
          <p14:tracePt t="180187" x="5078413" y="6072188"/>
          <p14:tracePt t="180214" x="5070475" y="6091238"/>
          <p14:tracePt t="180220" x="5070475" y="6100763"/>
          <p14:tracePt t="180236" x="5060950" y="6108700"/>
          <p14:tracePt t="180262" x="5051425" y="6108700"/>
          <p14:tracePt t="180294" x="5041900" y="6118225"/>
          <p14:tracePt t="180310" x="5033963" y="6127750"/>
          <p14:tracePt t="180326" x="5024438" y="6137275"/>
          <p14:tracePt t="180342" x="5024438" y="6145213"/>
          <p14:tracePt t="180346" x="5014913" y="6154738"/>
          <p14:tracePt t="180358" x="4997450" y="6164263"/>
          <p14:tracePt t="180370" x="4987925" y="6164263"/>
          <p14:tracePt t="180386" x="4978400" y="6173788"/>
          <p14:tracePt t="180390" x="4968875" y="6181725"/>
          <p14:tracePt t="180403" x="4951413" y="6181725"/>
          <p14:tracePt t="180406" x="4941888" y="6181725"/>
          <p14:tracePt t="180422" x="4932363" y="6181725"/>
          <p14:tracePt t="180436" x="4924425" y="6181725"/>
          <p14:tracePt t="180456" x="4914900" y="6181725"/>
          <p14:tracePt t="180470" x="4905375" y="6181725"/>
          <p14:tracePt t="180518" x="4895850" y="6181725"/>
          <p14:tracePt t="180534" x="4887913" y="6181725"/>
          <p14:tracePt t="180599" x="4878388" y="6181725"/>
          <p14:tracePt t="183652" x="4887913" y="6191250"/>
          <p14:tracePt t="183668" x="4905375" y="6200775"/>
          <p14:tracePt t="183671" x="4951413" y="6218238"/>
          <p14:tracePt t="183686" x="4968875" y="6218238"/>
          <p14:tracePt t="183688" x="4997450" y="6237288"/>
          <p14:tracePt t="183703" x="5005388" y="6237288"/>
          <p14:tracePt t="183704" x="5033963" y="6246813"/>
          <p14:tracePt t="183720" x="5051425" y="6254750"/>
          <p14:tracePt t="183720" x="5070475" y="6254750"/>
          <p14:tracePt t="183736" x="5078413" y="6254750"/>
          <p14:tracePt t="183753" x="5087938" y="6254750"/>
          <p14:tracePt t="183753" x="5097463" y="6254750"/>
          <p14:tracePt t="183770" x="5106988" y="6254750"/>
          <p14:tracePt t="183786" x="5114925" y="6254750"/>
          <p14:tracePt t="183803" x="5124450" y="6254750"/>
          <p14:tracePt t="184574" x="5133975" y="6254750"/>
          <p14:tracePt t="184590" x="5143500" y="6254750"/>
          <p14:tracePt t="184606" x="5151438" y="6254750"/>
          <p14:tracePt t="184610" x="5160963" y="6246813"/>
          <p14:tracePt t="184622" x="5180013" y="6237288"/>
          <p14:tracePt t="184636" x="5187950" y="6227763"/>
          <p14:tracePt t="184638" x="5207000" y="6218238"/>
          <p14:tracePt t="184653" x="5216525" y="6210300"/>
          <p14:tracePt t="184655" x="5233988" y="6200775"/>
          <p14:tracePt t="184658" x="5260975" y="6181725"/>
          <p14:tracePt t="184670" x="5280025" y="6173788"/>
          <p14:tracePt t="184674" x="5297488" y="6154738"/>
          <p14:tracePt t="184686" x="5307013" y="6145213"/>
          <p14:tracePt t="184703" x="5316538" y="6137275"/>
          <p14:tracePt t="184706" x="5326063" y="6127750"/>
          <p14:tracePt t="184720" x="5334000" y="6118225"/>
          <p14:tracePt t="184782" x="5343525" y="6118225"/>
          <p14:tracePt t="184830" x="5343525" y="6108700"/>
          <p14:tracePt t="184846" x="5353050" y="6091238"/>
          <p14:tracePt t="184850" x="5353050" y="6081713"/>
          <p14:tracePt t="184862" x="5353050" y="6072188"/>
          <p14:tracePt t="184870" x="5353050" y="6064250"/>
          <p14:tracePt t="184886" x="5362575" y="6045200"/>
          <p14:tracePt t="184887" x="5362575" y="6035675"/>
          <p14:tracePt t="184903" x="5370513" y="6027738"/>
          <p14:tracePt t="184920" x="5380038" y="6018213"/>
          <p14:tracePt t="185352" x="5380038" y="6008688"/>
          <p14:tracePt t="186072" x="5389563" y="6008688"/>
          <p14:tracePt t="186076" x="5399088" y="6008688"/>
          <p14:tracePt t="186088" x="5435600" y="6008688"/>
          <p14:tracePt t="186103" x="5445125" y="6008688"/>
          <p14:tracePt t="186104" x="5472113" y="6008688"/>
          <p14:tracePt t="186120" x="5508625" y="6008688"/>
          <p14:tracePt t="186120" x="5554663" y="6008688"/>
          <p14:tracePt t="186136" x="5581650" y="6008688"/>
          <p14:tracePt t="186137" x="5627688" y="6008688"/>
          <p14:tracePt t="186140" x="5654675" y="6008688"/>
          <p14:tracePt t="186153" x="5691188" y="6008688"/>
          <p14:tracePt t="186156" x="5708650" y="6018213"/>
          <p14:tracePt t="186170" x="5727700" y="6018213"/>
          <p14:tracePt t="186172" x="5745163" y="6018213"/>
          <p14:tracePt t="186186" x="5764213" y="6018213"/>
          <p14:tracePt t="186203" x="5781675" y="6018213"/>
          <p14:tracePt t="186206" x="5791200" y="6018213"/>
          <p14:tracePt t="186220" x="5800725" y="6018213"/>
          <p14:tracePt t="186236" x="5810250" y="6018213"/>
          <p14:tracePt t="186239" x="5818188" y="6018213"/>
          <p14:tracePt t="186253" x="5827713" y="6018213"/>
          <p14:tracePt t="186270" x="5837238" y="6018213"/>
          <p14:tracePt t="186286" x="5846763" y="6027738"/>
          <p14:tracePt t="186392" x="5854700" y="6027738"/>
          <p14:tracePt t="186396" x="5873750" y="6027738"/>
          <p14:tracePt t="186408" x="5883275" y="6027738"/>
          <p14:tracePt t="186420" x="5891213" y="6027738"/>
          <p14:tracePt t="186436" x="5900738" y="6027738"/>
          <p14:tracePt t="186453" x="5910263" y="6027738"/>
          <p14:tracePt t="186456" x="5929313" y="6027738"/>
          <p14:tracePt t="186470" x="5937250" y="6018213"/>
          <p14:tracePt t="186472" x="5946775" y="6018213"/>
          <p14:tracePt t="186486" x="5956300" y="6018213"/>
          <p14:tracePt t="186489" x="5973763" y="6018213"/>
          <p14:tracePt t="186503" x="5983288" y="6018213"/>
          <p14:tracePt t="186506" x="5992813" y="6018213"/>
          <p14:tracePt t="186520" x="6002338" y="6018213"/>
          <p14:tracePt t="186536" x="6010275" y="6018213"/>
          <p14:tracePt t="186553" x="6038850" y="6008688"/>
          <p14:tracePt t="186584" x="6046788" y="6008688"/>
          <p14:tracePt t="186762" x="6038850" y="6008688"/>
          <p14:tracePt t="186766" x="6019800" y="6008688"/>
          <p14:tracePt t="186778" x="5992813" y="6008688"/>
          <p14:tracePt t="186786" x="5956300" y="6008688"/>
          <p14:tracePt t="186803" x="5937250" y="6008688"/>
          <p14:tracePt t="186804" x="5929313" y="6008688"/>
          <p14:tracePt t="186820" x="5919788" y="6018213"/>
          <p14:tracePt t="186820" x="5900738" y="6018213"/>
          <p14:tracePt t="186836" x="5864225" y="6018213"/>
          <p14:tracePt t="186837" x="5846763" y="6018213"/>
          <p14:tracePt t="186853" x="5818188" y="6027738"/>
          <p14:tracePt t="186854" x="5800725" y="6027738"/>
          <p14:tracePt t="186870" x="5773738" y="6027738"/>
          <p14:tracePt t="186870" x="5754688" y="6027738"/>
          <p14:tracePt t="186886" x="5718175" y="6035675"/>
          <p14:tracePt t="186890" x="5700713" y="6035675"/>
          <p14:tracePt t="186903" x="5691188" y="6035675"/>
          <p14:tracePt t="187146" x="5681663" y="6035675"/>
          <p14:tracePt t="187178" x="5691188" y="6035675"/>
          <p14:tracePt t="187182" x="5718175" y="6035675"/>
          <p14:tracePt t="187194" x="5754688" y="6018213"/>
          <p14:tracePt t="187203" x="5781675" y="6018213"/>
          <p14:tracePt t="187220" x="5837238" y="6018213"/>
          <p14:tracePt t="187220" x="5900738" y="6008688"/>
          <p14:tracePt t="187236" x="5929313" y="6008688"/>
          <p14:tracePt t="187237" x="5956300" y="6008688"/>
          <p14:tracePt t="187253" x="5973763" y="6008688"/>
          <p14:tracePt t="187254" x="5983288" y="6008688"/>
          <p14:tracePt t="187270" x="5992813" y="6008688"/>
          <p14:tracePt t="187270" x="6002338" y="6008688"/>
          <p14:tracePt t="187290" x="6010275" y="6008688"/>
          <p14:tracePt t="187450" x="6010275" y="5999163"/>
          <p14:tracePt t="187482" x="6002338" y="5999163"/>
          <p14:tracePt t="187486" x="5992813" y="5999163"/>
          <p14:tracePt t="187503" x="5965825" y="5999163"/>
          <p14:tracePt t="187504" x="5946775" y="5999163"/>
          <p14:tracePt t="187520" x="5929313" y="5999163"/>
          <p14:tracePt t="187520" x="5910263" y="5999163"/>
          <p14:tracePt t="187536" x="5864225" y="5999163"/>
          <p14:tracePt t="187537" x="5846763" y="5999163"/>
          <p14:tracePt t="187553" x="5818188" y="5999163"/>
          <p14:tracePt t="187554" x="5791200" y="5999163"/>
          <p14:tracePt t="187570" x="5773738" y="5999163"/>
          <p14:tracePt t="187570" x="5754688" y="5999163"/>
          <p14:tracePt t="187586" x="5727700" y="5999163"/>
          <p14:tracePt t="187587" x="5708650" y="5999163"/>
          <p14:tracePt t="187603" x="5691188" y="5999163"/>
          <p14:tracePt t="187604" x="5654675" y="5999163"/>
          <p14:tracePt t="187620" x="5618163" y="5999163"/>
          <p14:tracePt t="187620" x="5581650" y="5999163"/>
          <p14:tracePt t="187636" x="5526088" y="5999163"/>
          <p14:tracePt t="187637" x="5489575" y="5999163"/>
          <p14:tracePt t="187653" x="5453063" y="5999163"/>
          <p14:tracePt t="187654" x="5445125" y="5999163"/>
          <p14:tracePt t="187670" x="5426075" y="5999163"/>
          <p14:tracePt t="187670" x="5416550" y="5999163"/>
          <p14:tracePt t="188268" x="5426075" y="5999163"/>
          <p14:tracePt t="188284" x="5481638" y="5999163"/>
          <p14:tracePt t="188288" x="5499100" y="5999163"/>
          <p14:tracePt t="188303" x="5554663" y="5999163"/>
          <p14:tracePt t="188304" x="5608638" y="5999163"/>
          <p14:tracePt t="188320" x="5672138" y="5999163"/>
          <p14:tracePt t="188320" x="5708650" y="5999163"/>
          <p14:tracePt t="188336" x="5737225" y="5999163"/>
          <p14:tracePt t="188337" x="5754688" y="5999163"/>
          <p14:tracePt t="188353" x="5773738" y="5999163"/>
          <p14:tracePt t="188353" x="5781675" y="5999163"/>
          <p14:tracePt t="188380" x="5791200" y="5999163"/>
          <p14:tracePt t="188396" x="5800725" y="5999163"/>
          <p14:tracePt t="188412" x="5810250" y="5999163"/>
          <p14:tracePt t="188508" x="5818188" y="5999163"/>
          <p14:tracePt t="188524" x="5837238" y="5999163"/>
          <p14:tracePt t="188528" x="5854700" y="5999163"/>
          <p14:tracePt t="188544" x="5873750" y="5999163"/>
          <p14:tracePt t="188556" x="5910263" y="5999163"/>
          <p14:tracePt t="188570" x="5919788" y="5999163"/>
          <p14:tracePt t="188572" x="5937250" y="5999163"/>
          <p14:tracePt t="188586" x="5946775" y="5999163"/>
          <p14:tracePt t="188589" x="5965825" y="5999163"/>
          <p14:tracePt t="188603" x="5973763" y="5999163"/>
          <p14:tracePt t="188606" x="5983288" y="5999163"/>
          <p14:tracePt t="188620" x="6002338" y="5999163"/>
          <p14:tracePt t="188622" x="6010275" y="5999163"/>
          <p14:tracePt t="188636" x="6019800" y="5999163"/>
          <p14:tracePt t="188637" x="6029325" y="5999163"/>
          <p14:tracePt t="188640" x="6038850" y="5999163"/>
          <p14:tracePt t="189506" x="6019800" y="6008688"/>
          <p14:tracePt t="189518" x="6010275" y="6008688"/>
          <p14:tracePt t="189534" x="6002338" y="6008688"/>
          <p14:tracePt t="189550" x="5992813" y="6008688"/>
          <p14:tracePt t="189582" x="5973763" y="6008688"/>
          <p14:tracePt t="189586" x="5965825" y="6008688"/>
          <p14:tracePt t="189603" x="5946775" y="6008688"/>
          <p14:tracePt t="189620" x="5937250" y="6008688"/>
          <p14:tracePt t="189620" x="5929313" y="6008688"/>
          <p14:tracePt t="189636" x="5919788" y="6008688"/>
          <p14:tracePt t="189637" x="5910263" y="6008688"/>
          <p14:tracePt t="189653" x="5900738" y="6008688"/>
          <p14:tracePt t="189654" x="5891213" y="6008688"/>
          <p14:tracePt t="189670" x="5883275" y="6008688"/>
          <p14:tracePt t="189686" x="5864225" y="6008688"/>
          <p14:tracePt t="189687" x="5854700" y="6008688"/>
          <p14:tracePt t="189703" x="5846763" y="6008688"/>
          <p14:tracePt t="189704" x="5837238" y="6008688"/>
          <p14:tracePt t="189720" x="5818188" y="6008688"/>
          <p14:tracePt t="189720" x="5810250" y="6008688"/>
          <p14:tracePt t="189736" x="5800725" y="6008688"/>
          <p14:tracePt t="189737" x="5791200" y="6008688"/>
          <p14:tracePt t="189753" x="5773738" y="6008688"/>
          <p14:tracePt t="189753" x="5764213" y="6008688"/>
          <p14:tracePt t="189770" x="5745163" y="6008688"/>
          <p14:tracePt t="189770" x="5727700" y="6008688"/>
          <p14:tracePt t="189786" x="5708650" y="6008688"/>
          <p14:tracePt t="189787" x="5681663" y="6008688"/>
          <p14:tracePt t="189790" x="5672138" y="6008688"/>
          <p14:tracePt t="189803" x="5654675" y="6008688"/>
          <p14:tracePt t="189806" x="5645150" y="6008688"/>
          <p14:tracePt t="189820" x="5627688" y="6008688"/>
          <p14:tracePt t="189822" x="5608638" y="6008688"/>
          <p14:tracePt t="189836" x="5599113" y="6008688"/>
          <p14:tracePt t="189839" x="5591175" y="6008688"/>
          <p14:tracePt t="189853" x="5581650" y="6008688"/>
          <p14:tracePt t="189856" x="5562600" y="6008688"/>
          <p14:tracePt t="189870" x="5554663" y="6008688"/>
          <p14:tracePt t="189872" x="5535613" y="6008688"/>
          <p14:tracePt t="189886" x="5526088" y="6008688"/>
          <p14:tracePt t="189903" x="5489575" y="6008688"/>
          <p14:tracePt t="189903" x="5481638" y="6008688"/>
          <p14:tracePt t="189906" x="5462588" y="6008688"/>
          <p14:tracePt t="189919" x="5453063" y="6008688"/>
          <p14:tracePt t="189922" x="5435600" y="6008688"/>
          <p14:tracePt t="189936" x="5416550" y="6008688"/>
          <p14:tracePt t="189939" x="5399088" y="6008688"/>
          <p14:tracePt t="189953" x="5380038" y="6008688"/>
          <p14:tracePt t="189956" x="5370513" y="6008688"/>
          <p14:tracePt t="189973" x="5353050" y="6018213"/>
          <p14:tracePt t="190429" x="5389563" y="6018213"/>
          <p14:tracePt t="190434" x="5408613" y="6018213"/>
          <p14:tracePt t="190446" x="5462588" y="6018213"/>
          <p14:tracePt t="190453" x="5526088" y="6018213"/>
          <p14:tracePt t="190470" x="5581650" y="6018213"/>
          <p14:tracePt t="190470" x="5627688" y="6018213"/>
          <p14:tracePt t="190486" x="5681663" y="6018213"/>
          <p14:tracePt t="190487" x="5718175" y="6018213"/>
          <p14:tracePt t="190503" x="5764213" y="6018213"/>
          <p14:tracePt t="190504" x="5791200" y="6018213"/>
          <p14:tracePt t="190519" x="5800725" y="6018213"/>
          <p14:tracePt t="190520" x="5827713" y="6018213"/>
          <p14:tracePt t="190536" x="5837238" y="6018213"/>
          <p14:tracePt t="190537" x="5854700" y="6018213"/>
          <p14:tracePt t="190553" x="5864225" y="6018213"/>
          <p14:tracePt t="190553" x="5873750" y="6018213"/>
          <p14:tracePt t="190569" x="5883275" y="6018213"/>
          <p14:tracePt t="190570" x="5900738" y="6018213"/>
          <p14:tracePt t="190586" x="5919788" y="6018213"/>
          <p14:tracePt t="190587" x="5929313" y="6018213"/>
          <p14:tracePt t="190590" x="5946775" y="6018213"/>
          <p14:tracePt t="190603" x="5956300" y="6018213"/>
          <p14:tracePt t="190606" x="5965825" y="6018213"/>
          <p14:tracePt t="190622" x="5973763" y="6018213"/>
          <p14:tracePt t="190638" x="5983288" y="6018213"/>
          <p14:tracePt t="190830" x="5973763" y="6018213"/>
          <p14:tracePt t="190834" x="5965825" y="6018213"/>
          <p14:tracePt t="190846" x="5946775" y="6018213"/>
          <p14:tracePt t="190853" x="5929313" y="6018213"/>
          <p14:tracePt t="190869" x="5900738" y="6027738"/>
          <p14:tracePt t="190870" x="5864225" y="6027738"/>
          <p14:tracePt t="190886" x="5837238" y="6027738"/>
          <p14:tracePt t="190887" x="5810250" y="6027738"/>
          <p14:tracePt t="190903" x="5791200" y="6027738"/>
          <p14:tracePt t="190904" x="5754688" y="6027738"/>
          <p14:tracePt t="190919" x="5745163" y="6027738"/>
          <p14:tracePt t="190920" x="5727700" y="6027738"/>
          <p14:tracePt t="190936" x="5708650" y="6027738"/>
          <p14:tracePt t="190937" x="5691188" y="6027738"/>
          <p14:tracePt t="190953" x="5672138" y="6027738"/>
          <p14:tracePt t="190953" x="5654675" y="6027738"/>
          <p14:tracePt t="190970" x="5645150" y="6027738"/>
          <p14:tracePt t="190970" x="5627688" y="6027738"/>
          <p14:tracePt t="190987" x="5608638" y="6027738"/>
          <p14:tracePt t="190988" x="5591175" y="6027738"/>
          <p14:tracePt t="191003" x="5562600" y="6027738"/>
          <p14:tracePt t="191004" x="5526088" y="6027738"/>
          <p14:tracePt t="191020" x="5508625" y="6027738"/>
          <p14:tracePt t="191020" x="5481638" y="6027738"/>
          <p14:tracePt t="191036" x="5453063" y="6027738"/>
          <p14:tracePt t="191037" x="5435600" y="6027738"/>
          <p14:tracePt t="191040" x="5408613" y="6027738"/>
          <p14:tracePt t="191053" x="5370513" y="6035675"/>
          <p14:tracePt t="191056" x="5362575" y="6035675"/>
          <p14:tracePt t="191070" x="5334000" y="6035675"/>
          <p14:tracePt t="191072" x="5326063" y="6035675"/>
          <p14:tracePt t="191086" x="5316538" y="6045200"/>
          <p14:tracePt t="191089" x="5297488" y="6045200"/>
          <p14:tracePt t="191103" x="5289550" y="6054725"/>
          <p14:tracePt t="191106" x="5280025" y="6054725"/>
          <p14:tracePt t="191120" x="5270500" y="6054725"/>
          <p14:tracePt t="191136" x="5260975" y="6054725"/>
          <p14:tracePt t="191153" x="5253038" y="6054725"/>
          <p14:tracePt t="191280" x="5253038" y="6064250"/>
          <p14:tracePt t="191328" x="5243513" y="6064250"/>
          <p14:tracePt t="191344" x="5233988" y="6072188"/>
          <p14:tracePt t="191348" x="5224463" y="6072188"/>
          <p14:tracePt t="191360" x="5216525" y="6081713"/>
          <p14:tracePt t="191370" x="5207000" y="6091238"/>
          <p14:tracePt t="191386" x="5197475" y="6091238"/>
          <p14:tracePt t="191387" x="5187950" y="6100763"/>
          <p14:tracePt t="191403" x="5180013" y="6100763"/>
          <p14:tracePt t="191404" x="5170488" y="6108700"/>
          <p14:tracePt t="191419" x="5160963" y="6108700"/>
          <p14:tracePt t="191420" x="5151438" y="6118225"/>
          <p14:tracePt t="191436" x="5133975" y="6127750"/>
          <p14:tracePt t="191437" x="5114925" y="6137275"/>
          <p14:tracePt t="191440" x="5106988" y="6137275"/>
          <p14:tracePt t="191453" x="5087938" y="6145213"/>
          <p14:tracePt t="191456" x="5078413" y="6154738"/>
          <p14:tracePt t="191470" x="5060950" y="6164263"/>
          <p14:tracePt t="191472" x="5041900" y="6164263"/>
          <p14:tracePt t="191486" x="5024438" y="6173788"/>
          <p14:tracePt t="191489" x="5005388" y="6173788"/>
          <p14:tracePt t="191503" x="4987925" y="6181725"/>
          <p14:tracePt t="191506" x="4960938" y="6181725"/>
          <p14:tracePt t="191520" x="4941888" y="6191250"/>
          <p14:tracePt t="191522" x="4924425" y="6200775"/>
          <p14:tracePt t="191536" x="4914900" y="6200775"/>
          <p14:tracePt t="191539" x="4905375" y="6200775"/>
          <p14:tracePt t="191553" x="4895850" y="6200775"/>
          <p14:tracePt t="191584" x="4887913" y="6200775"/>
          <p14:tracePt t="191600" x="4878388" y="6200775"/>
          <p14:tracePt t="191616" x="4868863" y="6200775"/>
          <p14:tracePt t="191824" x="4859338" y="6200775"/>
          <p14:tracePt t="191872" x="4859338" y="6191250"/>
          <p14:tracePt t="192224" x="4859338" y="6181725"/>
          <p14:tracePt t="192618" x="4851400" y="6173788"/>
          <p14:tracePt t="193530" x="4841875" y="6173788"/>
          <p14:tracePt t="193546" x="4832350" y="6173788"/>
          <p14:tracePt t="193550" x="4813300" y="6181725"/>
          <p14:tracePt t="193578" x="4805363" y="6181725"/>
          <p14:tracePt t="193924" x="4795838" y="6181725"/>
          <p14:tracePt t="193940" x="4786313" y="6164263"/>
          <p14:tracePt t="193944" x="4786313" y="6154738"/>
          <p14:tracePt t="193956" x="4786313" y="6137275"/>
          <p14:tracePt t="193969" x="4786313" y="6127750"/>
          <p14:tracePt t="193972" x="4786313" y="6118225"/>
          <p14:tracePt t="194308" x="4786313" y="6108700"/>
          <p14:tracePt t="194340" x="4776788" y="6108700"/>
          <p14:tracePt t="194548" x="4776788" y="6100763"/>
          <p14:tracePt t="194552" x="4776788" y="6081713"/>
          <p14:tracePt t="194569" x="4776788" y="6072188"/>
          <p14:tracePt t="194570" x="4776788" y="6045200"/>
          <p14:tracePt t="194586" x="4776788" y="6008688"/>
          <p14:tracePt t="194587" x="4776788" y="5991225"/>
          <p14:tracePt t="194603" x="4776788" y="5954713"/>
          <p14:tracePt t="194604" x="4776788" y="5918200"/>
          <p14:tracePt t="194619" x="4786313" y="5872163"/>
          <p14:tracePt t="194620" x="4795838" y="5826125"/>
          <p14:tracePt t="194636" x="4795838" y="5799138"/>
          <p14:tracePt t="194637" x="4795838" y="5780088"/>
          <p14:tracePt t="194653" x="4822825" y="5743575"/>
          <p14:tracePt t="194669" x="4822825" y="5734050"/>
          <p14:tracePt t="194670" x="4822825" y="5726113"/>
          <p14:tracePt t="194686" x="4822825" y="5716588"/>
          <p14:tracePt t="194703" x="4822825" y="5707063"/>
          <p14:tracePt t="194868" x="4822825" y="5716588"/>
          <p14:tracePt t="194872" x="4822825" y="5726113"/>
          <p14:tracePt t="194886" x="4822825" y="5734050"/>
          <p14:tracePt t="194903" x="4822825" y="5753100"/>
          <p14:tracePt t="194904" x="4822825" y="5770563"/>
          <p14:tracePt t="194919" x="4822825" y="5780088"/>
          <p14:tracePt t="194920" x="4832350" y="5807075"/>
          <p14:tracePt t="194936" x="4841875" y="5826125"/>
          <p14:tracePt t="194937" x="4841875" y="5843588"/>
          <p14:tracePt t="194953" x="4841875" y="5862638"/>
          <p14:tracePt t="194953" x="4841875" y="5899150"/>
          <p14:tracePt t="194971" x="4841875" y="5918200"/>
          <p14:tracePt t="194987" x="4841875" y="5935663"/>
          <p14:tracePt t="194987" x="4841875" y="5945188"/>
          <p14:tracePt t="195003" x="4841875" y="5954713"/>
          <p14:tracePt t="195004" x="4841875" y="5962650"/>
          <p14:tracePt t="195020" x="4841875" y="5972175"/>
          <p14:tracePt t="195036" x="4841875" y="5981700"/>
          <p14:tracePt t="195053" x="4841875" y="5991225"/>
          <p14:tracePt t="195069" x="4841875" y="5999163"/>
          <p14:tracePt t="195070" x="4841875" y="6008688"/>
          <p14:tracePt t="195086" x="4841875" y="6018213"/>
          <p14:tracePt t="195103" x="4841875" y="6027738"/>
          <p14:tracePt t="195374" x="4841875" y="6035675"/>
          <p14:tracePt t="195378" x="4841875" y="6045200"/>
          <p14:tracePt t="195389" x="4851400" y="6045200"/>
          <p14:tracePt t="195403" x="4851400" y="6054725"/>
          <p14:tracePt t="195406" x="4859338" y="6072188"/>
          <p14:tracePt t="195419" x="4868863" y="6081713"/>
          <p14:tracePt t="195422" x="4878388" y="6091238"/>
          <p14:tracePt t="195454" x="4878388" y="6100763"/>
          <p14:tracePt t="195469" x="4887913" y="6108700"/>
          <p14:tracePt t="195486" x="4887913" y="6118225"/>
          <p14:tracePt t="195503" x="4895850" y="6118225"/>
          <p14:tracePt t="195503" x="4905375" y="6137275"/>
          <p14:tracePt t="195506" x="4914900" y="6154738"/>
          <p14:tracePt t="195519" x="4924425" y="6164263"/>
          <p14:tracePt t="195522" x="4932363" y="6173788"/>
          <p14:tracePt t="195536" x="4932363" y="6181725"/>
          <p14:tracePt t="195539" x="4941888" y="6191250"/>
          <p14:tracePt t="195553" x="4951413" y="6200775"/>
          <p14:tracePt t="195570" x="4951413" y="6210300"/>
          <p14:tracePt t="195572" x="4960938" y="6218238"/>
          <p14:tracePt t="195586" x="4968875" y="6218238"/>
          <p14:tracePt t="195589" x="4978400" y="6227763"/>
          <p14:tracePt t="195619" x="4987925" y="6237288"/>
          <p14:tracePt t="196318" x="4997450" y="6237288"/>
          <p14:tracePt t="196322" x="5005388" y="6237288"/>
          <p14:tracePt t="196336" x="5041900" y="6246813"/>
          <p14:tracePt t="196337" x="5060950" y="6246813"/>
          <p14:tracePt t="196353" x="5078413" y="6246813"/>
          <p14:tracePt t="196354" x="5087938" y="6246813"/>
          <p14:tracePt t="196369" x="5106988" y="6246813"/>
          <p14:tracePt t="196370" x="5124450" y="6254750"/>
          <p14:tracePt t="196386" x="5133975" y="6254750"/>
          <p14:tracePt t="196387" x="5151438" y="6264275"/>
          <p14:tracePt t="196403" x="5170488" y="6264275"/>
          <p14:tracePt t="196403" x="5180013" y="6273800"/>
          <p14:tracePt t="196419" x="5216525" y="6283325"/>
          <p14:tracePt t="196420" x="5224463" y="6283325"/>
          <p14:tracePt t="196436" x="5243513" y="6283325"/>
          <p14:tracePt t="196437" x="5253038" y="6283325"/>
          <p14:tracePt t="196453" x="5260975" y="6283325"/>
          <p14:tracePt t="196453" x="5270500" y="6283325"/>
          <p14:tracePt t="196469" x="5280025" y="6283325"/>
          <p14:tracePt t="196470" x="5297488" y="6283325"/>
          <p14:tracePt t="196486" x="5316538" y="6283325"/>
          <p14:tracePt t="196487" x="5326063" y="6283325"/>
          <p14:tracePt t="196503" x="5334000" y="6283325"/>
          <p14:tracePt t="196503" x="5343525" y="6283325"/>
          <p14:tracePt t="196542" x="5353050" y="6283325"/>
          <p14:tracePt t="196637" x="5362575" y="6273800"/>
          <p14:tracePt t="196642" x="5370513" y="6264275"/>
          <p14:tracePt t="196654" x="5389563" y="6264275"/>
          <p14:tracePt t="196669" x="5408613" y="6246813"/>
          <p14:tracePt t="196672" x="5445125" y="6237288"/>
          <p14:tracePt t="196686" x="5472113" y="6218238"/>
          <p14:tracePt t="196689" x="5489575" y="6218238"/>
          <p14:tracePt t="196703" x="5535613" y="6200775"/>
          <p14:tracePt t="196706" x="5554663" y="6191250"/>
          <p14:tracePt t="196719" x="5572125" y="6191250"/>
          <p14:tracePt t="196722" x="5591175" y="6173788"/>
          <p14:tracePt t="196736" x="5608638" y="6173788"/>
          <p14:tracePt t="196753" x="5618163" y="6173788"/>
          <p14:tracePt t="196753" x="5635625" y="6164263"/>
          <p14:tracePt t="196756" x="5645150" y="6164263"/>
          <p14:tracePt t="196800" x="5654675" y="6154738"/>
          <p14:tracePt t="196815" x="5664200" y="6154738"/>
          <p14:tracePt t="196832" x="5672138" y="6154738"/>
          <p14:tracePt t="196847" x="5681663" y="6145213"/>
          <p14:tracePt t="196880" x="5691188" y="6145213"/>
          <p14:tracePt t="196912" x="5700713" y="6145213"/>
          <p14:tracePt t="196928" x="5708650" y="6137275"/>
          <p14:tracePt t="196960" x="5718175" y="6137275"/>
          <p14:tracePt t="196976" x="5737225" y="6127750"/>
          <p14:tracePt t="196980" x="5745163" y="6127750"/>
          <p14:tracePt t="196991" x="5754688" y="6118225"/>
          <p14:tracePt t="197003" x="5764213" y="6118225"/>
          <p14:tracePt t="197019" x="5773738" y="6108700"/>
          <p14:tracePt t="197020" x="5781675" y="6108700"/>
          <p14:tracePt t="197037" x="5800725" y="6108700"/>
          <p14:tracePt t="197040" x="5810250" y="6100763"/>
          <p14:tracePt t="197053" x="5827713" y="6100763"/>
          <p14:tracePt t="197070" x="5837238" y="6091238"/>
          <p14:tracePt t="197072" x="5846763" y="6091238"/>
          <p14:tracePt t="197086" x="5854700" y="6091238"/>
          <p14:tracePt t="197088" x="5864225" y="6091238"/>
          <p14:tracePt t="197103" x="5873750" y="6091238"/>
          <p14:tracePt t="197106" x="5883275" y="6091238"/>
          <p14:tracePt t="197119" x="5891213" y="6091238"/>
          <p14:tracePt t="197136" x="5900738" y="6081713"/>
          <p14:tracePt t="197153" x="5910263" y="6081713"/>
          <p14:tracePt t="197169" x="5919788" y="6081713"/>
          <p14:tracePt t="197199" x="5929313" y="6081713"/>
          <p14:tracePt t="197231" x="5937250" y="6072188"/>
          <p14:tracePt t="198987" x="5937250" y="6064250"/>
          <p14:tracePt t="201383" x="5946775" y="6064250"/>
          <p14:tracePt t="201388" x="5956300" y="6064250"/>
          <p14:tracePt t="201403" x="6002338" y="6072188"/>
          <p14:tracePt t="201404" x="6065838" y="6100763"/>
          <p14:tracePt t="201419" x="6148388" y="6145213"/>
          <p14:tracePt t="201420" x="6248400" y="6173788"/>
          <p14:tracePt t="201436" x="6330950" y="6200775"/>
          <p14:tracePt t="201437" x="6411913" y="6227763"/>
          <p14:tracePt t="201453" x="6486525" y="6237288"/>
          <p14:tracePt t="201453" x="6550025" y="6264275"/>
          <p14:tracePt t="201469" x="6613525" y="6273800"/>
          <p14:tracePt t="201470" x="6659563" y="6283325"/>
          <p14:tracePt t="201486" x="6677025" y="6283325"/>
          <p14:tracePt t="201487" x="6686550" y="6283325"/>
          <p14:tracePt t="201560" x="6696075" y="6283325"/>
          <p14:tracePt t="201563" x="6696075" y="6273800"/>
          <p14:tracePt t="201575" x="6705600" y="6237288"/>
          <p14:tracePt t="201586" x="6723063" y="6191250"/>
          <p14:tracePt t="201603" x="6742113" y="6164263"/>
          <p14:tracePt t="201603" x="6778625" y="6100763"/>
          <p14:tracePt t="201619" x="6778625" y="6081713"/>
          <p14:tracePt t="201620" x="6815138" y="6027738"/>
          <p14:tracePt t="201623" x="6823075" y="5981700"/>
          <p14:tracePt t="201636" x="6832600" y="5935663"/>
          <p14:tracePt t="201639" x="6832600" y="5918200"/>
          <p14:tracePt t="201653" x="6832600" y="5881688"/>
          <p14:tracePt t="201655" x="6832600" y="5843588"/>
          <p14:tracePt t="201669" x="6832600" y="5835650"/>
          <p14:tracePt t="201686" x="6832600" y="5799138"/>
          <p14:tracePt t="201703" x="6842125" y="5762625"/>
          <p14:tracePt t="201703" x="6842125" y="5743575"/>
          <p14:tracePt t="201706" x="6851650" y="5734050"/>
          <p14:tracePt t="201719" x="6851650" y="5726113"/>
          <p14:tracePt t="201722" x="6859588" y="5716588"/>
          <p14:tracePt t="201736" x="6859588" y="5707063"/>
          <p14:tracePt t="201739" x="6878638" y="5689600"/>
          <p14:tracePt t="201753" x="6888163" y="5680075"/>
          <p14:tracePt t="201756" x="6905625" y="5661025"/>
          <p14:tracePt t="201769" x="6951663" y="5634038"/>
          <p14:tracePt t="201772" x="7015163" y="5616575"/>
          <p14:tracePt t="201786" x="7061200" y="5597525"/>
          <p14:tracePt t="201787" x="7088188" y="5588000"/>
          <p14:tracePt t="201790" x="7116763" y="5580063"/>
          <p14:tracePt t="201803" x="7161213" y="5561013"/>
          <p14:tracePt t="201805" x="7207250" y="5534025"/>
          <p14:tracePt t="201819" x="7226300" y="5524500"/>
          <p14:tracePt t="201822" x="7253288" y="5507038"/>
          <p14:tracePt t="201836" x="7253288" y="5497513"/>
          <p14:tracePt t="201839" x="7262813" y="5487988"/>
          <p14:tracePt t="201853" x="7270750" y="5478463"/>
          <p14:tracePt t="201870" x="7270750" y="5470525"/>
          <p14:tracePt t="201898" x="7270750" y="5461000"/>
          <p14:tracePt t="201901" x="7280275" y="5451475"/>
          <p14:tracePt t="201929" x="7280275" y="5441950"/>
          <p14:tracePt t="202025" x="7280275" y="5434013"/>
          <p14:tracePt t="202029" x="7270750" y="5434013"/>
          <p14:tracePt t="202041" x="7262813" y="5441950"/>
          <p14:tracePt t="202053" x="7262813" y="5451475"/>
          <p14:tracePt t="202069" x="7253288" y="5470525"/>
          <p14:tracePt t="202070" x="7243763" y="5478463"/>
          <p14:tracePt t="202086" x="7234238" y="5487988"/>
          <p14:tracePt t="202087" x="7226300" y="5514975"/>
          <p14:tracePt t="202090" x="7216775" y="5543550"/>
          <p14:tracePt t="202103" x="7207250" y="5561013"/>
          <p14:tracePt t="202105" x="7189788" y="5580063"/>
          <p14:tracePt t="202119" x="7170738" y="5597525"/>
          <p14:tracePt t="202122" x="7161213" y="5616575"/>
          <p14:tracePt t="202136" x="7161213" y="5634038"/>
          <p14:tracePt t="202139" x="7161213" y="5653088"/>
          <p14:tracePt t="202153" x="7161213" y="5689600"/>
          <p14:tracePt t="202169" x="7161213" y="5707063"/>
          <p14:tracePt t="202172" x="7161213" y="5726113"/>
          <p14:tracePt t="202186" x="7161213" y="5743575"/>
          <p14:tracePt t="202186" x="7161213" y="5762625"/>
          <p14:tracePt t="202189" x="7170738" y="5799138"/>
          <p14:tracePt t="202202" x="7170738" y="5816600"/>
          <p14:tracePt t="202205" x="7180263" y="5835650"/>
          <p14:tracePt t="202219" x="7180263" y="5843588"/>
          <p14:tracePt t="202222" x="7180263" y="5862638"/>
          <p14:tracePt t="202238" x="7189788" y="5889625"/>
          <p14:tracePt t="202253" x="7189788" y="5908675"/>
          <p14:tracePt t="202256" x="7189788" y="5918200"/>
          <p14:tracePt t="202269" x="7189788" y="5926138"/>
          <p14:tracePt t="202272" x="7197725" y="5945188"/>
          <p14:tracePt t="202286" x="7207250" y="5954713"/>
          <p14:tracePt t="202313" x="7216775" y="5962650"/>
          <p14:tracePt t="202345" x="7234238" y="5972175"/>
          <p14:tracePt t="202349" x="7253288" y="5981700"/>
          <p14:tracePt t="202361" x="7270750" y="5991225"/>
          <p14:tracePt t="202369" x="7280275" y="5991225"/>
          <p14:tracePt t="202386" x="7307263" y="5999163"/>
          <p14:tracePt t="202387" x="7316788" y="6008688"/>
          <p14:tracePt t="202403" x="7326313" y="6008688"/>
          <p14:tracePt t="202403" x="7343775" y="6018213"/>
          <p14:tracePt t="202419" x="7353300" y="6018213"/>
          <p14:tracePt t="202420" x="7372350" y="6027738"/>
          <p14:tracePt t="202436" x="7389813" y="6027738"/>
          <p14:tracePt t="202453" x="7399338" y="6027738"/>
          <p14:tracePt t="202453" x="7408863" y="6027738"/>
          <p14:tracePt t="202469" x="7416800" y="6027738"/>
          <p14:tracePt t="202470" x="7435850" y="6027738"/>
          <p14:tracePt t="202486" x="7462838" y="6027738"/>
          <p14:tracePt t="202487" x="7472363" y="6027738"/>
          <p14:tracePt t="202489" x="7481888" y="6018213"/>
          <p14:tracePt t="202503" x="7499350" y="6008688"/>
          <p14:tracePt t="202505" x="7518400" y="5999163"/>
          <p14:tracePt t="202519" x="7545388" y="5972175"/>
          <p14:tracePt t="202522" x="7554913" y="5972175"/>
          <p14:tracePt t="202536" x="7572375" y="5962650"/>
          <p14:tracePt t="202539" x="7581900" y="5962650"/>
          <p14:tracePt t="202553" x="7591425" y="5954713"/>
          <p14:tracePt t="202556" x="7608888" y="5926138"/>
          <p14:tracePt t="202569" x="7618413" y="5918200"/>
          <p14:tracePt t="202572" x="7627938" y="5899150"/>
          <p14:tracePt t="202573" x="7627938" y="5889625"/>
          <p14:tracePt t="202586" x="7637463" y="5881688"/>
          <p14:tracePt t="202589" x="7645400" y="5872163"/>
          <p14:tracePt t="202602" x="7645400" y="5862638"/>
          <p14:tracePt t="202605" x="7654925" y="5843588"/>
          <p14:tracePt t="202619" x="7664450" y="5826125"/>
          <p14:tracePt t="202622" x="7664450" y="5816600"/>
          <p14:tracePt t="202638" x="7664450" y="5807075"/>
          <p14:tracePt t="202653" x="7673975" y="5799138"/>
          <p14:tracePt t="202656" x="7673975" y="5789613"/>
          <p14:tracePt t="202670" x="7681913" y="5780088"/>
          <p14:tracePt t="202672" x="7681913" y="5770563"/>
          <p14:tracePt t="202686" x="7691438" y="5762625"/>
          <p14:tracePt t="202703" x="7691438" y="5753100"/>
          <p14:tracePt t="202705" x="7700963" y="5743575"/>
          <p14:tracePt t="202719" x="7700963" y="5734050"/>
          <p14:tracePt t="202736" x="7710488" y="5716588"/>
          <p14:tracePt t="202739" x="7718425" y="5707063"/>
          <p14:tracePt t="202752" x="7727950" y="5697538"/>
          <p14:tracePt t="202755" x="7727950" y="5689600"/>
          <p14:tracePt t="202769" x="7727950" y="5670550"/>
          <p14:tracePt t="202772" x="7727950" y="5661025"/>
          <p14:tracePt t="202786" x="7737475" y="5643563"/>
          <p14:tracePt t="202803" x="7737475" y="5624513"/>
          <p14:tracePt t="202805" x="7737475" y="5607050"/>
          <p14:tracePt t="202819" x="7737475" y="5597525"/>
          <p14:tracePt t="202822" x="7737475" y="5588000"/>
          <p14:tracePt t="202836" x="7737475" y="5570538"/>
          <p14:tracePt t="202839" x="7737475" y="5561013"/>
          <p14:tracePt t="202853" x="7737475" y="5551488"/>
          <p14:tracePt t="202855" x="7737475" y="5543550"/>
          <p14:tracePt t="202869" x="7737475" y="5534025"/>
          <p14:tracePt t="202872" x="7727950" y="5524500"/>
          <p14:tracePt t="202902" x="7718425" y="5514975"/>
          <p14:tracePt t="202905" x="7710488" y="5507038"/>
          <p14:tracePt t="202922" x="7700963" y="5497513"/>
          <p14:tracePt t="202953" x="7691438" y="5497513"/>
          <p14:tracePt t="202969" x="7691438" y="5487988"/>
          <p14:tracePt t="202986" x="7681913" y="5478463"/>
          <p14:tracePt t="202987" x="7673975" y="5478463"/>
          <p14:tracePt t="202989" x="7664450" y="5478463"/>
          <p14:tracePt t="203002" x="7654925" y="5478463"/>
          <p14:tracePt t="203005" x="7645400" y="5478463"/>
          <p14:tracePt t="203019" x="7637463" y="5478463"/>
          <p14:tracePt t="203036" x="7627938" y="5478463"/>
          <p14:tracePt t="203053" x="7618413" y="5478463"/>
          <p14:tracePt t="203056" x="7608888" y="5478463"/>
          <p14:tracePt t="203069" x="7600950" y="5478463"/>
          <p14:tracePt t="203097" x="7591425" y="5478463"/>
          <p14:tracePt t="203102" x="7581900" y="5478463"/>
          <p14:tracePt t="203119" x="7572375" y="5478463"/>
          <p14:tracePt t="203120" x="7564438" y="5478463"/>
          <p14:tracePt t="203136" x="7554913" y="5478463"/>
          <p14:tracePt t="203152" x="7535863" y="5478463"/>
          <p14:tracePt t="203153" x="7526338" y="5478463"/>
          <p14:tracePt t="203169" x="7518400" y="5478463"/>
          <p14:tracePt t="203170" x="7508875" y="5478463"/>
          <p14:tracePt t="203186" x="7499350" y="5487988"/>
          <p14:tracePt t="203187" x="7481888" y="5497513"/>
          <p14:tracePt t="203211" x="7472363" y="5497513"/>
          <p14:tracePt t="203219" x="7453313" y="5507038"/>
          <p14:tracePt t="203243" x="7435850" y="5514975"/>
          <p14:tracePt t="203253" x="7426325" y="5524500"/>
          <p14:tracePt t="203269" x="7416800" y="5524500"/>
          <p14:tracePt t="203286" x="7399338" y="5534025"/>
          <p14:tracePt t="203287" x="7389813" y="5543550"/>
          <p14:tracePt t="203303" x="7380288" y="5551488"/>
          <p14:tracePt t="203323" x="7362825" y="5570538"/>
          <p14:tracePt t="203336" x="7353300" y="5580063"/>
          <p14:tracePt t="203355" x="7343775" y="5607050"/>
          <p14:tracePt t="203369" x="7343775" y="5616575"/>
          <p14:tracePt t="203372" x="7335838" y="5624513"/>
          <p14:tracePt t="203386" x="7335838" y="5634038"/>
          <p14:tracePt t="203389" x="7335838" y="5643563"/>
          <p14:tracePt t="203403" x="7335838" y="5653088"/>
          <p14:tracePt t="203406" x="7326313" y="5670550"/>
          <p14:tracePt t="203419" x="7326313" y="5680075"/>
          <p14:tracePt t="203420" x="7326313" y="5689600"/>
          <p14:tracePt t="203436" x="7326313" y="5707063"/>
          <p14:tracePt t="203453" x="7326313" y="5716588"/>
          <p14:tracePt t="203453" x="7316788" y="5734050"/>
          <p14:tracePt t="203456" x="7316788" y="5743575"/>
          <p14:tracePt t="203469" x="7316788" y="5762625"/>
          <p14:tracePt t="203472" x="7316788" y="5780088"/>
          <p14:tracePt t="203486" x="7316788" y="5799138"/>
          <p14:tracePt t="203503" x="7316788" y="5816600"/>
          <p14:tracePt t="203504" x="7316788" y="5843588"/>
          <p14:tracePt t="203519" x="7316788" y="5862638"/>
          <p14:tracePt t="203536" x="7307263" y="5881688"/>
          <p14:tracePt t="203537" x="7307263" y="5889625"/>
          <p14:tracePt t="203553" x="7307263" y="5908675"/>
          <p14:tracePt t="203553" x="7307263" y="5918200"/>
          <p14:tracePt t="203569" x="7307263" y="5926138"/>
          <p14:tracePt t="203570" x="7316788" y="5945188"/>
          <p14:tracePt t="203586" x="7326313" y="5962650"/>
          <p14:tracePt t="203587" x="7326313" y="5972175"/>
          <p14:tracePt t="203603" x="7335838" y="5981700"/>
          <p14:tracePt t="203603" x="7343775" y="5991225"/>
          <p14:tracePt t="203619" x="7353300" y="5991225"/>
          <p14:tracePt t="203636" x="7372350" y="5999163"/>
          <p14:tracePt t="203637" x="7380288" y="6008688"/>
          <p14:tracePt t="203653" x="7389813" y="6018213"/>
          <p14:tracePt t="203669" x="7399338" y="6018213"/>
          <p14:tracePt t="203670" x="7416800" y="6027738"/>
          <p14:tracePt t="203691" x="7435850" y="6035675"/>
          <p14:tracePt t="203703" x="7453313" y="6035675"/>
          <p14:tracePt t="203719" x="7472363" y="6035675"/>
          <p14:tracePt t="203720" x="7518400" y="6035675"/>
          <p14:tracePt t="203736" x="7545388" y="6035675"/>
          <p14:tracePt t="203737" x="7572375" y="6035675"/>
          <p14:tracePt t="203739" x="7591425" y="6035675"/>
          <p14:tracePt t="203752" x="7600950" y="6035675"/>
          <p14:tracePt t="203756" x="7608888" y="6035675"/>
          <p14:tracePt t="203769" x="7618413" y="6035675"/>
          <p14:tracePt t="203772" x="7627938" y="6035675"/>
          <p14:tracePt t="203786" x="7637463" y="6035675"/>
          <p14:tracePt t="203789" x="7654925" y="6035675"/>
          <p14:tracePt t="203803" x="7664450" y="6035675"/>
          <p14:tracePt t="203806" x="7664450" y="6027738"/>
          <p14:tracePt t="203819" x="7673975" y="6018213"/>
          <p14:tracePt t="203822" x="7691438" y="6008688"/>
          <p14:tracePt t="203836" x="7710488" y="5991225"/>
          <p14:tracePt t="203839" x="7747000" y="5962650"/>
          <p14:tracePt t="203852" x="7747000" y="5954713"/>
          <p14:tracePt t="203855" x="7764463" y="5926138"/>
          <p14:tracePt t="203869" x="7773988" y="5918200"/>
          <p14:tracePt t="203872" x="7783513" y="5918200"/>
          <p14:tracePt t="203886" x="7791450" y="5908675"/>
          <p14:tracePt t="203902" x="7800975" y="5899150"/>
          <p14:tracePt t="203919" x="7810500" y="5889625"/>
          <p14:tracePt t="203935" x="7810500" y="5881688"/>
          <p14:tracePt t="203937" x="7820025" y="5872163"/>
          <p14:tracePt t="203952" x="7820025" y="5862638"/>
          <p14:tracePt t="203953" x="7820025" y="5853113"/>
          <p14:tracePt t="203972" x="7827963" y="5835650"/>
          <p14:tracePt t="203986" x="7837488" y="5816600"/>
          <p14:tracePt t="203990" x="7837488" y="5807075"/>
          <p14:tracePt t="204003" x="7837488" y="5799138"/>
          <p14:tracePt t="204005" x="7837488" y="5789613"/>
          <p14:tracePt t="204019" x="7847013" y="5770563"/>
          <p14:tracePt t="204022" x="7847013" y="5762625"/>
          <p14:tracePt t="204036" x="7847013" y="5753100"/>
          <p14:tracePt t="204038" x="7856538" y="5734050"/>
          <p14:tracePt t="204052" x="7864475" y="5716588"/>
          <p14:tracePt t="204069" x="7864475" y="5707063"/>
          <p14:tracePt t="204086" x="7874000" y="5689600"/>
          <p14:tracePt t="204088" x="7874000" y="5680075"/>
          <p14:tracePt t="204119" x="7874000" y="5670550"/>
          <p14:tracePt t="204347" x="7874000" y="5661025"/>
          <p14:tracePt t="204380" x="7856538" y="5661025"/>
          <p14:tracePt t="204411" x="7847013" y="5661025"/>
          <p14:tracePt t="204575" x="7847013" y="5653088"/>
          <p14:tracePt t="204587" x="7856538" y="5653088"/>
          <p14:tracePt t="204603" x="7864475" y="5653088"/>
          <p14:tracePt t="204607" x="7874000" y="5643563"/>
          <p14:tracePt t="204620" x="7893050" y="5634038"/>
          <p14:tracePt t="204636" x="7900988" y="5634038"/>
          <p14:tracePt t="204637" x="7929563" y="5616575"/>
          <p14:tracePt t="204639" x="7937500" y="5607050"/>
          <p14:tracePt t="204652" x="7947025" y="5607050"/>
          <p14:tracePt t="204655" x="7956550" y="5597525"/>
          <p14:tracePt t="204669" x="7966075" y="5588000"/>
          <p14:tracePt t="204672" x="7974013" y="5580063"/>
          <p14:tracePt t="204686" x="7993063" y="5570538"/>
          <p14:tracePt t="204689" x="8010525" y="5561013"/>
          <p14:tracePt t="204703" x="8047038" y="5543550"/>
          <p14:tracePt t="204706" x="8066088" y="5534025"/>
          <p14:tracePt t="204719" x="8085138" y="5524500"/>
          <p14:tracePt t="204722" x="8093075" y="5514975"/>
          <p14:tracePt t="204736" x="8102600" y="5514975"/>
          <p14:tracePt t="204739" x="8121650" y="5507038"/>
          <p14:tracePt t="204753" x="8129588" y="5497513"/>
          <p14:tracePt t="205101" x="8129588" y="5514975"/>
          <p14:tracePt t="205106" x="8129588" y="5524500"/>
          <p14:tracePt t="205121" x="8129588" y="5543550"/>
          <p14:tracePt t="205136" x="8129588" y="5561013"/>
          <p14:tracePt t="205137" x="8129588" y="5570538"/>
          <p14:tracePt t="205153" x="8129588" y="5580063"/>
          <p14:tracePt t="205154" x="8129588" y="5588000"/>
          <p14:tracePt t="205169" x="8129588" y="5597525"/>
          <p14:tracePt t="205186" x="8129588" y="5607050"/>
          <p14:tracePt t="205203" x="8129588" y="5616575"/>
          <p14:tracePt t="205229" x="8129588" y="5624513"/>
          <p14:tracePt t="205245" x="8129588" y="5634038"/>
          <p14:tracePt t="205261" x="8129588" y="5643563"/>
          <p14:tracePt t="205517" x="8129588" y="5653088"/>
          <p14:tracePt t="205613" x="8129588" y="5661025"/>
          <p14:tracePt t="205617" x="8129588" y="5680075"/>
          <p14:tracePt t="205630" x="8129588" y="5697538"/>
          <p14:tracePt t="205636" x="8129588" y="5707063"/>
          <p14:tracePt t="205653" x="8129588" y="5716588"/>
          <p14:tracePt t="205669" x="8129588" y="5734050"/>
          <p14:tracePt t="205670" x="8129588" y="5753100"/>
          <p14:tracePt t="205686" x="8129588" y="5770563"/>
          <p14:tracePt t="205687" x="8139113" y="5789613"/>
          <p14:tracePt t="205703" x="8139113" y="5799138"/>
          <p14:tracePt t="205703" x="8139113" y="5816600"/>
          <p14:tracePt t="205719" x="8139113" y="5835650"/>
          <p14:tracePt t="205720" x="8139113" y="5853113"/>
          <p14:tracePt t="205736" x="8139113" y="5872163"/>
          <p14:tracePt t="205737" x="8139113" y="5889625"/>
          <p14:tracePt t="205752" x="8139113" y="5899150"/>
          <p14:tracePt t="205753" x="8139113" y="5908675"/>
          <p14:tracePt t="205769" x="8139113" y="5918200"/>
          <p14:tracePt t="205770" x="8139113" y="5935663"/>
          <p14:tracePt t="205786" x="8139113" y="5945188"/>
          <p14:tracePt t="205802" x="8139113" y="5954713"/>
          <p14:tracePt t="205806" x="8139113" y="5962650"/>
          <p14:tracePt t="205819" x="8139113" y="5972175"/>
          <p14:tracePt t="206487" x="8139113" y="5991225"/>
          <p14:tracePt t="206503" x="8139113" y="6018213"/>
          <p14:tracePt t="206507" x="8139113" y="6027738"/>
          <p14:tracePt t="206519" x="8139113" y="6045200"/>
          <p14:tracePt t="206536" x="8139113" y="6054725"/>
          <p14:tracePt t="206537" x="8139113" y="6072188"/>
          <p14:tracePt t="206539" x="8139113" y="6081713"/>
          <p14:tracePt t="206552" x="8139113" y="6091238"/>
          <p14:tracePt t="206569" x="8139113" y="6100763"/>
          <p14:tracePt t="208667" x="8129588" y="6100763"/>
          <p14:tracePt t="208924" x="8121650" y="6100763"/>
          <p14:tracePt t="209003" x="8121650" y="6118225"/>
          <p14:tracePt t="209007" x="8121650" y="6127750"/>
          <p14:tracePt t="209021" x="8121650" y="6154738"/>
          <p14:tracePt t="209023" x="8129588" y="6191250"/>
          <p14:tracePt t="209039" x="8139113" y="6210300"/>
          <p14:tracePt t="209052" x="8158163" y="6246813"/>
          <p14:tracePt t="209055" x="8175625" y="6273800"/>
          <p14:tracePt t="209069" x="8194675" y="6310313"/>
          <p14:tracePt t="209072" x="8212138" y="6327775"/>
          <p14:tracePt t="209086" x="8221663" y="6346825"/>
          <p14:tracePt t="209089" x="8231188" y="6364288"/>
          <p14:tracePt t="209103" x="8239125" y="6383338"/>
          <p14:tracePt t="209106" x="8248650" y="6392863"/>
          <p14:tracePt t="209119" x="8258175" y="6400800"/>
          <p14:tracePt t="209136" x="8267700" y="6410325"/>
          <p14:tracePt t="209163" x="8285163" y="6419850"/>
          <p14:tracePt t="209169" x="8294688" y="6419850"/>
          <p14:tracePt t="209186" x="8304213" y="6419850"/>
          <p14:tracePt t="209187" x="8312150" y="6419850"/>
          <p14:tracePt t="209202" x="8331200" y="6419850"/>
          <p14:tracePt t="209203" x="8340725" y="6419850"/>
          <p14:tracePt t="209219" x="8358188" y="6419850"/>
          <p14:tracePt t="209220" x="8377238" y="6419850"/>
          <p14:tracePt t="209236" x="8385175" y="6419850"/>
          <p14:tracePt t="209237" x="8404225" y="6419850"/>
          <p14:tracePt t="209252" x="8431213" y="6419850"/>
          <p14:tracePt t="209253" x="8450263" y="6410325"/>
          <p14:tracePt t="209269" x="8458200" y="6400800"/>
          <p14:tracePt t="209270" x="8467725" y="6392863"/>
          <p14:tracePt t="209286" x="8494713" y="6383338"/>
          <p14:tracePt t="209287" x="8513763" y="6373813"/>
          <p14:tracePt t="209302" x="8540750" y="6346825"/>
          <p14:tracePt t="209303" x="8550275" y="6337300"/>
          <p14:tracePt t="209319" x="8577263" y="6319838"/>
          <p14:tracePt t="209320" x="8586788" y="6319838"/>
          <p14:tracePt t="209336" x="8604250" y="6300788"/>
          <p14:tracePt t="209337" x="8623300" y="6291263"/>
          <p14:tracePt t="209339" x="8642350" y="6264275"/>
          <p14:tracePt t="209352" x="8659813" y="6246813"/>
          <p14:tracePt t="209355" x="8686800" y="6218238"/>
          <p14:tracePt t="209369" x="8696325" y="6181725"/>
          <p14:tracePt t="209386" x="8705850" y="6173788"/>
          <p14:tracePt t="209389" x="8723313" y="6127750"/>
          <p14:tracePt t="209402" x="8732838" y="6100763"/>
          <p14:tracePt t="209405" x="8732838" y="6081713"/>
          <p14:tracePt t="209419" x="8742363" y="6054725"/>
          <p14:tracePt t="209422" x="8751888" y="6018213"/>
          <p14:tracePt t="209436" x="8759825" y="5991225"/>
          <p14:tracePt t="209439" x="8759825" y="5981700"/>
          <p14:tracePt t="209453" x="8759825" y="5954713"/>
          <p14:tracePt t="209455" x="8759825" y="5935663"/>
          <p14:tracePt t="209469" x="8759825" y="5926138"/>
          <p14:tracePt t="209472" x="8769350" y="5908675"/>
          <p14:tracePt t="209486" x="8769350" y="5889625"/>
          <p14:tracePt t="209486" x="8769350" y="5881688"/>
          <p14:tracePt t="209502" x="8769350" y="5862638"/>
          <p14:tracePt t="209505" x="8769350" y="5853113"/>
          <p14:tracePt t="209519" x="8769350" y="5843588"/>
          <p14:tracePt t="209522" x="8769350" y="5835650"/>
          <p14:tracePt t="209536" x="8769350" y="5826125"/>
          <p14:tracePt t="209539" x="8769350" y="5807075"/>
          <p14:tracePt t="209555" x="8769350" y="5799138"/>
          <p14:tracePt t="209569" x="8769350" y="5789613"/>
          <p14:tracePt t="209572" x="8759825" y="5780088"/>
          <p14:tracePt t="209586" x="8759825" y="5770563"/>
          <p14:tracePt t="209602" x="8759825" y="5762625"/>
          <p14:tracePt t="209619" x="8751888" y="5743575"/>
          <p14:tracePt t="209622" x="8751888" y="5734050"/>
          <p14:tracePt t="209636" x="8742363" y="5734050"/>
          <p14:tracePt t="209652" x="8732838" y="5726113"/>
          <p14:tracePt t="209669" x="8732838" y="5707063"/>
          <p14:tracePt t="209672" x="8723313" y="5697538"/>
          <p14:tracePt t="209686" x="8715375" y="5689600"/>
          <p14:tracePt t="209688" x="8705850" y="5680075"/>
          <p14:tracePt t="209702" x="8696325" y="5670550"/>
          <p14:tracePt t="209719" x="8686800" y="5661025"/>
          <p14:tracePt t="209736" x="8678863" y="5643563"/>
          <p14:tracePt t="209757" x="8669338" y="5643563"/>
          <p14:tracePt t="209773" x="8659813" y="5634038"/>
          <p14:tracePt t="209837" x="8650288" y="5634038"/>
          <p14:tracePt t="209853" x="8642350" y="5624513"/>
          <p14:tracePt t="209869" x="8632825" y="5624513"/>
          <p14:tracePt t="209873" x="8623300" y="5616575"/>
          <p14:tracePt t="210589" x="8650288" y="5624513"/>
          <p14:tracePt t="210593" x="8659813" y="5634038"/>
          <p14:tracePt t="210605" x="8678863" y="5653088"/>
          <p14:tracePt t="210619" x="8686800" y="5661025"/>
          <p14:tracePt t="210622" x="8696325" y="5670550"/>
          <p14:tracePt t="210636" x="8705850" y="5670550"/>
          <p14:tracePt t="210639" x="8715375" y="5680075"/>
          <p14:tracePt t="210655" x="8715375" y="5689600"/>
          <p14:tracePt t="210669" x="8723313" y="5697538"/>
          <p14:tracePt t="210686" x="8732838" y="5707063"/>
          <p14:tracePt t="210702" x="8742363" y="5716588"/>
          <p14:tracePt t="210719" x="8742363" y="5726113"/>
          <p14:tracePt t="210736" x="8742363" y="5734050"/>
          <p14:tracePt t="210752" x="8751888" y="5753100"/>
          <p14:tracePt t="210769" x="8751888" y="5762625"/>
          <p14:tracePt t="210772" x="8751888" y="5780088"/>
          <p14:tracePt t="210786" x="8751888" y="5789613"/>
          <p14:tracePt t="210788" x="8751888" y="5799138"/>
          <p14:tracePt t="210803" x="8751888" y="5807075"/>
          <p14:tracePt t="210819" x="8751888" y="5816600"/>
          <p14:tracePt t="210863" x="8751888" y="5826125"/>
          <p14:tracePt t="210879" x="8751888" y="5835650"/>
          <p14:tracePt t="210883" x="8751888" y="5843588"/>
          <p14:tracePt t="210895" x="8751888" y="5862638"/>
          <p14:tracePt t="210902" x="8751888" y="5872163"/>
          <p14:tracePt t="210919" x="8742363" y="5881688"/>
          <p14:tracePt t="210936" x="8732838" y="5889625"/>
          <p14:tracePt t="210939" x="8723313" y="5899150"/>
          <p14:tracePt t="210952" x="8715375" y="5908675"/>
          <p14:tracePt t="210969" x="8705850" y="5918200"/>
          <p14:tracePt t="210970" x="8696325" y="5926138"/>
          <p14:tracePt t="210986" x="8686800" y="5935663"/>
          <p14:tracePt t="210987" x="8678863" y="5945188"/>
          <p14:tracePt t="211003" x="8669338" y="5954713"/>
          <p14:tracePt t="211023" x="8659813" y="5962650"/>
          <p14:tracePt t="215833" x="8678863" y="5991225"/>
          <p14:tracePt t="215838" x="8686800" y="5991225"/>
          <p14:tracePt t="215852" x="8723313" y="6035675"/>
          <p14:tracePt t="215853" x="8769350" y="6072188"/>
          <p14:tracePt t="215869" x="8842375" y="6108700"/>
          <p14:tracePt t="215870" x="8905875" y="6137275"/>
          <p14:tracePt t="215886" x="8934450" y="6154738"/>
          <p14:tracePt t="215886" x="8978900" y="6181725"/>
          <p14:tracePt t="215902" x="9043988" y="6210300"/>
          <p14:tracePt t="215903" x="9107488" y="6227763"/>
          <p14:tracePt t="216475" x="8861425" y="849313"/>
          <p14:tracePt t="216486" x="8669338" y="803275"/>
          <p14:tracePt t="216502" x="8458200" y="749300"/>
          <p14:tracePt t="216503" x="8239125" y="720725"/>
          <p14:tracePt t="216519" x="7993063" y="684213"/>
          <p14:tracePt t="216520" x="7691438" y="620713"/>
          <p14:tracePt t="216523" x="7399338" y="566738"/>
          <p14:tracePt t="216536" x="7107238" y="530225"/>
          <p14:tracePt t="216539" x="6823075" y="493713"/>
          <p14:tracePt t="216552" x="6530975" y="428625"/>
          <p14:tracePt t="216555" x="6275388" y="392113"/>
          <p14:tracePt t="216569" x="6056313" y="355600"/>
          <p14:tracePt t="216572" x="5846763" y="328613"/>
          <p14:tracePt t="216586" x="5627688" y="292100"/>
          <p14:tracePt t="216589" x="5416550" y="265113"/>
          <p14:tracePt t="216603" x="5224463" y="228600"/>
          <p14:tracePt t="216605" x="5014913" y="201613"/>
          <p14:tracePt t="216619" x="4832350" y="165100"/>
          <p14:tracePt t="216622" x="4640263" y="136525"/>
          <p14:tracePt t="216636" x="4448175" y="100013"/>
          <p14:tracePt t="216636" x="4284663" y="73025"/>
          <p14:tracePt t="216639" x="4092575" y="269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A0F08-6284-4FE6-9869-BDF50AE3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4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Pravila stepenovanja</a:t>
            </a:r>
            <a:endParaRPr lang="en-US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89FC5D-B2F9-4D9B-9D91-7554B4C414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8997" y="2276872"/>
                <a:ext cx="8229600" cy="446449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p>
                    <m:r>
                      <a:rPr lang="pt-BR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sr-Latn-RS" sz="20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r-Latn-RS" sz="2000" b="1" i="1" dirty="0">
                    <a:latin typeface="Cambria Math" panose="02040503050406030204" pitchFamily="18" charset="0"/>
                  </a:rPr>
                  <a:t>	</a:t>
                </a:r>
                <a:r>
                  <a:rPr lang="sr-Latn-RS" sz="2000" dirty="0"/>
                  <a:t>Npr.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3+2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=32</m:t>
                    </m:r>
                  </m:oMath>
                </a14:m>
                <a:endParaRPr lang="sr-Latn-RS" sz="20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sr-Latn-RS" sz="20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r-Latn-RS" sz="2000" b="1" i="1" dirty="0">
                    <a:latin typeface="Cambria Math" panose="02040503050406030204" pitchFamily="18" charset="0"/>
                  </a:rPr>
                  <a:t>	</a:t>
                </a:r>
                <a:r>
                  <a:rPr lang="sr-Latn-RS" sz="2000" dirty="0"/>
                  <a:t>Npr.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sr-Latn-RS" sz="2000" b="1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20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pt-BR" sz="20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r-Latn-RS" sz="2000" b="1" i="1" dirty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sr-Latn-RS" sz="2000" b="1" i="1" dirty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sr-Latn-RS" sz="2000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r-Latn-RS" sz="2000" b="1" i="1" dirty="0">
                    <a:latin typeface="Cambria Math" panose="02040503050406030204" pitchFamily="18" charset="0"/>
                  </a:rPr>
                  <a:t>	</a:t>
                </a:r>
                <a:r>
                  <a:rPr lang="sr-Latn-RS" sz="2000" dirty="0"/>
                  <a:t>Npr.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3∙2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64</m:t>
                    </m:r>
                  </m:oMath>
                </a14:m>
                <a:endParaRPr lang="sr-Latn-RS" sz="2000" b="1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pt-BR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sr-Latn-R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sr-Latn-RS" sz="20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sr-Latn-RS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sr-Latn-RS" sz="2000" b="1" i="1" dirty="0">
                    <a:latin typeface="Cambria Math" panose="02040503050406030204" pitchFamily="18" charset="0"/>
                  </a:rPr>
                  <a:t>	</a:t>
                </a:r>
                <a:r>
                  <a:rPr lang="sr-Latn-RS" sz="2000" dirty="0"/>
                  <a:t>Npr.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∙3</m:t>
                            </m:r>
                          </m:e>
                        </m:d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4∙9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</m:t>
                    </m:r>
                  </m:oMath>
                </a14:m>
                <a:endParaRPr lang="sr-Latn-RS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pt-BR" sz="2000" b="1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sr-Latn-R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sr-Latn-RS" sz="20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endParaRPr lang="sr-Latn-RS" sz="2000" b="1" dirty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sr-Latn-RS" sz="2000" b="1" i="1" dirty="0">
                    <a:latin typeface="Cambria Math" panose="02040503050406030204" pitchFamily="18" charset="0"/>
                  </a:rPr>
                  <a:t>	</a:t>
                </a:r>
                <a:r>
                  <a:rPr lang="sr-Latn-RS" sz="2000" dirty="0"/>
                  <a:t>Npr.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r-Latn-R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r-Latn-R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sr-Latn-R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sr-Latn-R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sr-Latn-R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9=</m:t>
                    </m:r>
                    <m:f>
                      <m:fPr>
                        <m:ctrlPr>
                          <a:rPr lang="sr-Latn-R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sr-Latn-R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sr-Latn-RS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:endParaRPr lang="en-US" sz="20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89FC5D-B2F9-4D9B-9D91-7554B4C414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8997" y="2276872"/>
                <a:ext cx="8229600" cy="4464496"/>
              </a:xfrm>
              <a:blipFill>
                <a:blip r:embed="rId5"/>
                <a:stretch>
                  <a:fillRect l="-667" t="-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69C8417-C044-47EB-8748-6B97A21B3B5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701652-8FDB-4C51-AACC-6C9B247B2068}"/>
                  </a:ext>
                </a:extLst>
              </p:cNvPr>
              <p:cNvSpPr/>
              <p:nvPr/>
            </p:nvSpPr>
            <p:spPr>
              <a:xfrm>
                <a:off x="630412" y="1569561"/>
                <a:ext cx="4572000" cy="4102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0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\</m:t>
                      </m:r>
                      <m:r>
                        <m:rPr>
                          <m:lit/>
                        </m:rPr>
                        <a:rPr lang="pt-BR" sz="2000" i="1" dirty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0}</m:t>
                      </m:r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701652-8FDB-4C51-AACC-6C9B247B20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12" y="1569561"/>
                <a:ext cx="4572000" cy="410241"/>
              </a:xfrm>
              <a:prstGeom prst="rect">
                <a:avLst/>
              </a:prstGeom>
              <a:blipFill>
                <a:blip r:embed="rId6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8991CE-9858-4B7A-9677-8E472D03A869}"/>
                  </a:ext>
                </a:extLst>
              </p:cNvPr>
              <p:cNvSpPr/>
              <p:nvPr/>
            </p:nvSpPr>
            <p:spPr>
              <a:xfrm>
                <a:off x="2331219" y="1569561"/>
                <a:ext cx="117038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t-BR" sz="2000" i="1" dirty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sr-Latn-RS" sz="2000" i="1" dirty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8991CE-9858-4B7A-9677-8E472D03A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219" y="1569561"/>
                <a:ext cx="117038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CB295A-C53D-4105-B590-8F3D2954001B}"/>
                  </a:ext>
                </a:extLst>
              </p:cNvPr>
              <p:cNvSpPr txBox="1"/>
              <p:nvPr/>
            </p:nvSpPr>
            <p:spPr>
              <a:xfrm>
                <a:off x="5811822" y="2630043"/>
                <a:ext cx="2591094" cy="388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19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9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∙2∙2</m:t>
                          </m:r>
                        </m:e>
                      </m:d>
                      <m:r>
                        <a:rPr lang="en-US" sz="190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9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r-Latn-RS" sz="19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2∙2</m:t>
                          </m:r>
                        </m:e>
                      </m:d>
                      <m:r>
                        <a:rPr lang="sr-Latn-RS" sz="19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1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CB295A-C53D-4105-B590-8F3D2954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22" y="2630043"/>
                <a:ext cx="2591094" cy="3880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32660-819C-4644-BE05-84913D153250}"/>
                  </a:ext>
                </a:extLst>
              </p:cNvPr>
              <p:cNvSpPr txBox="1"/>
              <p:nvPr/>
            </p:nvSpPr>
            <p:spPr>
              <a:xfrm>
                <a:off x="5811822" y="3258014"/>
                <a:ext cx="1450269" cy="639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∙2∙2</m:t>
                          </m:r>
                        </m:num>
                        <m:den>
                          <m:r>
                            <a:rPr lang="sr-Latn-RS" sz="19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2∙2</m:t>
                          </m:r>
                        </m:den>
                      </m:f>
                      <m:r>
                        <a:rPr lang="sr-Latn-RS" sz="19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9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632660-819C-4644-BE05-84913D153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22" y="3258014"/>
                <a:ext cx="1450269" cy="6397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B568FA-17FF-47CA-83D0-11A4583E4427}"/>
                  </a:ext>
                </a:extLst>
              </p:cNvPr>
              <p:cNvSpPr/>
              <p:nvPr/>
            </p:nvSpPr>
            <p:spPr>
              <a:xfrm>
                <a:off x="5811822" y="4264161"/>
                <a:ext cx="22114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sr-Latn-RS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sr-Latn-R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sr-Latn-R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sr-Latn-RS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sr-Latn-RS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sr-Latn-RS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=…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2B568FA-17FF-47CA-83D0-11A4583E4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22" y="4264161"/>
                <a:ext cx="2211439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75D2897-2A7D-41CD-A28A-B8152A8A2C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D1E9A7-21B6-4754-9B21-30C17111D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3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2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322"/>
    </mc:Choice>
    <mc:Fallback xmlns="">
      <p:transition spd="slow" advTm="32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  <p:bldP spid="7" grpId="0"/>
      <p:bldP spid="8" grpId="0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6377" x="8523288" y="866775"/>
          <p14:tracePt t="6378" x="8504238" y="876300"/>
          <p14:tracePt t="6394" x="8294688" y="958850"/>
          <p14:tracePt t="6411" x="8002588" y="1068388"/>
          <p14:tracePt t="6442" x="7134225" y="1233488"/>
          <p14:tracePt t="6477" x="6083300" y="1323975"/>
          <p14:tracePt t="6494" x="5645150" y="1343025"/>
          <p14:tracePt t="6513" x="5270500" y="1360488"/>
          <p14:tracePt t="6531" x="4914900" y="1360488"/>
          <p14:tracePt t="6550" x="4357688" y="1350963"/>
          <p14:tracePt t="6585" x="3717925" y="1277938"/>
          <p14:tracePt t="6601" x="3452813" y="1241425"/>
          <p14:tracePt t="6620" x="3141663" y="1187450"/>
          <p14:tracePt t="6638" x="2968625" y="1177925"/>
          <p14:tracePt t="6656" x="2805113" y="1160463"/>
          <p14:tracePt t="6675" x="2630488" y="1160463"/>
          <p14:tracePt t="6694" x="2520950" y="1177925"/>
          <p14:tracePt t="6712" x="2474913" y="1196975"/>
          <p14:tracePt t="6731" x="2411413" y="1214438"/>
          <p14:tracePt t="6748" x="2320925" y="1233488"/>
          <p14:tracePt t="6766" x="2228850" y="1260475"/>
          <p14:tracePt t="6784" x="2119313" y="1287463"/>
          <p14:tracePt t="6802" x="1982788" y="1314450"/>
          <p14:tracePt t="6837" x="1654175" y="1370013"/>
          <p14:tracePt t="6854" x="1543050" y="1397000"/>
          <p14:tracePt t="6870" x="1479550" y="1416050"/>
          <p14:tracePt t="6887" x="1452563" y="1423988"/>
          <p14:tracePt t="6906" x="1443038" y="1433513"/>
          <p14:tracePt t="7013" x="1425575" y="1443038"/>
          <p14:tracePt t="7030" x="1370013" y="1452563"/>
          <p14:tracePt t="7050" x="1260475" y="1460500"/>
          <p14:tracePt t="7085" x="1041400" y="1460500"/>
          <p14:tracePt t="7102" x="941388" y="1460500"/>
          <p14:tracePt t="7120" x="858838" y="1460500"/>
          <p14:tracePt t="7138" x="766763" y="1460500"/>
          <p14:tracePt t="7157" x="712788" y="1460500"/>
          <p14:tracePt t="7175" x="657225" y="1470025"/>
          <p14:tracePt t="7176" x="630238" y="1470025"/>
          <p14:tracePt t="7195" x="603250" y="1489075"/>
          <p14:tracePt t="7213" x="566738" y="1506538"/>
          <p14:tracePt t="7233" x="557213" y="1525588"/>
          <p14:tracePt t="7251" x="520700" y="1552575"/>
          <p14:tracePt t="7287" x="501650" y="1562100"/>
          <p14:tracePt t="7304" x="493713" y="1598613"/>
          <p14:tracePt t="7322" x="493713" y="1625600"/>
          <p14:tracePt t="7340" x="493713" y="1679575"/>
          <p14:tracePt t="7360" x="493713" y="1716088"/>
          <p14:tracePt t="7396" x="501650" y="1825625"/>
          <p14:tracePt t="7413" x="511175" y="1871663"/>
          <p14:tracePt t="7433" x="539750" y="1935163"/>
          <p14:tracePt t="7451" x="557213" y="1981200"/>
          <p14:tracePt t="7471" x="566738" y="2000250"/>
          <p14:tracePt t="7507" x="576263" y="2027238"/>
          <p14:tracePt t="7527" x="584200" y="2054225"/>
          <p14:tracePt t="7545" x="612775" y="2073275"/>
          <p14:tracePt t="7563" x="620713" y="2082800"/>
          <p14:tracePt t="7582" x="649288" y="2090738"/>
          <p14:tracePt t="7601" x="722313" y="2100263"/>
          <p14:tracePt t="7621" x="795338" y="2109788"/>
          <p14:tracePt t="7637" x="895350" y="2109788"/>
          <p14:tracePt t="7656" x="1041400" y="2127250"/>
          <p14:tracePt t="7675" x="1141413" y="2136775"/>
          <p14:tracePt t="7694" x="1343025" y="2163763"/>
          <p14:tracePt t="7712" x="1462088" y="2173288"/>
          <p14:tracePt t="7731" x="1562100" y="2173288"/>
          <p14:tracePt t="7749" x="1644650" y="2182813"/>
          <p14:tracePt t="7787" x="1754188" y="2192338"/>
          <p14:tracePt t="7806" x="1800225" y="2200275"/>
          <p14:tracePt t="7824" x="1827213" y="2200275"/>
          <p14:tracePt t="7842" x="1881188" y="2200275"/>
          <p14:tracePt t="7860" x="1954213" y="2200275"/>
          <p14:tracePt t="7896" x="2128838" y="2200275"/>
          <p14:tracePt t="7914" x="2155825" y="2200275"/>
          <p14:tracePt t="7933" x="2182813" y="2200275"/>
          <p14:tracePt t="7950" x="2192338" y="2192338"/>
          <p14:tracePt t="7969" x="2201863" y="2192338"/>
          <p14:tracePt t="7989" x="2201863" y="2173288"/>
          <p14:tracePt t="8008" x="2228850" y="2090738"/>
          <p14:tracePt t="8030" x="2247900" y="2036763"/>
          <p14:tracePt t="8050" x="2255838" y="1973263"/>
          <p14:tracePt t="8089" x="2274888" y="1808163"/>
          <p14:tracePt t="8107" x="2274888" y="1752600"/>
          <p14:tracePt t="8127" x="2265363" y="1698625"/>
          <p14:tracePt t="8145" x="2255838" y="1679575"/>
          <p14:tracePt t="8164" x="2255838" y="1662113"/>
          <p14:tracePt t="8181" x="2247900" y="1652588"/>
          <p14:tracePt t="8201" x="2238375" y="1625600"/>
          <p14:tracePt t="8219" x="2228850" y="1616075"/>
          <p14:tracePt t="8257" x="2192338" y="1606550"/>
          <p14:tracePt t="8274" x="2155825" y="1598613"/>
          <p14:tracePt t="8293" x="2092325" y="1589088"/>
          <p14:tracePt t="8311" x="2019300" y="1579563"/>
          <p14:tracePt t="8331" x="1881188" y="1579563"/>
          <p14:tracePt t="8368" x="1625600" y="1579563"/>
          <p14:tracePt t="8385" x="1470025" y="1579563"/>
          <p14:tracePt t="8403" x="1296988" y="1552575"/>
          <p14:tracePt t="8421" x="1141413" y="1525588"/>
          <p14:tracePt t="8457" x="831850" y="1489075"/>
          <p14:tracePt t="8476" x="649288" y="1460500"/>
          <p14:tracePt t="8496" x="547688" y="1460500"/>
          <p14:tracePt t="8513" x="520700" y="1460500"/>
          <p14:tracePt t="8532" x="511175" y="1460500"/>
          <p14:tracePt t="8570" x="501650" y="1460500"/>
          <p14:tracePt t="8588" x="501650" y="1470025"/>
          <p14:tracePt t="8606" x="493713" y="1497013"/>
          <p14:tracePt t="8625" x="493713" y="1543050"/>
          <p14:tracePt t="8646" x="484188" y="1606550"/>
          <p14:tracePt t="8664" x="484188" y="1662113"/>
          <p14:tracePt t="8685" x="484188" y="1762125"/>
          <p14:tracePt t="8704" x="484188" y="1854200"/>
          <p14:tracePt t="8722" x="484188" y="1890713"/>
          <p14:tracePt t="8741" x="484188" y="1927225"/>
          <p14:tracePt t="8761" x="484188" y="1954213"/>
          <p14:tracePt t="8779" x="493713" y="1981200"/>
          <p14:tracePt t="8817" x="501650" y="1990725"/>
          <p14:tracePt t="8835" x="511175" y="2000250"/>
          <p14:tracePt t="8906" x="557213" y="2000250"/>
          <p14:tracePt t="8926" x="657225" y="2000250"/>
          <p14:tracePt t="8946" x="766763" y="2000250"/>
          <p14:tracePt t="8966" x="868363" y="2000250"/>
          <p14:tracePt t="8986" x="1022350" y="2000250"/>
          <p14:tracePt t="9004" x="1123950" y="2000250"/>
          <p14:tracePt t="9023" x="1206500" y="2000250"/>
          <p14:tracePt t="9132" x="1206500" y="2009775"/>
          <p14:tracePt t="9151" x="1123950" y="2017713"/>
          <p14:tracePt t="9170" x="1004888" y="2017713"/>
          <p14:tracePt t="9187" x="931863" y="2017713"/>
          <p14:tracePt t="9206" x="803275" y="2017713"/>
          <p14:tracePt t="9224" x="676275" y="2017713"/>
          <p14:tracePt t="9244" x="612775" y="2009775"/>
          <p14:tracePt t="9317" x="630238" y="2009775"/>
          <p14:tracePt t="9334" x="739775" y="2009775"/>
          <p14:tracePt t="9353" x="839788" y="2027238"/>
          <p14:tracePt t="9372" x="1114425" y="2054225"/>
          <p14:tracePt t="9392" x="1214438" y="2063750"/>
          <p14:tracePt t="9502" x="1123950" y="2063750"/>
          <p14:tracePt t="9521" x="1004888" y="2063750"/>
          <p14:tracePt t="9539" x="912813" y="2063750"/>
          <p14:tracePt t="9558" x="822325" y="2063750"/>
          <p14:tracePt t="9577" x="776288" y="2063750"/>
          <p14:tracePt t="9596" x="749300" y="2054225"/>
          <p14:tracePt t="9686" x="776288" y="2036763"/>
          <p14:tracePt t="9705" x="849313" y="2036763"/>
          <p14:tracePt t="9724" x="941388" y="2036763"/>
          <p14:tracePt t="9742" x="968375" y="2027238"/>
          <p14:tracePt t="9797" x="949325" y="2027238"/>
          <p14:tracePt t="9814" x="868363" y="2027238"/>
          <p14:tracePt t="9833" x="822325" y="2036763"/>
          <p14:tracePt t="9852" x="803275" y="2036763"/>
          <p14:tracePt t="9923" x="839788" y="2036763"/>
          <p14:tracePt t="9940" x="949325" y="2036763"/>
          <p14:tracePt t="9959" x="1022350" y="2036763"/>
          <p14:tracePt t="9978" x="1096963" y="2036763"/>
          <p14:tracePt t="9995" x="1133475" y="2046288"/>
          <p14:tracePt t="10685" x="1141413" y="2046288"/>
          <p14:tracePt t="10705" x="1169988" y="2046288"/>
          <p14:tracePt t="10724" x="1214438" y="2036763"/>
          <p14:tracePt t="10743" x="1279525" y="2036763"/>
          <p14:tracePt t="10761" x="1333500" y="2036763"/>
          <p14:tracePt t="10798" x="1470025" y="2036763"/>
          <p14:tracePt t="10816" x="1498600" y="2036763"/>
          <p14:tracePt t="10834" x="1506538" y="2036763"/>
          <p14:tracePt t="10853" x="1516063" y="2036763"/>
          <p14:tracePt t="10872" x="1535113" y="2036763"/>
          <p14:tracePt t="10906" x="1579563" y="2027238"/>
          <p14:tracePt t="10925" x="1608138" y="2027238"/>
          <p14:tracePt t="10943" x="1625600" y="2027238"/>
          <p14:tracePt t="10962" x="1662113" y="2017713"/>
          <p14:tracePt t="10982" x="1690688" y="2017713"/>
          <p14:tracePt t="11001" x="1717675" y="2009775"/>
          <p14:tracePt t="11019" x="1727200" y="2009775"/>
          <p14:tracePt t="11020" x="1735138" y="2009775"/>
          <p14:tracePt t="11057" x="1754188" y="2009775"/>
          <p14:tracePt t="11075" x="1781175" y="2009775"/>
          <p14:tracePt t="11095" x="1817688" y="2009775"/>
          <p14:tracePt t="11112" x="1854200" y="2009775"/>
          <p14:tracePt t="11131" x="1900238" y="2009775"/>
          <p14:tracePt t="11132" x="1936750" y="2000250"/>
          <p14:tracePt t="11150" x="1973263" y="2000250"/>
          <p14:tracePt t="11188" x="2036763" y="1973263"/>
          <p14:tracePt t="11221" x="2055813" y="1935163"/>
          <p14:tracePt t="11239" x="2073275" y="1908175"/>
          <p14:tracePt t="11258" x="2082800" y="1871663"/>
          <p14:tracePt t="11277" x="2092325" y="1844675"/>
          <p14:tracePt t="11296" x="2092325" y="1789113"/>
          <p14:tracePt t="11313" x="2092325" y="1752600"/>
          <p14:tracePt t="11332" x="2046288" y="1671638"/>
          <p14:tracePt t="11350" x="2019300" y="1643063"/>
          <p14:tracePt t="11369" x="1963738" y="1606550"/>
          <p14:tracePt t="11386" x="1927225" y="1579563"/>
          <p14:tracePt t="11405" x="1890713" y="1562100"/>
          <p14:tracePt t="11424" x="1827213" y="1543050"/>
          <p14:tracePt t="11444" x="1744663" y="1525588"/>
          <p14:tracePt t="11462" x="1708150" y="1525588"/>
          <p14:tracePt t="11481" x="1662113" y="1525588"/>
          <p14:tracePt t="11517" x="1608138" y="1525588"/>
          <p14:tracePt t="11535" x="1579563" y="1525588"/>
          <p14:tracePt t="11554" x="1562100" y="1552575"/>
          <p14:tracePt t="11572" x="1535113" y="1598613"/>
          <p14:tracePt t="11590" x="1535113" y="1635125"/>
          <p14:tracePt t="11626" x="1525588" y="1725613"/>
          <p14:tracePt t="11644" x="1525588" y="1771650"/>
          <p14:tracePt t="11662" x="1543050" y="1825625"/>
          <p14:tracePt t="11680" x="1562100" y="1862138"/>
          <p14:tracePt t="11717" x="1608138" y="1927225"/>
          <p14:tracePt t="11736" x="1617663" y="1935163"/>
          <p14:tracePt t="11755" x="1635125" y="1954213"/>
          <p14:tracePt t="11772" x="1635125" y="1963738"/>
          <p14:tracePt t="11791" x="1708150" y="1981200"/>
          <p14:tracePt t="11829" x="1844675" y="2009775"/>
          <p14:tracePt t="11847" x="1909763" y="2017713"/>
          <p14:tracePt t="11865" x="1954213" y="2017713"/>
          <p14:tracePt t="11884" x="2027238" y="2017713"/>
          <p14:tracePt t="11902" x="2073275" y="1990725"/>
          <p14:tracePt t="11938" x="2146300" y="1917700"/>
          <p14:tracePt t="11955" x="2165350" y="1881188"/>
          <p14:tracePt t="11975" x="2174875" y="1854200"/>
          <p14:tracePt t="11995" x="2182813" y="1825625"/>
          <p14:tracePt t="12015" x="2182813" y="1781175"/>
          <p14:tracePt t="12031" x="2182813" y="1744663"/>
          <p14:tracePt t="12050" x="2182813" y="1698625"/>
          <p14:tracePt t="12068" x="2182813" y="1662113"/>
          <p14:tracePt t="12087" x="2165350" y="1616075"/>
          <p14:tracePt t="12105" x="2146300" y="1606550"/>
          <p14:tracePt t="12122" x="2119313" y="1579563"/>
          <p14:tracePt t="12141" x="2092325" y="1552575"/>
          <p14:tracePt t="12159" x="2027238" y="1533525"/>
          <p14:tracePt t="12179" x="1982788" y="1525588"/>
          <p14:tracePt t="12197" x="1946275" y="1506538"/>
          <p14:tracePt t="12215" x="1917700" y="1497013"/>
          <p14:tracePt t="12234" x="1890713" y="1497013"/>
          <p14:tracePt t="12251" x="1854200" y="1497013"/>
          <p14:tracePt t="12269" x="1817688" y="1497013"/>
          <p14:tracePt t="12288" x="1763713" y="1497013"/>
          <p14:tracePt t="12306" x="1727200" y="1516063"/>
          <p14:tracePt t="12324" x="1690688" y="1525588"/>
          <p14:tracePt t="12343" x="1654175" y="1533525"/>
          <p14:tracePt t="12362" x="1617663" y="1543050"/>
          <p14:tracePt t="12382" x="1579563" y="1562100"/>
          <p14:tracePt t="12400" x="1552575" y="1570038"/>
          <p14:tracePt t="12435" x="1516063" y="1616075"/>
          <p14:tracePt t="12453" x="1506538" y="1643063"/>
          <p14:tracePt t="12472" x="1498600" y="1689100"/>
          <p14:tracePt t="12491" x="1498600" y="1725613"/>
          <p14:tracePt t="12509" x="1498600" y="1771650"/>
          <p14:tracePt t="12529" x="1498600" y="1825625"/>
          <p14:tracePt t="12547" x="1506538" y="1898650"/>
          <p14:tracePt t="12566" x="1525588" y="1927225"/>
          <p14:tracePt t="12586" x="1562100" y="1973263"/>
          <p14:tracePt t="12604" x="1589088" y="1990725"/>
          <p14:tracePt t="12623" x="1635125" y="2017713"/>
          <p14:tracePt t="12642" x="1662113" y="2017713"/>
          <p14:tracePt t="12642" x="1681163" y="2017713"/>
          <p14:tracePt t="12661" x="1717675" y="2017713"/>
          <p14:tracePt t="12678" x="1735138" y="2017713"/>
          <p14:tracePt t="12697" x="1781175" y="2017713"/>
          <p14:tracePt t="12715" x="1808163" y="2017713"/>
          <p14:tracePt t="12734" x="1836738" y="2017713"/>
          <p14:tracePt t="12753" x="1854200" y="2017713"/>
          <p14:tracePt t="12771" x="1890713" y="2009775"/>
          <p14:tracePt t="12788" x="1927225" y="2000250"/>
          <p14:tracePt t="12807" x="1982788" y="1981200"/>
          <p14:tracePt t="12826" x="2019300" y="1944688"/>
          <p14:tracePt t="12845" x="2063750" y="1917700"/>
          <p14:tracePt t="12863" x="2100263" y="1890713"/>
          <p14:tracePt t="12882" x="2128838" y="1835150"/>
          <p14:tracePt t="12900" x="2155825" y="1798638"/>
          <p14:tracePt t="12937" x="2165350" y="1708150"/>
          <p14:tracePt t="12955" x="2165350" y="1662113"/>
          <p14:tracePt t="12975" x="2146300" y="1579563"/>
          <p14:tracePt t="12994" x="2092325" y="1470025"/>
          <p14:tracePt t="13014" x="2055813" y="1433513"/>
          <p14:tracePt t="13033" x="2027238" y="1423988"/>
          <p14:tracePt t="13052" x="1990725" y="1416050"/>
          <p14:tracePt t="13070" x="1954213" y="1397000"/>
          <p14:tracePt t="13107" x="1890713" y="1397000"/>
          <p14:tracePt t="13124" x="1844675" y="1406525"/>
          <p14:tracePt t="13145" x="1771650" y="1452563"/>
          <p14:tracePt t="13162" x="1727200" y="1470025"/>
          <p14:tracePt t="13181" x="1662113" y="1489075"/>
          <p14:tracePt t="13200" x="1598613" y="1516063"/>
          <p14:tracePt t="13221" x="1543050" y="1552575"/>
          <p14:tracePt t="13237" x="1525588" y="1579563"/>
          <p14:tracePt t="13257" x="1516063" y="1598613"/>
          <p14:tracePt t="13276" x="1498600" y="1643063"/>
          <p14:tracePt t="13295" x="1498600" y="1679575"/>
          <p14:tracePt t="13313" x="1489075" y="1744663"/>
          <p14:tracePt t="13333" x="1489075" y="1789113"/>
          <p14:tracePt t="13349" x="1489075" y="1825625"/>
          <p14:tracePt t="13387" x="1535113" y="1898650"/>
          <p14:tracePt t="13405" x="1552575" y="1927225"/>
          <p14:tracePt t="13426" x="1598613" y="1981200"/>
          <p14:tracePt t="13445" x="1654175" y="2009775"/>
          <p14:tracePt t="13464" x="1681163" y="2017713"/>
          <p14:tracePt t="13482" x="1708150" y="2027238"/>
          <p14:tracePt t="13502" x="1744663" y="2046288"/>
          <p14:tracePt t="13521" x="1790700" y="2054225"/>
          <p14:tracePt t="13541" x="1854200" y="2054225"/>
          <p14:tracePt t="13578" x="1917700" y="2063750"/>
          <p14:tracePt t="13596" x="1954213" y="2063750"/>
          <p14:tracePt t="13616" x="1973263" y="2063750"/>
          <p14:tracePt t="13633" x="2000250" y="2063750"/>
          <p14:tracePt t="13652" x="2046288" y="2054225"/>
          <p14:tracePt t="13671" x="2063750" y="2046288"/>
          <p14:tracePt t="13689" x="2073275" y="2036763"/>
          <p14:tracePt t="14013" x="2092325" y="2036763"/>
          <p14:tracePt t="14031" x="2119313" y="2063750"/>
          <p14:tracePt t="14049" x="2201863" y="2100263"/>
          <p14:tracePt t="14067" x="2247900" y="2127250"/>
          <p14:tracePt t="14068" x="2265363" y="2136775"/>
          <p14:tracePt t="14086" x="2311400" y="2173288"/>
          <p14:tracePt t="14103" x="2357438" y="2192338"/>
          <p14:tracePt t="14122" x="2393950" y="2200275"/>
          <p14:tracePt t="14140" x="2447925" y="2209800"/>
          <p14:tracePt t="14160" x="2484438" y="2219325"/>
          <p14:tracePt t="14160" x="2503488" y="2228850"/>
          <p14:tracePt t="14178" x="2557463" y="2246313"/>
          <p14:tracePt t="14198" x="2630488" y="2255838"/>
          <p14:tracePt t="14216" x="2713038" y="2273300"/>
          <p14:tracePt t="14235" x="2805113" y="2273300"/>
          <p14:tracePt t="14252" x="2895600" y="2273300"/>
          <p14:tracePt t="14271" x="2987675" y="2273300"/>
          <p14:tracePt t="14307" x="3087688" y="2246313"/>
          <p14:tracePt t="14325" x="3105150" y="2236788"/>
          <p14:tracePt t="14344" x="3124200" y="2219325"/>
          <p14:tracePt t="14363" x="3141663" y="2200275"/>
          <p14:tracePt t="14380" x="3141663" y="2192338"/>
          <p14:tracePt t="14415" x="3170238" y="2155825"/>
          <p14:tracePt t="14434" x="3187700" y="2127250"/>
          <p14:tracePt t="14453" x="3197225" y="2090738"/>
          <p14:tracePt t="14472" x="3197225" y="2082800"/>
          <p14:tracePt t="14491" x="3197225" y="2073275"/>
          <p14:tracePt t="14526" x="3206750" y="2063750"/>
          <p14:tracePt t="14545" x="3214688" y="2046288"/>
          <p14:tracePt t="14563" x="3214688" y="2036763"/>
          <p14:tracePt t="14581" x="3224213" y="2027238"/>
          <p14:tracePt t="14601" x="3224213" y="2009775"/>
          <p14:tracePt t="14638" x="3224213" y="2000250"/>
          <p14:tracePt t="14656" x="3233738" y="1990725"/>
          <p14:tracePt t="15239" x="3224213" y="1990725"/>
          <p14:tracePt t="15256" x="3206750" y="1990725"/>
          <p14:tracePt t="15275" x="3151188" y="2000250"/>
          <p14:tracePt t="15295" x="3114675" y="2009775"/>
          <p14:tracePt t="15314" x="3078163" y="2027238"/>
          <p14:tracePt t="15331" x="3068638" y="2027238"/>
          <p14:tracePt t="15351" x="3041650" y="2027238"/>
          <p14:tracePt t="15386" x="2987675" y="2027238"/>
          <p14:tracePt t="15403" x="2968625" y="2027238"/>
          <p14:tracePt t="15422" x="2914650" y="2027238"/>
          <p14:tracePt t="15439" x="2886075" y="2046288"/>
          <p14:tracePt t="15476" x="2841625" y="2046288"/>
          <p14:tracePt t="15494" x="2813050" y="2046288"/>
          <p14:tracePt t="15513" x="2776538" y="2046288"/>
          <p14:tracePt t="15532" x="2722563" y="2036763"/>
          <p14:tracePt t="15550" x="2676525" y="2027238"/>
          <p14:tracePt t="15588" x="2593975" y="2009775"/>
          <p14:tracePt t="15605" x="2557463" y="2000250"/>
          <p14:tracePt t="15623" x="2540000" y="1990725"/>
          <p14:tracePt t="15853" x="2547938" y="1990725"/>
          <p14:tracePt t="15871" x="2603500" y="1990725"/>
          <p14:tracePt t="15890" x="2667000" y="1990725"/>
          <p14:tracePt t="15908" x="2703513" y="1990725"/>
          <p14:tracePt t="15927" x="2740025" y="1981200"/>
          <p14:tracePt t="15946" x="2749550" y="1981200"/>
          <p14:tracePt t="15967" x="2795588" y="1973263"/>
          <p14:tracePt t="15985" x="2822575" y="1973263"/>
          <p14:tracePt t="16003" x="2832100" y="1963738"/>
          <p14:tracePt t="20345" x="2841625" y="1963738"/>
          <p14:tracePt t="20362" x="2849563" y="1963738"/>
          <p14:tracePt t="20382" x="2878138" y="1963738"/>
          <p14:tracePt t="20399" x="2932113" y="1990725"/>
          <p14:tracePt t="20417" x="2968625" y="2046288"/>
          <p14:tracePt t="20436" x="3014663" y="2136775"/>
          <p14:tracePt t="20455" x="3051175" y="2200275"/>
          <p14:tracePt t="20473" x="3068638" y="2236788"/>
          <p14:tracePt t="20491" x="3087688" y="2282825"/>
          <p14:tracePt t="20510" x="3097213" y="2292350"/>
          <p14:tracePt t="20581" x="3097213" y="2301875"/>
          <p14:tracePt t="20599" x="3105150" y="2328863"/>
          <p14:tracePt t="20618" x="3133725" y="2374900"/>
          <p14:tracePt t="20636" x="3151188" y="2382838"/>
          <p14:tracePt t="20655" x="3178175" y="2411413"/>
          <p14:tracePt t="20673" x="3206750" y="2428875"/>
          <p14:tracePt t="20693" x="3233738" y="2447925"/>
          <p14:tracePt t="20710" x="3279775" y="2484438"/>
          <p14:tracePt t="20729" x="3297238" y="2492375"/>
          <p14:tracePt t="20730" x="3306763" y="2492375"/>
          <p14:tracePt t="20765" x="3316288" y="2520950"/>
          <p14:tracePt t="20784" x="3316288" y="2528888"/>
          <p14:tracePt t="20822" x="3316288" y="2547938"/>
          <p14:tracePt t="20840" x="3316288" y="2557463"/>
          <p14:tracePt t="20860" x="3316288" y="2565400"/>
          <p14:tracePt t="21214" x="3316288" y="2574925"/>
          <p14:tracePt t="21267" x="3243263" y="2601913"/>
          <p14:tracePt t="21285" x="3170238" y="2611438"/>
          <p14:tracePt t="21303" x="3041650" y="2647950"/>
          <p14:tracePt t="21321" x="2932113" y="2667000"/>
          <p14:tracePt t="21341" x="2768600" y="2703513"/>
          <p14:tracePt t="21378" x="2657475" y="2720975"/>
          <p14:tracePt t="21395" x="2593975" y="2747963"/>
          <p14:tracePt t="21414" x="2540000" y="2757488"/>
          <p14:tracePt t="21432" x="2511425" y="2767013"/>
          <p14:tracePt t="21452" x="2474913" y="2776538"/>
          <p14:tracePt t="21487" x="2365375" y="2784475"/>
          <p14:tracePt t="21506" x="2292350" y="2794000"/>
          <p14:tracePt t="21526" x="2182813" y="2803525"/>
          <p14:tracePt t="21543" x="2128838" y="2803525"/>
          <p14:tracePt t="21562" x="2073275" y="2803525"/>
          <p14:tracePt t="21598" x="2019300" y="2803525"/>
          <p14:tracePt t="21616" x="1990725" y="2803525"/>
          <p14:tracePt t="21634" x="1954213" y="2794000"/>
          <p14:tracePt t="21652" x="1909763" y="2784475"/>
          <p14:tracePt t="21671" x="1844675" y="2776538"/>
          <p14:tracePt t="21689" x="1771650" y="2767013"/>
          <p14:tracePt t="21707" x="1708150" y="2757488"/>
          <p14:tracePt t="21725" x="1671638" y="2757488"/>
          <p14:tracePt t="21744" x="1654175" y="2757488"/>
          <p14:tracePt t="21762" x="1625600" y="2747963"/>
          <p14:tracePt t="21782" x="1598613" y="2747963"/>
          <p14:tracePt t="21798" x="1571625" y="2740025"/>
          <p14:tracePt t="21817" x="1516063" y="2730500"/>
          <p14:tracePt t="21835" x="1452563" y="2730500"/>
          <p14:tracePt t="21854" x="1406525" y="2730500"/>
          <p14:tracePt t="21872" x="1360488" y="2730500"/>
          <p14:tracePt t="21892" x="1343025" y="2730500"/>
          <p14:tracePt t="21910" x="1323975" y="2730500"/>
          <p14:tracePt t="21930" x="1306513" y="2730500"/>
          <p14:tracePt t="21967" x="1250950" y="2730500"/>
          <p14:tracePt t="21986" x="1214438" y="2730500"/>
          <p14:tracePt t="22005" x="1187450" y="2730500"/>
          <p14:tracePt t="22023" x="1169988" y="2730500"/>
          <p14:tracePt t="22042" x="1150938" y="2730500"/>
          <p14:tracePt t="22061" x="1133475" y="2730500"/>
          <p14:tracePt t="22079" x="1123950" y="2730500"/>
          <p14:tracePt t="22097" x="1114425" y="2730500"/>
          <p14:tracePt t="22118" x="1104900" y="2730500"/>
          <p14:tracePt t="22137" x="1087438" y="2730500"/>
          <p14:tracePt t="22156" x="1077913" y="2730500"/>
          <p14:tracePt t="22177" x="1068388" y="2730500"/>
          <p14:tracePt t="22195" x="1058863" y="2730500"/>
          <p14:tracePt t="22233" x="1050925" y="2730500"/>
          <p14:tracePt t="22686" x="1068388" y="2720975"/>
          <p14:tracePt t="22704" x="1077913" y="2720975"/>
          <p14:tracePt t="22723" x="1096963" y="2720975"/>
          <p14:tracePt t="22741" x="1123950" y="2720975"/>
          <p14:tracePt t="22760" x="1177925" y="2720975"/>
          <p14:tracePt t="22797" x="1270000" y="2711450"/>
          <p14:tracePt t="22815" x="1316038" y="2711450"/>
          <p14:tracePt t="22833" x="1352550" y="2711450"/>
          <p14:tracePt t="22851" x="1406525" y="2711450"/>
          <p14:tracePt t="22871" x="1470025" y="2703513"/>
          <p14:tracePt t="22906" x="1608138" y="2703513"/>
          <p14:tracePt t="22924" x="1708150" y="2693988"/>
          <p14:tracePt t="22943" x="1763713" y="2693988"/>
          <p14:tracePt t="22962" x="1781175" y="2693988"/>
          <p14:tracePt t="22982" x="1817688" y="2693988"/>
          <p14:tracePt t="23000" x="1873250" y="2693988"/>
          <p14:tracePt t="23020" x="1900238" y="2693988"/>
          <p14:tracePt t="23056" x="1917700" y="2693988"/>
          <p14:tracePt t="23075" x="1927225" y="2693988"/>
          <p14:tracePt t="23113" x="1936750" y="2693988"/>
          <p14:tracePt t="23131" x="1946275" y="2684463"/>
          <p14:tracePt t="23277" x="1909763" y="2684463"/>
          <p14:tracePt t="23296" x="1881188" y="2684463"/>
          <p14:tracePt t="23315" x="1836738" y="2684463"/>
          <p14:tracePt t="23333" x="1790700" y="2674938"/>
          <p14:tracePt t="23353" x="1754188" y="2674938"/>
          <p14:tracePt t="23371" x="1698625" y="2674938"/>
          <p14:tracePt t="23389" x="1662113" y="2674938"/>
          <p14:tracePt t="23407" x="1608138" y="2674938"/>
          <p14:tracePt t="23426" x="1579563" y="2674938"/>
          <p14:tracePt t="23445" x="1552575" y="2674938"/>
          <p14:tracePt t="23464" x="1535113" y="2674938"/>
          <p14:tracePt t="23482" x="1479550" y="2667000"/>
          <p14:tracePt t="23501" x="1452563" y="2667000"/>
          <p14:tracePt t="23519" x="1370013" y="2647950"/>
          <p14:tracePt t="23537" x="1343025" y="2647950"/>
          <p14:tracePt t="23554" x="1287463" y="2647950"/>
          <p14:tracePt t="23575" x="1243013" y="2638425"/>
          <p14:tracePt t="23592" x="1196975" y="2638425"/>
          <p14:tracePt t="23612" x="1141413" y="2638425"/>
          <p14:tracePt t="23630" x="1114425" y="2638425"/>
          <p14:tracePt t="23666" x="1077913" y="2638425"/>
          <p14:tracePt t="23685" x="1050925" y="2638425"/>
          <p14:tracePt t="23704" x="1022350" y="2638425"/>
          <p14:tracePt t="23722" x="1004888" y="2638425"/>
          <p14:tracePt t="23936" x="995363" y="2630488"/>
          <p14:tracePt t="23953" x="995363" y="2611438"/>
          <p14:tracePt t="23971" x="995363" y="2557463"/>
          <p14:tracePt t="23989" x="1022350" y="2501900"/>
          <p14:tracePt t="24010" x="1022350" y="2455863"/>
          <p14:tracePt t="24029" x="1031875" y="2438400"/>
          <p14:tracePt t="24029" x="1031875" y="2428875"/>
          <p14:tracePt t="24050" x="1031875" y="2419350"/>
          <p14:tracePt t="24067" x="1041400" y="2411413"/>
          <p14:tracePt t="24104" x="1050925" y="2401888"/>
          <p14:tracePt t="24123" x="1068388" y="2374900"/>
          <p14:tracePt t="24142" x="1104900" y="2355850"/>
          <p14:tracePt t="24161" x="1133475" y="2338388"/>
          <p14:tracePt t="24182" x="1150938" y="2338388"/>
          <p14:tracePt t="24223" x="1214438" y="2338388"/>
          <p14:tracePt t="24241" x="1260475" y="2338388"/>
          <p14:tracePt t="24277" x="1323975" y="2338388"/>
          <p14:tracePt t="24295" x="1343025" y="2338388"/>
          <p14:tracePt t="24313" x="1352550" y="2338388"/>
          <p14:tracePt t="24350" x="1379538" y="2346325"/>
          <p14:tracePt t="24386" x="1406525" y="2374900"/>
          <p14:tracePt t="24405" x="1416050" y="2382838"/>
          <p14:tracePt t="24422" x="1425575" y="2419350"/>
          <p14:tracePt t="24441" x="1433513" y="2447925"/>
          <p14:tracePt t="24441" x="1443038" y="2474913"/>
          <p14:tracePt t="24462" x="1452563" y="2492375"/>
          <p14:tracePt t="24480" x="1462088" y="2520950"/>
          <p14:tracePt t="24517" x="1462088" y="2528888"/>
          <p14:tracePt t="24536" x="1470025" y="2557463"/>
          <p14:tracePt t="24554" x="1470025" y="2574925"/>
          <p14:tracePt t="24573" x="1470025" y="2593975"/>
          <p14:tracePt t="24593" x="1470025" y="2611438"/>
          <p14:tracePt t="24611" x="1470025" y="2630488"/>
          <p14:tracePt t="24631" x="1462088" y="2630488"/>
          <p14:tracePt t="24668" x="1425575" y="2674938"/>
          <p14:tracePt t="24687" x="1397000" y="2693988"/>
          <p14:tracePt t="24705" x="1379538" y="2703513"/>
          <p14:tracePt t="24724" x="1352550" y="2711450"/>
          <p14:tracePt t="24743" x="1333500" y="2711450"/>
          <p14:tracePt t="24761" x="1316038" y="2711450"/>
          <p14:tracePt t="24782" x="1243013" y="2711450"/>
          <p14:tracePt t="24800" x="1187450" y="2711450"/>
          <p14:tracePt t="24820" x="1150938" y="2711450"/>
          <p14:tracePt t="24858" x="1123950" y="2711450"/>
          <p14:tracePt t="24876" x="1104900" y="2711450"/>
          <p14:tracePt t="24896" x="1087438" y="2684463"/>
          <p14:tracePt t="24915" x="1068388" y="2657475"/>
          <p14:tracePt t="24934" x="1058863" y="2638425"/>
          <p14:tracePt t="24952" x="1050925" y="2611438"/>
          <p14:tracePt t="24971" x="1041400" y="2593975"/>
          <p14:tracePt t="24971" x="1041400" y="2574925"/>
          <p14:tracePt t="24990" x="1031875" y="2547938"/>
          <p14:tracePt t="25028" x="1031875" y="2455863"/>
          <p14:tracePt t="25047" x="1068388" y="2411413"/>
          <p14:tracePt t="25067" x="1114425" y="2346325"/>
          <p14:tracePt t="25085" x="1133475" y="2338388"/>
          <p14:tracePt t="25105" x="1160463" y="2309813"/>
          <p14:tracePt t="25122" x="1177925" y="2282825"/>
          <p14:tracePt t="25143" x="1233488" y="2265363"/>
          <p14:tracePt t="25162" x="1279525" y="2255838"/>
          <p14:tracePt t="25182" x="1370013" y="2246313"/>
          <p14:tracePt t="25200" x="1479550" y="2236788"/>
          <p14:tracePt t="25224" x="1552575" y="2228850"/>
          <p14:tracePt t="25241" x="1589088" y="2228850"/>
          <p14:tracePt t="25261" x="1644650" y="2228850"/>
          <p14:tracePt t="25280" x="1654175" y="2228850"/>
          <p14:tracePt t="25300" x="1662113" y="2228850"/>
          <p14:tracePt t="25338" x="1708150" y="2228850"/>
          <p14:tracePt t="25356" x="1763713" y="2228850"/>
          <p14:tracePt t="25376" x="1827213" y="2265363"/>
          <p14:tracePt t="25394" x="1844675" y="2273300"/>
          <p14:tracePt t="25414" x="1873250" y="2282825"/>
          <p14:tracePt t="25432" x="1881188" y="2301875"/>
          <p14:tracePt t="25452" x="1900238" y="2328863"/>
          <p14:tracePt t="25470" x="1909763" y="2346325"/>
          <p14:tracePt t="25489" x="1917700" y="2374900"/>
          <p14:tracePt t="25510" x="1927225" y="2401888"/>
          <p14:tracePt t="25529" x="1927225" y="2447925"/>
          <p14:tracePt t="25546" x="1927225" y="2474913"/>
          <p14:tracePt t="25568" x="1927225" y="2528888"/>
          <p14:tracePt t="25585" x="1927225" y="2547938"/>
          <p14:tracePt t="25607" x="1917700" y="2574925"/>
          <p14:tracePt t="25625" x="1909763" y="2584450"/>
          <p14:tracePt t="25645" x="1890713" y="2620963"/>
          <p14:tracePt t="25663" x="1844675" y="2647950"/>
          <p14:tracePt t="25684" x="1800225" y="2657475"/>
          <p14:tracePt t="25702" x="1771650" y="2674938"/>
          <p14:tracePt t="25722" x="1727200" y="2703513"/>
          <p14:tracePt t="25741" x="1698625" y="2711450"/>
          <p14:tracePt t="25762" x="1644650" y="2720975"/>
          <p14:tracePt t="25779" x="1598613" y="2720975"/>
          <p14:tracePt t="25799" x="1543050" y="2720975"/>
          <p14:tracePt t="25838" x="1370013" y="2720975"/>
          <p14:tracePt t="25856" x="1296988" y="2720975"/>
          <p14:tracePt t="25877" x="1233488" y="2720975"/>
          <p14:tracePt t="25895" x="1223963" y="2720975"/>
          <p14:tracePt t="25915" x="1214438" y="2711450"/>
          <p14:tracePt t="25934" x="1206500" y="2711450"/>
          <p14:tracePt t="25955" x="1187450" y="2703513"/>
          <p14:tracePt t="25973" x="1177925" y="2703513"/>
          <p14:tracePt t="25992" x="1169988" y="2693988"/>
          <p14:tracePt t="26011" x="1160463" y="2693988"/>
          <p14:tracePt t="26029" x="1150938" y="2684463"/>
          <p14:tracePt t="26175" x="1169988" y="2703513"/>
          <p14:tracePt t="26194" x="1214438" y="2720975"/>
          <p14:tracePt t="26216" x="1250950" y="2757488"/>
          <p14:tracePt t="26234" x="1287463" y="2767013"/>
          <p14:tracePt t="26253" x="1343025" y="2784475"/>
          <p14:tracePt t="26272" x="1397000" y="2794000"/>
          <p14:tracePt t="26291" x="1452563" y="2794000"/>
          <p14:tracePt t="26308" x="1470025" y="2803525"/>
          <p14:tracePt t="26328" x="1498600" y="2803525"/>
          <p14:tracePt t="26345" x="1516063" y="2803525"/>
          <p14:tracePt t="26365" x="1543050" y="2803525"/>
          <p14:tracePt t="26383" x="1562100" y="2803525"/>
          <p14:tracePt t="26403" x="1589088" y="2784475"/>
          <p14:tracePt t="26420" x="1617663" y="2767013"/>
          <p14:tracePt t="26439" x="1625600" y="2757488"/>
          <p14:tracePt t="26476" x="1654175" y="2730500"/>
          <p14:tracePt t="26494" x="1662113" y="2720975"/>
          <p14:tracePt t="26513" x="1662113" y="2711450"/>
          <p14:tracePt t="26550" x="1662113" y="2703513"/>
          <p14:tracePt t="27007" x="1681163" y="2693988"/>
          <p14:tracePt t="27026" x="1717675" y="2684463"/>
          <p14:tracePt t="27045" x="1763713" y="2647950"/>
          <p14:tracePt t="27063" x="1781175" y="2630488"/>
          <p14:tracePt t="27083" x="1808163" y="2584450"/>
          <p14:tracePt t="27101" x="1817688" y="2547938"/>
          <p14:tracePt t="27120" x="1817688" y="2528888"/>
          <p14:tracePt t="27157" x="1817688" y="2520950"/>
          <p14:tracePt t="27333" x="1817688" y="2511425"/>
          <p14:tracePt t="27424" x="1808163" y="2511425"/>
          <p14:tracePt t="27443" x="1800225" y="2511425"/>
          <p14:tracePt t="27461" x="1781175" y="2511425"/>
          <p14:tracePt t="27480" x="1744663" y="2474913"/>
          <p14:tracePt t="27499" x="1698625" y="2419350"/>
          <p14:tracePt t="27518" x="1662113" y="2338388"/>
          <p14:tracePt t="27539" x="1598613" y="2265363"/>
          <p14:tracePt t="27555" x="1579563" y="2236788"/>
          <p14:tracePt t="27575" x="1571625" y="2236788"/>
          <p14:tracePt t="27593" x="1562100" y="2228850"/>
          <p14:tracePt t="27612" x="1543050" y="2228850"/>
          <p14:tracePt t="27630" x="1535113" y="2228850"/>
          <p14:tracePt t="27648" x="1498600" y="2228850"/>
          <p14:tracePt t="27667" x="1489075" y="2228850"/>
          <p14:tracePt t="27684" x="1425575" y="2273300"/>
          <p14:tracePt t="27704" x="1406525" y="2292350"/>
          <p14:tracePt t="27722" x="1389063" y="2301875"/>
          <p14:tracePt t="27742" x="1360488" y="2319338"/>
          <p14:tracePt t="27762" x="1323975" y="2346325"/>
          <p14:tracePt t="27781" x="1316038" y="2365375"/>
          <p14:tracePt t="27817" x="1306513" y="2365375"/>
          <p14:tracePt t="28345" x="1316038" y="2365375"/>
          <p14:tracePt t="28363" x="1316038" y="2355850"/>
          <p14:tracePt t="28787" x="1333500" y="2346325"/>
          <p14:tracePt t="28806" x="1370013" y="2319338"/>
          <p14:tracePt t="28825" x="1379538" y="2309813"/>
          <p14:tracePt t="28843" x="1416050" y="2282825"/>
          <p14:tracePt t="28863" x="1433513" y="2265363"/>
          <p14:tracePt t="28881" x="1479550" y="2246313"/>
          <p14:tracePt t="28900" x="1543050" y="2200275"/>
          <p14:tracePt t="28918" x="1608138" y="2182813"/>
          <p14:tracePt t="28937" x="1698625" y="2146300"/>
          <p14:tracePt t="28955" x="1817688" y="2136775"/>
          <p14:tracePt t="28974" x="1927225" y="2136775"/>
          <p14:tracePt t="28992" x="2063750" y="2127250"/>
          <p14:tracePt t="29010" x="2174875" y="2127250"/>
          <p14:tracePt t="29028" x="2338388" y="2127250"/>
          <p14:tracePt t="29048" x="2430463" y="2127250"/>
          <p14:tracePt t="29065" x="2503488" y="2127250"/>
          <p14:tracePt t="29084" x="2566988" y="2127250"/>
          <p14:tracePt t="29101" x="2613025" y="2127250"/>
          <p14:tracePt t="29121" x="2695575" y="2136775"/>
          <p14:tracePt t="29138" x="2740025" y="2155825"/>
          <p14:tracePt t="29158" x="2822575" y="2173288"/>
          <p14:tracePt t="29176" x="2868613" y="2182813"/>
          <p14:tracePt t="29195" x="2922588" y="2219325"/>
          <p14:tracePt t="29214" x="2968625" y="2236788"/>
          <p14:tracePt t="29233" x="2995613" y="2246313"/>
          <p14:tracePt t="29250" x="3032125" y="2265363"/>
          <p14:tracePt t="29270" x="3060700" y="2273300"/>
          <p14:tracePt t="29288" x="3068638" y="2282825"/>
          <p14:tracePt t="29328" x="3078163" y="2292350"/>
          <p14:tracePt t="29346" x="3078163" y="2309813"/>
          <p14:tracePt t="29365" x="3078163" y="2319338"/>
          <p14:tracePt t="29383" x="3087688" y="2338388"/>
          <p14:tracePt t="29401" x="3097213" y="2365375"/>
          <p14:tracePt t="29420" x="3097213" y="2374900"/>
          <p14:tracePt t="29459" x="3105150" y="2419350"/>
          <p14:tracePt t="29477" x="3105150" y="2428875"/>
          <p14:tracePt t="29533" x="3105150" y="2438400"/>
          <p14:tracePt t="29553" x="3105150" y="2447925"/>
          <p14:tracePt t="29553" x="3105150" y="2455863"/>
          <p14:tracePt t="29572" x="3105150" y="2465388"/>
          <p14:tracePt t="29611" x="3105150" y="2474913"/>
          <p14:tracePt t="29629" x="3105150" y="2484438"/>
          <p14:tracePt t="29665" x="3105150" y="2492375"/>
          <p14:tracePt t="29683" x="3105150" y="2501900"/>
          <p14:tracePt t="29702" x="3105150" y="2511425"/>
          <p14:tracePt t="29722" x="3105150" y="2520950"/>
          <p14:tracePt t="29741" x="3097213" y="2547938"/>
          <p14:tracePt t="29796" x="3087688" y="2574925"/>
          <p14:tracePt t="29869" x="3078163" y="2584450"/>
          <p14:tracePt t="29888" x="3060700" y="2601913"/>
          <p14:tracePt t="29907" x="3041650" y="2620963"/>
          <p14:tracePt t="29925" x="3032125" y="2630488"/>
          <p14:tracePt t="29946" x="3024188" y="2638425"/>
          <p14:tracePt t="29963" x="3014663" y="2647950"/>
          <p14:tracePt t="29982" x="3005138" y="2657475"/>
          <p14:tracePt t="30001" x="2978150" y="2674938"/>
          <p14:tracePt t="30021" x="2951163" y="2693988"/>
          <p14:tracePt t="30039" x="2932113" y="2693988"/>
          <p14:tracePt t="30061" x="2905125" y="2703513"/>
          <p14:tracePt t="30097" x="2868613" y="2711450"/>
          <p14:tracePt t="30135" x="2841625" y="2711450"/>
          <p14:tracePt t="30153" x="2813050" y="2720975"/>
          <p14:tracePt t="30171" x="2786063" y="2720975"/>
          <p14:tracePt t="30191" x="2776538" y="2720975"/>
          <p14:tracePt t="30210" x="2732088" y="2730500"/>
          <p14:tracePt t="30233" x="2703513" y="2730500"/>
          <p14:tracePt t="30251" x="2667000" y="2740025"/>
          <p14:tracePt t="30271" x="2620963" y="2740025"/>
          <p14:tracePt t="30290" x="2557463" y="2740025"/>
          <p14:tracePt t="30309" x="2530475" y="2740025"/>
          <p14:tracePt t="30327" x="2493963" y="2740025"/>
          <p14:tracePt t="30346" x="2484438" y="2740025"/>
          <p14:tracePt t="30364" x="2466975" y="2740025"/>
          <p14:tracePt t="30383" x="2438400" y="2740025"/>
          <p14:tracePt t="30399" x="2420938" y="2740025"/>
          <p14:tracePt t="30436" x="2365375" y="2740025"/>
          <p14:tracePt t="30454" x="2357438" y="2740025"/>
          <p14:tracePt t="30510" x="2347913" y="2740025"/>
          <p14:tracePt t="30547" x="2320925" y="2730500"/>
          <p14:tracePt t="30566" x="2292350" y="2711450"/>
          <p14:tracePt t="30585" x="2274888" y="2693988"/>
          <p14:tracePt t="30603" x="2265363" y="2684463"/>
          <p14:tracePt t="30624" x="2255838" y="2674938"/>
          <p14:tracePt t="30660" x="2238375" y="2667000"/>
          <p14:tracePt t="30680" x="2219325" y="2667000"/>
          <p14:tracePt t="30699" x="2219325" y="2657475"/>
          <p14:tracePt t="30717" x="2211388" y="2630488"/>
          <p14:tracePt t="30737" x="2192338" y="2584450"/>
          <p14:tracePt t="30755" x="2174875" y="2557463"/>
          <p14:tracePt t="30775" x="2165350" y="2528888"/>
          <p14:tracePt t="30795" x="2165350" y="2511425"/>
          <p14:tracePt t="30816" x="2155825" y="2474913"/>
          <p14:tracePt t="30835" x="2155825" y="2465388"/>
          <p14:tracePt t="30856" x="2155825" y="2411413"/>
          <p14:tracePt t="30873" x="2155825" y="2382838"/>
          <p14:tracePt t="30892" x="2155825" y="2355850"/>
          <p14:tracePt t="30911" x="2165350" y="2319338"/>
          <p14:tracePt t="30932" x="2192338" y="2273300"/>
          <p14:tracePt t="30951" x="2192338" y="2246313"/>
          <p14:tracePt t="30971" x="2211388" y="2228850"/>
          <p14:tracePt t="30988" x="2219325" y="2219325"/>
          <p14:tracePt t="31006" x="2255838" y="2209800"/>
          <p14:tracePt t="31025" x="2274888" y="2209800"/>
          <p14:tracePt t="31045" x="2320925" y="2192338"/>
          <p14:tracePt t="31064" x="2365375" y="2192338"/>
          <p14:tracePt t="31085" x="2393950" y="2192338"/>
          <p14:tracePt t="31104" x="2420938" y="2192338"/>
          <p14:tracePt t="31124" x="2447925" y="2192338"/>
          <p14:tracePt t="31143" x="2484438" y="2192338"/>
          <p14:tracePt t="31144" x="2493963" y="2192338"/>
          <p14:tracePt t="31164" x="2530475" y="2192338"/>
          <p14:tracePt t="31181" x="2557463" y="2192338"/>
          <p14:tracePt t="31202" x="2593975" y="2192338"/>
          <p14:tracePt t="31222" x="2657475" y="2192338"/>
          <p14:tracePt t="31242" x="2722563" y="2192338"/>
          <p14:tracePt t="31260" x="2749550" y="2192338"/>
          <p14:tracePt t="31297" x="2786063" y="2200275"/>
          <p14:tracePt t="31315" x="2813050" y="2209800"/>
          <p14:tracePt t="31334" x="2841625" y="2219325"/>
          <p14:tracePt t="31353" x="2868613" y="2228850"/>
          <p14:tracePt t="31372" x="2886075" y="2246313"/>
          <p14:tracePt t="31409" x="2914650" y="2265363"/>
          <p14:tracePt t="31426" x="2941638" y="2265363"/>
          <p14:tracePt t="31446" x="2959100" y="2292350"/>
          <p14:tracePt t="31463" x="2968625" y="2301875"/>
          <p14:tracePt t="31463" x="2987675" y="2309813"/>
          <p14:tracePt t="31502" x="2995613" y="2319338"/>
          <p14:tracePt t="31538" x="3005138" y="2328863"/>
          <p14:tracePt t="31556" x="3014663" y="2346325"/>
          <p14:tracePt t="31576" x="3024188" y="2382838"/>
          <p14:tracePt t="31595" x="3024188" y="2401888"/>
          <p14:tracePt t="31615" x="3032125" y="2428875"/>
          <p14:tracePt t="31634" x="3032125" y="2438400"/>
          <p14:tracePt t="31654" x="3032125" y="2465388"/>
          <p14:tracePt t="31672" x="3032125" y="2484438"/>
          <p14:tracePt t="31692" x="3032125" y="2511425"/>
          <p14:tracePt t="31711" x="3032125" y="2520950"/>
          <p14:tracePt t="31731" x="3032125" y="2538413"/>
          <p14:tracePt t="31750" x="3032125" y="2547938"/>
          <p14:tracePt t="31770" x="3032125" y="2557463"/>
          <p14:tracePt t="31790" x="3024188" y="2584450"/>
          <p14:tracePt t="31810" x="3005138" y="2620963"/>
          <p14:tracePt t="31829" x="2978150" y="2638425"/>
          <p14:tracePt t="31848" x="2959100" y="2667000"/>
          <p14:tracePt t="31868" x="2941638" y="2684463"/>
          <p14:tracePt t="31884" x="2914650" y="2693988"/>
          <p14:tracePt t="31905" x="2878138" y="2711450"/>
          <p14:tracePt t="31922" x="2849563" y="2720975"/>
          <p14:tracePt t="31943" x="2822575" y="2730500"/>
          <p14:tracePt t="31961" x="2795588" y="2730500"/>
          <p14:tracePt t="31981" x="2776538" y="2740025"/>
          <p14:tracePt t="32019" x="2749550" y="2740025"/>
          <p14:tracePt t="32036" x="2703513" y="2740025"/>
          <p14:tracePt t="32055" x="2649538" y="2740025"/>
          <p14:tracePt t="32075" x="2620963" y="2747963"/>
          <p14:tracePt t="32094" x="2576513" y="2747963"/>
          <p14:tracePt t="32112" x="2557463" y="2747963"/>
          <p14:tracePt t="32132" x="2503488" y="2747963"/>
          <p14:tracePt t="32151" x="2457450" y="2747963"/>
          <p14:tracePt t="32171" x="2420938" y="2747963"/>
          <p14:tracePt t="32189" x="2384425" y="2747963"/>
          <p14:tracePt t="32209" x="2374900" y="2747963"/>
          <p14:tracePt t="32230" x="2347913" y="2747963"/>
          <p14:tracePt t="32251" x="2311400" y="2740025"/>
          <p14:tracePt t="32269" x="2292350" y="2740025"/>
          <p14:tracePt t="32323" x="2284413" y="2730500"/>
          <p14:tracePt t="32341" x="2274888" y="2730500"/>
          <p14:tracePt t="32341" x="2265363" y="2730500"/>
          <p14:tracePt t="32361" x="2255838" y="2730500"/>
          <p14:tracePt t="32379" x="2219325" y="2730500"/>
          <p14:tracePt t="32400" x="2201863" y="2730500"/>
          <p14:tracePt t="32438" x="2165350" y="2730500"/>
          <p14:tracePt t="33562" x="2155825" y="2720975"/>
          <p14:tracePt t="33665" x="2192338" y="2711450"/>
          <p14:tracePt t="33682" x="2211388" y="2711450"/>
          <p14:tracePt t="33701" x="2228850" y="2711450"/>
          <p14:tracePt t="33719" x="2238375" y="2711450"/>
          <p14:tracePt t="33738" x="2247900" y="2711450"/>
          <p14:tracePt t="33776" x="2255838" y="2711450"/>
          <p14:tracePt t="35230" x="2265363" y="2711450"/>
          <p14:tracePt t="35526" x="2328863" y="2711450"/>
          <p14:tracePt t="35543" x="2420938" y="2720975"/>
          <p14:tracePt t="35562" x="2493963" y="2740025"/>
          <p14:tracePt t="35579" x="2530475" y="2740025"/>
          <p14:tracePt t="35600" x="2593975" y="2767013"/>
          <p14:tracePt t="35636" x="2657475" y="2767013"/>
          <p14:tracePt t="35654" x="2676525" y="2767013"/>
          <p14:tracePt t="35672" x="2722563" y="2767013"/>
          <p14:tracePt t="35690" x="2740025" y="2767013"/>
          <p14:tracePt t="35726" x="2768600" y="2767013"/>
          <p14:tracePt t="35744" x="2768600" y="2757488"/>
          <p14:tracePt t="35763" x="2776538" y="2747963"/>
          <p14:tracePt t="35781" x="2786063" y="2747963"/>
          <p14:tracePt t="35800" x="2822575" y="2720975"/>
          <p14:tracePt t="35837" x="2849563" y="2693988"/>
          <p14:tracePt t="35854" x="2868613" y="2674938"/>
          <p14:tracePt t="35874" x="2878138" y="2657475"/>
          <p14:tracePt t="35893" x="2895600" y="2620963"/>
          <p14:tracePt t="35913" x="2905125" y="2593975"/>
          <p14:tracePt t="35931" x="2905125" y="2574925"/>
          <p14:tracePt t="35950" x="2905125" y="2547938"/>
          <p14:tracePt t="35969" x="2914650" y="2528888"/>
          <p14:tracePt t="36006" x="2905125" y="2465388"/>
          <p14:tracePt t="36025" x="2895600" y="2428875"/>
          <p14:tracePt t="36044" x="2886075" y="2401888"/>
          <p14:tracePt t="36061" x="2868613" y="2392363"/>
          <p14:tracePt t="36081" x="2849563" y="2374900"/>
          <p14:tracePt t="36100" x="2822575" y="2338388"/>
          <p14:tracePt t="36119" x="2795588" y="2309813"/>
          <p14:tracePt t="36138" x="2759075" y="2292350"/>
          <p14:tracePt t="36157" x="2732088" y="2273300"/>
          <p14:tracePt t="36177" x="2713038" y="2265363"/>
          <p14:tracePt t="36197" x="2676525" y="2255838"/>
          <p14:tracePt t="36215" x="2657475" y="2246313"/>
          <p14:tracePt t="36233" x="2620963" y="2246313"/>
          <p14:tracePt t="36252" x="2603500" y="2246313"/>
          <p14:tracePt t="36270" x="2584450" y="2246313"/>
          <p14:tracePt t="36305" x="2547938" y="2246313"/>
          <p14:tracePt t="36323" x="2511425" y="2246313"/>
          <p14:tracePt t="36343" x="2503488" y="2255838"/>
          <p14:tracePt t="36362" x="2474913" y="2265363"/>
          <p14:tracePt t="36381" x="2466975" y="2265363"/>
          <p14:tracePt t="36416" x="2447925" y="2273300"/>
          <p14:tracePt t="36434" x="2430463" y="2292350"/>
          <p14:tracePt t="36454" x="2393950" y="2328863"/>
          <p14:tracePt t="36472" x="2374900" y="2346325"/>
          <p14:tracePt t="36511" x="2374900" y="2355850"/>
          <p14:tracePt t="36530" x="2365375" y="2355850"/>
          <p14:tracePt t="36689" x="2365375" y="2346325"/>
          <p14:tracePt t="36707" x="2393950" y="2309813"/>
          <p14:tracePt t="36727" x="2401888" y="2292350"/>
          <p14:tracePt t="36744" x="2411413" y="2273300"/>
          <p14:tracePt t="36764" x="2411413" y="2265363"/>
          <p14:tracePt t="36782" x="2430463" y="2255838"/>
          <p14:tracePt t="36800" x="2438400" y="2246313"/>
          <p14:tracePt t="36837" x="2466975" y="2228850"/>
          <p14:tracePt t="36854" x="2484438" y="2219325"/>
          <p14:tracePt t="36873" x="2503488" y="2219325"/>
          <p14:tracePt t="36893" x="2511425" y="2219325"/>
          <p14:tracePt t="36930" x="2520950" y="2219325"/>
          <p14:tracePt t="36948" x="2530475" y="2219325"/>
          <p14:tracePt t="36966" x="2547938" y="2219325"/>
          <p14:tracePt t="36984" x="2584450" y="2219325"/>
          <p14:tracePt t="37003" x="2613025" y="2219325"/>
          <p14:tracePt t="37022" x="2640013" y="2219325"/>
          <p14:tracePt t="37043" x="2649538" y="2228850"/>
          <p14:tracePt t="37061" x="2667000" y="2246313"/>
          <p14:tracePt t="37082" x="2676525" y="2255838"/>
          <p14:tracePt t="37100" x="2686050" y="2255838"/>
          <p14:tracePt t="37120" x="2703513" y="2273300"/>
          <p14:tracePt t="37138" x="2713038" y="2292350"/>
          <p14:tracePt t="37156" x="2722563" y="2301875"/>
          <p14:tracePt t="37174" x="2740025" y="2328863"/>
          <p14:tracePt t="37195" x="2749550" y="2338388"/>
          <p14:tracePt t="37212" x="2759075" y="2365375"/>
          <p14:tracePt t="37232" x="2768600" y="2374900"/>
          <p14:tracePt t="37251" x="2776538" y="2392363"/>
          <p14:tracePt t="37271" x="2776538" y="2401888"/>
          <p14:tracePt t="37773" x="2786063" y="2382838"/>
          <p14:tracePt t="37792" x="2786063" y="2365375"/>
          <p14:tracePt t="37812" x="2786063" y="2355850"/>
          <p14:tracePt t="37830" x="2786063" y="2346325"/>
          <p14:tracePt t="37955" x="2795588" y="2338388"/>
          <p14:tracePt t="37974" x="2805113" y="2338388"/>
          <p14:tracePt t="37995" x="2832100" y="2338388"/>
          <p14:tracePt t="38050" x="2841625" y="2338388"/>
          <p14:tracePt t="38067" x="2849563" y="2338388"/>
          <p14:tracePt t="38122" x="2859088" y="2338388"/>
          <p14:tracePt t="38141" x="2868613" y="2338388"/>
          <p14:tracePt t="38177" x="2914650" y="2338388"/>
          <p14:tracePt t="38194" x="2941638" y="2338388"/>
          <p14:tracePt t="38212" x="2968625" y="2346325"/>
          <p14:tracePt t="38230" x="2995613" y="2374900"/>
          <p14:tracePt t="38251" x="3032125" y="2392363"/>
          <p14:tracePt t="38287" x="3087688" y="2438400"/>
          <p14:tracePt t="38306" x="3097213" y="2465388"/>
          <p14:tracePt t="38325" x="3124200" y="2474913"/>
          <p14:tracePt t="38343" x="3151188" y="2492375"/>
          <p14:tracePt t="38364" x="3170238" y="2501900"/>
          <p14:tracePt t="38401" x="3170238" y="2511425"/>
          <p14:tracePt t="44628" x="3178175" y="2520950"/>
          <p14:tracePt t="44648" x="3243263" y="2557463"/>
          <p14:tracePt t="44667" x="3270250" y="2584450"/>
          <p14:tracePt t="44685" x="3279775" y="2593975"/>
          <p14:tracePt t="45264" x="3279775" y="2601913"/>
          <p14:tracePt t="45282" x="3270250" y="2630488"/>
          <p14:tracePt t="45302" x="3233738" y="2657475"/>
          <p14:tracePt t="45321" x="3151188" y="2711450"/>
          <p14:tracePt t="45341" x="3097213" y="2757488"/>
          <p14:tracePt t="45359" x="3032125" y="2794000"/>
          <p14:tracePt t="45377" x="2968625" y="2857500"/>
          <p14:tracePt t="45396" x="2914650" y="2903538"/>
          <p14:tracePt t="45415" x="2849563" y="2968625"/>
          <p14:tracePt t="45433" x="2795588" y="3013075"/>
          <p14:tracePt t="45453" x="2768600" y="3041650"/>
          <p14:tracePt t="45470" x="2722563" y="3086100"/>
          <p14:tracePt t="45507" x="2676525" y="3105150"/>
          <p14:tracePt t="45525" x="2640013" y="3132138"/>
          <p14:tracePt t="45544" x="2603500" y="3151188"/>
          <p14:tracePt t="45562" x="2547938" y="3178175"/>
          <p14:tracePt t="45581" x="2520950" y="3195638"/>
          <p14:tracePt t="45600" x="2511425" y="3205163"/>
          <p14:tracePt t="45619" x="2484438" y="3214688"/>
          <p14:tracePt t="45656" x="2457450" y="3224213"/>
          <p14:tracePt t="45674" x="2420938" y="3232150"/>
          <p14:tracePt t="45693" x="2401888" y="3232150"/>
          <p14:tracePt t="45712" x="2374900" y="3232150"/>
          <p14:tracePt t="45731" x="2365375" y="3232150"/>
          <p14:tracePt t="45748" x="2357438" y="3232150"/>
          <p14:tracePt t="45768" x="2338388" y="3232150"/>
          <p14:tracePt t="45786" x="2328863" y="3232150"/>
          <p14:tracePt t="45805" x="2320925" y="3232150"/>
          <p14:tracePt t="45843" x="2292350" y="3232150"/>
          <p14:tracePt t="45861" x="2284413" y="3224213"/>
          <p14:tracePt t="45881" x="2255838" y="3205163"/>
          <p14:tracePt t="46007" x="2247900" y="3178175"/>
          <p14:tracePt t="46024" x="2247900" y="3168650"/>
          <p14:tracePt t="46869" x="2247900" y="3159125"/>
          <p14:tracePt t="46904" x="2247900" y="3151188"/>
          <p14:tracePt t="46924" x="2247900" y="3141663"/>
          <p14:tracePt t="46943" x="2255838" y="3141663"/>
          <p14:tracePt t="46962" x="2265363" y="3132138"/>
          <p14:tracePt t="47071" x="2274888" y="3132138"/>
          <p14:tracePt t="47109" x="2284413" y="3132138"/>
          <p14:tracePt t="47127" x="2292350" y="3132138"/>
          <p14:tracePt t="47145" x="2301875" y="3132138"/>
          <p14:tracePt t="47235" x="2311400" y="3132138"/>
          <p14:tracePt t="47289" x="2328863" y="3122613"/>
          <p14:tracePt t="47429" x="2338388" y="3122613"/>
          <p14:tracePt t="47465" x="2357438" y="3122613"/>
          <p14:tracePt t="47483" x="2365375" y="3122613"/>
          <p14:tracePt t="47503" x="2393950" y="3122613"/>
          <p14:tracePt t="47521" x="2401888" y="3122613"/>
          <p14:tracePt t="47540" x="2411413" y="3122613"/>
          <p14:tracePt t="47560" x="2420938" y="3122613"/>
          <p14:tracePt t="47596" x="2447925" y="3122613"/>
          <p14:tracePt t="47614" x="2457450" y="3122613"/>
          <p14:tracePt t="47633" x="2474913" y="3122613"/>
          <p14:tracePt t="47652" x="2493963" y="3122613"/>
          <p14:tracePt t="47670" x="2503488" y="3122613"/>
          <p14:tracePt t="47706" x="2520950" y="3122613"/>
          <p14:tracePt t="47831" x="2530475" y="3122613"/>
          <p14:tracePt t="48029" x="2540000" y="3122613"/>
          <p14:tracePt t="48048" x="2547938" y="3122613"/>
          <p14:tracePt t="48086" x="2557463" y="3122613"/>
          <p14:tracePt t="48122" x="2576513" y="3132138"/>
          <p14:tracePt t="48141" x="2593975" y="3141663"/>
          <p14:tracePt t="48178" x="2603500" y="3151188"/>
          <p14:tracePt t="48218" x="2620963" y="3159125"/>
          <p14:tracePt t="48236" x="2630488" y="3168650"/>
          <p14:tracePt t="48255" x="2640013" y="3178175"/>
          <p14:tracePt t="48273" x="2649538" y="3187700"/>
          <p14:tracePt t="48310" x="2657475" y="3195638"/>
          <p14:tracePt t="48346" x="2676525" y="3214688"/>
          <p14:tracePt t="48364" x="2686050" y="3224213"/>
          <p14:tracePt t="48626" x="2695575" y="3224213"/>
          <p14:tracePt t="48644" x="2703513" y="3214688"/>
          <p14:tracePt t="48664" x="2713038" y="3214688"/>
          <p14:tracePt t="48680" x="2722563" y="3205163"/>
          <p14:tracePt t="48700" x="2732088" y="3187700"/>
          <p14:tracePt t="48737" x="2768600" y="3168650"/>
          <p14:tracePt t="48755" x="2776538" y="3159125"/>
          <p14:tracePt t="48775" x="2786063" y="3132138"/>
          <p14:tracePt t="50776" x="2759075" y="3132138"/>
          <p14:tracePt t="50794" x="2732088" y="3151188"/>
          <p14:tracePt t="50813" x="2713038" y="3159125"/>
          <p14:tracePt t="50832" x="2703513" y="3159125"/>
          <p14:tracePt t="50851" x="2676525" y="3168650"/>
          <p14:tracePt t="50868" x="2657475" y="3168650"/>
          <p14:tracePt t="50905" x="2566988" y="3178175"/>
          <p14:tracePt t="50922" x="2520950" y="3178175"/>
          <p14:tracePt t="50941" x="2457450" y="3187700"/>
          <p14:tracePt t="50959" x="2430463" y="3187700"/>
          <p14:tracePt t="50978" x="2401888" y="3187700"/>
          <p14:tracePt t="50997" x="2374900" y="3187700"/>
          <p14:tracePt t="51016" x="2338388" y="3178175"/>
          <p14:tracePt t="51033" x="2311400" y="3159125"/>
          <p14:tracePt t="51053" x="2284413" y="3141663"/>
          <p14:tracePt t="51070" x="2265363" y="3141663"/>
          <p14:tracePt t="51105" x="2247900" y="3141663"/>
          <p14:tracePt t="51123" x="2247900" y="3132138"/>
          <p14:tracePt t="51161" x="2238375" y="3122613"/>
          <p14:tracePt t="51200" x="2228850" y="3105150"/>
          <p14:tracePt t="51359" x="2228850" y="3095625"/>
          <p14:tracePt t="51377" x="2247900" y="3114675"/>
          <p14:tracePt t="51394" x="2247900" y="3122613"/>
          <p14:tracePt t="51412" x="2274888" y="3151188"/>
          <p14:tracePt t="51430" x="2301875" y="3187700"/>
          <p14:tracePt t="51466" x="2338388" y="3224213"/>
          <p14:tracePt t="51536" x="2347913" y="3232150"/>
          <p14:tracePt t="51607" x="2365375" y="3241675"/>
          <p14:tracePt t="51626" x="2374900" y="3241675"/>
          <p14:tracePt t="51645" x="2401888" y="3241675"/>
          <p14:tracePt t="51663" x="2420938" y="3232150"/>
          <p14:tracePt t="51682" x="2438400" y="3224213"/>
          <p14:tracePt t="51699" x="2457450" y="3214688"/>
          <p14:tracePt t="51718" x="2484438" y="3205163"/>
          <p14:tracePt t="51737" x="2520950" y="3187700"/>
          <p14:tracePt t="51754" x="2530475" y="3178175"/>
          <p14:tracePt t="51772" x="2547938" y="3168650"/>
          <p14:tracePt t="51790" x="2557463" y="3159125"/>
          <p14:tracePt t="51809" x="2566988" y="3151188"/>
          <p14:tracePt t="51828" x="2576513" y="3141663"/>
          <p14:tracePt t="51846" x="2584450" y="3132138"/>
          <p14:tracePt t="51865" x="2613025" y="3122613"/>
          <p14:tracePt t="51884" x="2630488" y="3114675"/>
          <p14:tracePt t="51902" x="2640013" y="3105150"/>
          <p14:tracePt t="51921" x="2649538" y="3095625"/>
          <p14:tracePt t="51957" x="2657475" y="3086100"/>
          <p14:tracePt t="52551" x="2657475" y="3078163"/>
          <p14:tracePt t="53410" x="2649538" y="3078163"/>
          <p14:tracePt t="53446" x="2593975" y="3122613"/>
          <p14:tracePt t="53462" x="2566988" y="3141663"/>
          <p14:tracePt t="53480" x="2557463" y="3151188"/>
          <p14:tracePt t="53497" x="2547938" y="3159125"/>
          <p14:tracePt t="53516" x="2511425" y="3178175"/>
          <p14:tracePt t="53533" x="2503488" y="3187700"/>
          <p14:tracePt t="53551" x="2493963" y="3195638"/>
          <p14:tracePt t="53569" x="2474913" y="3205163"/>
          <p14:tracePt t="53604" x="2457450" y="3214688"/>
          <p14:tracePt t="53622" x="2447925" y="3224213"/>
          <p14:tracePt t="53641" x="2438400" y="3224213"/>
          <p14:tracePt t="53660" x="2430463" y="3224213"/>
          <p14:tracePt t="53782" x="2411413" y="3224213"/>
          <p14:tracePt t="53799" x="2393950" y="3224213"/>
          <p14:tracePt t="53836" x="2357438" y="3187700"/>
          <p14:tracePt t="53854" x="2338388" y="3168650"/>
          <p14:tracePt t="53872" x="2328863" y="3159125"/>
          <p14:tracePt t="53890" x="2320925" y="3151188"/>
          <p14:tracePt t="53945" x="2301875" y="3132138"/>
          <p14:tracePt t="53963" x="2292350" y="3105150"/>
          <p14:tracePt t="53963" x="2284413" y="3095625"/>
          <p14:tracePt t="54001" x="2274888" y="3086100"/>
          <p14:tracePt t="54908" x="2292350" y="3086100"/>
          <p14:tracePt t="54926" x="2393950" y="2968625"/>
          <p14:tracePt t="54945" x="2466975" y="2876550"/>
          <p14:tracePt t="54964" x="2503488" y="2849563"/>
          <p14:tracePt t="54982" x="2520950" y="2813050"/>
          <p14:tracePt t="55001" x="2530475" y="2794000"/>
          <p14:tracePt t="55020" x="2540000" y="2767013"/>
          <p14:tracePt t="55056" x="2540000" y="2747963"/>
          <p14:tracePt t="55095" x="2547938" y="2747963"/>
          <p14:tracePt t="55133" x="2547938" y="2730500"/>
          <p14:tracePt t="55150" x="2547938" y="2720975"/>
          <p14:tracePt t="55169" x="2547938" y="2711450"/>
          <p14:tracePt t="55187" x="2547938" y="2703513"/>
          <p14:tracePt t="55206" x="2547938" y="2684463"/>
          <p14:tracePt t="55230" x="2547938" y="2674938"/>
          <p14:tracePt t="55248" x="2540000" y="2667000"/>
          <p14:tracePt t="55333" x="2530475" y="2657475"/>
          <p14:tracePt t="55350" x="2520950" y="2657475"/>
          <p14:tracePt t="55369" x="2503488" y="2657475"/>
          <p14:tracePt t="55387" x="2493963" y="2657475"/>
          <p14:tracePt t="55405" x="2466975" y="2657475"/>
          <p14:tracePt t="55424" x="2447925" y="2667000"/>
          <p14:tracePt t="55425" x="2447925" y="2674938"/>
          <p14:tracePt t="55443" x="2430463" y="2674938"/>
          <p14:tracePt t="55462" x="2401888" y="2684463"/>
          <p14:tracePt t="55481" x="2393950" y="2684463"/>
          <p14:tracePt t="55500" x="2384425" y="2693988"/>
          <p14:tracePt t="55518" x="2357438" y="2711450"/>
          <p14:tracePt t="55537" x="2357438" y="2720975"/>
          <p14:tracePt t="55555" x="2347913" y="2730500"/>
          <p14:tracePt t="55748" x="2347913" y="2720975"/>
          <p14:tracePt t="55767" x="2393950" y="2684463"/>
          <p14:tracePt t="55786" x="2457450" y="2630488"/>
          <p14:tracePt t="55804" x="2520950" y="2574925"/>
          <p14:tracePt t="55823" x="2584450" y="2528888"/>
          <p14:tracePt t="55843" x="2603500" y="2511425"/>
          <p14:tracePt t="55914" x="2613025" y="2511425"/>
          <p14:tracePt t="55932" x="2620963" y="2511425"/>
          <p14:tracePt t="55952" x="2676525" y="2511425"/>
          <p14:tracePt t="55969" x="2740025" y="2538413"/>
          <p14:tracePt t="56007" x="2795588" y="2574925"/>
          <p14:tracePt t="56025" x="2805113" y="2584450"/>
          <p14:tracePt t="56045" x="2805113" y="2601913"/>
          <p14:tracePt t="56063" x="2813050" y="2611438"/>
          <p14:tracePt t="56082" x="2822575" y="2620963"/>
          <p14:tracePt t="56100" x="2822575" y="2630488"/>
          <p14:tracePt t="56120" x="2822575" y="2638425"/>
          <p14:tracePt t="56137" x="2832100" y="2647950"/>
          <p14:tracePt t="56172" x="2832100" y="2657475"/>
          <p14:tracePt t="57572" x="2832100" y="2667000"/>
          <p14:tracePt t="57609" x="2849563" y="2667000"/>
          <p14:tracePt t="57646" x="2905125" y="2657475"/>
          <p14:tracePt t="57664" x="2914650" y="2647950"/>
          <p14:tracePt t="57683" x="2941638" y="2630488"/>
          <p14:tracePt t="57700" x="2968625" y="2620963"/>
          <p14:tracePt t="57736" x="3005138" y="2601913"/>
          <p14:tracePt t="57737" x="3024188" y="2593975"/>
          <p14:tracePt t="57754" x="3051175" y="2565400"/>
          <p14:tracePt t="57776" x="3068638" y="2557463"/>
          <p14:tracePt t="57794" x="3068638" y="2547938"/>
          <p14:tracePt t="57813" x="3078163" y="2528888"/>
          <p14:tracePt t="57831" x="3087688" y="2511425"/>
          <p14:tracePt t="57850" x="3087688" y="2492375"/>
          <p14:tracePt t="57868" x="3087688" y="2484438"/>
          <p14:tracePt t="57887" x="3087688" y="2447925"/>
          <p14:tracePt t="57905" x="3078163" y="2438400"/>
          <p14:tracePt t="57923" x="3060700" y="2428875"/>
          <p14:tracePt t="57942" x="3032125" y="2428875"/>
          <p14:tracePt t="57960" x="2995613" y="2428875"/>
          <p14:tracePt t="57980" x="2951163" y="2428875"/>
          <p14:tracePt t="58000" x="2905125" y="2438400"/>
          <p14:tracePt t="58035" x="2878138" y="2447925"/>
          <p14:tracePt t="58054" x="2868613" y="2455863"/>
          <p14:tracePt t="58807" x="2905125" y="2455863"/>
          <p14:tracePt t="58823" x="2995613" y="2465388"/>
          <p14:tracePt t="58842" x="3097213" y="2474913"/>
          <p14:tracePt t="58860" x="3187700" y="2474913"/>
          <p14:tracePt t="58879" x="3214688" y="2474913"/>
          <p14:tracePt t="58879" x="3224213" y="2474913"/>
          <p14:tracePt t="58915" x="3233738" y="2474913"/>
          <p14:tracePt t="58933" x="3252788" y="2474913"/>
          <p14:tracePt t="58952" x="3260725" y="2474913"/>
          <p14:tracePt t="58970" x="3297238" y="2474913"/>
          <p14:tracePt t="58988" x="3379788" y="2474913"/>
          <p14:tracePt t="59008" x="3425825" y="2484438"/>
          <p14:tracePt t="59027" x="3435350" y="2492375"/>
          <p14:tracePt t="59045" x="3443288" y="2492375"/>
          <p14:tracePt t="59082" x="3452813" y="2501900"/>
          <p14:tracePt t="59120" x="3471863" y="2511425"/>
          <p14:tracePt t="59156" x="3489325" y="2520950"/>
          <p14:tracePt t="59174" x="3498850" y="2528888"/>
          <p14:tracePt t="59211" x="3525838" y="2538413"/>
          <p14:tracePt t="59230" x="3535363" y="2547938"/>
          <p14:tracePt t="59265" x="3562350" y="2547938"/>
          <p14:tracePt t="59302" x="3571875" y="2557463"/>
          <p14:tracePt t="59320" x="3581400" y="2574925"/>
          <p14:tracePt t="59356" x="3589338" y="2584450"/>
          <p14:tracePt t="59374" x="3598863" y="2593975"/>
          <p14:tracePt t="59394" x="3608388" y="2601913"/>
          <p14:tracePt t="59412" x="3617913" y="2611438"/>
          <p14:tracePt t="59431" x="3625850" y="2630488"/>
          <p14:tracePt t="59449" x="3635375" y="2638425"/>
          <p14:tracePt t="59486" x="3644900" y="2684463"/>
          <p14:tracePt t="59503" x="3644900" y="2703513"/>
          <p14:tracePt t="59521" x="3654425" y="2730500"/>
          <p14:tracePt t="59541" x="3654425" y="2740025"/>
          <p14:tracePt t="59561" x="3654425" y="2757488"/>
          <p14:tracePt t="59580" x="3654425" y="2776538"/>
          <p14:tracePt t="59598" x="3654425" y="2784475"/>
          <p14:tracePt t="59618" x="3662363" y="2820988"/>
          <p14:tracePt t="59636" x="3662363" y="2830513"/>
          <p14:tracePt t="59655" x="3662363" y="2840038"/>
          <p14:tracePt t="59673" x="3662363" y="2849563"/>
          <p14:tracePt t="59693" x="3662363" y="2857500"/>
          <p14:tracePt t="59712" x="3662363" y="2867025"/>
          <p14:tracePt t="59731" x="3662363" y="2886075"/>
          <p14:tracePt t="59767" x="3662363" y="2894013"/>
          <p14:tracePt t="59785" x="3662363" y="2903538"/>
          <p14:tracePt t="59821" x="3654425" y="2913063"/>
          <p14:tracePt t="59840" x="3644900" y="2922588"/>
          <p14:tracePt t="59877" x="3617913" y="2930525"/>
          <p14:tracePt t="59895" x="3598863" y="2930525"/>
          <p14:tracePt t="59914" x="3589338" y="2930525"/>
          <p14:tracePt t="59932" x="3571875" y="2940050"/>
          <p14:tracePt t="59952" x="3535363" y="2940050"/>
          <p14:tracePt t="59986" x="3498850" y="2940050"/>
          <p14:tracePt t="60003" x="3479800" y="2940050"/>
          <p14:tracePt t="60023" x="3462338" y="2940050"/>
          <p14:tracePt t="60040" x="3443288" y="2940050"/>
          <p14:tracePt t="60059" x="3435350" y="2940050"/>
          <p14:tracePt t="60096" x="3370263" y="2930525"/>
          <p14:tracePt t="60114" x="3343275" y="2930525"/>
          <p14:tracePt t="60133" x="3316288" y="2930525"/>
          <p14:tracePt t="60151" x="3289300" y="2922588"/>
          <p14:tracePt t="60172" x="3279775" y="2922588"/>
          <p14:tracePt t="60282" x="3270250" y="2903538"/>
          <p14:tracePt t="60318" x="3252788" y="2876550"/>
          <p14:tracePt t="60336" x="3252788" y="2857500"/>
          <p14:tracePt t="60354" x="3252788" y="2830513"/>
          <p14:tracePt t="60374" x="3252788" y="2794000"/>
          <p14:tracePt t="60393" x="3252788" y="2784475"/>
          <p14:tracePt t="60411" x="3252788" y="2767013"/>
          <p14:tracePt t="60429" x="3252788" y="2747963"/>
          <p14:tracePt t="60466" x="3260725" y="2720975"/>
          <p14:tracePt t="60484" x="3270250" y="2711450"/>
          <p14:tracePt t="60503" x="3279775" y="2703513"/>
          <p14:tracePt t="60573" x="3343275" y="2667000"/>
          <p14:tracePt t="60592" x="3362325" y="2667000"/>
          <p14:tracePt t="60611" x="3398838" y="2657475"/>
          <p14:tracePt t="60628" x="3416300" y="2657475"/>
          <p14:tracePt t="60646" x="3435350" y="2657475"/>
          <p14:tracePt t="60664" x="3443288" y="2657475"/>
          <p14:tracePt t="60683" x="3471863" y="2657475"/>
          <p14:tracePt t="60701" x="3498850" y="2657475"/>
          <p14:tracePt t="60719" x="3535363" y="2657475"/>
          <p14:tracePt t="60737" x="3562350" y="2657475"/>
          <p14:tracePt t="60755" x="3598863" y="2657475"/>
          <p14:tracePt t="60774" x="3625850" y="2657475"/>
          <p14:tracePt t="60793" x="3654425" y="2657475"/>
          <p14:tracePt t="60811" x="3662363" y="2657475"/>
          <p14:tracePt t="60830" x="3671888" y="2657475"/>
          <p14:tracePt t="60867" x="3681413" y="2657475"/>
          <p14:tracePt t="60886" x="3708400" y="2657475"/>
          <p14:tracePt t="60941" x="3717925" y="2657475"/>
          <p14:tracePt t="60959" x="3727450" y="2667000"/>
          <p14:tracePt t="60978" x="3735388" y="2684463"/>
          <p14:tracePt t="60997" x="3735388" y="2693988"/>
          <p14:tracePt t="61019" x="3744913" y="2711450"/>
          <p14:tracePt t="61054" x="3744913" y="2740025"/>
          <p14:tracePt t="61071" x="3754438" y="2767013"/>
          <p14:tracePt t="61091" x="3754438" y="2784475"/>
          <p14:tracePt t="61127" x="3754438" y="2803525"/>
          <p14:tracePt t="61144" x="3754438" y="2813050"/>
          <p14:tracePt t="61162" x="3754438" y="2820988"/>
          <p14:tracePt t="61179" x="3754438" y="2830513"/>
          <p14:tracePt t="61215" x="3754438" y="2840038"/>
          <p14:tracePt t="61302" x="3754438" y="2849563"/>
          <p14:tracePt t="61354" x="3735388" y="2867025"/>
          <p14:tracePt t="61371" x="3727450" y="2876550"/>
          <p14:tracePt t="61405" x="3717925" y="2876550"/>
          <p14:tracePt t="61422" x="3698875" y="2886075"/>
          <p14:tracePt t="61442" x="3690938" y="2886075"/>
          <p14:tracePt t="61461" x="3654425" y="2894013"/>
          <p14:tracePt t="61496" x="3608388" y="2903538"/>
          <p14:tracePt t="61513" x="3598863" y="2903538"/>
          <p14:tracePt t="61530" x="3589338" y="2903538"/>
          <p14:tracePt t="61548" x="3571875" y="2903538"/>
          <p14:tracePt t="61567" x="3552825" y="2903538"/>
          <p14:tracePt t="61585" x="3535363" y="2903538"/>
          <p14:tracePt t="61604" x="3489325" y="2903538"/>
          <p14:tracePt t="61622" x="3471863" y="2903538"/>
          <p14:tracePt t="61641" x="3462338" y="2903538"/>
          <p14:tracePt t="61660" x="3452813" y="2903538"/>
          <p14:tracePt t="61678" x="3452813" y="2894013"/>
          <p14:tracePt t="61696" x="3443288" y="2894013"/>
          <p14:tracePt t="61734" x="3435350" y="2894013"/>
          <p14:tracePt t="61752" x="3425825" y="2886075"/>
          <p14:tracePt t="61771" x="3416300" y="2886075"/>
          <p14:tracePt t="61789" x="3406775" y="2886075"/>
          <p14:tracePt t="61827" x="3389313" y="2876550"/>
          <p14:tracePt t="61845" x="3379788" y="2867025"/>
          <p14:tracePt t="61881" x="3352800" y="2857500"/>
          <p14:tracePt t="61935" x="3316288" y="2820988"/>
          <p14:tracePt t="61953" x="3306763" y="2803525"/>
          <p14:tracePt t="61972" x="3297238" y="2803525"/>
          <p14:tracePt t="61990" x="3289300" y="2794000"/>
          <p14:tracePt t="62045" x="3279775" y="2747963"/>
          <p14:tracePt t="62064" x="3279775" y="2730500"/>
          <p14:tracePt t="62083" x="3279775" y="2711450"/>
          <p14:tracePt t="62101" x="3279775" y="2703513"/>
          <p14:tracePt t="62120" x="3279775" y="2693988"/>
          <p14:tracePt t="62156" x="3297238" y="2667000"/>
          <p14:tracePt t="62174" x="3306763" y="2647950"/>
          <p14:tracePt t="62194" x="3343275" y="2647950"/>
          <p14:tracePt t="62211" x="3398838" y="2638425"/>
          <p14:tracePt t="62229" x="3443288" y="2638425"/>
          <p14:tracePt t="62247" x="3489325" y="2638425"/>
          <p14:tracePt t="62265" x="3516313" y="2638425"/>
          <p14:tracePt t="62284" x="3535363" y="2638425"/>
          <p14:tracePt t="62302" x="3562350" y="2638425"/>
          <p14:tracePt t="62320" x="3589338" y="2638425"/>
          <p14:tracePt t="62340" x="3617913" y="2647950"/>
          <p14:tracePt t="62358" x="3625850" y="2647950"/>
          <p14:tracePt t="62377" x="3644900" y="2647950"/>
          <p14:tracePt t="62396" x="3654425" y="2647950"/>
          <p14:tracePt t="62414" x="3671888" y="2657475"/>
          <p14:tracePt t="62432" x="3681413" y="2657475"/>
          <p14:tracePt t="62451" x="3690938" y="2667000"/>
          <p14:tracePt t="62487" x="3690938" y="2674938"/>
          <p14:tracePt t="62505" x="3698875" y="2684463"/>
          <p14:tracePt t="62524" x="3708400" y="2693988"/>
          <p14:tracePt t="62597" x="3717925" y="2720975"/>
          <p14:tracePt t="62651" x="3727450" y="2740025"/>
          <p14:tracePt t="62687" x="3727450" y="2757488"/>
          <p14:tracePt t="62705" x="3727450" y="2767013"/>
          <p14:tracePt t="62725" x="3735388" y="2784475"/>
          <p14:tracePt t="62759" x="3735388" y="2794000"/>
          <p14:tracePt t="62776" x="3735388" y="2803525"/>
          <p14:tracePt t="62794" x="3735388" y="2813050"/>
          <p14:tracePt t="62811" x="3735388" y="2820988"/>
          <p14:tracePt t="62847" x="3735388" y="2830513"/>
          <p14:tracePt t="63585" x="3735388" y="2867025"/>
          <p14:tracePt t="63622" x="3735388" y="2894013"/>
          <p14:tracePt t="63639" x="3744913" y="2903538"/>
          <p14:tracePt t="63660" x="3744913" y="2922588"/>
          <p14:tracePt t="63695" x="3754438" y="2949575"/>
          <p14:tracePt t="63713" x="3763963" y="2986088"/>
          <p14:tracePt t="63733" x="3773488" y="3013075"/>
          <p14:tracePt t="63750" x="3773488" y="3022600"/>
          <p14:tracePt t="63768" x="3773488" y="3032125"/>
          <p14:tracePt t="63785" x="3781425" y="3059113"/>
          <p14:tracePt t="63803" x="3800475" y="3086100"/>
          <p14:tracePt t="63840" x="3800475" y="3105150"/>
          <p14:tracePt t="63857" x="3817938" y="3122613"/>
          <p14:tracePt t="63876" x="3836988" y="3141663"/>
          <p14:tracePt t="63895" x="3863975" y="3168650"/>
          <p14:tracePt t="63914" x="3900488" y="3178175"/>
          <p14:tracePt t="63932" x="3983038" y="3205163"/>
          <p14:tracePt t="63951" x="4029075" y="3224213"/>
          <p14:tracePt t="63971" x="4092575" y="3241675"/>
          <p14:tracePt t="63991" x="4165600" y="3241675"/>
          <p14:tracePt t="64025" x="4192588" y="3241675"/>
          <p14:tracePt t="64044" x="4219575" y="3241675"/>
          <p14:tracePt t="64063" x="4248150" y="3241675"/>
          <p14:tracePt t="64081" x="4275138" y="3232150"/>
          <p14:tracePt t="64100" x="4302125" y="3214688"/>
          <p14:tracePt t="64101" x="4311650" y="3214688"/>
          <p14:tracePt t="64135" x="4348163" y="3187700"/>
          <p14:tracePt t="64153" x="4367213" y="3168650"/>
          <p14:tracePt t="64170" x="4375150" y="3159125"/>
          <p14:tracePt t="64189" x="4394200" y="3151188"/>
          <p14:tracePt t="64227" x="4421188" y="3122613"/>
          <p14:tracePt t="64245" x="4430713" y="3114675"/>
          <p14:tracePt t="64264" x="4440238" y="3086100"/>
          <p14:tracePt t="64282" x="4457700" y="3059113"/>
          <p14:tracePt t="64302" x="4467225" y="3041650"/>
          <p14:tracePt t="64321" x="4476750" y="3013075"/>
          <p14:tracePt t="64339" x="4484688" y="2940050"/>
          <p14:tracePt t="64358" x="4494213" y="2922588"/>
          <p14:tracePt t="64378" x="4494213" y="2876550"/>
          <p14:tracePt t="64395" x="4494213" y="2849563"/>
          <p14:tracePt t="64414" x="4494213" y="2820988"/>
          <p14:tracePt t="64432" x="4494213" y="2813050"/>
          <p14:tracePt t="64450" x="4494213" y="2794000"/>
          <p14:tracePt t="64451" x="4494213" y="2784475"/>
          <p14:tracePt t="64468" x="4494213" y="2747963"/>
          <p14:tracePt t="64488" x="4484688" y="2703513"/>
          <p14:tracePt t="64505" x="4476750" y="2703513"/>
          <p14:tracePt t="64526" x="4467225" y="2684463"/>
          <p14:tracePt t="64544" x="4448175" y="2667000"/>
          <p14:tracePt t="64562" x="4421188" y="2638425"/>
          <p14:tracePt t="64563" x="4403725" y="2630488"/>
          <p14:tracePt t="64581" x="4375150" y="2611438"/>
          <p14:tracePt t="64599" x="4348163" y="2601913"/>
          <p14:tracePt t="64635" x="4292600" y="2593975"/>
          <p14:tracePt t="64653" x="4275138" y="2584450"/>
          <p14:tracePt t="64673" x="4256088" y="2584450"/>
          <p14:tracePt t="64691" x="4219575" y="2574925"/>
          <p14:tracePt t="64709" x="4202113" y="2574925"/>
          <p14:tracePt t="64727" x="4183063" y="2574925"/>
          <p14:tracePt t="64747" x="4165600" y="2574925"/>
          <p14:tracePt t="64765" x="4138613" y="2574925"/>
          <p14:tracePt t="64783" x="4110038" y="2574925"/>
          <p14:tracePt t="64819" x="4092575" y="2584450"/>
          <p14:tracePt t="64836" x="4073525" y="2593975"/>
          <p14:tracePt t="64855" x="4037013" y="2620963"/>
          <p14:tracePt t="64874" x="4029075" y="2638425"/>
          <p14:tracePt t="64893" x="4010025" y="2667000"/>
          <p14:tracePt t="64911" x="4000500" y="2703513"/>
          <p14:tracePt t="64930" x="3973513" y="2740025"/>
          <p14:tracePt t="64947" x="3956050" y="2794000"/>
          <p14:tracePt t="64966" x="3956050" y="2820988"/>
          <p14:tracePt t="64984" x="3956050" y="2840038"/>
          <p14:tracePt t="65002" x="3956050" y="2857500"/>
          <p14:tracePt t="65020" x="3956050" y="2876550"/>
          <p14:tracePt t="65039" x="3956050" y="2894013"/>
          <p14:tracePt t="65057" x="3956050" y="2903538"/>
          <p14:tracePt t="65077" x="3956050" y="2922588"/>
          <p14:tracePt t="65095" x="3956050" y="2940050"/>
          <p14:tracePt t="65113" x="3956050" y="2968625"/>
          <p14:tracePt t="65132" x="3963988" y="2976563"/>
          <p14:tracePt t="65151" x="3983038" y="3005138"/>
          <p14:tracePt t="65169" x="3992563" y="3032125"/>
          <p14:tracePt t="65187" x="4019550" y="3068638"/>
          <p14:tracePt t="65205" x="4019550" y="3078163"/>
          <p14:tracePt t="65225" x="4056063" y="3086100"/>
          <p14:tracePt t="65245" x="4065588" y="3086100"/>
          <p14:tracePt t="65265" x="4083050" y="3095625"/>
          <p14:tracePt t="65284" x="4102100" y="3095625"/>
          <p14:tracePt t="65305" x="4119563" y="3095625"/>
          <p14:tracePt t="65322" x="4129088" y="3095625"/>
          <p14:tracePt t="65344" x="4146550" y="3095625"/>
          <p14:tracePt t="65363" x="4175125" y="3095625"/>
          <p14:tracePt t="65381" x="4183063" y="3095625"/>
          <p14:tracePt t="65399" x="4202113" y="3095625"/>
          <p14:tracePt t="65420" x="4211638" y="3095625"/>
          <p14:tracePt t="65456" x="4211638" y="3086100"/>
          <p14:tracePt t="65475" x="4219575" y="3059113"/>
          <p14:tracePt t="65494" x="4219575" y="3041650"/>
          <p14:tracePt t="65513" x="4229100" y="3013075"/>
          <p14:tracePt t="65532" x="4229100" y="3005138"/>
          <p14:tracePt t="65551" x="4229100" y="2986088"/>
          <p14:tracePt t="65571" x="4238625" y="2949575"/>
          <p14:tracePt t="65588" x="4238625" y="2930525"/>
          <p14:tracePt t="66053" x="4248150" y="2922588"/>
          <p14:tracePt t="66433" x="4248150" y="2930525"/>
          <p14:tracePt t="66452" x="4265613" y="2959100"/>
          <p14:tracePt t="66471" x="4302125" y="3013075"/>
          <p14:tracePt t="66489" x="4348163" y="3078163"/>
          <p14:tracePt t="66509" x="4375150" y="3086100"/>
          <p14:tracePt t="66527" x="4403725" y="3095625"/>
          <p14:tracePt t="66545" x="4411663" y="3105150"/>
          <p14:tracePt t="66562" x="4421188" y="3105150"/>
          <p14:tracePt t="66581" x="4440238" y="3105150"/>
          <p14:tracePt t="66599" x="4448175" y="3105150"/>
          <p14:tracePt t="66617" x="4467225" y="3105150"/>
          <p14:tracePt t="66636" x="4484688" y="3105150"/>
          <p14:tracePt t="66656" x="4513263" y="3105150"/>
          <p14:tracePt t="66673" x="4540250" y="3105150"/>
          <p14:tracePt t="66693" x="4567238" y="3105150"/>
          <p14:tracePt t="66729" x="4576763" y="3105150"/>
          <p14:tracePt t="66748" x="4586288" y="3105150"/>
          <p14:tracePt t="66766" x="4594225" y="3105150"/>
          <p14:tracePt t="66783" x="4603750" y="3105150"/>
          <p14:tracePt t="66803" x="4622800" y="3105150"/>
          <p14:tracePt t="66820" x="4630738" y="3105150"/>
          <p14:tracePt t="66838" x="4667250" y="3105150"/>
          <p14:tracePt t="66857" x="4713288" y="3105150"/>
          <p14:tracePt t="66876" x="4732338" y="3105150"/>
          <p14:tracePt t="66895" x="4749800" y="3114675"/>
          <p14:tracePt t="66915" x="4776788" y="3114675"/>
          <p14:tracePt t="66933" x="4805363" y="3114675"/>
          <p14:tracePt t="66952" x="4813300" y="3114675"/>
          <p14:tracePt t="67025" x="4822825" y="3114675"/>
          <p14:tracePt t="67255" x="4832350" y="3114675"/>
          <p14:tracePt t="67273" x="4841875" y="3105150"/>
          <p14:tracePt t="67292" x="4851400" y="3105150"/>
          <p14:tracePt t="69238" x="4859338" y="3105150"/>
          <p14:tracePt t="69255" x="4895850" y="3078163"/>
          <p14:tracePt t="69272" x="4924425" y="3032125"/>
          <p14:tracePt t="69291" x="4960938" y="2949575"/>
          <p14:tracePt t="69310" x="5005388" y="2840038"/>
          <p14:tracePt t="69345" x="5060950" y="2693988"/>
          <p14:tracePt t="69363" x="5133975" y="2520950"/>
          <p14:tracePt t="69380" x="5187950" y="2338388"/>
          <p14:tracePt t="69398" x="5243513" y="2146300"/>
          <p14:tracePt t="69399" x="5270500" y="2063750"/>
          <p14:tracePt t="69434" x="5343525" y="1835150"/>
          <p14:tracePt t="69452" x="5370513" y="1725613"/>
          <p14:tracePt t="69469" x="5389563" y="1643063"/>
          <p14:tracePt t="69487" x="5416550" y="1579563"/>
          <p14:tracePt t="69506" x="5426075" y="1570038"/>
          <p14:tracePt t="69524" x="5426075" y="1552575"/>
          <p14:tracePt t="69560" x="5426075" y="1543050"/>
          <p14:tracePt t="69596" x="5426075" y="1533525"/>
          <p14:tracePt t="69615" x="5426075" y="1525588"/>
          <p14:tracePt t="69932" x="5435600" y="1516063"/>
          <p14:tracePt t="70199" x="5435600" y="1533525"/>
          <p14:tracePt t="70219" x="5445125" y="1616075"/>
          <p14:tracePt t="70238" x="5472113" y="1698625"/>
          <p14:tracePt t="70256" x="5472113" y="1716088"/>
          <p14:tracePt t="70274" x="5472113" y="1725613"/>
          <p14:tracePt t="70293" x="5472113" y="1762125"/>
          <p14:tracePt t="70311" x="5472113" y="1771650"/>
          <p14:tracePt t="70331" x="5472113" y="1789113"/>
          <p14:tracePt t="70349" x="5472113" y="1808163"/>
          <p14:tracePt t="70368" x="5472113" y="1817688"/>
          <p14:tracePt t="70387" x="5472113" y="1844675"/>
          <p14:tracePt t="70406" x="5472113" y="1854200"/>
          <p14:tracePt t="70477" x="5472113" y="1862138"/>
          <p14:tracePt t="77233" x="5462588" y="1862138"/>
          <p14:tracePt t="77252" x="5353050" y="1927225"/>
          <p14:tracePt t="77270" x="5270500" y="1963738"/>
          <p14:tracePt t="77270" x="5187950" y="1990725"/>
          <p14:tracePt t="77288" x="4997450" y="2017713"/>
          <p14:tracePt t="77307" x="4786313" y="2027238"/>
          <p14:tracePt t="77324" x="4630738" y="2046288"/>
          <p14:tracePt t="77343" x="4494213" y="2054225"/>
          <p14:tracePt t="77361" x="4367213" y="2082800"/>
          <p14:tracePt t="77379" x="4211638" y="2109788"/>
          <p14:tracePt t="77397" x="3992563" y="2146300"/>
          <p14:tracePt t="77416" x="3854450" y="2173288"/>
          <p14:tracePt t="77433" x="3698875" y="2228850"/>
          <p14:tracePt t="77452" x="3571875" y="2292350"/>
          <p14:tracePt t="77470" x="3425825" y="2374900"/>
          <p14:tracePt t="77489" x="3243263" y="2474913"/>
          <p14:tracePt t="77507" x="3078163" y="2574925"/>
          <p14:tracePt t="77526" x="2859088" y="2740025"/>
          <p14:tracePt t="77545" x="2657475" y="2886075"/>
          <p14:tracePt t="77562" x="2540000" y="2959100"/>
          <p14:tracePt t="77580" x="2503488" y="2986088"/>
          <p14:tracePt t="77600" x="2493963" y="2995613"/>
          <p14:tracePt t="77653" x="2493963" y="3005138"/>
          <p14:tracePt t="77671" x="2484438" y="3032125"/>
          <p14:tracePt t="77692" x="2438400" y="3068638"/>
          <p14:tracePt t="77711" x="2411413" y="3086100"/>
          <p14:tracePt t="77732" x="2384425" y="3105150"/>
          <p14:tracePt t="77749" x="2365375" y="3105150"/>
          <p14:tracePt t="77947" x="2357438" y="3114675"/>
          <p14:tracePt t="78345" x="2365375" y="3086100"/>
          <p14:tracePt t="78363" x="2384425" y="3059113"/>
          <p14:tracePt t="78383" x="2420938" y="3022600"/>
          <p14:tracePt t="78400" x="2457450" y="2986088"/>
          <p14:tracePt t="78400" x="2466975" y="2976563"/>
          <p14:tracePt t="78418" x="2474913" y="2968625"/>
          <p14:tracePt t="78436" x="2493963" y="2968625"/>
          <p14:tracePt t="78454" x="2503488" y="2968625"/>
          <p14:tracePt t="78472" x="2530475" y="2968625"/>
          <p14:tracePt t="78491" x="2547938" y="2968625"/>
          <p14:tracePt t="78509" x="2593975" y="2968625"/>
          <p14:tracePt t="78526" x="2613025" y="2968625"/>
          <p14:tracePt t="78544" x="2649538" y="2968625"/>
          <p14:tracePt t="78563" x="2703513" y="2986088"/>
          <p14:tracePt t="78580" x="2722563" y="3005138"/>
          <p14:tracePt t="78600" x="2732088" y="3013075"/>
          <p14:tracePt t="78617" x="2740025" y="3022600"/>
          <p14:tracePt t="78653" x="2749550" y="3032125"/>
          <p14:tracePt t="78782" x="2759075" y="3041650"/>
          <p14:tracePt t="79156" x="2768600" y="3041650"/>
          <p14:tracePt t="79175" x="2859088" y="3041650"/>
          <p14:tracePt t="79196" x="2995613" y="3068638"/>
          <p14:tracePt t="79213" x="3087688" y="3105150"/>
          <p14:tracePt t="79234" x="3233738" y="3141663"/>
          <p14:tracePt t="79253" x="3443288" y="3168650"/>
          <p14:tracePt t="79270" x="3800475" y="3178175"/>
          <p14:tracePt t="79289" x="4046538" y="3178175"/>
          <p14:tracePt t="79308" x="4484688" y="3178175"/>
          <p14:tracePt t="79345" x="4941888" y="3178175"/>
          <p14:tracePt t="79363" x="5078413" y="3195638"/>
          <p14:tracePt t="79381" x="5160963" y="3195638"/>
          <p14:tracePt t="79400" x="5207000" y="3205163"/>
          <p14:tracePt t="79419" x="5253038" y="3205163"/>
          <p14:tracePt t="79455" x="5316538" y="3205163"/>
          <p14:tracePt t="79474" x="5370513" y="3195638"/>
          <p14:tracePt t="79492" x="5453063" y="3168650"/>
          <p14:tracePt t="79510" x="5535613" y="3168650"/>
          <p14:tracePt t="79510" x="5572125" y="3168650"/>
          <p14:tracePt t="79530" x="5618163" y="3168650"/>
          <p14:tracePt t="81029" x="5618163" y="3224213"/>
          <p14:tracePt t="81048" x="5627688" y="3241675"/>
          <p14:tracePt t="81067" x="5635625" y="3251200"/>
          <p14:tracePt t="81084" x="5664200" y="3251200"/>
          <p14:tracePt t="81104" x="5718175" y="3224213"/>
          <p14:tracePt t="81121" x="5910263" y="3114675"/>
          <p14:tracePt t="81140" x="5992813" y="3041650"/>
          <p14:tracePt t="81159" x="6019800" y="3013075"/>
          <p14:tracePt t="81178" x="6038850" y="2995613"/>
          <p14:tracePt t="81195" x="6038850" y="2986088"/>
          <p14:tracePt t="81217" x="6046788" y="2976563"/>
          <p14:tracePt t="81236" x="6056313" y="2968625"/>
          <p14:tracePt t="81256" x="6102350" y="2922588"/>
          <p14:tracePt t="81274" x="6119813" y="2903538"/>
          <p14:tracePt t="81292" x="6148388" y="2857500"/>
          <p14:tracePt t="81310" x="6165850" y="2820988"/>
          <p14:tracePt t="81329" x="6184900" y="2803525"/>
          <p14:tracePt t="81347" x="6211888" y="2730500"/>
          <p14:tracePt t="81365" x="6221413" y="2703513"/>
          <p14:tracePt t="81383" x="6221413" y="2693988"/>
          <p14:tracePt t="81402" x="6221413" y="2674938"/>
          <p14:tracePt t="81419" x="6221413" y="2667000"/>
          <p14:tracePt t="81436" x="6221413" y="2647950"/>
          <p14:tracePt t="81453" x="6221413" y="2638425"/>
          <p14:tracePt t="81538" x="6221413" y="2630488"/>
          <p14:tracePt t="81574" x="6211888" y="2630488"/>
          <p14:tracePt t="81591" x="6192838" y="2630488"/>
          <p14:tracePt t="81608" x="6156325" y="2638425"/>
          <p14:tracePt t="81626" x="6129338" y="2647950"/>
          <p14:tracePt t="81645" x="6102350" y="2657475"/>
          <p14:tracePt t="81663" x="6065838" y="2667000"/>
          <p14:tracePt t="81682" x="6038850" y="2674938"/>
          <p14:tracePt t="81701" x="5983288" y="2711450"/>
          <p14:tracePt t="81719" x="5929313" y="2730500"/>
          <p14:tracePt t="81737" x="5910263" y="2740025"/>
          <p14:tracePt t="81757" x="5891213" y="2747963"/>
          <p14:tracePt t="81774" x="5873750" y="2757488"/>
          <p14:tracePt t="81793" x="5864225" y="2767013"/>
          <p14:tracePt t="81831" x="5837238" y="2776538"/>
          <p14:tracePt t="81849" x="5827713" y="2784475"/>
          <p14:tracePt t="81869" x="5818188" y="2794000"/>
          <p14:tracePt t="81905" x="5818188" y="2813050"/>
          <p14:tracePt t="81923" x="5818188" y="2830513"/>
          <p14:tracePt t="81942" x="5818188" y="2849563"/>
          <p14:tracePt t="81958" x="5818188" y="2867025"/>
          <p14:tracePt t="81993" x="5818188" y="2886075"/>
          <p14:tracePt t="82010" x="5818188" y="2903538"/>
          <p14:tracePt t="82046" x="5837238" y="2949575"/>
          <p14:tracePt t="82064" x="5846763" y="2968625"/>
          <p14:tracePt t="82084" x="5873750" y="2976563"/>
          <p14:tracePt t="82102" x="5873750" y="2986088"/>
          <p14:tracePt t="82119" x="5891213" y="3005138"/>
          <p14:tracePt t="82137" x="5919788" y="3013075"/>
          <p14:tracePt t="82156" x="5937250" y="3022600"/>
          <p14:tracePt t="82172" x="5965825" y="3032125"/>
          <p14:tracePt t="82191" x="5983288" y="3032125"/>
          <p14:tracePt t="82210" x="6038850" y="3041650"/>
          <p14:tracePt t="82229" x="6075363" y="3049588"/>
          <p14:tracePt t="82248" x="6148388" y="3059113"/>
          <p14:tracePt t="82267" x="6202363" y="3059113"/>
          <p14:tracePt t="82284" x="6265863" y="3068638"/>
          <p14:tracePt t="82303" x="6321425" y="3068638"/>
          <p14:tracePt t="82319" x="6357938" y="3078163"/>
          <p14:tracePt t="82355" x="6467475" y="3078163"/>
          <p14:tracePt t="82373" x="6494463" y="3078163"/>
          <p14:tracePt t="82392" x="6523038" y="3068638"/>
          <p14:tracePt t="82409" x="6550025" y="3059113"/>
          <p14:tracePt t="82430" x="6577013" y="3049588"/>
          <p14:tracePt t="82466" x="6623050" y="3032125"/>
          <p14:tracePt t="82484" x="6640513" y="3032125"/>
          <p14:tracePt t="82503" x="6659563" y="3032125"/>
          <p14:tracePt t="82519" x="6686550" y="3022600"/>
          <p14:tracePt t="82556" x="6732588" y="3005138"/>
          <p14:tracePt t="82573" x="6759575" y="3005138"/>
          <p14:tracePt t="82594" x="6778625" y="3005138"/>
          <p14:tracePt t="82612" x="6815138" y="2995613"/>
          <p14:tracePt t="82630" x="6832600" y="2986088"/>
          <p14:tracePt t="82649" x="6851650" y="2976563"/>
          <p14:tracePt t="82669" x="6869113" y="2968625"/>
          <p14:tracePt t="82685" x="6878638" y="2968625"/>
          <p14:tracePt t="82703" x="6888163" y="2959100"/>
          <p14:tracePt t="82721" x="6896100" y="2949575"/>
          <p14:tracePt t="82742" x="6896100" y="2930525"/>
          <p14:tracePt t="82760" x="6896100" y="2922588"/>
          <p14:tracePt t="82779" x="6896100" y="2913063"/>
          <p14:tracePt t="82795" x="6896100" y="2886075"/>
          <p14:tracePt t="82814" x="6896100" y="2867025"/>
          <p14:tracePt t="82832" x="6896100" y="2849563"/>
          <p14:tracePt t="82851" x="6896100" y="2820988"/>
          <p14:tracePt t="82870" x="6888163" y="2776538"/>
          <p14:tracePt t="82888" x="6878638" y="2747963"/>
          <p14:tracePt t="82888" x="6878638" y="2740025"/>
          <p14:tracePt t="82906" x="6878638" y="2720975"/>
          <p14:tracePt t="82925" x="6859588" y="2711450"/>
          <p14:tracePt t="82960" x="6842125" y="2693988"/>
          <p14:tracePt t="82996" x="6805613" y="2684463"/>
          <p14:tracePt t="83012" x="6786563" y="2674938"/>
          <p14:tracePt t="83031" x="6723063" y="2667000"/>
          <p14:tracePt t="83048" x="6632575" y="2657475"/>
          <p14:tracePt t="83067" x="6559550" y="2630488"/>
          <p14:tracePt t="83084" x="6513513" y="2620963"/>
          <p14:tracePt t="83103" x="6430963" y="2611438"/>
          <p14:tracePt t="83121" x="6357938" y="2601913"/>
          <p14:tracePt t="83141" x="6275388" y="2593975"/>
          <p14:tracePt t="83159" x="6229350" y="2593975"/>
          <p14:tracePt t="83195" x="6192838" y="2593975"/>
          <p14:tracePt t="83214" x="6184900" y="2593975"/>
          <p14:tracePt t="83233" x="6156325" y="2593975"/>
          <p14:tracePt t="83250" x="6129338" y="2593975"/>
          <p14:tracePt t="83269" x="6083300" y="2593975"/>
          <p14:tracePt t="83304" x="6019800" y="2593975"/>
          <p14:tracePt t="83324" x="5983288" y="2601913"/>
          <p14:tracePt t="83342" x="5956300" y="2611438"/>
          <p14:tracePt t="83361" x="5937250" y="2611438"/>
          <p14:tracePt t="83380" x="5919788" y="2620963"/>
          <p14:tracePt t="83380" x="5910263" y="2620963"/>
          <p14:tracePt t="83416" x="5891213" y="2630488"/>
          <p14:tracePt t="83434" x="5873750" y="2638425"/>
          <p14:tracePt t="83452" x="5854700" y="2657475"/>
          <p14:tracePt t="83470" x="5846763" y="2674938"/>
          <p14:tracePt t="83489" x="5837238" y="2693988"/>
          <p14:tracePt t="83525" x="5827713" y="2730500"/>
          <p14:tracePt t="83543" x="5827713" y="2747963"/>
          <p14:tracePt t="83561" x="5827713" y="2767013"/>
          <p14:tracePt t="83578" x="5818188" y="2784475"/>
          <p14:tracePt t="83598" x="5818188" y="2803525"/>
          <p14:tracePt t="83615" x="5818188" y="2813050"/>
          <p14:tracePt t="83633" x="5818188" y="2820988"/>
          <p14:tracePt t="83651" x="5818188" y="2830513"/>
          <p14:tracePt t="83670" x="5818188" y="2840038"/>
          <p14:tracePt t="83687" x="5818188" y="2849563"/>
          <p14:tracePt t="83706" x="5827713" y="2876550"/>
          <p14:tracePt t="83724" x="5846763" y="2903538"/>
          <p14:tracePt t="83743" x="5854700" y="2940050"/>
          <p14:tracePt t="83761" x="5854700" y="2949575"/>
          <p14:tracePt t="83778" x="5873750" y="2986088"/>
          <p14:tracePt t="83796" x="5910263" y="3013075"/>
          <p14:tracePt t="83816" x="5929313" y="3022600"/>
          <p14:tracePt t="83835" x="5956300" y="3032125"/>
          <p14:tracePt t="83854" x="5992813" y="3041650"/>
          <p14:tracePt t="83871" x="6010275" y="3049588"/>
          <p14:tracePt t="83889" x="6046788" y="3049588"/>
          <p14:tracePt t="83907" x="6102350" y="3059113"/>
          <p14:tracePt t="83928" x="6202363" y="3059113"/>
          <p14:tracePt t="83928" x="6229350" y="3059113"/>
          <p14:tracePt t="83945" x="6302375" y="3068638"/>
          <p14:tracePt t="83964" x="6321425" y="3068638"/>
          <p14:tracePt t="83981" x="6357938" y="3068638"/>
          <p14:tracePt t="84000" x="6375400" y="3068638"/>
          <p14:tracePt t="84017" x="6403975" y="3068638"/>
          <p14:tracePt t="84036" x="6448425" y="3068638"/>
          <p14:tracePt t="84054" x="6486525" y="3068638"/>
          <p14:tracePt t="84072" x="6559550" y="3068638"/>
          <p14:tracePt t="84090" x="6623050" y="3059113"/>
          <p14:tracePt t="84110" x="6686550" y="3049588"/>
          <p14:tracePt t="84128" x="6732588" y="3049588"/>
          <p14:tracePt t="84164" x="6786563" y="3049588"/>
          <p14:tracePt t="84183" x="6815138" y="3041650"/>
          <p14:tracePt t="84202" x="6851650" y="3022600"/>
          <p14:tracePt t="84220" x="6888163" y="3013075"/>
          <p14:tracePt t="84239" x="6896100" y="3005138"/>
          <p14:tracePt t="84274" x="6915150" y="2986088"/>
          <p14:tracePt t="84311" x="6924675" y="2986088"/>
          <p14:tracePt t="84329" x="6932613" y="2976563"/>
          <p14:tracePt t="84365" x="6942138" y="2949575"/>
          <p14:tracePt t="84382" x="6942138" y="2940050"/>
          <p14:tracePt t="84418" x="6942138" y="2930525"/>
          <p14:tracePt t="84436" x="6942138" y="2922588"/>
          <p14:tracePt t="84453" x="6942138" y="2913063"/>
          <p14:tracePt t="84472" x="6942138" y="2894013"/>
          <p14:tracePt t="84492" x="6942138" y="2876550"/>
          <p14:tracePt t="84510" x="6942138" y="2867025"/>
          <p14:tracePt t="84702" x="6951663" y="2857500"/>
          <p14:tracePt t="84721" x="6961188" y="2830513"/>
          <p14:tracePt t="84741" x="6961188" y="2803525"/>
          <p14:tracePt t="84760" x="6969125" y="2767013"/>
          <p14:tracePt t="84778" x="6978650" y="2747963"/>
          <p14:tracePt t="84797" x="6988175" y="2720975"/>
          <p14:tracePt t="84814" x="6997700" y="2703513"/>
          <p14:tracePt t="84866" x="7007225" y="2674938"/>
          <p14:tracePt t="84885" x="7007225" y="2657475"/>
          <p14:tracePt t="84903" x="7024688" y="2620963"/>
          <p14:tracePt t="84941" x="7034213" y="2611438"/>
          <p14:tracePt t="84959" x="7051675" y="2593975"/>
          <p14:tracePt t="84978" x="7061200" y="2584450"/>
          <p14:tracePt t="84997" x="7070725" y="2584450"/>
          <p14:tracePt t="85017" x="7107238" y="2547938"/>
          <p14:tracePt t="85034" x="7124700" y="2528888"/>
          <p14:tracePt t="85052" x="7143750" y="2528888"/>
          <p14:tracePt t="85070" x="7153275" y="2520950"/>
          <p14:tracePt t="85090" x="7161213" y="2520950"/>
          <p14:tracePt t="85107" x="7180263" y="2520950"/>
          <p14:tracePt t="85126" x="7207250" y="2520950"/>
          <p14:tracePt t="85126" x="7216775" y="2520950"/>
          <p14:tracePt t="85145" x="7243763" y="2511425"/>
          <p14:tracePt t="85163" x="7270750" y="2511425"/>
          <p14:tracePt t="85181" x="7307263" y="2511425"/>
          <p14:tracePt t="85201" x="7362825" y="2511425"/>
          <p14:tracePt t="85217" x="7399338" y="2511425"/>
          <p14:tracePt t="85236" x="7453313" y="2511425"/>
          <p14:tracePt t="85254" x="7518400" y="2511425"/>
          <p14:tracePt t="85273" x="7554913" y="2511425"/>
          <p14:tracePt t="85292" x="7591425" y="2511425"/>
          <p14:tracePt t="85311" x="7618413" y="2511425"/>
          <p14:tracePt t="85328" x="7645400" y="2511425"/>
          <p14:tracePt t="85346" x="7664450" y="2520950"/>
          <p14:tracePt t="85364" x="7681913" y="2520950"/>
          <p14:tracePt t="85382" x="7700963" y="2528888"/>
          <p14:tracePt t="85400" x="7710488" y="2528888"/>
          <p14:tracePt t="85419" x="7718425" y="2538413"/>
          <p14:tracePt t="85473" x="7737475" y="2547938"/>
          <p14:tracePt t="85489" x="7754938" y="2557463"/>
          <p14:tracePt t="85508" x="7773988" y="2574925"/>
          <p14:tracePt t="85527" x="7783513" y="2601913"/>
          <p14:tracePt t="85546" x="7791450" y="2630488"/>
          <p14:tracePt t="85546" x="7791450" y="2638425"/>
          <p14:tracePt t="85565" x="7800975" y="2657475"/>
          <p14:tracePt t="85584" x="7800975" y="2667000"/>
          <p14:tracePt t="85602" x="7810500" y="2693988"/>
          <p14:tracePt t="85622" x="7810500" y="2720975"/>
          <p14:tracePt t="85640" x="7820025" y="2747963"/>
          <p14:tracePt t="85677" x="7820025" y="2794000"/>
          <p14:tracePt t="85695" x="7820025" y="2820988"/>
          <p14:tracePt t="85713" x="7820025" y="2857500"/>
          <p14:tracePt t="85731" x="7820025" y="2876550"/>
          <p14:tracePt t="85749" x="7820025" y="2903538"/>
          <p14:tracePt t="85786" x="7820025" y="2959100"/>
          <p14:tracePt t="85803" x="7820025" y="2976563"/>
          <p14:tracePt t="85823" x="7820025" y="2995613"/>
          <p14:tracePt t="85841" x="7820025" y="3005138"/>
          <p14:tracePt t="85861" x="7820025" y="3022600"/>
          <p14:tracePt t="85879" x="7810500" y="3022600"/>
          <p14:tracePt t="85898" x="7791450" y="3049588"/>
          <p14:tracePt t="85917" x="7783513" y="3068638"/>
          <p14:tracePt t="85934" x="7754938" y="3078163"/>
          <p14:tracePt t="85953" x="7727950" y="3095625"/>
          <p14:tracePt t="85972" x="7710488" y="3105150"/>
          <p14:tracePt t="85992" x="7673975" y="3105150"/>
          <p14:tracePt t="86010" x="7637463" y="3114675"/>
          <p14:tracePt t="86030" x="7581900" y="3114675"/>
          <p14:tracePt t="86066" x="7472363" y="3114675"/>
          <p14:tracePt t="86084" x="7389813" y="3114675"/>
          <p14:tracePt t="86103" x="7289800" y="3114675"/>
          <p14:tracePt t="86120" x="7226300" y="3095625"/>
          <p14:tracePt t="86120" x="7207250" y="3095625"/>
          <p14:tracePt t="86138" x="7197725" y="3095625"/>
          <p14:tracePt t="86175" x="7189788" y="3086100"/>
          <p14:tracePt t="86212" x="7180263" y="3078163"/>
          <p14:tracePt t="86248" x="7161213" y="3068638"/>
          <p14:tracePt t="86285" x="7124700" y="3041650"/>
          <p14:tracePt t="86339" x="7107238" y="3032125"/>
          <p14:tracePt t="86358" x="7107238" y="2995613"/>
          <p14:tracePt t="86393" x="7097713" y="2922588"/>
          <p14:tracePt t="86411" x="7088188" y="2903538"/>
          <p14:tracePt t="86430" x="7088188" y="2886075"/>
          <p14:tracePt t="86447" x="7088188" y="2857500"/>
          <p14:tracePt t="86467" x="7088188" y="2840038"/>
          <p14:tracePt t="86484" x="7088188" y="2820988"/>
          <p14:tracePt t="86521" x="7088188" y="2794000"/>
          <p14:tracePt t="86539" x="7097713" y="2767013"/>
          <p14:tracePt t="86559" x="7107238" y="2740025"/>
          <p14:tracePt t="86578" x="7116763" y="2711450"/>
          <p14:tracePt t="86616" x="7124700" y="2693988"/>
          <p14:tracePt t="86634" x="7134225" y="2667000"/>
          <p14:tracePt t="86653" x="7134225" y="2657475"/>
          <p14:tracePt t="86670" x="7161213" y="2638425"/>
          <p14:tracePt t="86689" x="7170738" y="2638425"/>
          <p14:tracePt t="86727" x="7226300" y="2620963"/>
          <p14:tracePt t="86745" x="7280275" y="2601913"/>
          <p14:tracePt t="86765" x="7353300" y="2574925"/>
          <p14:tracePt t="86783" x="7408863" y="2565400"/>
          <p14:tracePt t="86802" x="7445375" y="2565400"/>
          <p14:tracePt t="86820" x="7462838" y="2565400"/>
          <p14:tracePt t="86839" x="7499350" y="2565400"/>
          <p14:tracePt t="86858" x="7572375" y="2574925"/>
          <p14:tracePt t="86895" x="7673975" y="2584450"/>
          <p14:tracePt t="86913" x="7700963" y="2593975"/>
          <p14:tracePt t="86950" x="7710488" y="2593975"/>
          <p14:tracePt t="86969" x="7718425" y="2593975"/>
          <p14:tracePt t="87023" x="7727950" y="2601913"/>
          <p14:tracePt t="87041" x="7727950" y="2611438"/>
          <p14:tracePt t="87060" x="7747000" y="2630488"/>
          <p14:tracePt t="87094" x="7773988" y="2667000"/>
          <p14:tracePt t="87112" x="7783513" y="2684463"/>
          <p14:tracePt t="87130" x="7791450" y="2711450"/>
          <p14:tracePt t="87146" x="7800975" y="2720975"/>
          <p14:tracePt t="87165" x="7810500" y="2747963"/>
          <p14:tracePt t="87182" x="7810500" y="2757488"/>
          <p14:tracePt t="87182" x="7810500" y="2767013"/>
          <p14:tracePt t="87200" x="7810500" y="2784475"/>
          <p14:tracePt t="87219" x="7820025" y="2813050"/>
          <p14:tracePt t="87253" x="7820025" y="2849563"/>
          <p14:tracePt t="87271" x="7820025" y="2857500"/>
          <p14:tracePt t="87290" x="7820025" y="2876550"/>
          <p14:tracePt t="87308" x="7820025" y="2886075"/>
          <p14:tracePt t="87345" x="7820025" y="2903538"/>
          <p14:tracePt t="87381" x="7820025" y="2913063"/>
          <p14:tracePt t="87399" x="7820025" y="2940050"/>
          <p14:tracePt t="87419" x="7800975" y="2976563"/>
          <p14:tracePt t="87454" x="7791450" y="2986088"/>
          <p14:tracePt t="87473" x="7783513" y="2995613"/>
          <p14:tracePt t="87509" x="7773988" y="3005138"/>
          <p14:tracePt t="87527" x="7764463" y="3013075"/>
          <p14:tracePt t="87547" x="7747000" y="3022600"/>
          <p14:tracePt t="87566" x="7737475" y="3022600"/>
          <p14:tracePt t="87566" x="7718425" y="3032125"/>
          <p14:tracePt t="87585" x="7700963" y="3032125"/>
          <p14:tracePt t="87603" x="7673975" y="3041650"/>
          <p14:tracePt t="87624" x="7664450" y="3041650"/>
          <p14:tracePt t="87643" x="7627938" y="3049588"/>
          <p14:tracePt t="87661" x="7608888" y="3049588"/>
          <p14:tracePt t="87680" x="7591425" y="3049588"/>
          <p14:tracePt t="87699" x="7572375" y="3049588"/>
          <p14:tracePt t="87736" x="7518400" y="3049588"/>
          <p14:tracePt t="87754" x="7499350" y="3049588"/>
          <p14:tracePt t="87754" x="7489825" y="3049588"/>
          <p14:tracePt t="87772" x="7445375" y="3049588"/>
          <p14:tracePt t="87790" x="7389813" y="3049588"/>
          <p14:tracePt t="87809" x="7316788" y="3049588"/>
          <p14:tracePt t="87845" x="7234238" y="3041650"/>
          <p14:tracePt t="87863" x="7189788" y="3032125"/>
          <p14:tracePt t="87882" x="7170738" y="3032125"/>
          <p14:tracePt t="87901" x="7161213" y="3032125"/>
          <p14:tracePt t="87919" x="7153275" y="3032125"/>
          <p14:tracePt t="87955" x="7134225" y="3032125"/>
          <p14:tracePt t="88335" x="7153275" y="3032125"/>
          <p14:tracePt t="88353" x="7170738" y="3032125"/>
          <p14:tracePt t="88371" x="7197725" y="3022600"/>
          <p14:tracePt t="88389" x="7216775" y="3022600"/>
          <p14:tracePt t="88410" x="7270750" y="3022600"/>
          <p14:tracePt t="88427" x="7316788" y="3013075"/>
          <p14:tracePt t="88446" x="7389813" y="2995613"/>
          <p14:tracePt t="88463" x="7445375" y="2995613"/>
          <p14:tracePt t="88482" x="7481888" y="2995613"/>
          <p14:tracePt t="88482" x="7499350" y="2995613"/>
          <p14:tracePt t="88501" x="7518400" y="2995613"/>
          <p14:tracePt t="88519" x="7545388" y="2995613"/>
          <p14:tracePt t="88536" x="7572375" y="2995613"/>
          <p14:tracePt t="88555" x="7581900" y="2995613"/>
          <p14:tracePt t="88783" x="7564438" y="2995613"/>
          <p14:tracePt t="88800" x="7518400" y="2995613"/>
          <p14:tracePt t="88819" x="7462838" y="2995613"/>
          <p14:tracePt t="88837" x="7362825" y="2976563"/>
          <p14:tracePt t="88856" x="7289800" y="2976563"/>
          <p14:tracePt t="88875" x="7189788" y="2976563"/>
          <p14:tracePt t="88894" x="7124700" y="2968625"/>
          <p14:tracePt t="88910" x="7070725" y="2968625"/>
          <p14:tracePt t="88929" x="7024688" y="2968625"/>
          <p14:tracePt t="88948" x="6896100" y="2968625"/>
          <p14:tracePt t="88986" x="6677025" y="2968625"/>
          <p14:tracePt t="89003" x="6632575" y="2968625"/>
          <p14:tracePt t="89024" x="6604000" y="2968625"/>
          <p14:tracePt t="89042" x="6577013" y="2968625"/>
          <p14:tracePt t="89061" x="6503988" y="2968625"/>
          <p14:tracePt t="89079" x="6430963" y="2968625"/>
          <p14:tracePt t="89098" x="6330950" y="2976563"/>
          <p14:tracePt t="89116" x="6257925" y="2976563"/>
          <p14:tracePt t="89134" x="6156325" y="2995613"/>
          <p14:tracePt t="89152" x="6111875" y="2995613"/>
          <p14:tracePt t="89168" x="6065838" y="2995613"/>
          <p14:tracePt t="89205" x="6038850" y="2995613"/>
          <p14:tracePt t="89259" x="6029325" y="2995613"/>
          <p14:tracePt t="89294" x="6010275" y="3005138"/>
          <p14:tracePt t="89470" x="6019800" y="3005138"/>
          <p14:tracePt t="89487" x="6083300" y="3005138"/>
          <p14:tracePt t="89508" x="6165850" y="3005138"/>
          <p14:tracePt t="89508" x="6202363" y="3005138"/>
          <p14:tracePt t="89545" x="6448425" y="3005138"/>
          <p14:tracePt t="89563" x="6550025" y="3005138"/>
          <p14:tracePt t="89583" x="6632575" y="3005138"/>
          <p14:tracePt t="89601" x="6686550" y="3005138"/>
          <p14:tracePt t="89621" x="6759575" y="3005138"/>
          <p14:tracePt t="89639" x="6805613" y="3005138"/>
          <p14:tracePt t="89657" x="6878638" y="3005138"/>
          <p14:tracePt t="89677" x="6951663" y="3005138"/>
          <p14:tracePt t="89696" x="6988175" y="3005138"/>
          <p14:tracePt t="89713" x="7051675" y="3005138"/>
          <p14:tracePt t="89733" x="7124700" y="3005138"/>
          <p14:tracePt t="89751" x="7161213" y="3005138"/>
          <p14:tracePt t="89770" x="7207250" y="3005138"/>
          <p14:tracePt t="89788" x="7234238" y="3005138"/>
          <p14:tracePt t="89825" x="7316788" y="3005138"/>
          <p14:tracePt t="89844" x="7362825" y="3005138"/>
          <p14:tracePt t="89863" x="7445375" y="3005138"/>
          <p14:tracePt t="89880" x="7508875" y="3005138"/>
          <p14:tracePt t="89899" x="7554913" y="3005138"/>
          <p14:tracePt t="89935" x="7608888" y="3005138"/>
          <p14:tracePt t="90233" x="7535863" y="3005138"/>
          <p14:tracePt t="90251" x="7462838" y="3005138"/>
          <p14:tracePt t="90268" x="7389813" y="3005138"/>
          <p14:tracePt t="90286" x="7253288" y="3005138"/>
          <p14:tracePt t="90306" x="7116763" y="3005138"/>
          <p14:tracePt t="90325" x="7024688" y="3005138"/>
          <p14:tracePt t="90342" x="6942138" y="3005138"/>
          <p14:tracePt t="90359" x="6859588" y="3005138"/>
          <p14:tracePt t="90377" x="6786563" y="3005138"/>
          <p14:tracePt t="90393" x="6713538" y="3005138"/>
          <p14:tracePt t="90411" x="6640513" y="3005138"/>
          <p14:tracePt t="90429" x="6586538" y="3005138"/>
          <p14:tracePt t="90464" x="6467475" y="3005138"/>
          <p14:tracePt t="90481" x="6421438" y="3005138"/>
          <p14:tracePt t="90500" x="6330950" y="3005138"/>
          <p14:tracePt t="90517" x="6284913" y="3005138"/>
          <p14:tracePt t="90535" x="6248400" y="3005138"/>
          <p14:tracePt t="90552" x="6211888" y="3005138"/>
          <p14:tracePt t="90569" x="6192838" y="3005138"/>
          <p14:tracePt t="90606" x="6165850" y="3013075"/>
          <p14:tracePt t="90624" x="6156325" y="3013075"/>
          <p14:tracePt t="90644" x="6148388" y="3022600"/>
          <p14:tracePt t="91177" x="6238875" y="3022600"/>
          <p14:tracePt t="91194" x="6367463" y="3022600"/>
          <p14:tracePt t="91213" x="6503988" y="3022600"/>
          <p14:tracePt t="91230" x="6659563" y="3022600"/>
          <p14:tracePt t="91265" x="6832600" y="3022600"/>
          <p14:tracePt t="91282" x="6915150" y="3022600"/>
          <p14:tracePt t="91300" x="6988175" y="3022600"/>
          <p14:tracePt t="91318" x="7088188" y="3022600"/>
          <p14:tracePt t="91354" x="7226300" y="3022600"/>
          <p14:tracePt t="91354" x="7253288" y="3022600"/>
          <p14:tracePt t="91371" x="7307263" y="3022600"/>
          <p14:tracePt t="91389" x="7362825" y="3022600"/>
          <p14:tracePt t="91407" x="7380288" y="3022600"/>
          <p14:tracePt t="91425" x="7416800" y="3022600"/>
          <p14:tracePt t="91443" x="7445375" y="3022600"/>
          <p14:tracePt t="91461" x="7481888" y="3022600"/>
          <p14:tracePt t="91479" x="7526338" y="3013075"/>
          <p14:tracePt t="91498" x="7581900" y="3005138"/>
          <p14:tracePt t="91516" x="7627938" y="2995613"/>
          <p14:tracePt t="91535" x="7673975" y="2976563"/>
          <p14:tracePt t="91552" x="7727950" y="2968625"/>
          <p14:tracePt t="91570" x="7764463" y="2968625"/>
          <p14:tracePt t="91606" x="7800975" y="2959100"/>
          <p14:tracePt t="91662" x="7827963" y="2949575"/>
          <p14:tracePt t="91681" x="7856538" y="2940050"/>
          <p14:tracePt t="91700" x="7874000" y="2940050"/>
          <p14:tracePt t="91718" x="7900988" y="2930525"/>
          <p14:tracePt t="91773" x="7910513" y="2930525"/>
          <p14:tracePt t="91809" x="7929563" y="2930525"/>
          <p14:tracePt t="91826" x="7956550" y="2949575"/>
          <p14:tracePt t="91845" x="7966075" y="2949575"/>
          <p14:tracePt t="91862" x="7983538" y="2968625"/>
          <p14:tracePt t="91881" x="7993063" y="2986088"/>
          <p14:tracePt t="91915" x="8020050" y="2995613"/>
          <p14:tracePt t="91934" x="8047038" y="3005138"/>
          <p14:tracePt t="91954" x="8066088" y="3013075"/>
          <p14:tracePt t="91970" x="8085138" y="3013075"/>
          <p14:tracePt t="91990" x="8112125" y="3022600"/>
          <p14:tracePt t="92009" x="8158163" y="3022600"/>
          <p14:tracePt t="92045" x="8221663" y="3032125"/>
          <p14:tracePt t="92064" x="8239125" y="3032125"/>
          <p14:tracePt t="92081" x="8258175" y="3032125"/>
          <p14:tracePt t="92100" x="8267700" y="3032125"/>
          <p14:tracePt t="92119" x="8275638" y="3032125"/>
          <p14:tracePt t="92136" x="8285163" y="3032125"/>
          <p14:tracePt t="92152" x="8304213" y="3032125"/>
          <p14:tracePt t="92171" x="8312150" y="3022600"/>
          <p14:tracePt t="92190" x="8321675" y="3005138"/>
          <p14:tracePt t="92207" x="8340725" y="2976563"/>
          <p14:tracePt t="92227" x="8340725" y="2949575"/>
          <p14:tracePt t="92245" x="8348663" y="2940050"/>
          <p14:tracePt t="92264" x="8358188" y="2922588"/>
          <p14:tracePt t="92264" x="8358188" y="2903538"/>
          <p14:tracePt t="92282" x="8367713" y="2840038"/>
          <p14:tracePt t="92300" x="8367713" y="2784475"/>
          <p14:tracePt t="92317" x="8367713" y="2740025"/>
          <p14:tracePt t="92336" x="8367713" y="2730500"/>
          <p14:tracePt t="92354" x="8367713" y="2693988"/>
          <p14:tracePt t="92372" x="8348663" y="2684463"/>
          <p14:tracePt t="92391" x="8340725" y="2667000"/>
          <p14:tracePt t="92410" x="8321675" y="2638425"/>
          <p14:tracePt t="92482" x="8312150" y="2638425"/>
          <p14:tracePt t="92500" x="8304213" y="2638425"/>
          <p14:tracePt t="92519" x="8285163" y="2638425"/>
          <p14:tracePt t="92556" x="8231188" y="2638425"/>
          <p14:tracePt t="92574" x="8212138" y="2638425"/>
          <p14:tracePt t="92593" x="8194675" y="2638425"/>
          <p14:tracePt t="92610" x="8166100" y="2638425"/>
          <p14:tracePt t="92629" x="8129588" y="2638425"/>
          <p14:tracePt t="92649" x="8085138" y="2638425"/>
          <p14:tracePt t="92666" x="8056563" y="2638425"/>
          <p14:tracePt t="92686" x="8029575" y="2638425"/>
          <p14:tracePt t="92702" x="8020050" y="2638425"/>
          <p14:tracePt t="92720" x="7993063" y="2647950"/>
          <p14:tracePt t="92739" x="7974013" y="2647950"/>
          <p14:tracePt t="92775" x="7920038" y="2674938"/>
          <p14:tracePt t="92793" x="7883525" y="2711450"/>
          <p14:tracePt t="92812" x="7856538" y="2747963"/>
          <p14:tracePt t="92830" x="7847013" y="2776538"/>
          <p14:tracePt t="92850" x="7837488" y="2794000"/>
          <p14:tracePt t="92886" x="7837488" y="2840038"/>
          <p14:tracePt t="92904" x="7837488" y="2857500"/>
          <p14:tracePt t="92922" x="7837488" y="2876550"/>
          <p14:tracePt t="92941" x="7837488" y="2913063"/>
          <p14:tracePt t="92960" x="7847013" y="2930525"/>
          <p14:tracePt t="92997" x="7893050" y="2976563"/>
          <p14:tracePt t="93016" x="7937500" y="3013075"/>
          <p14:tracePt t="93035" x="7993063" y="3049588"/>
          <p14:tracePt t="93053" x="8066088" y="3068638"/>
          <p14:tracePt t="93073" x="8093075" y="3078163"/>
          <p14:tracePt t="93090" x="8112125" y="3078163"/>
          <p14:tracePt t="93109" x="8129588" y="3078163"/>
          <p14:tracePt t="93127" x="8139113" y="3078163"/>
          <p14:tracePt t="93145" x="8185150" y="3078163"/>
          <p14:tracePt t="93163" x="8221663" y="3078163"/>
          <p14:tracePt t="93182" x="8285163" y="3078163"/>
          <p14:tracePt t="93200" x="8312150" y="3068638"/>
          <p14:tracePt t="93219" x="8348663" y="3059113"/>
          <p14:tracePt t="93237" x="8358188" y="3049588"/>
          <p14:tracePt t="93255" x="8385175" y="3032125"/>
          <p14:tracePt t="93274" x="8413750" y="3005138"/>
          <p14:tracePt t="93293" x="8450263" y="2976563"/>
          <p14:tracePt t="93310" x="8477250" y="2922588"/>
          <p14:tracePt t="93329" x="8494713" y="2903538"/>
          <p14:tracePt t="93347" x="8494713" y="2876550"/>
          <p14:tracePt t="93365" x="8504238" y="2857500"/>
          <p14:tracePt t="93382" x="8504238" y="2840038"/>
          <p14:tracePt t="93401" x="8504238" y="2813050"/>
          <p14:tracePt t="93420" x="8504238" y="2784475"/>
          <p14:tracePt t="93437" x="8504238" y="2757488"/>
          <p14:tracePt t="93456" x="8477250" y="2711450"/>
          <p14:tracePt t="93476" x="8458200" y="2684463"/>
          <p14:tracePt t="93494" x="8458200" y="2667000"/>
          <p14:tracePt t="93513" x="8440738" y="2647950"/>
          <p14:tracePt t="93532" x="8421688" y="2630488"/>
          <p14:tracePt t="93551" x="8404225" y="2620963"/>
          <p14:tracePt t="93569" x="8377238" y="2611438"/>
          <p14:tracePt t="93589" x="8331200" y="2593975"/>
          <p14:tracePt t="93606" x="8285163" y="2584450"/>
          <p14:tracePt t="93627" x="8202613" y="2565400"/>
          <p14:tracePt t="93644" x="8166100" y="2565400"/>
          <p14:tracePt t="93663" x="8121650" y="2557463"/>
          <p14:tracePt t="93681" x="8102600" y="2557463"/>
          <p14:tracePt t="93717" x="8085138" y="2557463"/>
          <p14:tracePt t="93735" x="8056563" y="2557463"/>
          <p14:tracePt t="93754" x="8020050" y="2584450"/>
          <p14:tracePt t="93772" x="8002588" y="2611438"/>
          <p14:tracePt t="93792" x="7974013" y="2647950"/>
          <p14:tracePt t="93810" x="7966075" y="2657475"/>
          <p14:tracePt t="93829" x="7956550" y="2684463"/>
          <p14:tracePt t="93866" x="7947025" y="2730500"/>
          <p14:tracePt t="93884" x="7947025" y="2747963"/>
          <p14:tracePt t="93904" x="7947025" y="2776538"/>
          <p14:tracePt t="93922" x="7947025" y="2794000"/>
          <p14:tracePt t="93940" x="7947025" y="2820988"/>
          <p14:tracePt t="93962" x="7947025" y="2849563"/>
          <p14:tracePt t="93982" x="7947025" y="2867025"/>
          <p14:tracePt t="93982" x="7947025" y="2886075"/>
          <p14:tracePt t="93999" x="7947025" y="2894013"/>
          <p14:tracePt t="94018" x="7947025" y="2922588"/>
          <p14:tracePt t="94053" x="7947025" y="2949575"/>
          <p14:tracePt t="94071" x="7947025" y="2968625"/>
          <p14:tracePt t="94091" x="7966075" y="3005138"/>
          <p14:tracePt t="94108" x="7974013" y="3032125"/>
          <p14:tracePt t="94126" x="7983538" y="3049588"/>
          <p14:tracePt t="94143" x="7993063" y="3078163"/>
          <p14:tracePt t="94160" x="8002588" y="3105150"/>
          <p14:tracePt t="94194" x="8002588" y="3114675"/>
          <p14:tracePt t="94245" x="8029575" y="3122613"/>
          <p14:tracePt t="94281" x="8039100" y="3122613"/>
          <p14:tracePt t="94299" x="8047038" y="3122613"/>
          <p14:tracePt t="95103" x="8056563" y="3122613"/>
          <p14:tracePt t="95214" x="8066088" y="3122613"/>
          <p14:tracePt t="95231" x="8121650" y="3122613"/>
          <p14:tracePt t="95250" x="8158163" y="3095625"/>
          <p14:tracePt t="99347" x="8129588" y="3095625"/>
          <p14:tracePt t="99365" x="8039100" y="3122613"/>
          <p14:tracePt t="99384" x="7773988" y="3178175"/>
          <p14:tracePt t="99401" x="7453313" y="3241675"/>
          <p14:tracePt t="99420" x="7088188" y="3324225"/>
          <p14:tracePt t="99440" x="6623050" y="3378200"/>
          <p14:tracePt t="99460" x="6092825" y="3324225"/>
          <p14:tracePt t="99476" x="5737225" y="3232150"/>
          <p14:tracePt t="99494" x="5389563" y="3159125"/>
          <p14:tracePt t="99512" x="5051425" y="3114675"/>
          <p14:tracePt t="99530" x="4749800" y="3078163"/>
          <p14:tracePt t="99549" x="4557713" y="3049588"/>
          <p14:tracePt t="99567" x="4476750" y="3041650"/>
          <p14:tracePt t="99586" x="4411663" y="3049588"/>
          <p14:tracePt t="99604" x="4311650" y="3151188"/>
          <p14:tracePt t="99622" x="4211638" y="3251200"/>
          <p14:tracePt t="99641" x="4037013" y="3397250"/>
          <p14:tracePt t="99659" x="3763963" y="3516313"/>
          <p14:tracePt t="99678" x="3498850" y="3625850"/>
          <p14:tracePt t="99678" x="3379788" y="3652838"/>
          <p14:tracePt t="99715" x="2968625" y="3698875"/>
          <p14:tracePt t="99733" x="2859088" y="3698875"/>
          <p14:tracePt t="99750" x="2703513" y="3698875"/>
          <p14:tracePt t="99769" x="2547938" y="3698875"/>
          <p14:tracePt t="99787" x="2420938" y="3698875"/>
          <p14:tracePt t="99805" x="2301875" y="3698875"/>
          <p14:tracePt t="99824" x="2109788" y="3698875"/>
          <p14:tracePt t="99843" x="1917700" y="3698875"/>
          <p14:tracePt t="99861" x="1844675" y="3698875"/>
          <p14:tracePt t="99880" x="1800225" y="3698875"/>
          <p14:tracePt t="99897" x="1744663" y="3698875"/>
          <p14:tracePt t="99914" x="1708150" y="3698875"/>
          <p14:tracePt t="99934" x="1681163" y="3679825"/>
          <p14:tracePt t="99952" x="1635125" y="3643313"/>
          <p14:tracePt t="99971" x="1579563" y="3579813"/>
          <p14:tracePt t="99990" x="1535113" y="3543300"/>
          <p14:tracePt t="100010" x="1498600" y="3506788"/>
          <p14:tracePt t="100028" x="1470025" y="3479800"/>
          <p14:tracePt t="100048" x="1433513" y="3470275"/>
          <p14:tracePt t="100787" x="1443038" y="3460750"/>
          <p14:tracePt t="100824" x="1452563" y="3460750"/>
          <p14:tracePt t="100843" x="1462088" y="3460750"/>
          <p14:tracePt t="100863" x="1470025" y="3460750"/>
          <p14:tracePt t="100880" x="1479550" y="3451225"/>
          <p14:tracePt t="100900" x="1479550" y="3433763"/>
          <p14:tracePt t="100936" x="1479550" y="3378200"/>
          <p14:tracePt t="100953" x="1479550" y="3341688"/>
          <p14:tracePt t="100973" x="1479550" y="3314700"/>
          <p14:tracePt t="100991" x="1479550" y="3305175"/>
          <p14:tracePt t="101063" x="1479550" y="3297238"/>
          <p14:tracePt t="101101" x="1479550" y="3287713"/>
          <p14:tracePt t="101137" x="1479550" y="3278188"/>
          <p14:tracePt t="101660" x="1479550" y="3314700"/>
          <p14:tracePt t="101678" x="1470025" y="3341688"/>
          <p14:tracePt t="101714" x="1433513" y="3387725"/>
          <p14:tracePt t="101732" x="1425575" y="3414713"/>
          <p14:tracePt t="101785" x="1416050" y="3424238"/>
          <p14:tracePt t="101821" x="1416050" y="3433763"/>
          <p14:tracePt t="101840" x="1406525" y="3433763"/>
          <p14:tracePt t="102247" x="1397000" y="3433763"/>
          <p14:tracePt t="102265" x="1360488" y="3451225"/>
          <p14:tracePt t="102283" x="1333500" y="3479800"/>
          <p14:tracePt t="102301" x="1323975" y="3487738"/>
          <p14:tracePt t="102319" x="1316038" y="3487738"/>
          <p14:tracePt t="102355" x="1296988" y="3497263"/>
          <p14:tracePt t="102373" x="1287463" y="3497263"/>
          <p14:tracePt t="102392" x="1279525" y="3506788"/>
          <p14:tracePt t="102409" x="1250950" y="3516313"/>
          <p14:tracePt t="102428" x="1214438" y="3516313"/>
          <p14:tracePt t="102465" x="1150938" y="3516313"/>
          <p14:tracePt t="102485" x="1114425" y="3516313"/>
          <p14:tracePt t="102502" x="1087438" y="3516313"/>
          <p14:tracePt t="102557" x="1068388" y="3516313"/>
          <p14:tracePt t="102576" x="1050925" y="3506788"/>
          <p14:tracePt t="102809" x="1058863" y="3506788"/>
          <p14:tracePt t="102846" x="1068388" y="3516313"/>
          <p14:tracePt t="102865" x="1077913" y="3524250"/>
          <p14:tracePt t="102884" x="1087438" y="3524250"/>
          <p14:tracePt t="102918" x="1096963" y="3533775"/>
          <p14:tracePt t="102936" x="1114425" y="3552825"/>
          <p14:tracePt t="102973" x="1123950" y="3560763"/>
          <p14:tracePt t="102990" x="1133475" y="3570288"/>
          <p14:tracePt t="103009" x="1141413" y="3579813"/>
          <p14:tracePt t="103045" x="1150938" y="3579813"/>
          <p14:tracePt t="103063" x="1160463" y="3579813"/>
          <p14:tracePt t="103082" x="1169988" y="3579813"/>
          <p14:tracePt t="103099" x="1177925" y="3579813"/>
          <p14:tracePt t="103136" x="1187450" y="3579813"/>
          <p14:tracePt t="103153" x="1196975" y="3579813"/>
          <p14:tracePt t="103172" x="1206500" y="3579813"/>
          <p14:tracePt t="103193" x="1223963" y="3579813"/>
          <p14:tracePt t="103215" x="1250950" y="3579813"/>
          <p14:tracePt t="103232" x="1270000" y="3579813"/>
          <p14:tracePt t="103251" x="1296988" y="3579813"/>
          <p14:tracePt t="103267" x="1333500" y="3579813"/>
          <p14:tracePt t="103286" x="1370013" y="3579813"/>
          <p14:tracePt t="103304" x="1406525" y="3560763"/>
          <p14:tracePt t="103323" x="1462088" y="3543300"/>
          <p14:tracePt t="103342" x="1479550" y="3543300"/>
          <p14:tracePt t="103378" x="1506538" y="3533775"/>
          <p14:tracePt t="103415" x="1516063" y="3524250"/>
          <p14:tracePt t="103433" x="1525588" y="3516313"/>
          <p14:tracePt t="103453" x="1535113" y="3506788"/>
          <p14:tracePt t="105073" x="1535113" y="3497263"/>
          <p14:tracePt t="109165" x="1535113" y="3516313"/>
          <p14:tracePt t="109183" x="1543050" y="3543300"/>
          <p14:tracePt t="109201" x="1552575" y="3552825"/>
          <p14:tracePt t="109220" x="1562100" y="3579813"/>
          <p14:tracePt t="109238" x="1571625" y="3589338"/>
          <p14:tracePt t="109256" x="1598613" y="3616325"/>
          <p14:tracePt t="109277" x="1617663" y="3625850"/>
          <p14:tracePt t="109294" x="1644650" y="3643313"/>
          <p14:tracePt t="109313" x="1681163" y="3679825"/>
          <p14:tracePt t="109331" x="1717675" y="3698875"/>
          <p14:tracePt t="109349" x="1735138" y="3706813"/>
          <p14:tracePt t="109367" x="1763713" y="3716338"/>
          <p14:tracePt t="109385" x="1790700" y="3716338"/>
          <p14:tracePt t="109401" x="1817688" y="3716338"/>
          <p14:tracePt t="109419" x="1844675" y="3716338"/>
          <p14:tracePt t="109437" x="1890713" y="3716338"/>
          <p14:tracePt t="109456" x="1909763" y="3716338"/>
          <p14:tracePt t="109472" x="1963738" y="3716338"/>
          <p14:tracePt t="109490" x="2019300" y="3716338"/>
          <p14:tracePt t="109508" x="2073275" y="3706813"/>
          <p14:tracePt t="109526" x="2100263" y="3698875"/>
          <p14:tracePt t="109545" x="2146300" y="3679825"/>
          <p14:tracePt t="109563" x="2174875" y="3679825"/>
          <p14:tracePt t="109580" x="2211388" y="3670300"/>
          <p14:tracePt t="109598" x="2228850" y="3670300"/>
          <p14:tracePt t="109617" x="2247900" y="3662363"/>
          <p14:tracePt t="109636" x="2255838" y="3662363"/>
          <p14:tracePt t="109654" x="2265363" y="3662363"/>
          <p14:tracePt t="109673" x="2284413" y="3652838"/>
          <p14:tracePt t="109691" x="2292350" y="3652838"/>
          <p14:tracePt t="109710" x="2320925" y="3643313"/>
          <p14:tracePt t="109730" x="2328863" y="3643313"/>
          <p14:tracePt t="109767" x="2384425" y="3616325"/>
          <p14:tracePt t="109784" x="2411413" y="3597275"/>
          <p14:tracePt t="109802" x="2420938" y="3589338"/>
          <p14:tracePt t="110033" x="2420938" y="3579813"/>
          <p14:tracePt t="110050" x="2420938" y="3560763"/>
          <p14:tracePt t="110069" x="2420938" y="3552825"/>
          <p14:tracePt t="110104" x="2420938" y="3533775"/>
          <p14:tracePt t="110123" x="2420938" y="3524250"/>
          <p14:tracePt t="110681" x="2420938" y="3516313"/>
          <p14:tracePt t="110819" x="2401888" y="3524250"/>
          <p14:tracePt t="110855" x="2347913" y="3579813"/>
          <p14:tracePt t="110874" x="2338388" y="3606800"/>
          <p14:tracePt t="110891" x="2338388" y="3616325"/>
          <p14:tracePt t="110946" x="2320925" y="3633788"/>
          <p14:tracePt t="110964" x="2311400" y="3643313"/>
          <p14:tracePt t="110983" x="2292350" y="3652838"/>
          <p14:tracePt t="111000" x="2265363" y="3662363"/>
          <p14:tracePt t="111023" x="2255838" y="3679825"/>
          <p14:tracePt t="111060" x="2247900" y="3689350"/>
          <p14:tracePt t="111076" x="2238375" y="3689350"/>
          <p14:tracePt t="111218" x="2211388" y="3670300"/>
          <p14:tracePt t="111236" x="2201863" y="3643313"/>
          <p14:tracePt t="111256" x="2182813" y="3606800"/>
          <p14:tracePt t="111274" x="2182813" y="3579813"/>
          <p14:tracePt t="111293" x="2174875" y="3552825"/>
          <p14:tracePt t="111311" x="2174875" y="3543300"/>
          <p14:tracePt t="111330" x="2165350" y="3533775"/>
          <p14:tracePt t="111401" x="2165350" y="3524250"/>
          <p14:tracePt t="111437" x="2165350" y="3516313"/>
          <p14:tracePt t="113223" x="2165350" y="3543300"/>
          <p14:tracePt t="113241" x="2165350" y="3560763"/>
          <p14:tracePt t="113260" x="2165350" y="3579813"/>
          <p14:tracePt t="113277" x="2174875" y="3579813"/>
          <p14:tracePt t="113295" x="2174875" y="3597275"/>
          <p14:tracePt t="113314" x="2182813" y="3606800"/>
          <p14:tracePt t="113333" x="2192338" y="3633788"/>
          <p14:tracePt t="113352" x="2211388" y="3652838"/>
          <p14:tracePt t="113371" x="2211388" y="3662363"/>
          <p14:tracePt t="113389" x="2219325" y="3670300"/>
          <p14:tracePt t="113408" x="2238375" y="3698875"/>
          <p14:tracePt t="113426" x="2255838" y="3698875"/>
          <p14:tracePt t="113445" x="2292350" y="3706813"/>
          <p14:tracePt t="113464" x="2301875" y="3716338"/>
          <p14:tracePt t="113483" x="2320925" y="3716338"/>
          <p14:tracePt t="113501" x="2328863" y="3716338"/>
          <p14:tracePt t="113519" x="2365375" y="3716338"/>
          <p14:tracePt t="113536" x="2384425" y="3716338"/>
          <p14:tracePt t="113555" x="2401888" y="3716338"/>
          <p14:tracePt t="113572" x="2430463" y="3716338"/>
          <p14:tracePt t="113591" x="2438400" y="3716338"/>
          <p14:tracePt t="113610" x="2466975" y="3716338"/>
          <p14:tracePt t="113647" x="2474913" y="3706813"/>
          <p14:tracePt t="113682" x="2474913" y="3698875"/>
          <p14:tracePt t="113701" x="2484438" y="3689350"/>
          <p14:tracePt t="113753" x="2484438" y="3670300"/>
          <p14:tracePt t="113771" x="2493963" y="3670300"/>
          <p14:tracePt t="113791" x="2493963" y="3643313"/>
          <p14:tracePt t="113809" x="2493963" y="3606800"/>
          <p14:tracePt t="113828" x="2493963" y="3589338"/>
          <p14:tracePt t="113845" x="2493963" y="3570288"/>
          <p14:tracePt t="113865" x="2493963" y="3543300"/>
          <p14:tracePt t="113883" x="2493963" y="3524250"/>
          <p14:tracePt t="113902" x="2493963" y="3516313"/>
          <p14:tracePt t="113920" x="2493963" y="3487738"/>
          <p14:tracePt t="113938" x="2493963" y="3479800"/>
          <p14:tracePt t="113956" x="2493963" y="3470275"/>
          <p14:tracePt t="113976" x="2493963" y="3460750"/>
          <p14:tracePt t="113994" x="2493963" y="3433763"/>
          <p14:tracePt t="114167" x="2484438" y="3433763"/>
          <p14:tracePt t="114764" x="2484438" y="3424238"/>
          <p14:tracePt t="114781" x="2474913" y="3414713"/>
          <p14:tracePt t="114834" x="2466975" y="3406775"/>
          <p14:tracePt t="115144" x="2474913" y="3406775"/>
          <p14:tracePt t="115163" x="2503488" y="3406775"/>
          <p14:tracePt t="115182" x="2540000" y="3406775"/>
          <p14:tracePt t="115200" x="2557463" y="3406775"/>
          <p14:tracePt t="115222" x="2566988" y="3406775"/>
          <p14:tracePt t="115239" x="2576513" y="3406775"/>
          <p14:tracePt t="115258" x="2613025" y="3406775"/>
          <p14:tracePt t="115276" x="2630488" y="3406775"/>
          <p14:tracePt t="115292" x="2640013" y="3406775"/>
          <p14:tracePt t="115310" x="2667000" y="3406775"/>
          <p14:tracePt t="115345" x="2695575" y="3406775"/>
          <p14:tracePt t="115363" x="2703513" y="3406775"/>
          <p14:tracePt t="115381" x="2722563" y="3406775"/>
          <p14:tracePt t="115400" x="2732088" y="3406775"/>
          <p14:tracePt t="116180" x="2740025" y="3406775"/>
          <p14:tracePt t="116197" x="2759075" y="3414713"/>
          <p14:tracePt t="116219" x="2795588" y="3433763"/>
          <p14:tracePt t="116255" x="2813050" y="3433763"/>
          <p14:tracePt t="116513" x="2822575" y="3433763"/>
          <p14:tracePt t="117331" x="2832100" y="3433763"/>
          <p14:tracePt t="117732" x="2868613" y="3433763"/>
          <p14:tracePt t="117749" x="2886075" y="3433763"/>
          <p14:tracePt t="117768" x="2941638" y="3433763"/>
          <p14:tracePt t="117785" x="2959100" y="3433763"/>
          <p14:tracePt t="117804" x="2968625" y="3433763"/>
          <p14:tracePt t="117894" x="2978150" y="3433763"/>
          <p14:tracePt t="117911" x="2987675" y="3433763"/>
          <p14:tracePt t="117930" x="2995613" y="3433763"/>
          <p14:tracePt t="117968" x="3014663" y="3433763"/>
          <p14:tracePt t="117985" x="3032125" y="3433763"/>
          <p14:tracePt t="118003" x="3041650" y="3433763"/>
          <p14:tracePt t="118021" x="3051175" y="3424238"/>
          <p14:tracePt t="118075" x="3068638" y="3414713"/>
          <p14:tracePt t="118147" x="3097213" y="3406775"/>
          <p14:tracePt t="118164" x="3114675" y="3397250"/>
          <p14:tracePt t="118183" x="3151188" y="3387725"/>
          <p14:tracePt t="118201" x="3160713" y="3387725"/>
          <p14:tracePt t="118342" x="3160713" y="3378200"/>
          <p14:tracePt t="120810" x="3160713" y="3370263"/>
          <p14:tracePt t="120827" x="3151188" y="3370263"/>
          <p14:tracePt t="120846" x="3087688" y="3360738"/>
          <p14:tracePt t="120864" x="3032125" y="3360738"/>
          <p14:tracePt t="120882" x="2995613" y="3360738"/>
          <p14:tracePt t="120900" x="2978150" y="3360738"/>
          <p14:tracePt t="120936" x="2941638" y="3370263"/>
          <p14:tracePt t="120954" x="2886075" y="3387725"/>
          <p14:tracePt t="120973" x="2849563" y="3406775"/>
          <p14:tracePt t="120990" x="2805113" y="3433763"/>
          <p14:tracePt t="121010" x="2749550" y="3470275"/>
          <p14:tracePt t="121028" x="2722563" y="3497263"/>
          <p14:tracePt t="121046" x="2695575" y="3533775"/>
          <p14:tracePt t="121065" x="2667000" y="3570288"/>
          <p14:tracePt t="121085" x="2649538" y="3616325"/>
          <p14:tracePt t="121102" x="2620963" y="3652838"/>
          <p14:tracePt t="121121" x="2593975" y="3725863"/>
          <p14:tracePt t="121139" x="2576513" y="3762375"/>
          <p14:tracePt t="121158" x="2557463" y="3798888"/>
          <p14:tracePt t="121176" x="2530475" y="3825875"/>
          <p14:tracePt t="121195" x="2503488" y="3862388"/>
          <p14:tracePt t="121303" x="2493963" y="3871913"/>
          <p14:tracePt t="121340" x="2484438" y="3881438"/>
          <p14:tracePt t="121358" x="2466975" y="3898900"/>
          <p14:tracePt t="121376" x="2466975" y="3908425"/>
          <p14:tracePt t="121395" x="2466975" y="3927475"/>
          <p14:tracePt t="121414" x="2466975" y="3944938"/>
          <p14:tracePt t="121431" x="2457450" y="3971925"/>
          <p14:tracePt t="122195" x="2493963" y="3971925"/>
          <p14:tracePt t="122215" x="2540000" y="3944938"/>
          <p14:tracePt t="122233" x="2584450" y="3935413"/>
          <p14:tracePt t="122250" x="2613025" y="3935413"/>
          <p14:tracePt t="122390" x="2620963" y="3935413"/>
          <p14:tracePt t="122408" x="2630488" y="3935413"/>
          <p14:tracePt t="122426" x="2640013" y="3935413"/>
          <p14:tracePt t="122443" x="2649538" y="3935413"/>
          <p14:tracePt t="122462" x="2667000" y="3935413"/>
          <p14:tracePt t="122616" x="2676525" y="3935413"/>
          <p14:tracePt t="123083" x="2686050" y="3944938"/>
          <p14:tracePt t="123946" x="2695575" y="3927475"/>
          <p14:tracePt t="123983" x="2722563" y="3927475"/>
          <p14:tracePt t="123983" x="2740025" y="3927475"/>
          <p14:tracePt t="124001" x="2768600" y="3927475"/>
          <p14:tracePt t="124035" x="2795588" y="3927475"/>
          <p14:tracePt t="124074" x="2805113" y="3927475"/>
          <p14:tracePt t="125562" x="2813050" y="3927475"/>
          <p14:tracePt t="125580" x="2841625" y="3944938"/>
          <p14:tracePt t="125600" x="2859088" y="3963988"/>
          <p14:tracePt t="125618" x="2922588" y="3981450"/>
          <p14:tracePt t="125635" x="2932113" y="3990975"/>
          <p14:tracePt t="125652" x="2959100" y="4008438"/>
          <p14:tracePt t="125672" x="2995613" y="4008438"/>
          <p14:tracePt t="125690" x="3005138" y="4008438"/>
          <p14:tracePt t="125708" x="3014663" y="4008438"/>
          <p14:tracePt t="125762" x="3032125" y="4008438"/>
          <p14:tracePt t="125781" x="3060700" y="4008438"/>
          <p14:tracePt t="125799" x="3105150" y="4008438"/>
          <p14:tracePt t="125816" x="3114675" y="4008438"/>
          <p14:tracePt t="125836" x="3124200" y="4000500"/>
          <p14:tracePt t="125853" x="3133725" y="4000500"/>
          <p14:tracePt t="125871" x="3151188" y="3990975"/>
          <p14:tracePt t="125889" x="3160713" y="3981450"/>
          <p14:tracePt t="125926" x="3170238" y="3971925"/>
          <p14:tracePt t="126675" x="3178175" y="3963988"/>
          <p14:tracePt t="126693" x="3187700" y="3954463"/>
          <p14:tracePt t="126731" x="3197225" y="3954463"/>
          <p14:tracePt t="126767" x="3206750" y="3944938"/>
          <p14:tracePt t="126785" x="3214688" y="3935413"/>
          <p14:tracePt t="127426" x="3224213" y="3927475"/>
          <p14:tracePt t="127444" x="3243263" y="3889375"/>
          <p14:tracePt t="127463" x="3279775" y="3852863"/>
          <p14:tracePt t="127482" x="3306763" y="3825875"/>
          <p14:tracePt t="127501" x="3352800" y="3789363"/>
          <p14:tracePt t="127519" x="3379788" y="3752850"/>
          <p14:tracePt t="127538" x="3398838" y="3735388"/>
          <p14:tracePt t="127557" x="3416300" y="3706813"/>
          <p14:tracePt t="127594" x="3416300" y="3698875"/>
          <p14:tracePt t="127825" x="3416300" y="3706813"/>
          <p14:tracePt t="127825" x="3416300" y="3716338"/>
          <p14:tracePt t="127844" x="3425825" y="3743325"/>
          <p14:tracePt t="127862" x="3435350" y="3762375"/>
          <p14:tracePt t="127879" x="3452813" y="3789363"/>
          <p14:tracePt t="127899" x="3462338" y="3798888"/>
          <p14:tracePt t="127936" x="3479800" y="3816350"/>
          <p14:tracePt t="127989" x="3498850" y="3816350"/>
          <p14:tracePt t="128006" x="3516313" y="3816350"/>
          <p14:tracePt t="128025" x="3544888" y="3808413"/>
          <p14:tracePt t="128044" x="3581400" y="3798888"/>
          <p14:tracePt t="128063" x="3617913" y="3789363"/>
          <p14:tracePt t="128081" x="3625850" y="3779838"/>
          <p14:tracePt t="128586" x="3635375" y="3771900"/>
          <p14:tracePt t="129756" x="3644900" y="3771900"/>
          <p14:tracePt t="129772" x="3662363" y="3771900"/>
          <p14:tracePt t="129793" x="3744913" y="3816350"/>
          <p14:tracePt t="129811" x="3873500" y="3852863"/>
          <p14:tracePt t="129830" x="3946525" y="3881438"/>
          <p14:tracePt t="129846" x="3992563" y="3889375"/>
          <p14:tracePt t="129866" x="4029075" y="3889375"/>
          <p14:tracePt t="129883" x="4056063" y="3898900"/>
          <p14:tracePt t="130112" x="4092575" y="3881438"/>
          <p14:tracePt t="130130" x="4119563" y="3844925"/>
          <p14:tracePt t="130148" x="4129088" y="3835400"/>
          <p14:tracePt t="130185" x="4129088" y="3825875"/>
          <p14:tracePt t="131322" x="4146550" y="3862388"/>
          <p14:tracePt t="131339" x="4183063" y="3898900"/>
          <p14:tracePt t="131359" x="4211638" y="3935413"/>
          <p14:tracePt t="131376" x="4248150" y="3981450"/>
          <p14:tracePt t="131393" x="4275138" y="4037013"/>
          <p14:tracePt t="131411" x="4292600" y="4044950"/>
          <p14:tracePt t="131429" x="4302125" y="4073525"/>
          <p14:tracePt t="131517" x="4311650" y="4081463"/>
          <p14:tracePt t="131657" x="4330700" y="4064000"/>
          <p14:tracePt t="131675" x="4367213" y="4037013"/>
          <p14:tracePt t="131693" x="4421188" y="4017963"/>
          <p14:tracePt t="131710" x="4467225" y="4000500"/>
          <p14:tracePt t="131747" x="4521200" y="3963988"/>
          <p14:tracePt t="131783" x="4540250" y="3954463"/>
          <p14:tracePt t="131801" x="4549775" y="3935413"/>
          <p14:tracePt t="131820" x="4576763" y="3917950"/>
          <p14:tracePt t="131857" x="4630738" y="3898900"/>
          <p14:tracePt t="131874" x="4649788" y="3898900"/>
          <p14:tracePt t="134521" x="4686300" y="3881438"/>
          <p14:tracePt t="134538" x="4703763" y="3862388"/>
          <p14:tracePt t="134557" x="4759325" y="3844925"/>
          <p14:tracePt t="134575" x="4786313" y="3835400"/>
          <p14:tracePt t="134594" x="4813300" y="3816350"/>
          <p14:tracePt t="134612" x="4841875" y="3808413"/>
          <p14:tracePt t="134630" x="4887913" y="3789363"/>
          <p14:tracePt t="134648" x="4932363" y="3771900"/>
          <p14:tracePt t="134667" x="5005388" y="3743325"/>
          <p14:tracePt t="134684" x="5051425" y="3725863"/>
          <p14:tracePt t="134702" x="5114925" y="3689350"/>
          <p14:tracePt t="134720" x="5143500" y="3670300"/>
          <p14:tracePt t="134778" x="5151438" y="3670300"/>
          <p14:tracePt t="134815" x="5160963" y="3662363"/>
          <p14:tracePt t="142740" x="5187950" y="3652838"/>
          <p14:tracePt t="142776" x="5216525" y="3643313"/>
          <p14:tracePt t="142932" x="5253038" y="3633788"/>
          <p14:tracePt t="142950" x="5307013" y="3625850"/>
          <p14:tracePt t="142968" x="5326063" y="3625850"/>
          <p14:tracePt t="143004" x="5334000" y="3625850"/>
          <p14:tracePt t="143252" x="5343525" y="3625850"/>
          <p14:tracePt t="143270" x="5362575" y="3606800"/>
          <p14:tracePt t="143305" x="5445125" y="3533775"/>
          <p14:tracePt t="143324" x="5489575" y="3506788"/>
          <p14:tracePt t="143344" x="5526088" y="3479800"/>
          <p14:tracePt t="143362" x="5581650" y="3460750"/>
          <p14:tracePt t="143380" x="5645150" y="3433763"/>
          <p14:tracePt t="143399" x="5754688" y="3406775"/>
          <p14:tracePt t="143417" x="5800725" y="3387725"/>
          <p14:tracePt t="143435" x="5837238" y="3378200"/>
          <p14:tracePt t="143453" x="5837238" y="3370263"/>
          <p14:tracePt t="143471" x="5846763" y="3370263"/>
          <p14:tracePt t="143490" x="5854700" y="3370263"/>
          <p14:tracePt t="143508" x="5864225" y="3370263"/>
          <p14:tracePt t="143527" x="5891213" y="3351213"/>
          <p14:tracePt t="143546" x="5929313" y="3341688"/>
          <p14:tracePt t="143564" x="5946775" y="3333750"/>
          <p14:tracePt t="143582" x="5965825" y="3324225"/>
          <p14:tracePt t="143601" x="5992813" y="3314700"/>
          <p14:tracePt t="143618" x="6019800" y="3305175"/>
          <p14:tracePt t="143636" x="6065838" y="3297238"/>
          <p14:tracePt t="143654" x="6111875" y="3287713"/>
          <p14:tracePt t="143673" x="6129338" y="3287713"/>
          <p14:tracePt t="143673" x="6129338" y="3278188"/>
          <p14:tracePt t="143691" x="6148388" y="3278188"/>
          <p14:tracePt t="143711" x="6156325" y="3278188"/>
          <p14:tracePt t="143729" x="6165850" y="3268663"/>
          <p14:tracePt t="143747" x="6175375" y="3268663"/>
          <p14:tracePt t="143765" x="6192838" y="3268663"/>
          <p14:tracePt t="143784" x="6211888" y="3268663"/>
          <p14:tracePt t="143801" x="6248400" y="3268663"/>
          <p14:tracePt t="143820" x="6275388" y="3268663"/>
          <p14:tracePt t="143839" x="6294438" y="3268663"/>
          <p14:tracePt t="143858" x="6321425" y="3268663"/>
          <p14:tracePt t="143897" x="6394450" y="3268663"/>
          <p14:tracePt t="143897" x="6411913" y="3268663"/>
          <p14:tracePt t="143915" x="6430963" y="3268663"/>
          <p14:tracePt t="143934" x="6457950" y="3268663"/>
          <p14:tracePt t="143951" x="6503988" y="3268663"/>
          <p14:tracePt t="143969" x="6540500" y="3268663"/>
          <p14:tracePt t="143989" x="6604000" y="3268663"/>
          <p14:tracePt t="144008" x="6632575" y="3278188"/>
          <p14:tracePt t="144027" x="6640513" y="3278188"/>
          <p14:tracePt t="144046" x="6650038" y="3278188"/>
          <p14:tracePt t="144066" x="6659563" y="3287713"/>
          <p14:tracePt t="144083" x="6669088" y="3287713"/>
          <p14:tracePt t="144102" x="6686550" y="3305175"/>
          <p14:tracePt t="144119" x="6696075" y="3305175"/>
          <p14:tracePt t="144139" x="6713538" y="3314700"/>
          <p14:tracePt t="144176" x="6750050" y="3324225"/>
          <p14:tracePt t="144194" x="6759575" y="3324225"/>
          <p14:tracePt t="144213" x="6759575" y="3333750"/>
          <p14:tracePt t="144250" x="6769100" y="3341688"/>
          <p14:tracePt t="144269" x="6786563" y="3360738"/>
          <p14:tracePt t="144288" x="6786563" y="3378200"/>
          <p14:tracePt t="144306" x="6796088" y="3387725"/>
          <p14:tracePt t="144326" x="6796088" y="3397250"/>
          <p14:tracePt t="144343" x="6796088" y="3406775"/>
          <p14:tracePt t="144363" x="6796088" y="3414713"/>
          <p14:tracePt t="144381" x="6796088" y="3424238"/>
          <p14:tracePt t="144400" x="6796088" y="3433763"/>
          <p14:tracePt t="144455" x="6796088" y="3443288"/>
          <p14:tracePt t="144455" x="6786563" y="3443288"/>
          <p14:tracePt t="144473" x="6769100" y="3460750"/>
          <p14:tracePt t="144491" x="6742113" y="3479800"/>
          <p14:tracePt t="144510" x="6713538" y="3487738"/>
          <p14:tracePt t="144529" x="6696075" y="3497263"/>
          <p14:tracePt t="144566" x="6650038" y="3516313"/>
          <p14:tracePt t="144584" x="6604000" y="3524250"/>
          <p14:tracePt t="144602" x="6577013" y="3533775"/>
          <p14:tracePt t="144620" x="6540500" y="3552825"/>
          <p14:tracePt t="144640" x="6513513" y="3560763"/>
          <p14:tracePt t="144674" x="6448425" y="3579813"/>
          <p14:tracePt t="144692" x="6430963" y="3589338"/>
          <p14:tracePt t="144709" x="6421438" y="3589338"/>
          <p14:tracePt t="144727" x="6384925" y="3589338"/>
          <p14:tracePt t="144747" x="6338888" y="3597275"/>
          <p14:tracePt t="144765" x="6294438" y="3606800"/>
          <p14:tracePt t="144784" x="6248400" y="3606800"/>
          <p14:tracePt t="144803" x="6211888" y="3606800"/>
          <p14:tracePt t="144822" x="6175375" y="3606800"/>
          <p14:tracePt t="144841" x="6129338" y="3606800"/>
          <p14:tracePt t="144859" x="6083300" y="3616325"/>
          <p14:tracePt t="144895" x="6010275" y="3616325"/>
          <p14:tracePt t="144913" x="5973763" y="3616325"/>
          <p14:tracePt t="144932" x="5946775" y="3616325"/>
          <p14:tracePt t="144950" x="5919788" y="3616325"/>
          <p14:tracePt t="144972" x="5900738" y="3616325"/>
          <p14:tracePt t="144989" x="5883275" y="3616325"/>
          <p14:tracePt t="145008" x="5873750" y="3616325"/>
          <p14:tracePt t="145043" x="5846763" y="3589338"/>
          <p14:tracePt t="145094" x="5827713" y="3570288"/>
          <p14:tracePt t="145112" x="5810250" y="3560763"/>
          <p14:tracePt t="145130" x="5800725" y="3543300"/>
          <p14:tracePt t="145148" x="5800725" y="3506788"/>
          <p14:tracePt t="145167" x="5800725" y="3479800"/>
          <p14:tracePt t="145184" x="5800725" y="3460750"/>
          <p14:tracePt t="145203" x="5800725" y="3443288"/>
          <p14:tracePt t="145221" x="5800725" y="3424238"/>
          <p14:tracePt t="145240" x="5800725" y="3406775"/>
          <p14:tracePt t="145278" x="5810250" y="3378200"/>
          <p14:tracePt t="145296" x="5827713" y="3360738"/>
          <p14:tracePt t="145315" x="5837238" y="3341688"/>
          <p14:tracePt t="145332" x="5864225" y="3324225"/>
          <p14:tracePt t="145351" x="5891213" y="3305175"/>
          <p14:tracePt t="145368" x="5929313" y="3297238"/>
          <p14:tracePt t="145386" x="5956300" y="3287713"/>
          <p14:tracePt t="145405" x="6019800" y="3268663"/>
          <p14:tracePt t="145425" x="6065838" y="3251200"/>
          <p14:tracePt t="145442" x="6092825" y="3251200"/>
          <p14:tracePt t="145461" x="6119813" y="3241675"/>
          <p14:tracePt t="145479" x="6192838" y="3241675"/>
          <p14:tracePt t="145498" x="6257925" y="3241675"/>
          <p14:tracePt t="145516" x="6348413" y="3241675"/>
          <p14:tracePt t="145534" x="6403975" y="3241675"/>
          <p14:tracePt t="145551" x="6477000" y="3241675"/>
          <p14:tracePt t="145571" x="6523038" y="3241675"/>
          <p14:tracePt t="145590" x="6559550" y="3241675"/>
          <p14:tracePt t="145625" x="6632575" y="3241675"/>
          <p14:tracePt t="145643" x="6640513" y="3241675"/>
          <p14:tracePt t="145662" x="6677025" y="3241675"/>
          <p14:tracePt t="145680" x="6705600" y="3241675"/>
          <p14:tracePt t="145698" x="6723063" y="3241675"/>
          <p14:tracePt t="145735" x="6769100" y="3241675"/>
          <p14:tracePt t="145771" x="6796088" y="3241675"/>
          <p14:tracePt t="145790" x="6805613" y="3260725"/>
          <p14:tracePt t="145810" x="6823075" y="3287713"/>
          <p14:tracePt t="145846" x="6842125" y="3305175"/>
          <p14:tracePt t="145863" x="6842125" y="3314700"/>
          <p14:tracePt t="145881" x="6842125" y="3324225"/>
          <p14:tracePt t="145899" x="6842125" y="3333750"/>
          <p14:tracePt t="145917" x="6842125" y="3351213"/>
          <p14:tracePt t="145958" x="6842125" y="3378200"/>
          <p14:tracePt t="145977" x="6842125" y="3387725"/>
          <p14:tracePt t="145995" x="6842125" y="3414713"/>
          <p14:tracePt t="146013" x="6842125" y="3433763"/>
          <p14:tracePt t="146032" x="6842125" y="3443288"/>
          <p14:tracePt t="146069" x="6842125" y="3451225"/>
          <p14:tracePt t="146196" x="6832600" y="3479800"/>
          <p14:tracePt t="146214" x="6823075" y="3506788"/>
          <p14:tracePt t="146233" x="6805613" y="3589338"/>
          <p14:tracePt t="146251" x="6805613" y="3616325"/>
          <p14:tracePt t="146270" x="6786563" y="3698875"/>
          <p14:tracePt t="146287" x="6786563" y="3735388"/>
          <p14:tracePt t="146306" x="6778625" y="3762375"/>
          <p14:tracePt t="146325" x="6778625" y="3789363"/>
          <p14:tracePt t="146344" x="6769100" y="3798888"/>
          <p14:tracePt t="146398" x="6759575" y="3816350"/>
          <p14:tracePt t="146416" x="6750050" y="3825875"/>
          <p14:tracePt t="146436" x="6742113" y="3844925"/>
          <p14:tracePt t="146454" x="6723063" y="3871913"/>
          <p14:tracePt t="146472" x="6713538" y="3881438"/>
          <p14:tracePt t="146490" x="6669088" y="3908425"/>
          <p14:tracePt t="146510" x="6659563" y="3917950"/>
          <p14:tracePt t="146527" x="6640513" y="3935413"/>
          <p14:tracePt t="146564" x="6550025" y="3971925"/>
          <p14:tracePt t="146581" x="6503988" y="4008438"/>
          <p14:tracePt t="146601" x="6430963" y="4027488"/>
          <p14:tracePt t="146618" x="6375400" y="4037013"/>
          <p14:tracePt t="146655" x="6175375" y="4044950"/>
          <p14:tracePt t="146674" x="6102350" y="4044950"/>
          <p14:tracePt t="146692" x="6046788" y="4054475"/>
          <p14:tracePt t="146710" x="6010275" y="4054475"/>
          <p14:tracePt t="146730" x="5965825" y="4054475"/>
          <p14:tracePt t="146749" x="5929313" y="4054475"/>
          <p14:tracePt t="146766" x="5900738" y="4054475"/>
          <p14:tracePt t="146819" x="5900738" y="4044950"/>
          <p14:tracePt t="146838" x="5891213" y="4037013"/>
          <p14:tracePt t="146874" x="5883275" y="3971925"/>
          <p14:tracePt t="146892" x="5883275" y="3954463"/>
          <p14:tracePt t="146910" x="5883275" y="3917950"/>
          <p14:tracePt t="146928" x="5883275" y="3889375"/>
          <p14:tracePt t="146947" x="5883275" y="3871913"/>
          <p14:tracePt t="146964" x="5891213" y="3862388"/>
          <p14:tracePt t="146983" x="5891213" y="3852863"/>
          <p14:tracePt t="147001" x="5910263" y="3835400"/>
          <p14:tracePt t="147020" x="5919788" y="3825875"/>
          <p14:tracePt t="147038" x="5937250" y="3808413"/>
          <p14:tracePt t="147059" x="5965825" y="3798888"/>
          <p14:tracePt t="147094" x="5983288" y="3779838"/>
          <p14:tracePt t="147111" x="5992813" y="3771900"/>
          <p14:tracePt t="147147" x="6010275" y="3762375"/>
          <p14:tracePt t="147184" x="6019800" y="3762375"/>
          <p14:tracePt t="147201" x="6029325" y="3752850"/>
          <p14:tracePt t="147220" x="6046788" y="3743325"/>
          <p14:tracePt t="147238" x="6056313" y="3735388"/>
          <p14:tracePt t="147258" x="6065838" y="3735388"/>
          <p14:tracePt t="147276" x="6092825" y="3725863"/>
          <p14:tracePt t="147294" x="6102350" y="3725863"/>
          <p14:tracePt t="147311" x="6129338" y="3725863"/>
          <p14:tracePt t="147332" x="6148388" y="3725863"/>
          <p14:tracePt t="147349" x="6184900" y="3725863"/>
          <p14:tracePt t="147366" x="6211888" y="3725863"/>
          <p14:tracePt t="147384" x="6238875" y="3716338"/>
          <p14:tracePt t="147403" x="6265863" y="3716338"/>
          <p14:tracePt t="147419" x="6302375" y="3716338"/>
          <p14:tracePt t="147439" x="6330950" y="3706813"/>
          <p14:tracePt t="147456" x="6357938" y="3706813"/>
          <p14:tracePt t="147474" x="6384925" y="3698875"/>
          <p14:tracePt t="147511" x="6403975" y="3698875"/>
          <p14:tracePt t="147529" x="6411913" y="3698875"/>
          <p14:tracePt t="147547" x="6440488" y="3698875"/>
          <p14:tracePt t="147564" x="6457950" y="3698875"/>
          <p14:tracePt t="147583" x="6477000" y="3698875"/>
          <p14:tracePt t="147601" x="6494463" y="3698875"/>
          <p14:tracePt t="147619" x="6503988" y="3698875"/>
          <p14:tracePt t="147658" x="6530975" y="3698875"/>
          <p14:tracePt t="147676" x="6567488" y="3706813"/>
          <p14:tracePt t="147695" x="6586538" y="3706813"/>
          <p14:tracePt t="147713" x="6604000" y="3716338"/>
          <p14:tracePt t="147732" x="6632575" y="3716338"/>
          <p14:tracePt t="147749" x="6640513" y="3716338"/>
          <p14:tracePt t="147769" x="6650038" y="3716338"/>
          <p14:tracePt t="147786" x="6659563" y="3725863"/>
          <p14:tracePt t="147805" x="6677025" y="3735388"/>
          <p14:tracePt t="147825" x="6686550" y="3735388"/>
          <p14:tracePt t="147845" x="6713538" y="3743325"/>
          <p14:tracePt t="147862" x="6723063" y="3752850"/>
          <p14:tracePt t="147881" x="6723063" y="3762375"/>
          <p14:tracePt t="147899" x="6723063" y="3779838"/>
          <p14:tracePt t="147935" x="6732588" y="3798888"/>
          <p14:tracePt t="147953" x="6742113" y="3816350"/>
          <p14:tracePt t="147972" x="6742113" y="3825875"/>
          <p14:tracePt t="147989" x="6742113" y="3844925"/>
          <p14:tracePt t="148008" x="6742113" y="3852863"/>
          <p14:tracePt t="148044" x="6742113" y="3862388"/>
          <p14:tracePt t="148081" x="6742113" y="3871913"/>
          <p14:tracePt t="148099" x="6742113" y="3881438"/>
          <p14:tracePt t="148118" x="6732588" y="3889375"/>
          <p14:tracePt t="148136" x="6723063" y="3908425"/>
          <p14:tracePt t="148155" x="6705600" y="3917950"/>
          <p14:tracePt t="148173" x="6686550" y="3935413"/>
          <p14:tracePt t="148192" x="6659563" y="3944938"/>
          <p14:tracePt t="148210" x="6650038" y="3963988"/>
          <p14:tracePt t="148229" x="6640513" y="3963988"/>
          <p14:tracePt t="148264" x="6596063" y="3981450"/>
          <p14:tracePt t="148283" x="6540500" y="4000500"/>
          <p14:tracePt t="148302" x="6494463" y="4008438"/>
          <p14:tracePt t="148319" x="6448425" y="4017963"/>
          <p14:tracePt t="148339" x="6411913" y="4017963"/>
          <p14:tracePt t="148375" x="6375400" y="4017963"/>
          <p14:tracePt t="148393" x="6338888" y="4017963"/>
          <p14:tracePt t="148412" x="6311900" y="4017963"/>
          <p14:tracePt t="148430" x="6265863" y="4017963"/>
          <p14:tracePt t="148450" x="6192838" y="4017963"/>
          <p14:tracePt t="148469" x="6119813" y="4017963"/>
          <p14:tracePt t="148487" x="6046788" y="4017963"/>
          <p14:tracePt t="148507" x="5965825" y="4017963"/>
          <p14:tracePt t="148526" x="5946775" y="4017963"/>
          <p14:tracePt t="148542" x="5929313" y="4008438"/>
          <p14:tracePt t="148736" x="5929313" y="4000500"/>
          <p14:tracePt t="148753" x="5929313" y="3990975"/>
          <p14:tracePt t="148753" x="5956300" y="3990975"/>
          <p14:tracePt t="148772" x="6019800" y="3971925"/>
          <p14:tracePt t="148791" x="6111875" y="3935413"/>
          <p14:tracePt t="148811" x="6211888" y="3898900"/>
          <p14:tracePt t="148829" x="6348413" y="3852863"/>
          <p14:tracePt t="148848" x="6421438" y="3844925"/>
          <p14:tracePt t="148865" x="6494463" y="3798888"/>
          <p14:tracePt t="148884" x="6523038" y="3779838"/>
          <p14:tracePt t="148902" x="6540500" y="3771900"/>
          <p14:tracePt t="148921" x="6550025" y="3752850"/>
          <p14:tracePt t="148940" x="6577013" y="3716338"/>
          <p14:tracePt t="148960" x="6604000" y="3670300"/>
          <p14:tracePt t="148995" x="6659563" y="3579813"/>
          <p14:tracePt t="149013" x="6696075" y="3543300"/>
          <p14:tracePt t="149032" x="6705600" y="3516313"/>
          <p14:tracePt t="149048" x="6723063" y="3460750"/>
          <p14:tracePt t="149068" x="6750050" y="3424238"/>
          <p14:tracePt t="149103" x="6778625" y="3360738"/>
          <p14:tracePt t="149122" x="6823075" y="3297238"/>
          <p14:tracePt t="149141" x="6832600" y="3268663"/>
          <p14:tracePt t="149158" x="6832600" y="3251200"/>
          <p14:tracePt t="149177" x="6832600" y="3224213"/>
          <p14:tracePt t="149194" x="6832600" y="3214688"/>
          <p14:tracePt t="149212" x="6832600" y="3205163"/>
          <p14:tracePt t="149301" x="6832600" y="3195638"/>
          <p14:tracePt t="149354" x="6796088" y="3205163"/>
          <p14:tracePt t="149371" x="6769100" y="3232150"/>
          <p14:tracePt t="149390" x="6750050" y="3260725"/>
          <p14:tracePt t="149409" x="6732588" y="3268663"/>
          <p14:tracePt t="149426" x="6713538" y="3287713"/>
          <p14:tracePt t="149444" x="6713538" y="3297238"/>
          <p14:tracePt t="149463" x="6705600" y="3324225"/>
          <p14:tracePt t="149653" x="6696075" y="3333750"/>
          <p14:tracePt t="149670" x="6686550" y="3351213"/>
          <p14:tracePt t="149690" x="6650038" y="3387725"/>
          <p14:tracePt t="149708" x="6623050" y="3424238"/>
          <p14:tracePt t="149743" x="6559550" y="3543300"/>
          <p14:tracePt t="149761" x="6540500" y="3597275"/>
          <p14:tracePt t="149799" x="6540500" y="3606800"/>
          <p14:tracePt t="149887" x="6540500" y="3597275"/>
          <p14:tracePt t="149906" x="6540500" y="3487738"/>
          <p14:tracePt t="149924" x="6540500" y="3451225"/>
          <p14:tracePt t="149943" x="6530975" y="3397250"/>
          <p14:tracePt t="149959" x="6513513" y="3360738"/>
          <p14:tracePt t="149997" x="6494463" y="3305175"/>
          <p14:tracePt t="150084" x="6494463" y="3297238"/>
          <p14:tracePt t="150102" x="6457950" y="3314700"/>
          <p14:tracePt t="150120" x="6430963" y="3333750"/>
          <p14:tracePt t="150139" x="6375400" y="3378200"/>
          <p14:tracePt t="150159" x="6321425" y="3443288"/>
          <p14:tracePt t="150176" x="6265863" y="3487738"/>
          <p14:tracePt t="150195" x="6238875" y="3552825"/>
          <p14:tracePt t="150214" x="6229350" y="3552825"/>
          <p14:tracePt t="150232" x="6229350" y="3560763"/>
          <p14:tracePt t="150321" x="6229350" y="3570288"/>
          <p14:tracePt t="150339" x="6275388" y="3570288"/>
          <p14:tracePt t="150357" x="6321425" y="3570288"/>
          <p14:tracePt t="150376" x="6394450" y="3606800"/>
          <p14:tracePt t="150394" x="6477000" y="3652838"/>
          <p14:tracePt t="150412" x="6523038" y="3679825"/>
          <p14:tracePt t="150429" x="6550025" y="3698875"/>
          <p14:tracePt t="150464" x="6559550" y="3706813"/>
          <p14:tracePt t="150603" x="6550025" y="3743325"/>
          <p14:tracePt t="150620" x="6530975" y="3779838"/>
          <p14:tracePt t="150639" x="6494463" y="3862388"/>
          <p14:tracePt t="150656" x="6467475" y="3898900"/>
          <p14:tracePt t="150676" x="6421438" y="3963988"/>
          <p14:tracePt t="150693" x="6411913" y="3990975"/>
          <p14:tracePt t="150712" x="6403975" y="4000500"/>
          <p14:tracePt t="150730" x="6394450" y="4008438"/>
          <p14:tracePt t="150834" x="6394450" y="3990975"/>
          <p14:tracePt t="150852" x="6384925" y="3935413"/>
          <p14:tracePt t="150871" x="6357938" y="3871913"/>
          <p14:tracePt t="150889" x="6338888" y="3825875"/>
          <p14:tracePt t="150909" x="6330950" y="3789363"/>
          <p14:tracePt t="150945" x="6311900" y="3752850"/>
          <p14:tracePt t="151121" x="6284913" y="3771900"/>
          <p14:tracePt t="151138" x="6275388" y="3779838"/>
          <p14:tracePt t="151157" x="6238875" y="3808413"/>
          <p14:tracePt t="151176" x="6202363" y="3852863"/>
          <p14:tracePt t="151196" x="6184900" y="3871913"/>
          <p14:tracePt t="151215" x="6148388" y="3917950"/>
          <p14:tracePt t="151235" x="6138863" y="3927475"/>
          <p14:tracePt t="151251" x="6138863" y="3935413"/>
          <p14:tracePt t="151270" x="6129338" y="3944938"/>
          <p14:tracePt t="152042" x="6111875" y="3954463"/>
          <p14:tracePt t="152060" x="6083300" y="3963988"/>
          <p14:tracePt t="152078" x="6046788" y="3971925"/>
          <p14:tracePt t="152112" x="6002338" y="3990975"/>
          <p14:tracePt t="152130" x="5983288" y="3990975"/>
          <p14:tracePt t="152169" x="5983288" y="4000500"/>
          <p14:tracePt t="152186" x="5973763" y="4000500"/>
          <p14:tracePt t="152204" x="5965825" y="4000500"/>
          <p14:tracePt t="152222" x="5946775" y="4000500"/>
          <p14:tracePt t="152241" x="5891213" y="3971925"/>
          <p14:tracePt t="152259" x="5837238" y="3944938"/>
          <p14:tracePt t="152279" x="5781675" y="3908425"/>
          <p14:tracePt t="152297" x="5745163" y="3889375"/>
          <p14:tracePt t="152334" x="5681663" y="3835400"/>
          <p14:tracePt t="152353" x="5654675" y="3798888"/>
          <p14:tracePt t="152372" x="5645150" y="3771900"/>
          <p14:tracePt t="152389" x="5618163" y="3706813"/>
          <p14:tracePt t="152407" x="5599113" y="3652838"/>
          <p14:tracePt t="152426" x="5591175" y="3625850"/>
          <p14:tracePt t="152444" x="5581650" y="3606800"/>
          <p14:tracePt t="152460" x="5581650" y="3570288"/>
          <p14:tracePt t="152479" x="5581650" y="3533775"/>
          <p14:tracePt t="152497" x="5581650" y="3479800"/>
          <p14:tracePt t="152515" x="5591175" y="3424238"/>
          <p14:tracePt t="152533" x="5627688" y="3333750"/>
          <p14:tracePt t="152551" x="5672138" y="3268663"/>
          <p14:tracePt t="152570" x="5727700" y="3205163"/>
          <p14:tracePt t="152590" x="5764213" y="3159125"/>
          <p14:tracePt t="152609" x="5810250" y="3105150"/>
          <p14:tracePt t="152629" x="5827713" y="3086100"/>
          <p14:tracePt t="152648" x="5837238" y="3086100"/>
          <p14:tracePt t="152720" x="5846763" y="3086100"/>
          <p14:tracePt t="152739" x="5873750" y="3086100"/>
          <p14:tracePt t="152759" x="5900738" y="3105150"/>
          <p14:tracePt t="152777" x="5910263" y="3105150"/>
          <p14:tracePt t="152796" x="5929313" y="3114675"/>
          <p14:tracePt t="152813" x="5946775" y="3122613"/>
          <p14:tracePt t="152831" x="5956300" y="3132138"/>
          <p14:tracePt t="152850" x="5956300" y="3141663"/>
          <p14:tracePt t="152869" x="5956300" y="3168650"/>
          <p14:tracePt t="152869" x="5956300" y="3178175"/>
          <p14:tracePt t="152888" x="5956300" y="3195638"/>
          <p14:tracePt t="152908" x="5956300" y="3224213"/>
          <p14:tracePt t="152924" x="5956300" y="3232150"/>
          <p14:tracePt t="152945" x="5965825" y="3260725"/>
          <p14:tracePt t="154483" x="5992813" y="3260725"/>
          <p14:tracePt t="154502" x="6046788" y="3260725"/>
          <p14:tracePt t="154520" x="6165850" y="3260725"/>
          <p14:tracePt t="154539" x="6275388" y="3260725"/>
          <p14:tracePt t="154559" x="6394450" y="3260725"/>
          <p14:tracePt t="154595" x="6530975" y="3260725"/>
          <p14:tracePt t="154613" x="6577013" y="3260725"/>
          <p14:tracePt t="154632" x="6623050" y="3260725"/>
          <p14:tracePt t="154651" x="6686550" y="3260725"/>
          <p14:tracePt t="154670" x="6778625" y="3260725"/>
          <p14:tracePt t="154689" x="6832600" y="3260725"/>
          <p14:tracePt t="154689" x="6869113" y="3260725"/>
          <p14:tracePt t="154727" x="6978650" y="3260725"/>
          <p14:tracePt t="154745" x="7015163" y="3268663"/>
          <p14:tracePt t="154765" x="7034213" y="3268663"/>
          <p14:tracePt t="154783" x="7043738" y="3278188"/>
          <p14:tracePt t="154818" x="7070725" y="3287713"/>
          <p14:tracePt t="154836" x="7097713" y="3305175"/>
          <p14:tracePt t="154853" x="7107238" y="3314700"/>
          <p14:tracePt t="154871" x="7134225" y="3324225"/>
          <p14:tracePt t="154890" x="7170738" y="3351213"/>
          <p14:tracePt t="154926" x="7207250" y="3360738"/>
          <p14:tracePt t="154945" x="7234238" y="3370263"/>
          <p14:tracePt t="154966" x="7243763" y="3378200"/>
          <p14:tracePt t="154984" x="7253288" y="3387725"/>
          <p14:tracePt t="155002" x="7262813" y="3387725"/>
          <p14:tracePt t="155021" x="7270750" y="3387725"/>
          <p14:tracePt t="155041" x="7270750" y="3397250"/>
          <p14:tracePt t="155094" x="7280275" y="3443288"/>
          <p14:tracePt t="155110" x="7289800" y="3460750"/>
          <p14:tracePt t="155130" x="7289800" y="3487738"/>
          <p14:tracePt t="155147" x="7289800" y="3506788"/>
          <p14:tracePt t="155166" x="7299325" y="3543300"/>
          <p14:tracePt t="155183" x="7299325" y="3570288"/>
          <p14:tracePt t="155202" x="7299325" y="3606800"/>
          <p14:tracePt t="155219" x="7299325" y="3625850"/>
          <p14:tracePt t="155256" x="7299325" y="3652838"/>
          <p14:tracePt t="155274" x="7299325" y="3670300"/>
          <p14:tracePt t="155293" x="7299325" y="3698875"/>
          <p14:tracePt t="155312" x="7299325" y="3735388"/>
          <p14:tracePt t="155331" x="7299325" y="3779838"/>
          <p14:tracePt t="155350" x="7299325" y="3808413"/>
          <p14:tracePt t="155403" x="7289800" y="3816350"/>
          <p14:tracePt t="155440" x="7280275" y="3835400"/>
          <p14:tracePt t="155459" x="7262813" y="3852863"/>
          <p14:tracePt t="155478" x="7262813" y="3862388"/>
          <p14:tracePt t="155496" x="7253288" y="3871913"/>
          <p14:tracePt t="155516" x="7243763" y="3871913"/>
          <p14:tracePt t="155552" x="7216775" y="3871913"/>
          <p14:tracePt t="155570" x="7197725" y="3871913"/>
          <p14:tracePt t="155590" x="7143750" y="3871913"/>
          <p14:tracePt t="155625" x="7080250" y="3871913"/>
          <p14:tracePt t="155643" x="7051675" y="3871913"/>
          <p14:tracePt t="155661" x="7043738" y="3871913"/>
          <p14:tracePt t="155733" x="7034213" y="3871913"/>
          <p14:tracePt t="155751" x="7015163" y="3871913"/>
          <p14:tracePt t="155770" x="7007225" y="3871913"/>
          <p14:tracePt t="155787" x="6988175" y="3871913"/>
          <p14:tracePt t="155807" x="6961188" y="3852863"/>
          <p14:tracePt t="155826" x="6951663" y="3852863"/>
          <p14:tracePt t="155846" x="6924675" y="3844925"/>
          <p14:tracePt t="155987" x="6915150" y="3835400"/>
          <p14:tracePt t="156006" x="6915150" y="3798888"/>
          <p14:tracePt t="156024" x="6932613" y="3771900"/>
          <p14:tracePt t="156042" x="6942138" y="3716338"/>
          <p14:tracePt t="156061" x="6942138" y="3662363"/>
          <p14:tracePt t="156079" x="6942138" y="3589338"/>
          <p14:tracePt t="156098" x="6951663" y="3543300"/>
          <p14:tracePt t="156117" x="6951663" y="3506788"/>
          <p14:tracePt t="156136" x="6951663" y="3470275"/>
          <p14:tracePt t="156154" x="6951663" y="3443288"/>
          <p14:tracePt t="156174" x="6951663" y="3414713"/>
          <p14:tracePt t="156192" x="6951663" y="3406775"/>
          <p14:tracePt t="156213" x="6961188" y="3378200"/>
          <p14:tracePt t="156231" x="6961188" y="3360738"/>
          <p14:tracePt t="156251" x="6969125" y="3341688"/>
          <p14:tracePt t="156286" x="6978650" y="3324225"/>
          <p14:tracePt t="156303" x="6978650" y="3314700"/>
          <p14:tracePt t="156322" x="6988175" y="3305175"/>
          <p14:tracePt t="156395" x="7024688" y="3305175"/>
          <p14:tracePt t="156413" x="7080250" y="3305175"/>
          <p14:tracePt t="156433" x="7189788" y="3314700"/>
          <p14:tracePt t="156451" x="7253288" y="3314700"/>
          <p14:tracePt t="156470" x="7262813" y="3314700"/>
          <p14:tracePt t="156542" x="7270750" y="3324225"/>
          <p14:tracePt t="156704" x="7270750" y="3397250"/>
          <p14:tracePt t="156723" x="7270750" y="3479800"/>
          <p14:tracePt t="156742" x="7270750" y="3533775"/>
          <p14:tracePt t="156759" x="7270750" y="3579813"/>
          <p14:tracePt t="156778" x="7270750" y="3616325"/>
          <p14:tracePt t="156816" x="7270750" y="3643313"/>
          <p14:tracePt t="163273" x="7262813" y="3662363"/>
          <p14:tracePt t="163290" x="7226300" y="3679825"/>
          <p14:tracePt t="163291" x="7189788" y="3689350"/>
          <p14:tracePt t="163308" x="6951663" y="3779838"/>
          <p14:tracePt t="163327" x="6669088" y="3871913"/>
          <p14:tracePt t="163344" x="6375400" y="3927475"/>
          <p14:tracePt t="163361" x="6092825" y="3954463"/>
          <p14:tracePt t="163381" x="5810250" y="3990975"/>
          <p14:tracePt t="163399" x="5435600" y="4027488"/>
          <p14:tracePt t="163417" x="5160963" y="4073525"/>
          <p14:tracePt t="163435" x="4749800" y="4137025"/>
          <p14:tracePt t="163453" x="4467225" y="4183063"/>
          <p14:tracePt t="163470" x="4219575" y="4210050"/>
          <p14:tracePt t="163490" x="3946525" y="4256088"/>
          <p14:tracePt t="163509" x="3698875" y="4283075"/>
          <p14:tracePt t="163527" x="3333750" y="4356100"/>
          <p14:tracePt t="163546" x="3105150" y="4410075"/>
          <p14:tracePt t="163564" x="2759075" y="4475163"/>
          <p14:tracePt t="163581" x="2547938" y="4502150"/>
          <p14:tracePt t="163601" x="2374900" y="4529138"/>
          <p14:tracePt t="163619" x="2219325" y="4538663"/>
          <p14:tracePt t="163638" x="2063750" y="4538663"/>
          <p14:tracePt t="163675" x="1727200" y="4538663"/>
          <p14:tracePt t="163692" x="1654175" y="4538663"/>
          <p14:tracePt t="163710" x="1579563" y="4538663"/>
          <p14:tracePt t="163730" x="1516063" y="4538663"/>
          <p14:tracePt t="163748" x="1462088" y="4538663"/>
          <p14:tracePt t="163784" x="1416050" y="4538663"/>
          <p14:tracePt t="163874" x="1406525" y="4538663"/>
          <p14:tracePt t="163892" x="1397000" y="4538663"/>
          <p14:tracePt t="164171" x="1397000" y="4529138"/>
          <p14:tracePt t="164209" x="1416050" y="4519613"/>
          <p14:tracePt t="164244" x="1425575" y="4511675"/>
          <p14:tracePt t="164262" x="1433513" y="4502150"/>
          <p14:tracePt t="164283" x="1462088" y="4465638"/>
          <p14:tracePt t="164301" x="1470025" y="4446588"/>
          <p14:tracePt t="164320" x="1479550" y="4438650"/>
          <p14:tracePt t="164339" x="1489075" y="4429125"/>
          <p14:tracePt t="164394" x="1498600" y="4419600"/>
          <p14:tracePt t="164537" x="1506538" y="4410075"/>
          <p14:tracePt t="164556" x="1516063" y="4410075"/>
          <p14:tracePt t="164592" x="1525588" y="4419600"/>
          <p14:tracePt t="164648" x="1535113" y="4419600"/>
          <p14:tracePt t="164666" x="1552575" y="4419600"/>
          <p14:tracePt t="164685" x="1562100" y="4419600"/>
          <p14:tracePt t="164702" x="1571625" y="4419600"/>
          <p14:tracePt t="164756" x="1589088" y="4410075"/>
          <p14:tracePt t="164863" x="1589088" y="4402138"/>
          <p14:tracePt t="164901" x="1589088" y="4392613"/>
          <p14:tracePt t="164917" x="1579563" y="4392613"/>
          <p14:tracePt t="164936" x="1543050" y="4392613"/>
          <p14:tracePt t="164937" x="1516063" y="4392613"/>
          <p14:tracePt t="164956" x="1452563" y="4383088"/>
          <p14:tracePt t="164974" x="1360488" y="4383088"/>
          <p14:tracePt t="164993" x="1316038" y="4383088"/>
          <p14:tracePt t="165014" x="1287463" y="4383088"/>
          <p14:tracePt t="165031" x="1260475" y="4383088"/>
          <p14:tracePt t="165049" x="1233488" y="4392613"/>
          <p14:tracePt t="167553" x="1233488" y="4429125"/>
          <p14:tracePt t="167571" x="1243013" y="4446588"/>
          <p14:tracePt t="168160" x="1233488" y="4438650"/>
          <p14:tracePt t="168194" x="1223963" y="4429125"/>
          <p14:tracePt t="168212" x="1206500" y="4410075"/>
          <p14:tracePt t="168249" x="1196975" y="4402138"/>
          <p14:tracePt t="168283" x="1187450" y="4392613"/>
          <p14:tracePt t="168403" x="1177925" y="4383088"/>
          <p14:tracePt t="168494" x="1169988" y="4373563"/>
          <p14:tracePt t="168795" x="1169988" y="4383088"/>
          <p14:tracePt t="168813" x="1177925" y="4410075"/>
          <p14:tracePt t="168831" x="1196975" y="4419600"/>
          <p14:tracePt t="168849" x="1223963" y="4429125"/>
          <p14:tracePt t="168868" x="1250950" y="4429125"/>
          <p14:tracePt t="168902" x="1260475" y="4438650"/>
          <p14:tracePt t="168922" x="1287463" y="4446588"/>
          <p14:tracePt t="168941" x="1296988" y="4446588"/>
          <p14:tracePt t="168959" x="1323975" y="4446588"/>
          <p14:tracePt t="169028" x="1333500" y="4438650"/>
          <p14:tracePt t="169045" x="1360488" y="4429125"/>
          <p14:tracePt t="169063" x="1379538" y="4419600"/>
          <p14:tracePt t="169082" x="1397000" y="4392613"/>
          <p14:tracePt t="169101" x="1416050" y="4383088"/>
          <p14:tracePt t="169135" x="1452563" y="4356100"/>
          <p14:tracePt t="169153" x="1462088" y="4346575"/>
          <p14:tracePt t="169173" x="1470025" y="4337050"/>
          <p14:tracePt t="169191" x="1479550" y="4329113"/>
          <p14:tracePt t="169208" x="1498600" y="4300538"/>
          <p14:tracePt t="169243" x="1516063" y="4283075"/>
          <p14:tracePt t="169260" x="1516063" y="4264025"/>
          <p14:tracePt t="169279" x="1525588" y="4246563"/>
          <p14:tracePt t="169315" x="1525588" y="4237038"/>
          <p14:tracePt t="169333" x="1525588" y="4227513"/>
          <p14:tracePt t="169352" x="1535113" y="4219575"/>
          <p14:tracePt t="169370" x="1535113" y="4210050"/>
          <p14:tracePt t="169390" x="1535113" y="4183063"/>
          <p14:tracePt t="169408" x="1535113" y="4173538"/>
          <p14:tracePt t="169428" x="1535113" y="4164013"/>
          <p14:tracePt t="169466" x="1535113" y="4127500"/>
          <p14:tracePt t="169482" x="1535113" y="4110038"/>
          <p14:tracePt t="169500" x="1535113" y="4100513"/>
          <p14:tracePt t="169519" x="1535113" y="4073525"/>
          <p14:tracePt t="169554" x="1516063" y="4064000"/>
          <p14:tracePt t="169573" x="1506538" y="4054475"/>
          <p14:tracePt t="169590" x="1506538" y="4044950"/>
          <p14:tracePt t="169610" x="1489075" y="4017963"/>
          <p14:tracePt t="169631" x="1470025" y="4000500"/>
          <p14:tracePt t="169649" x="1452563" y="4000500"/>
          <p14:tracePt t="169669" x="1425575" y="4000500"/>
          <p14:tracePt t="169686" x="1406525" y="4000500"/>
          <p14:tracePt t="169707" x="1370013" y="4000500"/>
          <p14:tracePt t="169726" x="1360488" y="3990975"/>
          <p14:tracePt t="169745" x="1352550" y="3990975"/>
          <p14:tracePt t="169780" x="1343025" y="3990975"/>
          <p14:tracePt t="169798" x="1323975" y="3990975"/>
          <p14:tracePt t="169816" x="1296988" y="4000500"/>
          <p14:tracePt t="169834" x="1270000" y="4000500"/>
          <p14:tracePt t="169853" x="1233488" y="4027488"/>
          <p14:tracePt t="169870" x="1223963" y="4037013"/>
          <p14:tracePt t="169890" x="1214438" y="4044950"/>
          <p14:tracePt t="169909" x="1206500" y="4054475"/>
          <p14:tracePt t="169963" x="1187450" y="4073525"/>
          <p14:tracePt t="169998" x="1177925" y="4081463"/>
          <p14:tracePt t="170017" x="1150938" y="4100513"/>
          <p14:tracePt t="170052" x="1133475" y="4127500"/>
          <p14:tracePt t="170072" x="1123950" y="4137025"/>
          <p14:tracePt t="170090" x="1123950" y="4154488"/>
          <p14:tracePt t="170108" x="1123950" y="4173538"/>
          <p14:tracePt t="170144" x="1123950" y="4200525"/>
          <p14:tracePt t="170161" x="1123950" y="4210050"/>
          <p14:tracePt t="170179" x="1123950" y="4219575"/>
          <p14:tracePt t="170216" x="1123950" y="4227513"/>
          <p14:tracePt t="170252" x="1123950" y="4237038"/>
          <p14:tracePt t="170290" x="1133475" y="4246563"/>
          <p14:tracePt t="170325" x="1150938" y="4264025"/>
          <p14:tracePt t="170343" x="1160463" y="4264025"/>
          <p14:tracePt t="170361" x="1169988" y="4273550"/>
          <p14:tracePt t="170379" x="1187450" y="4283075"/>
          <p14:tracePt t="170432" x="1206500" y="4283075"/>
          <p14:tracePt t="170449" x="1214438" y="4292600"/>
          <p14:tracePt t="170468" x="1233488" y="4300538"/>
          <p14:tracePt t="170486" x="1243013" y="4300538"/>
          <p14:tracePt t="170505" x="1250950" y="4300538"/>
          <p14:tracePt t="170523" x="1260475" y="4300538"/>
          <p14:tracePt t="170542" x="1270000" y="4300538"/>
          <p14:tracePt t="170561" x="1279525" y="4300538"/>
          <p14:tracePt t="170580" x="1306513" y="4300538"/>
          <p14:tracePt t="170599" x="1323975" y="4300538"/>
          <p14:tracePt t="170619" x="1360488" y="4300538"/>
          <p14:tracePt t="170637" x="1379538" y="4300538"/>
          <p14:tracePt t="170656" x="1389063" y="4300538"/>
          <p14:tracePt t="170675" x="1397000" y="4300538"/>
          <p14:tracePt t="170694" x="1406525" y="4300538"/>
          <p14:tracePt t="170731" x="1433513" y="4283075"/>
          <p14:tracePt t="170748" x="1452563" y="4273550"/>
          <p14:tracePt t="170768" x="1470025" y="4264025"/>
          <p14:tracePt t="170807" x="1470025" y="4256088"/>
          <p14:tracePt t="170825" x="1489075" y="4237038"/>
          <p14:tracePt t="170844" x="1498600" y="4237038"/>
          <p14:tracePt t="170861" x="1498600" y="4227513"/>
          <p14:tracePt t="170881" x="1506538" y="4200525"/>
          <p14:tracePt t="170899" x="1506538" y="4191000"/>
          <p14:tracePt t="170917" x="1506538" y="4183063"/>
          <p14:tracePt t="170935" x="1516063" y="4164013"/>
          <p14:tracePt t="170953" x="1516063" y="4154488"/>
          <p14:tracePt t="170979" x="1516063" y="4137025"/>
          <p14:tracePt t="171012" x="1516063" y="4127500"/>
          <p14:tracePt t="171030" x="1516063" y="4117975"/>
          <p14:tracePt t="171082" x="1516063" y="4100513"/>
          <p14:tracePt t="171099" x="1516063" y="4090988"/>
          <p14:tracePt t="171119" x="1516063" y="4081463"/>
          <p14:tracePt t="171137" x="1516063" y="4073525"/>
          <p14:tracePt t="171158" x="1516063" y="4064000"/>
          <p14:tracePt t="171193" x="1516063" y="4027488"/>
          <p14:tracePt t="171212" x="1516063" y="4008438"/>
          <p14:tracePt t="171230" x="1506538" y="4000500"/>
          <p14:tracePt t="171247" x="1506538" y="3990975"/>
          <p14:tracePt t="171266" x="1498600" y="3981450"/>
          <p14:tracePt t="171303" x="1489075" y="3963988"/>
          <p14:tracePt t="171321" x="1470025" y="3954463"/>
          <p14:tracePt t="171340" x="1452563" y="3927475"/>
          <p14:tracePt t="171358" x="1416050" y="3908425"/>
          <p14:tracePt t="171377" x="1397000" y="3881438"/>
          <p14:tracePt t="171413" x="1370013" y="3881438"/>
          <p14:tracePt t="171448" x="1352550" y="3881438"/>
          <p14:tracePt t="171466" x="1333500" y="3881438"/>
          <p14:tracePt t="171485" x="1306513" y="3881438"/>
          <p14:tracePt t="171503" x="1287463" y="3881438"/>
          <p14:tracePt t="171523" x="1250950" y="3881438"/>
          <p14:tracePt t="171541" x="1233488" y="3889375"/>
          <p14:tracePt t="171558" x="1223963" y="3889375"/>
          <p14:tracePt t="171576" x="1206500" y="3889375"/>
          <p14:tracePt t="171595" x="1196975" y="3889375"/>
          <p14:tracePt t="171613" x="1177925" y="3898900"/>
          <p14:tracePt t="171631" x="1169988" y="3908425"/>
          <p14:tracePt t="171648" x="1123950" y="3935413"/>
          <p14:tracePt t="171668" x="1096963" y="3954463"/>
          <p14:tracePt t="171684" x="1087438" y="3963988"/>
          <p14:tracePt t="171703" x="1068388" y="3971925"/>
          <p14:tracePt t="171722" x="1058863" y="3990975"/>
          <p14:tracePt t="171742" x="1041400" y="4008438"/>
          <p14:tracePt t="171760" x="1041400" y="4017963"/>
          <p14:tracePt t="171779" x="1031875" y="4044950"/>
          <p14:tracePt t="171798" x="1022350" y="4073525"/>
          <p14:tracePt t="171818" x="1022350" y="4081463"/>
          <p14:tracePt t="171835" x="1014413" y="4100513"/>
          <p14:tracePt t="171853" x="1014413" y="4137025"/>
          <p14:tracePt t="171871" x="1004888" y="4173538"/>
          <p14:tracePt t="171889" x="1004888" y="4200525"/>
          <p14:tracePt t="171908" x="1004888" y="4219575"/>
          <p14:tracePt t="171944" x="1014413" y="4273550"/>
          <p14:tracePt t="171964" x="1022350" y="4283075"/>
          <p14:tracePt t="171982" x="1041400" y="4329113"/>
          <p14:tracePt t="172000" x="1050925" y="4356100"/>
          <p14:tracePt t="172000" x="1058863" y="4373563"/>
          <p14:tracePt t="172018" x="1068388" y="4383088"/>
          <p14:tracePt t="172054" x="1096963" y="4429125"/>
          <p14:tracePt t="172072" x="1123950" y="4438650"/>
          <p14:tracePt t="172089" x="1141413" y="4438650"/>
          <p14:tracePt t="172107" x="1177925" y="4446588"/>
          <p14:tracePt t="172144" x="1287463" y="4475163"/>
          <p14:tracePt t="172161" x="1352550" y="4483100"/>
          <p14:tracePt t="172179" x="1370013" y="4483100"/>
          <p14:tracePt t="172197" x="1397000" y="4483100"/>
          <p14:tracePt t="172214" x="1416050" y="4483100"/>
          <p14:tracePt t="172232" x="1433513" y="4483100"/>
          <p14:tracePt t="172250" x="1452563" y="4483100"/>
          <p14:tracePt t="172268" x="1462088" y="4483100"/>
          <p14:tracePt t="172269" x="1470025" y="4475163"/>
          <p14:tracePt t="172305" x="1498600" y="4465638"/>
          <p14:tracePt t="172322" x="1516063" y="4456113"/>
          <p14:tracePt t="172342" x="1543050" y="4446588"/>
          <p14:tracePt t="172360" x="1562100" y="4438650"/>
          <p14:tracePt t="172379" x="1579563" y="4429125"/>
          <p14:tracePt t="172398" x="1598613" y="4419600"/>
          <p14:tracePt t="172417" x="1617663" y="4402138"/>
          <p14:tracePt t="172436" x="1625600" y="4392613"/>
          <p14:tracePt t="172454" x="1625600" y="4383088"/>
          <p14:tracePt t="172473" x="1635125" y="4373563"/>
          <p14:tracePt t="172491" x="1644650" y="4346575"/>
          <p14:tracePt t="172511" x="1654175" y="4329113"/>
          <p14:tracePt t="172530" x="1654175" y="4300538"/>
          <p14:tracePt t="172547" x="1654175" y="4264025"/>
          <p14:tracePt t="172565" x="1654175" y="4237038"/>
          <p14:tracePt t="172583" x="1654175" y="4210050"/>
          <p14:tracePt t="172600" x="1654175" y="4191000"/>
          <p14:tracePt t="172618" x="1654175" y="4173538"/>
          <p14:tracePt t="172636" x="1654175" y="4164013"/>
          <p14:tracePt t="172653" x="1654175" y="4127500"/>
          <p14:tracePt t="172672" x="1644650" y="4110038"/>
          <p14:tracePt t="172691" x="1644650" y="4081463"/>
          <p14:tracePt t="172709" x="1635125" y="4064000"/>
          <p14:tracePt t="172728" x="1635125" y="4054475"/>
          <p14:tracePt t="172745" x="1625600" y="4027488"/>
          <p14:tracePt t="172781" x="1617663" y="4000500"/>
          <p14:tracePt t="172799" x="1608138" y="3971925"/>
          <p14:tracePt t="172834" x="1589088" y="3944938"/>
          <p14:tracePt t="172852" x="1579563" y="3935413"/>
          <p14:tracePt t="172871" x="1552575" y="3927475"/>
          <p14:tracePt t="172888" x="1543050" y="3917950"/>
          <p14:tracePt t="172908" x="1535113" y="3917950"/>
          <p14:tracePt t="172944" x="1489075" y="3917950"/>
          <p14:tracePt t="172962" x="1470025" y="3917950"/>
          <p14:tracePt t="173173" x="1479550" y="3917950"/>
          <p14:tracePt t="173191" x="1506538" y="3908425"/>
          <p14:tracePt t="173213" x="1535113" y="3908425"/>
          <p14:tracePt t="173229" x="1543050" y="3908425"/>
          <p14:tracePt t="173247" x="1579563" y="3898900"/>
          <p14:tracePt t="173283" x="1635125" y="3898900"/>
          <p14:tracePt t="173301" x="1654175" y="3898900"/>
          <p14:tracePt t="173319" x="1671638" y="3908425"/>
          <p14:tracePt t="173337" x="1690688" y="3908425"/>
          <p14:tracePt t="173356" x="1708150" y="3908425"/>
          <p14:tracePt t="173374" x="1744663" y="3917950"/>
          <p14:tracePt t="173393" x="1754188" y="3917950"/>
          <p14:tracePt t="173411" x="1763713" y="3927475"/>
          <p14:tracePt t="173429" x="1771650" y="3927475"/>
          <p14:tracePt t="173464" x="1781175" y="3935413"/>
          <p14:tracePt t="173482" x="1790700" y="3944938"/>
          <p14:tracePt t="173500" x="1800225" y="3954463"/>
          <p14:tracePt t="173518" x="1808163" y="3963988"/>
          <p14:tracePt t="173535" x="1817688" y="3971925"/>
          <p14:tracePt t="173553" x="1817688" y="3990975"/>
          <p14:tracePt t="173572" x="1836738" y="4017963"/>
          <p14:tracePt t="173591" x="1844675" y="4037013"/>
          <p14:tracePt t="173610" x="1844675" y="4044950"/>
          <p14:tracePt t="173628" x="1844675" y="4054475"/>
          <p14:tracePt t="173647" x="1844675" y="4064000"/>
          <p14:tracePt t="173667" x="1844675" y="4073525"/>
          <p14:tracePt t="173683" x="1854200" y="4090988"/>
          <p14:tracePt t="173703" x="1854200" y="4100513"/>
          <p14:tracePt t="173722" x="1854200" y="4117975"/>
          <p14:tracePt t="173758" x="1854200" y="4127500"/>
          <p14:tracePt t="173758" x="1854200" y="4137025"/>
          <p14:tracePt t="173898" x="1854200" y="4146550"/>
          <p14:tracePt t="173935" x="1844675" y="4146550"/>
          <p14:tracePt t="173952" x="1836738" y="4146550"/>
          <p14:tracePt t="173972" x="1827213" y="4154488"/>
          <p14:tracePt t="173990" x="1817688" y="4154488"/>
          <p14:tracePt t="174009" x="1808163" y="4154488"/>
          <p14:tracePt t="174027" x="1800225" y="4154488"/>
          <p14:tracePt t="174045" x="1790700" y="4164013"/>
          <p14:tracePt t="174063" x="1771650" y="4164013"/>
          <p14:tracePt t="174082" x="1763713" y="4164013"/>
          <p14:tracePt t="174099" x="1754188" y="4164013"/>
          <p14:tracePt t="174118" x="1727200" y="4173538"/>
          <p14:tracePt t="174136" x="1717675" y="4173538"/>
          <p14:tracePt t="174155" x="1708150" y="4173538"/>
          <p14:tracePt t="174174" x="1698625" y="4173538"/>
          <p14:tracePt t="174193" x="1690688" y="4173538"/>
          <p14:tracePt t="174564" x="1698625" y="4173538"/>
          <p14:tracePt t="174583" x="1708150" y="4173538"/>
          <p14:tracePt t="174618" x="1717675" y="4173538"/>
          <p14:tracePt t="174670" x="1727200" y="4173538"/>
          <p14:tracePt t="174688" x="1735138" y="4183063"/>
          <p14:tracePt t="175219" x="1744663" y="4183063"/>
          <p14:tracePt t="175237" x="1771650" y="4210050"/>
          <p14:tracePt t="175256" x="1790700" y="4246563"/>
          <p14:tracePt t="175256" x="1800225" y="4256088"/>
          <p14:tracePt t="175275" x="1808163" y="4283075"/>
          <p14:tracePt t="175293" x="1836738" y="4319588"/>
          <p14:tracePt t="175309" x="1844675" y="4319588"/>
          <p14:tracePt t="175345" x="1863725" y="4356100"/>
          <p14:tracePt t="175380" x="1873250" y="4373563"/>
          <p14:tracePt t="175415" x="1881188" y="4383088"/>
          <p14:tracePt t="175433" x="1881188" y="4402138"/>
          <p14:tracePt t="175468" x="1890713" y="4410075"/>
          <p14:tracePt t="175485" x="1900238" y="4438650"/>
          <p14:tracePt t="175504" x="1909763" y="4446588"/>
          <p14:tracePt t="175523" x="1917700" y="4456113"/>
          <p14:tracePt t="175541" x="1927225" y="4475163"/>
          <p14:tracePt t="175596" x="1936750" y="4483100"/>
          <p14:tracePt t="175876" x="1946275" y="4483100"/>
          <p14:tracePt t="175892" x="1954213" y="4465638"/>
          <p14:tracePt t="175912" x="1963738" y="4456113"/>
          <p14:tracePt t="175929" x="1973263" y="4429125"/>
          <p14:tracePt t="175949" x="2000250" y="4410075"/>
          <p14:tracePt t="175968" x="2019300" y="4392613"/>
          <p14:tracePt t="176885" x="2027238" y="4383088"/>
          <p14:tracePt t="176923" x="2036763" y="4373563"/>
          <p14:tracePt t="176959" x="2046288" y="4365625"/>
          <p14:tracePt t="177155" x="2055813" y="4356100"/>
          <p14:tracePt t="178715" x="2055813" y="4365625"/>
          <p14:tracePt t="178751" x="2055813" y="4383088"/>
          <p14:tracePt t="178770" x="2063750" y="4392613"/>
          <p14:tracePt t="178808" x="2073275" y="4402138"/>
          <p14:tracePt t="178949" x="2082800" y="4402138"/>
          <p14:tracePt t="178967" x="2092325" y="4419600"/>
          <p14:tracePt t="178985" x="2100263" y="4419600"/>
          <p14:tracePt t="179003" x="2119313" y="4438650"/>
          <p14:tracePt t="179028" x="2136775" y="4438650"/>
          <p14:tracePt t="179045" x="2146300" y="4456113"/>
          <p14:tracePt t="179064" x="2174875" y="4465638"/>
          <p14:tracePt t="179081" x="2201863" y="4475163"/>
          <p14:tracePt t="179100" x="2228850" y="4483100"/>
          <p14:tracePt t="179134" x="2255838" y="4483100"/>
          <p14:tracePt t="179151" x="2265363" y="4483100"/>
          <p14:tracePt t="179186" x="2284413" y="4483100"/>
          <p14:tracePt t="179205" x="2292350" y="4483100"/>
          <p14:tracePt t="179223" x="2311400" y="4483100"/>
          <p14:tracePt t="179240" x="2338388" y="4483100"/>
          <p14:tracePt t="179261" x="2357438" y="4483100"/>
          <p14:tracePt t="179278" x="2384425" y="4483100"/>
          <p14:tracePt t="179297" x="2393950" y="4483100"/>
          <p14:tracePt t="179316" x="2420938" y="4475163"/>
          <p14:tracePt t="179334" x="2447925" y="4465638"/>
          <p14:tracePt t="179351" x="2457450" y="4465638"/>
          <p14:tracePt t="179371" x="2457450" y="4456113"/>
          <p14:tracePt t="179407" x="2466975" y="4456113"/>
          <p14:tracePt t="179426" x="2474913" y="4446588"/>
          <p14:tracePt t="179464" x="2493963" y="4429125"/>
          <p14:tracePt t="179482" x="2503488" y="4419600"/>
          <p14:tracePt t="179555" x="2511425" y="4392613"/>
          <p14:tracePt t="179626" x="2520950" y="4373563"/>
          <p14:tracePt t="179679" x="2520950" y="4365625"/>
          <p14:tracePt t="179715" x="2520950" y="4356100"/>
          <p14:tracePt t="179734" x="2520950" y="4346575"/>
          <p14:tracePt t="179753" x="2520950" y="4337050"/>
          <p14:tracePt t="179772" x="2520950" y="4329113"/>
          <p14:tracePt t="180024" x="2520950" y="4319588"/>
          <p14:tracePt t="180062" x="2520950" y="4310063"/>
          <p14:tracePt t="180080" x="2520950" y="4300538"/>
          <p14:tracePt t="180098" x="2520950" y="4292600"/>
          <p14:tracePt t="180134" x="2520950" y="4264025"/>
          <p14:tracePt t="180204" x="2520950" y="4256088"/>
          <p14:tracePt t="180221" x="2511425" y="4246563"/>
          <p14:tracePt t="180664" x="2511425" y="4237038"/>
          <p14:tracePt t="180664" x="2511425" y="4227513"/>
          <p14:tracePt t="182221" x="2530475" y="4219575"/>
          <p14:tracePt t="182239" x="2584450" y="4219575"/>
          <p14:tracePt t="182257" x="2667000" y="4237038"/>
          <p14:tracePt t="182274" x="2713038" y="4237038"/>
          <p14:tracePt t="182291" x="2776538" y="4237038"/>
          <p14:tracePt t="182309" x="2822575" y="4237038"/>
          <p14:tracePt t="182326" x="2859088" y="4237038"/>
          <p14:tracePt t="182344" x="2868613" y="4237038"/>
          <p14:tracePt t="182379" x="2878138" y="4237038"/>
          <p14:tracePt t="182539" x="2878138" y="4200525"/>
          <p14:tracePt t="182558" x="2886075" y="4154488"/>
          <p14:tracePt t="182577" x="2886075" y="4117975"/>
          <p14:tracePt t="189387" x="2886075" y="4110038"/>
          <p14:tracePt t="189404" x="2859088" y="4081463"/>
          <p14:tracePt t="189426" x="2849563" y="4073525"/>
          <p14:tracePt t="189445" x="2841625" y="4064000"/>
          <p14:tracePt t="189463" x="2822575" y="4064000"/>
          <p14:tracePt t="189482" x="2805113" y="4064000"/>
          <p14:tracePt t="189501" x="2795588" y="4064000"/>
          <p14:tracePt t="189518" x="2786063" y="4064000"/>
          <p14:tracePt t="189555" x="2768600" y="4064000"/>
          <p14:tracePt t="189572" x="2732088" y="4064000"/>
          <p14:tracePt t="189591" x="2703513" y="4073525"/>
          <p14:tracePt t="189609" x="2686050" y="4081463"/>
          <p14:tracePt t="189628" x="2630488" y="4090988"/>
          <p14:tracePt t="189666" x="2520950" y="4164013"/>
          <p14:tracePt t="189683" x="2466975" y="4219575"/>
          <p14:tracePt t="189700" x="2374900" y="4292600"/>
          <p14:tracePt t="189717" x="2292350" y="4356100"/>
          <p14:tracePt t="189737" x="2219325" y="4419600"/>
          <p14:tracePt t="189755" x="2192338" y="4446588"/>
          <p14:tracePt t="189774" x="2165350" y="4475163"/>
          <p14:tracePt t="189791" x="2136775" y="4502150"/>
          <p14:tracePt t="189810" x="2109788" y="4538663"/>
          <p14:tracePt t="189828" x="2100263" y="4565650"/>
          <p14:tracePt t="189848" x="2082800" y="4611688"/>
          <p14:tracePt t="189885" x="2055813" y="4665663"/>
          <p14:tracePt t="189904" x="2055813" y="4694238"/>
          <p14:tracePt t="189924" x="2055813" y="4711700"/>
          <p14:tracePt t="189943" x="2055813" y="4721225"/>
          <p14:tracePt t="189961" x="2055813" y="4730750"/>
          <p14:tracePt t="189998" x="2055813" y="4748213"/>
          <p14:tracePt t="190053" x="2128838" y="4757738"/>
          <p14:tracePt t="190072" x="2247900" y="4757738"/>
          <p14:tracePt t="190091" x="2365375" y="4730750"/>
          <p14:tracePt t="190108" x="2401888" y="4721225"/>
          <p14:tracePt t="190129" x="2430463" y="4711700"/>
          <p14:tracePt t="191641" x="2438400" y="4711700"/>
          <p14:tracePt t="191659" x="2466975" y="4702175"/>
          <p14:tracePt t="191694" x="2511425" y="4684713"/>
          <p14:tracePt t="191712" x="2520950" y="4675188"/>
          <p14:tracePt t="191731" x="2540000" y="4665663"/>
          <p14:tracePt t="191766" x="2557463" y="4648200"/>
          <p14:tracePt t="191782" x="2566988" y="4638675"/>
          <p14:tracePt t="191800" x="2584450" y="4629150"/>
          <p14:tracePt t="191819" x="2593975" y="4621213"/>
          <p14:tracePt t="191837" x="2613025" y="4611688"/>
          <p14:tracePt t="191856" x="2620963" y="4602163"/>
          <p14:tracePt t="191876" x="2630488" y="4592638"/>
          <p14:tracePt t="191912" x="2640013" y="4584700"/>
          <p14:tracePt t="192004" x="2640013" y="4575175"/>
          <p14:tracePt t="192122" x="2649538" y="4575175"/>
          <p14:tracePt t="192140" x="2657475" y="4592638"/>
          <p14:tracePt t="192160" x="2667000" y="4602163"/>
          <p14:tracePt t="192194" x="2667000" y="4611688"/>
          <p14:tracePt t="192212" x="2676525" y="4621213"/>
          <p14:tracePt t="194504" x="2676525" y="4629150"/>
          <p14:tracePt t="194522" x="2667000" y="4657725"/>
          <p14:tracePt t="194541" x="2657475" y="4684713"/>
          <p14:tracePt t="194559" x="2649538" y="4694238"/>
          <p14:tracePt t="194578" x="2649538" y="4702175"/>
          <p14:tracePt t="194596" x="2640013" y="4721225"/>
          <p14:tracePt t="194614" x="2640013" y="4730750"/>
          <p14:tracePt t="194632" x="2630488" y="4738688"/>
          <p14:tracePt t="194668" x="2630488" y="4748213"/>
          <p14:tracePt t="194845" x="2630488" y="4757738"/>
          <p14:tracePt t="194899" x="2657475" y="4767263"/>
          <p14:tracePt t="194918" x="2732088" y="4767263"/>
          <p14:tracePt t="194918" x="2768600" y="4767263"/>
          <p14:tracePt t="194956" x="2959100" y="4767263"/>
          <p14:tracePt t="194973" x="2987675" y="4767263"/>
          <p14:tracePt t="194992" x="3005138" y="4767263"/>
          <p14:tracePt t="195011" x="3014663" y="4767263"/>
          <p14:tracePt t="195048" x="3032125" y="4767263"/>
          <p14:tracePt t="195066" x="3051175" y="4757738"/>
          <p14:tracePt t="195084" x="3068638" y="4748213"/>
          <p14:tracePt t="195103" x="3097213" y="4738688"/>
          <p14:tracePt t="195121" x="3105150" y="4738688"/>
          <p14:tracePt t="195138" x="3133725" y="4721225"/>
          <p14:tracePt t="195750" x="3141663" y="4711700"/>
          <p14:tracePt t="195768" x="3160713" y="4694238"/>
          <p14:tracePt t="195788" x="3170238" y="4684713"/>
          <p14:tracePt t="195808" x="3178175" y="4675188"/>
          <p14:tracePt t="195844" x="3187700" y="4665663"/>
          <p14:tracePt t="195862" x="3187700" y="4657725"/>
          <p14:tracePt t="195881" x="3197225" y="4648200"/>
          <p14:tracePt t="195899" x="3197225" y="4638675"/>
          <p14:tracePt t="195918" x="3206750" y="4638675"/>
          <p14:tracePt t="195953" x="3206750" y="4629150"/>
          <p14:tracePt t="195972" x="3214688" y="4602163"/>
          <p14:tracePt t="196168" x="3233738" y="4592638"/>
          <p14:tracePt t="196204" x="3297238" y="4592638"/>
          <p14:tracePt t="196204" x="3316288" y="4592638"/>
          <p14:tracePt t="196222" x="3362325" y="4592638"/>
          <p14:tracePt t="196241" x="3379788" y="4592638"/>
          <p14:tracePt t="196258" x="3389313" y="4592638"/>
          <p14:tracePt t="196364" x="3398838" y="4592638"/>
          <p14:tracePt t="196623" x="3425825" y="4621213"/>
          <p14:tracePt t="196641" x="3435350" y="4629150"/>
          <p14:tracePt t="196660" x="3443288" y="4657725"/>
          <p14:tracePt t="196678" x="3443288" y="4665663"/>
          <p14:tracePt t="196715" x="3452813" y="4694238"/>
          <p14:tracePt t="196732" x="3452813" y="4702175"/>
          <p14:tracePt t="197862" x="3452813" y="4721225"/>
          <p14:tracePt t="197880" x="3462338" y="4738688"/>
          <p14:tracePt t="197899" x="3479800" y="4757738"/>
          <p14:tracePt t="197918" x="3489325" y="4775200"/>
          <p14:tracePt t="197953" x="3498850" y="4784725"/>
          <p14:tracePt t="198043" x="3525838" y="4784725"/>
          <p14:tracePt t="198061" x="3552825" y="4784725"/>
          <p14:tracePt t="198079" x="3581400" y="4784725"/>
          <p14:tracePt t="198096" x="3617913" y="4784725"/>
          <p14:tracePt t="198132" x="3773488" y="4775200"/>
          <p14:tracePt t="198150" x="3836988" y="4767263"/>
          <p14:tracePt t="198185" x="3919538" y="4767263"/>
          <p14:tracePt t="198203" x="3927475" y="4757738"/>
          <p14:tracePt t="198481" x="3937000" y="4757738"/>
          <p14:tracePt t="198499" x="3946525" y="4757738"/>
          <p14:tracePt t="198518" x="3973513" y="4748213"/>
          <p14:tracePt t="198535" x="3983038" y="4730750"/>
          <p14:tracePt t="198554" x="4010025" y="4721225"/>
          <p14:tracePt t="198592" x="4019550" y="4711700"/>
          <p14:tracePt t="200126" x="4029075" y="4711700"/>
          <p14:tracePt t="200145" x="4065588" y="4721225"/>
          <p14:tracePt t="200164" x="4129088" y="4738688"/>
          <p14:tracePt t="200181" x="4165600" y="4757738"/>
          <p14:tracePt t="200199" x="4202113" y="4775200"/>
          <p14:tracePt t="200220" x="4219575" y="4775200"/>
          <p14:tracePt t="200993" x="4284663" y="4775200"/>
          <p14:tracePt t="201011" x="4357688" y="4775200"/>
          <p14:tracePt t="201029" x="4403725" y="4784725"/>
          <p14:tracePt t="201046" x="4448175" y="4794250"/>
          <p14:tracePt t="201082" x="4457700" y="4794250"/>
          <p14:tracePt t="201173" x="4476750" y="4794250"/>
          <p14:tracePt t="201190" x="4513263" y="4794250"/>
          <p14:tracePt t="201211" x="4567238" y="4794250"/>
          <p14:tracePt t="201228" x="4603750" y="4794250"/>
          <p14:tracePt t="201246" x="4613275" y="4794250"/>
          <p14:tracePt t="201537" x="4622800" y="4794250"/>
          <p14:tracePt t="201555" x="4630738" y="4794250"/>
          <p14:tracePt t="201573" x="4640263" y="4794250"/>
          <p14:tracePt t="201590" x="4649788" y="4794250"/>
          <p14:tracePt t="201608" x="4703763" y="4738688"/>
          <p14:tracePt t="201644" x="4713288" y="4730750"/>
          <p14:tracePt t="201858" x="4749800" y="4711700"/>
          <p14:tracePt t="201877" x="4841875" y="4665663"/>
          <p14:tracePt t="201914" x="5041900" y="4538663"/>
          <p14:tracePt t="201932" x="5060950" y="4529138"/>
          <p14:tracePt t="201950" x="5060950" y="4519613"/>
          <p14:tracePt t="209389" x="5087938" y="4519613"/>
          <p14:tracePt t="209407" x="5143500" y="4519613"/>
          <p14:tracePt t="209443" x="5216525" y="4529138"/>
          <p14:tracePt t="209460" x="5243513" y="4556125"/>
          <p14:tracePt t="209480" x="5280025" y="4592638"/>
          <p14:tracePt t="209497" x="5334000" y="4611688"/>
          <p14:tracePt t="209515" x="5380038" y="4611688"/>
          <p14:tracePt t="209532" x="5453063" y="4621213"/>
          <p14:tracePt t="209549" x="5508625" y="4621213"/>
          <p14:tracePt t="209567" x="5562600" y="4621213"/>
          <p14:tracePt t="209603" x="5591175" y="4621213"/>
          <p14:tracePt t="209620" x="5599113" y="4621213"/>
          <p14:tracePt t="209641" x="5618163" y="4638675"/>
          <p14:tracePt t="209659" x="5618163" y="4648200"/>
          <p14:tracePt t="209695" x="5691188" y="4648200"/>
          <p14:tracePt t="209713" x="5754688" y="4638675"/>
          <p14:tracePt t="209731" x="5818188" y="4602163"/>
          <p14:tracePt t="209749" x="5873750" y="4575175"/>
          <p14:tracePt t="209769" x="5910263" y="4565650"/>
          <p14:tracePt t="209806" x="5929313" y="4565650"/>
          <p14:tracePt t="209861" x="5965825" y="4584700"/>
          <p14:tracePt t="209880" x="5973763" y="4592638"/>
          <p14:tracePt t="209899" x="5983288" y="4602163"/>
          <p14:tracePt t="209918" x="5992813" y="4611688"/>
          <p14:tracePt t="209935" x="6002338" y="4611688"/>
          <p14:tracePt t="209953" x="6019800" y="4621213"/>
          <p14:tracePt t="209972" x="6029325" y="4629150"/>
          <p14:tracePt t="210080" x="6038850" y="4638675"/>
          <p14:tracePt t="210152" x="6046788" y="4638675"/>
          <p14:tracePt t="210259" x="6065838" y="4657725"/>
          <p14:tracePt t="210260" x="6075363" y="4684713"/>
          <p14:tracePt t="210278" x="6102350" y="4730750"/>
          <p14:tracePt t="210297" x="6129338" y="4784725"/>
          <p14:tracePt t="210332" x="6156325" y="4803775"/>
          <p14:tracePt t="210350" x="6156325" y="4811713"/>
          <p14:tracePt t="210369" x="6165850" y="4811713"/>
          <p14:tracePt t="210386" x="6175375" y="4811713"/>
          <p14:tracePt t="210405" x="6221413" y="4811713"/>
          <p14:tracePt t="210424" x="6265863" y="4811713"/>
          <p14:tracePt t="210442" x="6294438" y="4794250"/>
          <p14:tracePt t="210459" x="6311900" y="4775200"/>
          <p14:tracePt t="210478" x="6330950" y="4767263"/>
          <p14:tracePt t="210496" x="6348413" y="4748213"/>
          <p14:tracePt t="210515" x="6357938" y="4721225"/>
          <p14:tracePt t="210533" x="6375400" y="4694238"/>
          <p14:tracePt t="210550" x="6375400" y="4657725"/>
          <p14:tracePt t="210568" x="6375400" y="4621213"/>
          <p14:tracePt t="210586" x="6375400" y="4584700"/>
          <p14:tracePt t="210604" x="6384925" y="4556125"/>
          <p14:tracePt t="210623" x="6384925" y="4548188"/>
          <p14:tracePt t="211730" x="6394450" y="4548188"/>
          <p14:tracePt t="211748" x="6403975" y="4548188"/>
          <p14:tracePt t="211785" x="6411913" y="4556125"/>
          <p14:tracePt t="211912" x="6430963" y="4575175"/>
          <p14:tracePt t="212050" x="6440488" y="4584700"/>
          <p14:tracePt t="212192" x="6448425" y="4584700"/>
          <p14:tracePt t="212229" x="6448425" y="4575175"/>
          <p14:tracePt t="212454" x="6448425" y="4584700"/>
          <p14:tracePt t="212473" x="6430963" y="4602163"/>
          <p14:tracePt t="212491" x="6421438" y="4621213"/>
          <p14:tracePt t="212509" x="6403975" y="4638675"/>
          <p14:tracePt t="212528" x="6384925" y="4657725"/>
          <p14:tracePt t="212547" x="6384925" y="4665663"/>
          <p14:tracePt t="212584" x="6348413" y="4694238"/>
          <p14:tracePt t="212602" x="6338888" y="4694238"/>
          <p14:tracePt t="212622" x="6284913" y="4711700"/>
          <p14:tracePt t="212640" x="6248400" y="4721225"/>
          <p14:tracePt t="212659" x="6221413" y="4721225"/>
          <p14:tracePt t="212694" x="6175375" y="4721225"/>
          <p14:tracePt t="212712" x="6148388" y="4721225"/>
          <p14:tracePt t="212729" x="6138863" y="4721225"/>
          <p14:tracePt t="212747" x="6119813" y="4702175"/>
          <p14:tracePt t="212783" x="6038850" y="4611688"/>
          <p14:tracePt t="212800" x="6029325" y="4584700"/>
          <p14:tracePt t="212820" x="6019800" y="4548188"/>
          <p14:tracePt t="212838" x="6019800" y="4529138"/>
          <p14:tracePt t="212857" x="6019800" y="4502150"/>
          <p14:tracePt t="212893" x="6029325" y="4456113"/>
          <p14:tracePt t="212910" x="6046788" y="4429125"/>
          <p14:tracePt t="212930" x="6056313" y="4410075"/>
          <p14:tracePt t="212948" x="6075363" y="4392613"/>
          <p14:tracePt t="212967" x="6092825" y="4383088"/>
          <p14:tracePt t="213002" x="6148388" y="4356100"/>
          <p14:tracePt t="213021" x="6175375" y="4346575"/>
          <p14:tracePt t="213108" x="6184900" y="4346575"/>
          <p14:tracePt t="213127" x="6202363" y="4356100"/>
          <p14:tracePt t="213127" x="6211888" y="4365625"/>
          <p14:tracePt t="213146" x="6238875" y="4392613"/>
          <p14:tracePt t="213165" x="6248400" y="4410075"/>
          <p14:tracePt t="213166" x="6257925" y="4419600"/>
          <p14:tracePt t="213184" x="6265863" y="4446588"/>
          <p14:tracePt t="213204" x="6265863" y="4456113"/>
          <p14:tracePt t="213223" x="6265863" y="4483100"/>
          <p14:tracePt t="213242" x="6265863" y="4519613"/>
          <p14:tracePt t="213259" x="6275388" y="4538663"/>
          <p14:tracePt t="213279" x="6275388" y="4565650"/>
          <p14:tracePt t="213298" x="6275388" y="4592638"/>
          <p14:tracePt t="213315" x="6275388" y="4611688"/>
          <p14:tracePt t="213333" x="6275388" y="4621213"/>
          <p14:tracePt t="213351" x="6275388" y="4629150"/>
          <p14:tracePt t="213387" x="6265863" y="4657725"/>
          <p14:tracePt t="213406" x="6248400" y="4675188"/>
          <p14:tracePt t="213425" x="6238875" y="4675188"/>
          <p14:tracePt t="213444" x="6211888" y="4684713"/>
          <p14:tracePt t="213462" x="6175375" y="4694238"/>
          <p14:tracePt t="213480" x="6156325" y="4694238"/>
          <p14:tracePt t="213499" x="6119813" y="4694238"/>
          <p14:tracePt t="213517" x="6102350" y="4694238"/>
          <p14:tracePt t="213535" x="6056313" y="4684713"/>
          <p14:tracePt t="213553" x="6046788" y="4665663"/>
          <p14:tracePt t="213572" x="6029325" y="4638675"/>
          <p14:tracePt t="213590" x="6019800" y="4621213"/>
          <p14:tracePt t="213610" x="6002338" y="4592638"/>
          <p14:tracePt t="213628" x="6002338" y="4575175"/>
          <p14:tracePt t="213647" x="5992813" y="4548188"/>
          <p14:tracePt t="213666" x="5992813" y="4529138"/>
          <p14:tracePt t="213684" x="5992813" y="4511675"/>
          <p14:tracePt t="213701" x="5992813" y="4475163"/>
          <p14:tracePt t="213719" x="5992813" y="4456113"/>
          <p14:tracePt t="213738" x="5992813" y="4429125"/>
          <p14:tracePt t="213756" x="6002338" y="4383088"/>
          <p14:tracePt t="213775" x="6029325" y="4346575"/>
          <p14:tracePt t="213795" x="6038850" y="4319588"/>
          <p14:tracePt t="213812" x="6056313" y="4300538"/>
          <p14:tracePt t="213831" x="6065838" y="4292600"/>
          <p14:tracePt t="213850" x="6083300" y="4273550"/>
          <p14:tracePt t="213886" x="6092825" y="4273550"/>
          <p14:tracePt t="213904" x="6102350" y="4273550"/>
          <p14:tracePt t="213923" x="6111875" y="4273550"/>
          <p14:tracePt t="213942" x="6129338" y="4273550"/>
          <p14:tracePt t="213962" x="6165850" y="4292600"/>
          <p14:tracePt t="213979" x="6192838" y="4300538"/>
          <p14:tracePt t="213999" x="6221413" y="4319588"/>
          <p14:tracePt t="214017" x="6248400" y="4329113"/>
          <p14:tracePt t="214035" x="6257925" y="4337050"/>
          <p14:tracePt t="214055" x="6257925" y="4346575"/>
          <p14:tracePt t="214074" x="6265863" y="4365625"/>
          <p14:tracePt t="214090" x="6265863" y="4373563"/>
          <p14:tracePt t="214108" x="6275388" y="4392613"/>
          <p14:tracePt t="214127" x="6284913" y="4419600"/>
          <p14:tracePt t="214144" x="6284913" y="4429125"/>
          <p14:tracePt t="214164" x="6284913" y="4438650"/>
          <p14:tracePt t="214183" x="6284913" y="4465638"/>
          <p14:tracePt t="214200" x="6284913" y="4483100"/>
          <p14:tracePt t="214225" x="6284913" y="4511675"/>
          <p14:tracePt t="214244" x="6284913" y="4529138"/>
          <p14:tracePt t="214261" x="6284913" y="4548188"/>
          <p14:tracePt t="214278" x="6284913" y="4556125"/>
          <p14:tracePt t="214314" x="6284913" y="4575175"/>
          <p14:tracePt t="214332" x="6275388" y="4584700"/>
          <p14:tracePt t="214350" x="6265863" y="4592638"/>
          <p14:tracePt t="214368" x="6257925" y="4602163"/>
          <p14:tracePt t="214387" x="6238875" y="4611688"/>
          <p14:tracePt t="214423" x="6192838" y="4621213"/>
          <p14:tracePt t="214441" x="6165850" y="4629150"/>
          <p14:tracePt t="214460" x="6138863" y="4629150"/>
          <p14:tracePt t="214479" x="6111875" y="4629150"/>
          <p14:tracePt t="214498" x="6083300" y="4629150"/>
          <p14:tracePt t="214517" x="6075363" y="4629150"/>
          <p14:tracePt t="214535" x="6046788" y="4629150"/>
          <p14:tracePt t="214571" x="6010275" y="4611688"/>
          <p14:tracePt t="214589" x="5992813" y="4592638"/>
          <p14:tracePt t="214608" x="5973763" y="4575175"/>
          <p14:tracePt t="214643" x="5956300" y="4529138"/>
          <p14:tracePt t="214661" x="5956300" y="4492625"/>
          <p14:tracePt t="214680" x="5956300" y="4475163"/>
          <p14:tracePt t="214697" x="5956300" y="4446588"/>
          <p14:tracePt t="214733" x="5956300" y="4402138"/>
          <p14:tracePt t="214750" x="5956300" y="4392613"/>
          <p14:tracePt t="214769" x="5973763" y="4365625"/>
          <p14:tracePt t="214786" x="5983288" y="4337050"/>
          <p14:tracePt t="214804" x="5983288" y="4329113"/>
          <p14:tracePt t="214823" x="5992813" y="4319588"/>
          <p14:tracePt t="214842" x="6019800" y="4310063"/>
          <p14:tracePt t="214860" x="6046788" y="4292600"/>
          <p14:tracePt t="214879" x="6065838" y="4292600"/>
          <p14:tracePt t="214879" x="6075363" y="4292600"/>
          <p14:tracePt t="214899" x="6075363" y="4283075"/>
          <p14:tracePt t="214916" x="6092825" y="4283075"/>
          <p14:tracePt t="214934" x="6102350" y="4283075"/>
          <p14:tracePt t="214953" x="6111875" y="4283075"/>
          <p14:tracePt t="214971" x="6129338" y="4283075"/>
          <p14:tracePt t="214989" x="6148388" y="4283075"/>
          <p14:tracePt t="215008" x="6175375" y="4292600"/>
          <p14:tracePt t="215027" x="6202363" y="4300538"/>
          <p14:tracePt t="215065" x="6238875" y="4319588"/>
          <p14:tracePt t="215083" x="6248400" y="4329113"/>
          <p14:tracePt t="215101" x="6265863" y="4346575"/>
          <p14:tracePt t="215118" x="6275388" y="4365625"/>
          <p14:tracePt t="215139" x="6275388" y="4402138"/>
          <p14:tracePt t="215158" x="6284913" y="4419600"/>
          <p14:tracePt t="215178" x="6294438" y="4446588"/>
          <p14:tracePt t="215195" x="6294438" y="4483100"/>
          <p14:tracePt t="215199" x="6294438" y="4492625"/>
          <p14:tracePt t="215217" x="6302375" y="4511675"/>
          <p14:tracePt t="215235" x="6302375" y="4519613"/>
          <p14:tracePt t="215274" x="6302375" y="4529138"/>
          <p14:tracePt t="215293" x="6302375" y="4548188"/>
          <p14:tracePt t="215312" x="6284913" y="4575175"/>
          <p14:tracePt t="215329" x="6275388" y="4584700"/>
          <p14:tracePt t="215349" x="6248400" y="4611688"/>
          <p14:tracePt t="215366" x="6229350" y="4629150"/>
          <p14:tracePt t="215384" x="6211888" y="4648200"/>
          <p14:tracePt t="215420" x="6192838" y="4657725"/>
          <p14:tracePt t="215717" x="6192838" y="4665663"/>
          <p14:tracePt t="216047" x="6211888" y="4675188"/>
          <p14:tracePt t="216065" x="6248400" y="4702175"/>
          <p14:tracePt t="216083" x="6275388" y="4711700"/>
          <p14:tracePt t="216101" x="6294438" y="4730750"/>
          <p14:tracePt t="216139" x="6321425" y="4738688"/>
          <p14:tracePt t="216176" x="6330950" y="4738688"/>
          <p14:tracePt t="216215" x="6357938" y="4738688"/>
          <p14:tracePt t="216233" x="6384925" y="4721225"/>
          <p14:tracePt t="216251" x="6403975" y="4702175"/>
          <p14:tracePt t="216269" x="6421438" y="4694238"/>
          <p14:tracePt t="216289" x="6448425" y="4665663"/>
          <p14:tracePt t="216307" x="6457950" y="4657725"/>
          <p14:tracePt t="216344" x="6486525" y="4621213"/>
          <p14:tracePt t="216362" x="6503988" y="4602163"/>
          <p14:tracePt t="216381" x="6503988" y="4584700"/>
          <p14:tracePt t="216399" x="6513513" y="4556125"/>
          <p14:tracePt t="217147" x="6513513" y="4548188"/>
          <p14:tracePt t="217529" x="6513513" y="4575175"/>
          <p14:tracePt t="217547" x="6523038" y="4602163"/>
          <p14:tracePt t="217566" x="6550025" y="4638675"/>
          <p14:tracePt t="217584" x="6567488" y="4684713"/>
          <p14:tracePt t="217601" x="6586538" y="4702175"/>
          <p14:tracePt t="217618" x="6604000" y="4711700"/>
          <p14:tracePt t="217637" x="6640513" y="4738688"/>
          <p14:tracePt t="217655" x="6669088" y="4748213"/>
          <p14:tracePt t="217674" x="6705600" y="4767263"/>
          <p14:tracePt t="217691" x="6723063" y="4775200"/>
          <p14:tracePt t="217711" x="6750050" y="4784725"/>
          <p14:tracePt t="217729" x="6805613" y="4794250"/>
          <p14:tracePt t="217748" x="6851650" y="4803775"/>
          <p14:tracePt t="217767" x="6878638" y="4811713"/>
          <p14:tracePt t="217785" x="6905625" y="4811713"/>
          <p14:tracePt t="217803" x="6924675" y="4811713"/>
          <p14:tracePt t="217820" x="6951663" y="4811713"/>
          <p14:tracePt t="217837" x="6988175" y="4811713"/>
          <p14:tracePt t="217855" x="7034213" y="4811713"/>
          <p14:tracePt t="217874" x="7116763" y="4803775"/>
          <p14:tracePt t="217892" x="7161213" y="4784725"/>
          <p14:tracePt t="217911" x="7189788" y="4775200"/>
          <p14:tracePt t="217929" x="7216775" y="4757738"/>
          <p14:tracePt t="217947" x="7216775" y="4748213"/>
          <p14:tracePt t="217965" x="7234238" y="4730750"/>
          <p14:tracePt t="217983" x="7253288" y="4711700"/>
          <p14:tracePt t="218001" x="7270750" y="4702175"/>
          <p14:tracePt t="218019" x="7280275" y="4694238"/>
          <p14:tracePt t="218036" x="7280275" y="4684713"/>
          <p14:tracePt t="218073" x="7299325" y="4657725"/>
          <p14:tracePt t="218089" x="7316788" y="4648200"/>
          <p14:tracePt t="218107" x="7326313" y="4638675"/>
          <p14:tracePt t="218124" x="7335838" y="4611688"/>
          <p14:tracePt t="218143" x="7343775" y="4592638"/>
          <p14:tracePt t="218160" x="7362825" y="4565650"/>
          <p14:tracePt t="218179" x="7372350" y="4548188"/>
          <p14:tracePt t="218179" x="7372350" y="4538663"/>
          <p14:tracePt t="218197" x="7380288" y="4511675"/>
          <p14:tracePt t="218217" x="7389813" y="4483100"/>
          <p14:tracePt t="218234" x="7389813" y="4465638"/>
          <p14:tracePt t="218253" x="7389813" y="4438650"/>
          <p14:tracePt t="218273" x="7389813" y="4392613"/>
          <p14:tracePt t="218291" x="7389813" y="4346575"/>
          <p14:tracePt t="218308" x="7380288" y="4300538"/>
          <p14:tracePt t="218327" x="7372350" y="4283075"/>
          <p14:tracePt t="218345" x="7353300" y="4264025"/>
          <p14:tracePt t="218364" x="7343775" y="4237038"/>
          <p14:tracePt t="218383" x="7316788" y="4210050"/>
          <p14:tracePt t="218402" x="7289800" y="4200525"/>
          <p14:tracePt t="218420" x="7253288" y="4191000"/>
          <p14:tracePt t="218439" x="7207250" y="4183063"/>
          <p14:tracePt t="218457" x="7134225" y="4164013"/>
          <p14:tracePt t="218492" x="6969125" y="4154488"/>
          <p14:tracePt t="218510" x="6924675" y="4154488"/>
          <p14:tracePt t="218529" x="6869113" y="4154488"/>
          <p14:tracePt t="218546" x="6851650" y="4154488"/>
          <p14:tracePt t="218566" x="6842125" y="4154488"/>
          <p14:tracePt t="218584" x="6832600" y="4154488"/>
          <p14:tracePt t="218602" x="6805613" y="4154488"/>
          <p14:tracePt t="218621" x="6805613" y="4164013"/>
          <p14:tracePt t="218639" x="6769100" y="4183063"/>
          <p14:tracePt t="218658" x="6732588" y="4200525"/>
          <p14:tracePt t="218677" x="6696075" y="4210050"/>
          <p14:tracePt t="218713" x="6640513" y="4256088"/>
          <p14:tracePt t="218731" x="6632575" y="4264025"/>
          <p14:tracePt t="218751" x="6613525" y="4283075"/>
          <p14:tracePt t="218769" x="6596063" y="4319588"/>
          <p14:tracePt t="218789" x="6586538" y="4346575"/>
          <p14:tracePt t="218808" x="6586538" y="4383088"/>
          <p14:tracePt t="218827" x="6586538" y="4410075"/>
          <p14:tracePt t="218844" x="6586538" y="4446588"/>
          <p14:tracePt t="218864" x="6586538" y="4492625"/>
          <p14:tracePt t="218883" x="6596063" y="4502150"/>
          <p14:tracePt t="218883" x="6604000" y="4519613"/>
          <p14:tracePt t="218903" x="6632575" y="4556125"/>
          <p14:tracePt t="218920" x="6650038" y="4575175"/>
          <p14:tracePt t="218940" x="6669088" y="4592638"/>
          <p14:tracePt t="218958" x="6686550" y="4602163"/>
          <p14:tracePt t="218995" x="6769100" y="4638675"/>
          <p14:tracePt t="219013" x="6832600" y="4665663"/>
          <p14:tracePt t="219033" x="6869113" y="4675188"/>
          <p14:tracePt t="219050" x="6915150" y="4694238"/>
          <p14:tracePt t="219068" x="6932613" y="4694238"/>
          <p14:tracePt t="219087" x="6951663" y="4694238"/>
          <p14:tracePt t="219106" x="6969125" y="4702175"/>
          <p14:tracePt t="219125" x="7007225" y="4711700"/>
          <p14:tracePt t="219143" x="7034213" y="4711700"/>
          <p14:tracePt t="219162" x="7070725" y="4721225"/>
          <p14:tracePt t="219179" x="7088188" y="4721225"/>
          <p14:tracePt t="219197" x="7107238" y="4721225"/>
          <p14:tracePt t="219218" x="7124700" y="4730750"/>
          <p14:tracePt t="219237" x="7143750" y="4730750"/>
          <p14:tracePt t="219273" x="7216775" y="4721225"/>
          <p14:tracePt t="219291" x="7243763" y="4711700"/>
          <p14:tracePt t="219309" x="7262813" y="4702175"/>
          <p14:tracePt t="219327" x="7270750" y="4694238"/>
          <p14:tracePt t="219345" x="7289800" y="4684713"/>
          <p14:tracePt t="219362" x="7307263" y="4675188"/>
          <p14:tracePt t="219380" x="7326313" y="4675188"/>
          <p14:tracePt t="219417" x="7335838" y="4665663"/>
          <p14:tracePt t="219435" x="7343775" y="4657725"/>
          <p14:tracePt t="219453" x="7353300" y="4648200"/>
          <p14:tracePt t="219469" x="7353300" y="4621213"/>
          <p14:tracePt t="219487" x="7362825" y="4611688"/>
          <p14:tracePt t="219524" x="7380288" y="4556125"/>
          <p14:tracePt t="219542" x="7380288" y="4538663"/>
          <p14:tracePt t="219560" x="7389813" y="4511675"/>
          <p14:tracePt t="219577" x="7389813" y="4492625"/>
          <p14:tracePt t="219596" x="7389813" y="4475163"/>
          <p14:tracePt t="219634" x="7399338" y="4392613"/>
          <p14:tracePt t="219651" x="7399338" y="4365625"/>
          <p14:tracePt t="219671" x="7399338" y="4319588"/>
          <p14:tracePt t="219690" x="7389813" y="4300538"/>
          <p14:tracePt t="219707" x="7389813" y="4283075"/>
          <p14:tracePt t="219743" x="7372350" y="4237038"/>
          <p14:tracePt t="219762" x="7362825" y="4227513"/>
          <p14:tracePt t="219781" x="7353300" y="4219575"/>
          <p14:tracePt t="219800" x="7343775" y="4210050"/>
          <p14:tracePt t="219819" x="7326313" y="4200525"/>
          <p14:tracePt t="219837" x="7307263" y="4191000"/>
          <p14:tracePt t="219856" x="7299325" y="4191000"/>
          <p14:tracePt t="219874" x="7253288" y="4183063"/>
          <p14:tracePt t="219892" x="7216775" y="4183063"/>
          <p14:tracePt t="219911" x="7161213" y="4183063"/>
          <p14:tracePt t="219930" x="7143750" y="4183063"/>
          <p14:tracePt t="219948" x="7107238" y="4183063"/>
          <p14:tracePt t="219966" x="7080250" y="4183063"/>
          <p14:tracePt t="219985" x="7051675" y="4183063"/>
          <p14:tracePt t="220003" x="7007225" y="4200525"/>
          <p14:tracePt t="220022" x="6988175" y="4200525"/>
          <p14:tracePt t="220040" x="6978650" y="4210050"/>
          <p14:tracePt t="220057" x="6951663" y="4219575"/>
          <p14:tracePt t="220076" x="6924675" y="4227513"/>
          <p14:tracePt t="220093" x="6905625" y="4237038"/>
          <p14:tracePt t="220113" x="6905625" y="4246563"/>
          <p14:tracePt t="220131" x="6869113" y="4273550"/>
          <p14:tracePt t="220150" x="6842125" y="4292600"/>
          <p14:tracePt t="220170" x="6823075" y="4310063"/>
          <p14:tracePt t="220189" x="6815138" y="4319588"/>
          <p14:tracePt t="220207" x="6815138" y="4329113"/>
          <p14:tracePt t="220241" x="6796088" y="4365625"/>
          <p14:tracePt t="220258" x="6778625" y="4392613"/>
          <p14:tracePt t="220276" x="6769100" y="4410075"/>
          <p14:tracePt t="220293" x="6759575" y="4456113"/>
          <p14:tracePt t="220312" x="6759575" y="4475163"/>
          <p14:tracePt t="220331" x="6750050" y="4502150"/>
          <p14:tracePt t="220349" x="6750050" y="4538663"/>
          <p14:tracePt t="220367" x="6750050" y="4565650"/>
          <p14:tracePt t="220385" x="6750050" y="4592638"/>
          <p14:tracePt t="220403" x="6750050" y="4621213"/>
          <p14:tracePt t="220422" x="6759575" y="4675188"/>
          <p14:tracePt t="220440" x="6778625" y="4694238"/>
          <p14:tracePt t="220459" x="6796088" y="4721225"/>
          <p14:tracePt t="220492" x="6832600" y="4748213"/>
          <p14:tracePt t="220509" x="6896100" y="4775200"/>
          <p14:tracePt t="220527" x="6924675" y="4775200"/>
          <p14:tracePt t="220545" x="6969125" y="4784725"/>
          <p14:tracePt t="220563" x="7015163" y="4784725"/>
          <p14:tracePt t="220563" x="7034213" y="4784725"/>
          <p14:tracePt t="220581" x="7070725" y="4784725"/>
          <p14:tracePt t="220601" x="7116763" y="4784725"/>
          <p14:tracePt t="220620" x="7124700" y="4784725"/>
          <p14:tracePt t="220638" x="7143750" y="4784725"/>
          <p14:tracePt t="220657" x="7153275" y="4784725"/>
          <p14:tracePt t="220693" x="7226300" y="4784725"/>
          <p14:tracePt t="220711" x="7262813" y="4784725"/>
          <p14:tracePt t="220729" x="7289800" y="4767263"/>
          <p14:tracePt t="220748" x="7326313" y="4748213"/>
          <p14:tracePt t="220767" x="7343775" y="4730750"/>
          <p14:tracePt t="220802" x="7389813" y="4702175"/>
          <p14:tracePt t="220820" x="7399338" y="4684713"/>
          <p14:tracePt t="220839" x="7416800" y="4665663"/>
          <p14:tracePt t="220856" x="7416800" y="4648200"/>
          <p14:tracePt t="220875" x="7426325" y="4629150"/>
          <p14:tracePt t="220893" x="7435850" y="4592638"/>
          <p14:tracePt t="220912" x="7435850" y="4565650"/>
          <p14:tracePt t="220930" x="7435850" y="4538663"/>
          <p14:tracePt t="220949" x="7435850" y="4483100"/>
          <p14:tracePt t="220967" x="7435850" y="4429125"/>
          <p14:tracePt t="221002" x="7435850" y="4337050"/>
          <p14:tracePt t="221021" x="7435850" y="4310063"/>
          <p14:tracePt t="221040" x="7426325" y="4256088"/>
          <p14:tracePt t="221057" x="7399338" y="4219575"/>
          <p14:tracePt t="221077" x="7362825" y="4183063"/>
          <p14:tracePt t="221113" x="7299325" y="4137025"/>
          <p14:tracePt t="221132" x="7270750" y="4117975"/>
          <p14:tracePt t="221150" x="7243763" y="4100513"/>
          <p14:tracePt t="221167" x="7216775" y="4090988"/>
          <p14:tracePt t="221187" x="7161213" y="4073525"/>
          <p14:tracePt t="221207" x="7134225" y="4073525"/>
          <p14:tracePt t="221226" x="7116763" y="4073525"/>
          <p14:tracePt t="221244" x="7088188" y="4073525"/>
          <p14:tracePt t="221262" x="7070725" y="4073525"/>
          <p14:tracePt t="221280" x="7043738" y="4073525"/>
          <p14:tracePt t="221298" x="7007225" y="4081463"/>
          <p14:tracePt t="221317" x="6978650" y="4090988"/>
          <p14:tracePt t="221335" x="6942138" y="4100513"/>
          <p14:tracePt t="221353" x="6932613" y="4110038"/>
          <p14:tracePt t="221372" x="6905625" y="4127500"/>
          <p14:tracePt t="221389" x="6905625" y="4137025"/>
          <p14:tracePt t="221409" x="6888163" y="4154488"/>
          <p14:tracePt t="221427" x="6851650" y="4173538"/>
          <p14:tracePt t="221445" x="6832600" y="4183063"/>
          <p14:tracePt t="221463" x="6832600" y="4191000"/>
          <p14:tracePt t="221482" x="6823075" y="4200525"/>
          <p14:tracePt t="221500" x="6815138" y="4219575"/>
          <p14:tracePt t="221517" x="6805613" y="4227513"/>
          <p14:tracePt t="221553" x="6778625" y="4273550"/>
          <p14:tracePt t="221572" x="6759575" y="4319588"/>
          <p14:tracePt t="221592" x="6742113" y="4365625"/>
          <p14:tracePt t="221609" x="6742113" y="4392613"/>
          <p14:tracePt t="221629" x="6742113" y="4419600"/>
          <p14:tracePt t="221664" x="6732588" y="4465638"/>
          <p14:tracePt t="221683" x="6732588" y="4492625"/>
          <p14:tracePt t="221701" x="6732588" y="4511675"/>
          <p14:tracePt t="221720" x="6732588" y="4529138"/>
          <p14:tracePt t="221741" x="6732588" y="4548188"/>
          <p14:tracePt t="221759" x="6732588" y="4575175"/>
          <p14:tracePt t="221777" x="6742113" y="4584700"/>
          <p14:tracePt t="221796" x="6759575" y="4621213"/>
          <p14:tracePt t="221814" x="6769100" y="4638675"/>
          <p14:tracePt t="221831" x="6778625" y="4657725"/>
          <p14:tracePt t="221850" x="6786563" y="4665663"/>
          <p14:tracePt t="221868" x="6805613" y="4675188"/>
          <p14:tracePt t="221889" x="6832600" y="4684713"/>
          <p14:tracePt t="221908" x="6869113" y="4694238"/>
          <p14:tracePt t="221944" x="6932613" y="4694238"/>
          <p14:tracePt t="221962" x="6942138" y="4694238"/>
          <p14:tracePt t="221981" x="6961188" y="4694238"/>
          <p14:tracePt t="221999" x="6969125" y="4694238"/>
          <p14:tracePt t="222020" x="6988175" y="4684713"/>
          <p14:tracePt t="222038" x="7007225" y="4675188"/>
          <p14:tracePt t="222057" x="7034213" y="4665663"/>
          <p14:tracePt t="222075" x="7051675" y="4638675"/>
          <p14:tracePt t="222092" x="7061200" y="4611688"/>
          <p14:tracePt t="222110" x="7070725" y="4575175"/>
          <p14:tracePt t="222128" x="7080250" y="4548188"/>
          <p14:tracePt t="222145" x="7088188" y="4511675"/>
          <p14:tracePt t="222163" x="7088188" y="4492625"/>
          <p14:tracePt t="222181" x="7088188" y="4456113"/>
          <p14:tracePt t="222199" x="7088188" y="4402138"/>
          <p14:tracePt t="222216" x="7070725" y="4365625"/>
          <p14:tracePt t="222252" x="7043738" y="4300538"/>
          <p14:tracePt t="222269" x="7024688" y="4283075"/>
          <p14:tracePt t="222288" x="7015163" y="4283075"/>
          <p14:tracePt t="222306" x="6978650" y="4273550"/>
          <p14:tracePt t="222325" x="6951663" y="4264025"/>
          <p14:tracePt t="222343" x="6896100" y="4264025"/>
          <p14:tracePt t="222362" x="6842125" y="4264025"/>
          <p14:tracePt t="222379" x="6832600" y="4264025"/>
          <p14:tracePt t="222397" x="6805613" y="4264025"/>
          <p14:tracePt t="222415" x="6778625" y="4273550"/>
          <p14:tracePt t="222433" x="6769100" y="4283075"/>
          <p14:tracePt t="222451" x="6750050" y="4300538"/>
          <p14:tracePt t="222471" x="6742113" y="4310063"/>
          <p14:tracePt t="222488" x="6732588" y="4337050"/>
          <p14:tracePt t="222506" x="6723063" y="4373563"/>
          <p14:tracePt t="222524" x="6713538" y="4402138"/>
          <p14:tracePt t="222543" x="6713538" y="4446588"/>
          <p14:tracePt t="222561" x="6713538" y="4483100"/>
          <p14:tracePt t="222580" x="6713538" y="4519613"/>
          <p14:tracePt t="222598" x="6713538" y="4556125"/>
          <p14:tracePt t="222617" x="6723063" y="4602163"/>
          <p14:tracePt t="222636" x="6732588" y="4629150"/>
          <p14:tracePt t="222673" x="6759575" y="4684713"/>
          <p14:tracePt t="222692" x="6769100" y="4694238"/>
          <p14:tracePt t="222711" x="6796088" y="4711700"/>
          <p14:tracePt t="222729" x="6832600" y="4721225"/>
          <p14:tracePt t="222748" x="6859588" y="4730750"/>
          <p14:tracePt t="222784" x="6915150" y="4738688"/>
          <p14:tracePt t="222803" x="6924675" y="4738688"/>
          <p14:tracePt t="222822" x="6942138" y="4738688"/>
          <p14:tracePt t="223390" x="6951663" y="4738688"/>
          <p14:tracePt t="225054" x="6961188" y="4738688"/>
          <p14:tracePt t="225072" x="6969125" y="4738688"/>
          <p14:tracePt t="225091" x="6988175" y="4738688"/>
          <p14:tracePt t="225109" x="6997700" y="4738688"/>
          <p14:tracePt t="225126" x="7007225" y="4738688"/>
          <p14:tracePt t="225755" x="7015163" y="4738688"/>
          <p14:tracePt t="225774" x="7061200" y="4694238"/>
          <p14:tracePt t="225793" x="7097713" y="4648200"/>
          <p14:tracePt t="225812" x="7107238" y="4629150"/>
          <p14:tracePt t="225831" x="7116763" y="4621213"/>
          <p14:tracePt t="225847" x="7124700" y="4611688"/>
          <p14:tracePt t="225868" x="7143750" y="4611688"/>
          <p14:tracePt t="225904" x="7161213" y="4602163"/>
          <p14:tracePt t="225923" x="7170738" y="4602163"/>
          <p14:tracePt t="225943" x="7180263" y="4602163"/>
          <p14:tracePt t="225963" x="7207250" y="4602163"/>
          <p14:tracePt t="225983" x="7243763" y="4602163"/>
          <p14:tracePt t="225983" x="7253288" y="4611688"/>
          <p14:tracePt t="226002" x="7262813" y="4629150"/>
          <p14:tracePt t="226021" x="7270750" y="4648200"/>
          <p14:tracePt t="226040" x="7289800" y="4675188"/>
          <p14:tracePt t="226059" x="7299325" y="4694238"/>
          <p14:tracePt t="226096" x="7307263" y="4730750"/>
          <p14:tracePt t="226237" x="7307263" y="4711700"/>
          <p14:tracePt t="226255" x="7299325" y="4684713"/>
          <p14:tracePt t="226255" x="7299325" y="4675188"/>
          <p14:tracePt t="226273" x="7289800" y="4648200"/>
          <p14:tracePt t="226293" x="7270750" y="4638675"/>
          <p14:tracePt t="226313" x="7253288" y="4611688"/>
          <p14:tracePt t="226330" x="7234238" y="4584700"/>
          <p14:tracePt t="226348" x="7226300" y="4565650"/>
          <p14:tracePt t="226367" x="7216775" y="4565650"/>
          <p14:tracePt t="226401" x="7180263" y="4565650"/>
          <p14:tracePt t="226419" x="7161213" y="4565650"/>
          <p14:tracePt t="226439" x="7134225" y="4565650"/>
          <p14:tracePt t="226457" x="7107238" y="4565650"/>
          <p14:tracePt t="226475" x="7080250" y="4565650"/>
          <p14:tracePt t="226493" x="7043738" y="4565650"/>
          <p14:tracePt t="226513" x="6988175" y="4611688"/>
          <p14:tracePt t="226531" x="6942138" y="4629150"/>
          <p14:tracePt t="226549" x="6932613" y="4638675"/>
          <p14:tracePt t="226566" x="6915150" y="4638675"/>
          <p14:tracePt t="226602" x="6905625" y="4648200"/>
          <p14:tracePt t="226621" x="6896100" y="4657725"/>
          <p14:tracePt t="227541" x="6942138" y="4702175"/>
          <p14:tracePt t="227559" x="6961188" y="4730750"/>
          <p14:tracePt t="227577" x="7015163" y="4775200"/>
          <p14:tracePt t="227596" x="7080250" y="4811713"/>
          <p14:tracePt t="227633" x="7362825" y="4867275"/>
          <p14:tracePt t="227651" x="7462838" y="4876800"/>
          <p14:tracePt t="227672" x="7572375" y="4876800"/>
          <p14:tracePt t="227691" x="7673975" y="4876800"/>
          <p14:tracePt t="227709" x="7800975" y="4876800"/>
          <p14:tracePt t="227727" x="7847013" y="4857750"/>
          <p14:tracePt t="227745" x="7883525" y="4830763"/>
          <p14:tracePt t="227765" x="7900988" y="4811713"/>
          <p14:tracePt t="227782" x="7900988" y="4803775"/>
          <p14:tracePt t="227801" x="7910513" y="4784725"/>
          <p14:tracePt t="227819" x="7910513" y="4767263"/>
          <p14:tracePt t="227838" x="7910513" y="4738688"/>
          <p14:tracePt t="227857" x="7910513" y="4702175"/>
          <p14:tracePt t="227857" x="7910513" y="4694238"/>
          <p14:tracePt t="227878" x="7900988" y="4684713"/>
          <p14:tracePt t="227896" x="7893050" y="4684713"/>
          <p14:tracePt t="227933" x="7883525" y="4675188"/>
          <p14:tracePt t="227933" x="7864475" y="4675188"/>
          <p14:tracePt t="227951" x="7856538" y="4665663"/>
          <p14:tracePt t="227969" x="7810500" y="4638675"/>
          <p14:tracePt t="227988" x="7791450" y="4621213"/>
          <p14:tracePt t="228025" x="7747000" y="4592638"/>
          <p14:tracePt t="228045" x="7737475" y="4584700"/>
          <p14:tracePt t="228064" x="7718425" y="4575175"/>
          <p14:tracePt t="228082" x="7700963" y="4548188"/>
          <p14:tracePt t="228102" x="7691438" y="4519613"/>
          <p14:tracePt t="228122" x="7673975" y="4492625"/>
          <p14:tracePt t="228141" x="7664450" y="4483100"/>
          <p14:tracePt t="228141" x="7654925" y="4465638"/>
          <p14:tracePt t="228158" x="7627938" y="4438650"/>
          <p14:tracePt t="228179" x="7608888" y="4419600"/>
          <p14:tracePt t="228200" x="7581900" y="4383088"/>
          <p14:tracePt t="228219" x="7526338" y="4319588"/>
          <p14:tracePt t="228239" x="7472363" y="4264025"/>
          <p14:tracePt t="228258" x="7389813" y="4200525"/>
          <p14:tracePt t="228294" x="7262813" y="4154488"/>
          <p14:tracePt t="228311" x="7197725" y="4146550"/>
          <p14:tracePt t="228330" x="7143750" y="4137025"/>
          <p14:tracePt t="228347" x="7080250" y="4137025"/>
          <p14:tracePt t="228382" x="6915150" y="4137025"/>
          <p14:tracePt t="228400" x="6851650" y="4137025"/>
          <p14:tracePt t="228417" x="6778625" y="4137025"/>
          <p14:tracePt t="228436" x="6686550" y="4146550"/>
          <p14:tracePt t="228455" x="6613525" y="4173538"/>
          <p14:tracePt t="228472" x="6586538" y="4183063"/>
          <p14:tracePt t="228492" x="6559550" y="4191000"/>
          <p14:tracePt t="228510" x="6540500" y="4191000"/>
          <p14:tracePt t="228529" x="6503988" y="4210050"/>
          <p14:tracePt t="228548" x="6494463" y="4246563"/>
          <p14:tracePt t="228567" x="6486525" y="4283075"/>
          <p14:tracePt t="228603" x="6477000" y="4365625"/>
          <p14:tracePt t="228622" x="6477000" y="4402138"/>
          <p14:tracePt t="228641" x="6477000" y="4456113"/>
          <p14:tracePt t="228659" x="6477000" y="4483100"/>
          <p14:tracePt t="228679" x="6494463" y="4538663"/>
          <p14:tracePt t="228697" x="6530975" y="4584700"/>
          <p14:tracePt t="228717" x="6559550" y="4611688"/>
          <p14:tracePt t="228734" x="6586538" y="4638675"/>
          <p14:tracePt t="228754" x="6640513" y="4657725"/>
          <p14:tracePt t="228772" x="6723063" y="4694238"/>
          <p14:tracePt t="228791" x="6769100" y="4702175"/>
          <p14:tracePt t="228810" x="6851650" y="4711700"/>
          <p14:tracePt t="228829" x="6915150" y="4711700"/>
          <p14:tracePt t="228848" x="7015163" y="4721225"/>
          <p14:tracePt t="228867" x="7061200" y="4721225"/>
          <p14:tracePt t="228883" x="7116763" y="4721225"/>
          <p14:tracePt t="228903" x="7143750" y="4721225"/>
          <p14:tracePt t="228921" x="7180263" y="4711700"/>
          <p14:tracePt t="228941" x="7207250" y="4694238"/>
          <p14:tracePt t="228960" x="7226300" y="4684713"/>
          <p14:tracePt t="228980" x="7243763" y="4675188"/>
          <p14:tracePt t="228999" x="7270750" y="4657725"/>
          <p14:tracePt t="229018" x="7280275" y="4648200"/>
          <p14:tracePt t="229037" x="7307263" y="4621213"/>
          <p14:tracePt t="229074" x="7343775" y="4565650"/>
          <p14:tracePt t="229091" x="7372350" y="4511675"/>
          <p14:tracePt t="229112" x="7372350" y="4502150"/>
          <p14:tracePt t="229129" x="7372350" y="4475163"/>
          <p14:tracePt t="229148" x="7372350" y="4456113"/>
          <p14:tracePt t="229165" x="7372350" y="4446588"/>
          <p14:tracePt t="229185" x="7372350" y="4419600"/>
          <p14:tracePt t="229201" x="7372350" y="4392613"/>
          <p14:tracePt t="229208" x="7372350" y="4373563"/>
          <p14:tracePt t="229245" x="7335838" y="4337050"/>
          <p14:tracePt t="229261" x="7316788" y="4319588"/>
          <p14:tracePt t="229282" x="7270750" y="4310063"/>
          <p14:tracePt t="229300" x="7207250" y="4300538"/>
          <p14:tracePt t="229319" x="7161213" y="4300538"/>
          <p14:tracePt t="229338" x="7097713" y="4292600"/>
          <p14:tracePt t="229356" x="7051675" y="4292600"/>
          <p14:tracePt t="229374" x="7007225" y="4292600"/>
          <p14:tracePt t="229393" x="6969125" y="4292600"/>
          <p14:tracePt t="229411" x="6942138" y="4292600"/>
          <p14:tracePt t="229411" x="6915150" y="4310063"/>
          <p14:tracePt t="229430" x="6888163" y="4329113"/>
          <p14:tracePt t="229448" x="6851650" y="4346575"/>
          <p14:tracePt t="229466" x="6815138" y="4373563"/>
          <p14:tracePt t="229483" x="6796088" y="4392613"/>
          <p14:tracePt t="229501" x="6769100" y="4402138"/>
          <p14:tracePt t="229519" x="6750050" y="4438650"/>
          <p14:tracePt t="229538" x="6742113" y="4456113"/>
          <p14:tracePt t="229556" x="6713538" y="4483100"/>
          <p14:tracePt t="229575" x="6705600" y="4511675"/>
          <p14:tracePt t="229593" x="6696075" y="4538663"/>
          <p14:tracePt t="229612" x="6696075" y="4565650"/>
          <p14:tracePt t="229631" x="6686550" y="4621213"/>
          <p14:tracePt t="229650" x="6686550" y="4648200"/>
          <p14:tracePt t="229668" x="6686550" y="4657725"/>
          <p14:tracePt t="229687" x="6686550" y="4665663"/>
          <p14:tracePt t="229723" x="6713538" y="4675188"/>
          <p14:tracePt t="229741" x="6778625" y="4675188"/>
          <p14:tracePt t="229761" x="6869113" y="4684713"/>
          <p14:tracePt t="229779" x="6942138" y="4684713"/>
          <p14:tracePt t="229798" x="7034213" y="4694238"/>
          <p14:tracePt t="229833" x="7143750" y="4694238"/>
          <p14:tracePt t="229851" x="7197725" y="4694238"/>
          <p14:tracePt t="229869" x="7253288" y="4694238"/>
          <p14:tracePt t="229888" x="7316788" y="4665663"/>
          <p14:tracePt t="229907" x="7389813" y="4638675"/>
          <p14:tracePt t="229943" x="7435850" y="4602163"/>
          <p14:tracePt t="229961" x="7462838" y="4575175"/>
          <p14:tracePt t="229980" x="7472363" y="4565650"/>
          <p14:tracePt t="229998" x="7472363" y="4548188"/>
          <p14:tracePt t="230018" x="7489825" y="4475163"/>
          <p14:tracePt t="230052" x="7489825" y="4429125"/>
          <p14:tracePt t="230071" x="7489825" y="4392613"/>
          <p14:tracePt t="230089" x="7489825" y="4365625"/>
          <p14:tracePt t="230107" x="7481888" y="4356100"/>
          <p14:tracePt t="230127" x="7472363" y="4337050"/>
          <p14:tracePt t="230163" x="7399338" y="4283075"/>
          <p14:tracePt t="230182" x="7280275" y="4264025"/>
          <p14:tracePt t="230201" x="7197725" y="4246563"/>
          <p14:tracePt t="230221" x="7124700" y="4246563"/>
          <p14:tracePt t="230240" x="7024688" y="4237038"/>
          <p14:tracePt t="230258" x="6932613" y="4237038"/>
          <p14:tracePt t="230277" x="6915150" y="4237038"/>
          <p14:tracePt t="230313" x="6905625" y="4237038"/>
          <p14:tracePt t="230331" x="6888163" y="4237038"/>
          <p14:tracePt t="230350" x="6851650" y="4273550"/>
          <p14:tracePt t="230367" x="6786563" y="4329113"/>
          <p14:tracePt t="230387" x="6713538" y="4402138"/>
          <p14:tracePt t="230405" x="6669088" y="4438650"/>
          <p14:tracePt t="230424" x="6623050" y="4502150"/>
          <p14:tracePt t="230442" x="6604000" y="4529138"/>
          <p14:tracePt t="230460" x="6604000" y="4538663"/>
          <p14:tracePt t="230477" x="6596063" y="4565650"/>
          <p14:tracePt t="230514" x="6596063" y="4592638"/>
          <p14:tracePt t="230532" x="6596063" y="4602163"/>
          <p14:tracePt t="230550" x="6623050" y="4638675"/>
          <p14:tracePt t="230567" x="6659563" y="4665663"/>
          <p14:tracePt t="230586" x="6686550" y="4684713"/>
          <p14:tracePt t="230604" x="6742113" y="4702175"/>
          <p14:tracePt t="230624" x="6815138" y="4721225"/>
          <p14:tracePt t="230642" x="6932613" y="4748213"/>
          <p14:tracePt t="230662" x="7088188" y="4757738"/>
          <p14:tracePt t="230679" x="7180263" y="4767263"/>
          <p14:tracePt t="230698" x="7234238" y="4767263"/>
          <p14:tracePt t="230715" x="7289800" y="4767263"/>
          <p14:tracePt t="230734" x="7335838" y="4757738"/>
          <p14:tracePt t="230752" x="7343775" y="4757738"/>
          <p14:tracePt t="230772" x="7353300" y="4748213"/>
          <p14:tracePt t="230790" x="7362825" y="4738688"/>
          <p14:tracePt t="237325" x="7343775" y="4702175"/>
          <p14:tracePt t="237344" x="7307263" y="4665663"/>
          <p14:tracePt t="237363" x="7197725" y="4602163"/>
          <p14:tracePt t="237381" x="7153275" y="4584700"/>
          <p14:tracePt t="237417" x="7097713" y="4584700"/>
          <p14:tracePt t="237434" x="6961188" y="4584700"/>
          <p14:tracePt t="237454" x="6486525" y="4611688"/>
          <p14:tracePt t="237471" x="5370513" y="4657725"/>
          <p14:tracePt t="237490" x="3471863" y="4811713"/>
          <p14:tracePt t="237508" x="2640013" y="4884738"/>
          <p14:tracePt t="237544" x="2036763" y="4940300"/>
          <p14:tracePt t="237562" x="1927225" y="4959350"/>
          <p14:tracePt t="237581" x="1836738" y="4959350"/>
          <p14:tracePt t="237599" x="1735138" y="4959350"/>
          <p14:tracePt t="237618" x="1543050" y="4959350"/>
          <p14:tracePt t="237637" x="1370013" y="4976813"/>
          <p14:tracePt t="237638" x="1279525" y="4986338"/>
          <p14:tracePt t="237656" x="1077913" y="5013325"/>
          <p14:tracePt t="237674" x="849313" y="5076825"/>
          <p14:tracePt t="237691" x="639763" y="5113338"/>
          <p14:tracePt t="237711" x="474663" y="5141913"/>
          <p14:tracePt t="237728" x="420688" y="5149850"/>
          <p14:tracePt t="237748" x="411163" y="5149850"/>
          <p14:tracePt t="237905" x="465138" y="5141913"/>
          <p14:tracePt t="237923" x="566738" y="5132388"/>
          <p14:tracePt t="237941" x="749300" y="5095875"/>
          <p14:tracePt t="237958" x="822325" y="5086350"/>
          <p14:tracePt t="237977" x="949325" y="5032375"/>
          <p14:tracePt t="237996" x="1041400" y="4986338"/>
          <p14:tracePt t="238014" x="1104900" y="4959350"/>
          <p14:tracePt t="238032" x="1133475" y="4959350"/>
          <p14:tracePt t="238050" x="1141413" y="4949825"/>
          <p14:tracePt t="238103" x="1150938" y="4949825"/>
          <p14:tracePt t="238120" x="1160463" y="4959350"/>
          <p14:tracePt t="238243" x="1169988" y="4959350"/>
          <p14:tracePt t="238261" x="1243013" y="4959350"/>
          <p14:tracePt t="238280" x="1270000" y="4959350"/>
          <p14:tracePt t="238297" x="1333500" y="4976813"/>
          <p14:tracePt t="238317" x="1360488" y="4995863"/>
          <p14:tracePt t="238351" x="1370013" y="5003800"/>
          <p14:tracePt t="238388" x="1379538" y="5003800"/>
          <p14:tracePt t="238403" x="1406525" y="4995863"/>
          <p14:tracePt t="238424" x="1462088" y="4949825"/>
          <p14:tracePt t="238443" x="1489075" y="4922838"/>
          <p14:tracePt t="238460" x="1552575" y="4894263"/>
          <p14:tracePt t="238478" x="1598613" y="4884738"/>
          <p14:tracePt t="238497" x="1662113" y="4867275"/>
          <p14:tracePt t="238514" x="1708150" y="4867275"/>
          <p14:tracePt t="238534" x="1754188" y="4857750"/>
          <p14:tracePt t="238551" x="1800225" y="4857750"/>
          <p14:tracePt t="238570" x="1827213" y="4857750"/>
          <p14:tracePt t="238589" x="1836738" y="4857750"/>
          <p14:tracePt t="238607" x="1863725" y="4857750"/>
          <p14:tracePt t="238643" x="1873250" y="4857750"/>
          <p14:tracePt t="238732" x="1881188" y="4857750"/>
          <p14:tracePt t="238910" x="1890713" y="4857750"/>
          <p14:tracePt t="238999" x="1890713" y="4884738"/>
          <p14:tracePt t="239017" x="1890713" y="4913313"/>
          <p14:tracePt t="239052" x="1881188" y="4967288"/>
          <p14:tracePt t="239069" x="1873250" y="4986338"/>
          <p14:tracePt t="239089" x="1863725" y="5013325"/>
          <p14:tracePt t="239107" x="1844675" y="5049838"/>
          <p14:tracePt t="239107" x="1836738" y="5068888"/>
          <p14:tracePt t="239126" x="1827213" y="5095875"/>
          <p14:tracePt t="239144" x="1817688" y="5113338"/>
          <p14:tracePt t="239182" x="1808163" y="5141913"/>
          <p14:tracePt t="239198" x="1800225" y="5168900"/>
          <p14:tracePt t="239217" x="1790700" y="5178425"/>
          <p14:tracePt t="239326" x="1781175" y="5178425"/>
          <p14:tracePt t="239345" x="1771650" y="5186363"/>
          <p14:tracePt t="239400" x="1763713" y="5186363"/>
          <p14:tracePt t="239418" x="1754188" y="5186363"/>
          <p14:tracePt t="239438" x="1708150" y="5186363"/>
          <p14:tracePt t="239458" x="1662113" y="5186363"/>
          <p14:tracePt t="239477" x="1571625" y="5186363"/>
          <p14:tracePt t="239495" x="1470025" y="5186363"/>
          <p14:tracePt t="239515" x="1416050" y="5186363"/>
          <p14:tracePt t="239533" x="1379538" y="5178425"/>
          <p14:tracePt t="239552" x="1333500" y="5168900"/>
          <p14:tracePt t="239571" x="1316038" y="5168900"/>
          <p14:tracePt t="239571" x="1296988" y="5168900"/>
          <p14:tracePt t="239590" x="1279525" y="5168900"/>
          <p14:tracePt t="239608" x="1270000" y="5159375"/>
          <p14:tracePt t="239626" x="1260475" y="5159375"/>
          <p14:tracePt t="239643" x="1250950" y="5159375"/>
          <p14:tracePt t="239661" x="1243013" y="5159375"/>
          <p14:tracePt t="239679" x="1233488" y="5159375"/>
          <p14:tracePt t="239716" x="1223963" y="5159375"/>
          <p14:tracePt t="239807" x="1214438" y="5159375"/>
          <p14:tracePt t="239966" x="1233488" y="5159375"/>
          <p14:tracePt t="239983" x="1260475" y="5159375"/>
          <p14:tracePt t="240003" x="1352550" y="5159375"/>
          <p14:tracePt t="240021" x="1479550" y="5149850"/>
          <p14:tracePt t="240041" x="1552575" y="5149850"/>
          <p14:tracePt t="240059" x="1608138" y="5149850"/>
          <p14:tracePt t="240078" x="1644650" y="5149850"/>
          <p14:tracePt t="240096" x="1654175" y="5149850"/>
          <p14:tracePt t="240133" x="1671638" y="5149850"/>
          <p14:tracePt t="240169" x="1690688" y="5149850"/>
          <p14:tracePt t="240188" x="1698625" y="5141913"/>
          <p14:tracePt t="240210" x="1708150" y="5141913"/>
          <p14:tracePt t="240227" x="1717675" y="5141913"/>
          <p14:tracePt t="240403" x="1690688" y="5141913"/>
          <p14:tracePt t="240421" x="1635125" y="5132388"/>
          <p14:tracePt t="240441" x="1617663" y="5122863"/>
          <p14:tracePt t="240441" x="1608138" y="5122863"/>
          <p14:tracePt t="240459" x="1571625" y="5122863"/>
          <p14:tracePt t="240478" x="1516063" y="5113338"/>
          <p14:tracePt t="240495" x="1470025" y="5113338"/>
          <p14:tracePt t="240514" x="1416050" y="5113338"/>
          <p14:tracePt t="240532" x="1352550" y="5113338"/>
          <p14:tracePt t="240551" x="1260475" y="5113338"/>
          <p14:tracePt t="240570" x="1187450" y="5113338"/>
          <p14:tracePt t="240588" x="1133475" y="5113338"/>
          <p14:tracePt t="240607" x="1096963" y="5113338"/>
          <p14:tracePt t="240644" x="1058863" y="5113338"/>
          <p14:tracePt t="243032" x="1068388" y="5113338"/>
          <p14:tracePt t="243050" x="1087438" y="5113338"/>
          <p14:tracePt t="243067" x="1114425" y="5113338"/>
          <p14:tracePt t="243085" x="1123950" y="5113338"/>
          <p14:tracePt t="243105" x="1133475" y="5113338"/>
          <p14:tracePt t="243283" x="1141413" y="5113338"/>
          <p14:tracePt t="243302" x="1177925" y="5113338"/>
          <p14:tracePt t="243321" x="1279525" y="5113338"/>
          <p14:tracePt t="243339" x="1352550" y="5113338"/>
          <p14:tracePt t="243358" x="1406525" y="5122863"/>
          <p14:tracePt t="243393" x="1525588" y="5132388"/>
          <p14:tracePt t="243410" x="1571625" y="5132388"/>
          <p14:tracePt t="243429" x="1625600" y="5132388"/>
          <p14:tracePt t="243447" x="1671638" y="5132388"/>
          <p14:tracePt t="243484" x="1754188" y="5132388"/>
          <p14:tracePt t="243502" x="1800225" y="5132388"/>
          <p14:tracePt t="243520" x="1844675" y="5132388"/>
          <p14:tracePt t="243539" x="1881188" y="5141913"/>
          <p14:tracePt t="243557" x="1890713" y="5141913"/>
          <p14:tracePt t="243647" x="1900238" y="5141913"/>
          <p14:tracePt t="243665" x="1917700" y="5141913"/>
          <p14:tracePt t="243683" x="1963738" y="5141913"/>
          <p14:tracePt t="243700" x="1990725" y="5141913"/>
          <p14:tracePt t="243719" x="2027238" y="5141913"/>
          <p14:tracePt t="243738" x="2055813" y="5141913"/>
          <p14:tracePt t="243757" x="2063750" y="5141913"/>
          <p14:tracePt t="244351" x="2073275" y="5141913"/>
          <p14:tracePt t="244369" x="2100263" y="5141913"/>
          <p14:tracePt t="244389" x="2136775" y="5141913"/>
          <p14:tracePt t="244408" x="2174875" y="5141913"/>
          <p14:tracePt t="244515" x="2182813" y="5141913"/>
          <p14:tracePt t="244533" x="2192338" y="5141913"/>
          <p14:tracePt t="244552" x="2201863" y="5149850"/>
          <p14:tracePt t="244572" x="2211388" y="5149850"/>
          <p14:tracePt t="245279" x="2219325" y="5149850"/>
          <p14:tracePt t="245313" x="2219325" y="5132388"/>
          <p14:tracePt t="245348" x="2219325" y="5122863"/>
          <p14:tracePt t="245365" x="2219325" y="5113338"/>
          <p14:tracePt t="245905" x="2238375" y="5095875"/>
          <p14:tracePt t="245922" x="2255838" y="5049838"/>
          <p14:tracePt t="245940" x="2284413" y="5032375"/>
          <p14:tracePt t="245959" x="2292350" y="5013325"/>
          <p14:tracePt t="245978" x="2301875" y="5003800"/>
          <p14:tracePt t="246014" x="2365375" y="4959350"/>
          <p14:tracePt t="246032" x="2411413" y="4940300"/>
          <p14:tracePt t="246051" x="2430463" y="4930775"/>
          <p14:tracePt t="246087" x="2438400" y="4930775"/>
          <p14:tracePt t="246107" x="2447925" y="4930775"/>
          <p14:tracePt t="246142" x="2457450" y="4930775"/>
          <p14:tracePt t="246161" x="2484438" y="4930775"/>
          <p14:tracePt t="246180" x="2520950" y="4967288"/>
          <p14:tracePt t="246197" x="2530475" y="4986338"/>
          <p14:tracePt t="246234" x="2557463" y="5013325"/>
          <p14:tracePt t="246251" x="2566988" y="5022850"/>
          <p14:tracePt t="246271" x="2584450" y="5049838"/>
          <p14:tracePt t="246290" x="2593975" y="5068888"/>
          <p14:tracePt t="246307" x="2593975" y="5076825"/>
          <p14:tracePt t="246326" x="2593975" y="5086350"/>
          <p14:tracePt t="246345" x="2593975" y="5095875"/>
          <p14:tracePt t="246363" x="2603500" y="5105400"/>
          <p14:tracePt t="246401" x="2603500" y="5122863"/>
          <p14:tracePt t="246418" x="2613025" y="5122863"/>
          <p14:tracePt t="246522" x="2613025" y="5132388"/>
          <p14:tracePt t="246766" x="2603500" y="5122863"/>
          <p14:tracePt t="246979" x="2603500" y="5113338"/>
          <p14:tracePt t="246997" x="2603500" y="5105400"/>
          <p14:tracePt t="247019" x="2603500" y="5095875"/>
          <p14:tracePt t="247036" x="2603500" y="5076825"/>
          <p14:tracePt t="247073" x="2584450" y="5022850"/>
          <p14:tracePt t="247089" x="2584450" y="5003800"/>
          <p14:tracePt t="247108" x="2566988" y="4967288"/>
          <p14:tracePt t="247125" x="2557463" y="4959350"/>
          <p14:tracePt t="247143" x="2557463" y="4949825"/>
          <p14:tracePt t="247161" x="2547938" y="4930775"/>
          <p14:tracePt t="247179" x="2540000" y="4922838"/>
          <p14:tracePt t="247216" x="2520950" y="4913313"/>
          <p14:tracePt t="247234" x="2520950" y="4903788"/>
          <p14:tracePt t="247288" x="2511425" y="4903788"/>
          <p14:tracePt t="247322" x="2503488" y="4903788"/>
          <p14:tracePt t="247339" x="2493963" y="4903788"/>
          <p14:tracePt t="247357" x="2484438" y="4903788"/>
          <p14:tracePt t="247391" x="2474913" y="4903788"/>
          <p14:tracePt t="247409" x="2447925" y="4903788"/>
          <p14:tracePt t="247463" x="2430463" y="4922838"/>
          <p14:tracePt t="247480" x="2420938" y="4930775"/>
          <p14:tracePt t="247500" x="2411413" y="4940300"/>
          <p14:tracePt t="247536" x="2401888" y="4949825"/>
          <p14:tracePt t="247575" x="2393950" y="4959350"/>
          <p14:tracePt t="247681" x="2384425" y="4967288"/>
          <p14:tracePt t="248506" x="2393950" y="4959350"/>
          <p14:tracePt t="248524" x="2411413" y="4930775"/>
          <p14:tracePt t="248542" x="2484438" y="4857750"/>
          <p14:tracePt t="248560" x="2540000" y="4830763"/>
          <p14:tracePt t="248577" x="2576513" y="4794250"/>
          <p14:tracePt t="248595" x="2593975" y="4784725"/>
          <p14:tracePt t="248614" x="2620963" y="4775200"/>
          <p14:tracePt t="248737" x="2630488" y="4775200"/>
          <p14:tracePt t="248774" x="2657475" y="4775200"/>
          <p14:tracePt t="248791" x="2686050" y="4775200"/>
          <p14:tracePt t="248810" x="2703513" y="4775200"/>
          <p14:tracePt t="248828" x="2722563" y="4775200"/>
          <p14:tracePt t="248845" x="2740025" y="4775200"/>
          <p14:tracePt t="248864" x="2759075" y="4775200"/>
          <p14:tracePt t="248883" x="2768600" y="4784725"/>
          <p14:tracePt t="248900" x="2776538" y="4811713"/>
          <p14:tracePt t="248920" x="2776538" y="4830763"/>
          <p14:tracePt t="248939" x="2795588" y="4840288"/>
          <p14:tracePt t="248939" x="2805113" y="4857750"/>
          <p14:tracePt t="248958" x="2805113" y="4876800"/>
          <p14:tracePt t="248995" x="2822575" y="4903788"/>
          <p14:tracePt t="249014" x="2822575" y="4913313"/>
          <p14:tracePt t="249139" x="2841625" y="4930775"/>
          <p14:tracePt t="249158" x="2868613" y="4959350"/>
          <p14:tracePt t="249194" x="2878138" y="4967288"/>
          <p14:tracePt t="249212" x="2886075" y="4967288"/>
          <p14:tracePt t="249230" x="2895600" y="4967288"/>
          <p14:tracePt t="249248" x="2932113" y="4976813"/>
          <p14:tracePt t="249265" x="2987675" y="4976813"/>
          <p14:tracePt t="249284" x="3051175" y="4976813"/>
          <p14:tracePt t="249302" x="3087688" y="4986338"/>
          <p14:tracePt t="249321" x="3114675" y="4986338"/>
          <p14:tracePt t="249339" x="3133725" y="4995863"/>
          <p14:tracePt t="254101" x="3133725" y="5013325"/>
          <p14:tracePt t="254176" x="3114675" y="5022850"/>
          <p14:tracePt t="254193" x="3087688" y="5032375"/>
          <p14:tracePt t="254197" x="3041650" y="5049838"/>
          <p14:tracePt t="254233" x="2859088" y="5122863"/>
          <p14:tracePt t="254251" x="2749550" y="5178425"/>
          <p14:tracePt t="254270" x="2620963" y="5241925"/>
          <p14:tracePt t="254288" x="2493963" y="5305425"/>
          <p14:tracePt t="254305" x="2347913" y="5387975"/>
          <p14:tracePt t="254323" x="2192338" y="5478463"/>
          <p14:tracePt t="254341" x="2092325" y="5551488"/>
          <p14:tracePt t="254359" x="2009775" y="5661025"/>
          <p14:tracePt t="254378" x="1982788" y="5726113"/>
          <p14:tracePt t="254396" x="1954213" y="5799138"/>
          <p14:tracePt t="254414" x="1954213" y="5807075"/>
          <p14:tracePt t="254432" x="1954213" y="5816600"/>
          <p14:tracePt t="254535" x="1963738" y="5816600"/>
          <p14:tracePt t="254553" x="2009775" y="5807075"/>
          <p14:tracePt t="254572" x="2155825" y="5780088"/>
          <p14:tracePt t="254590" x="2274888" y="5753100"/>
          <p14:tracePt t="254609" x="2401888" y="5726113"/>
          <p14:tracePt t="254626" x="2474913" y="5707063"/>
          <p14:tracePt t="254646" x="2520950" y="5697538"/>
          <p14:tracePt t="254647" x="2530475" y="5697538"/>
          <p14:tracePt t="254773" x="2540000" y="5697538"/>
          <p14:tracePt t="254932" x="2576513" y="5697538"/>
          <p14:tracePt t="255089" x="2584450" y="5697538"/>
          <p14:tracePt t="255441" x="2593975" y="5697538"/>
          <p14:tracePt t="255512" x="2603500" y="5697538"/>
          <p14:tracePt t="255530" x="2613025" y="5697538"/>
          <p14:tracePt t="255548" x="2630488" y="5697538"/>
          <p14:tracePt t="255566" x="2640013" y="5697538"/>
          <p14:tracePt t="255585" x="2667000" y="5689600"/>
          <p14:tracePt t="255604" x="2676525" y="5689600"/>
          <p14:tracePt t="255622" x="2695575" y="5670550"/>
          <p14:tracePt t="255640" x="2695575" y="5643563"/>
          <p14:tracePt t="255660" x="2695575" y="5607050"/>
          <p14:tracePt t="255677" x="2695575" y="5543550"/>
          <p14:tracePt t="255697" x="2695575" y="5441950"/>
          <p14:tracePt t="255732" x="2657475" y="5314950"/>
          <p14:tracePt t="255750" x="2630488" y="5259388"/>
          <p14:tracePt t="255769" x="2603500" y="5222875"/>
          <p14:tracePt t="255788" x="2584450" y="5214938"/>
          <p14:tracePt t="255808" x="2566988" y="5186363"/>
          <p14:tracePt t="255827" x="2540000" y="5159375"/>
          <p14:tracePt t="255845" x="2484438" y="5132388"/>
          <p14:tracePt t="255864" x="2447925" y="5122863"/>
          <p14:tracePt t="255884" x="2384425" y="5122863"/>
          <p14:tracePt t="255901" x="2347913" y="5122863"/>
          <p14:tracePt t="255920" x="2301875" y="5113338"/>
          <p14:tracePt t="255940" x="2255838" y="5113338"/>
          <p14:tracePt t="255959" x="2211388" y="5122863"/>
          <p14:tracePt t="255976" x="2192338" y="5141913"/>
          <p14:tracePt t="256014" x="2165350" y="5159375"/>
          <p14:tracePt t="256032" x="2146300" y="5178425"/>
          <p14:tracePt t="256051" x="2128838" y="5222875"/>
          <p14:tracePt t="256069" x="2128838" y="5278438"/>
          <p14:tracePt t="256089" x="2128838" y="5332413"/>
          <p14:tracePt t="256108" x="2128838" y="5378450"/>
          <p14:tracePt t="256127" x="2128838" y="5414963"/>
          <p14:tracePt t="256145" x="2136775" y="5487988"/>
          <p14:tracePt t="256181" x="2238375" y="5607050"/>
          <p14:tracePt t="256199" x="2274888" y="5634038"/>
          <p14:tracePt t="256221" x="2338388" y="5670550"/>
          <p14:tracePt t="256240" x="2384425" y="5697538"/>
          <p14:tracePt t="256258" x="2493963" y="5753100"/>
          <p14:tracePt t="256278" x="2566988" y="5780088"/>
          <p14:tracePt t="256298" x="2593975" y="5780088"/>
          <p14:tracePt t="256316" x="2620963" y="5780088"/>
          <p14:tracePt t="256352" x="2713038" y="5780088"/>
          <p14:tracePt t="256353" x="2740025" y="5770563"/>
          <p14:tracePt t="256370" x="2813050" y="5734050"/>
          <p14:tracePt t="256390" x="2859088" y="5707063"/>
          <p14:tracePt t="256407" x="2895600" y="5689600"/>
          <p14:tracePt t="256426" x="2905125" y="5680075"/>
          <p14:tracePt t="256462" x="2914650" y="5670550"/>
          <p14:tracePt t="256480" x="2922588" y="5661025"/>
          <p14:tracePt t="256500" x="2932113" y="5624513"/>
          <p14:tracePt t="256517" x="2932113" y="5551488"/>
          <p14:tracePt t="256536" x="2932113" y="5478463"/>
          <p14:tracePt t="256573" x="2932113" y="5360988"/>
          <p14:tracePt t="256590" x="2905125" y="5305425"/>
          <p14:tracePt t="256609" x="2868613" y="5268913"/>
          <p14:tracePt t="256627" x="2841625" y="5259388"/>
          <p14:tracePt t="256646" x="2805113" y="5241925"/>
          <p14:tracePt t="256683" x="2703513" y="5205413"/>
          <p14:tracePt t="256700" x="2630488" y="5195888"/>
          <p14:tracePt t="256720" x="2557463" y="5178425"/>
          <p14:tracePt t="256739" x="2438400" y="5141913"/>
          <p14:tracePt t="256759" x="2301875" y="5113338"/>
          <p14:tracePt t="256778" x="2228850" y="5105400"/>
          <p14:tracePt t="256797" x="2192338" y="5105400"/>
          <p14:tracePt t="256814" x="2136775" y="5105400"/>
          <p14:tracePt t="256833" x="2082800" y="5105400"/>
          <p14:tracePt t="256849" x="2063750" y="5113338"/>
          <p14:tracePt t="256868" x="2027238" y="5132388"/>
          <p14:tracePt t="256887" x="1982788" y="5178425"/>
          <p14:tracePt t="256906" x="1963738" y="5205413"/>
          <p14:tracePt t="256924" x="1936750" y="5259388"/>
          <p14:tracePt t="256943" x="1927225" y="5287963"/>
          <p14:tracePt t="256963" x="1917700" y="5341938"/>
          <p14:tracePt t="256980" x="1917700" y="5360988"/>
          <p14:tracePt t="256999" x="1909763" y="5414963"/>
          <p14:tracePt t="257017" x="1909763" y="5434013"/>
          <p14:tracePt t="257036" x="1909763" y="5470525"/>
          <p14:tracePt t="257075" x="1936750" y="5524500"/>
          <p14:tracePt t="257090" x="1973263" y="5561013"/>
          <p14:tracePt t="257110" x="2019300" y="5580063"/>
          <p14:tracePt t="257129" x="2055813" y="5607050"/>
          <p14:tracePt t="257147" x="2100263" y="5634038"/>
          <p14:tracePt t="257184" x="2265363" y="5670550"/>
          <p14:tracePt t="257202" x="2411413" y="5697538"/>
          <p14:tracePt t="257208" x="2438400" y="5707063"/>
          <p14:tracePt t="257226" x="2503488" y="5707063"/>
          <p14:tracePt t="257244" x="2540000" y="5707063"/>
          <p14:tracePt t="257263" x="2557463" y="5707063"/>
          <p14:tracePt t="257281" x="2576513" y="5716588"/>
          <p14:tracePt t="257300" x="2613025" y="5716588"/>
          <p14:tracePt t="257317" x="2676525" y="5716588"/>
          <p14:tracePt t="257353" x="2776538" y="5697538"/>
          <p14:tracePt t="257371" x="2832100" y="5680075"/>
          <p14:tracePt t="257390" x="2849563" y="5670550"/>
          <p14:tracePt t="257407" x="2886075" y="5661025"/>
          <p14:tracePt t="257426" x="2895600" y="5653088"/>
          <p14:tracePt t="257463" x="2905125" y="5653088"/>
          <p14:tracePt t="257604" x="2932113" y="5643563"/>
          <p14:tracePt t="257622" x="2968625" y="5624513"/>
          <p14:tracePt t="257640" x="3005138" y="5607050"/>
          <p14:tracePt t="257659" x="3032125" y="5597525"/>
          <p14:tracePt t="257679" x="3032125" y="5588000"/>
          <p14:tracePt t="257696" x="3041650" y="5580063"/>
          <p14:tracePt t="257716" x="3051175" y="5534025"/>
          <p14:tracePt t="257735" x="3051175" y="5487988"/>
          <p14:tracePt t="257754" x="3051175" y="5451475"/>
          <p14:tracePt t="257773" x="3060700" y="5434013"/>
          <p14:tracePt t="257791" x="3060700" y="5405438"/>
          <p14:tracePt t="257933" x="3060700" y="5424488"/>
          <p14:tracePt t="258221" x="3060700" y="5441950"/>
          <p14:tracePt t="258239" x="3068638" y="5487988"/>
          <p14:tracePt t="258258" x="3078163" y="5497513"/>
          <p14:tracePt t="258277" x="3087688" y="5514975"/>
          <p14:tracePt t="258296" x="3097213" y="5543550"/>
          <p14:tracePt t="258332" x="3124200" y="5570538"/>
          <p14:tracePt t="258350" x="3133725" y="5580063"/>
          <p14:tracePt t="258351" x="3151188" y="5597525"/>
          <p14:tracePt t="258370" x="3178175" y="5607050"/>
          <p14:tracePt t="258388" x="3197225" y="5616575"/>
          <p14:tracePt t="258406" x="3233738" y="5634038"/>
          <p14:tracePt t="258443" x="3279775" y="5643563"/>
          <p14:tracePt t="258460" x="3316288" y="5653088"/>
          <p14:tracePt t="258479" x="3362325" y="5661025"/>
          <p14:tracePt t="258498" x="3370263" y="5661025"/>
          <p14:tracePt t="258516" x="3379788" y="5661025"/>
          <p14:tracePt t="258552" x="3398838" y="5661025"/>
          <p14:tracePt t="258571" x="3416300" y="5661025"/>
          <p14:tracePt t="258590" x="3425825" y="5661025"/>
          <p14:tracePt t="258607" x="3462338" y="5661025"/>
          <p14:tracePt t="258625" x="3489325" y="5661025"/>
          <p14:tracePt t="258642" x="3516313" y="5653088"/>
          <p14:tracePt t="258663" x="3535363" y="5643563"/>
          <p14:tracePt t="258681" x="3552825" y="5624513"/>
          <p14:tracePt t="258700" x="3562350" y="5607050"/>
          <p14:tracePt t="258719" x="3571875" y="5570538"/>
          <p14:tracePt t="258738" x="3571875" y="5551488"/>
          <p14:tracePt t="258757" x="3571875" y="5534025"/>
          <p14:tracePt t="258773" x="3571875" y="5507038"/>
          <p14:tracePt t="258792" x="3571875" y="5478463"/>
          <p14:tracePt t="258809" x="3571875" y="5451475"/>
          <p14:tracePt t="258828" x="3571875" y="5397500"/>
          <p14:tracePt t="258847" x="3562350" y="5368925"/>
          <p14:tracePt t="258866" x="3544888" y="5324475"/>
          <p14:tracePt t="258884" x="3535363" y="5305425"/>
          <p14:tracePt t="258903" x="3525838" y="5278438"/>
          <p14:tracePt t="258922" x="3525838" y="5268913"/>
          <p14:tracePt t="258942" x="3516313" y="5251450"/>
          <p14:tracePt t="258960" x="3508375" y="5232400"/>
          <p14:tracePt t="258978" x="3489325" y="5232400"/>
          <p14:tracePt t="258995" x="3462338" y="5232400"/>
          <p14:tracePt t="259015" x="3435350" y="5222875"/>
          <p14:tracePt t="259033" x="3416300" y="5222875"/>
          <p14:tracePt t="259053" x="3362325" y="5222875"/>
          <p14:tracePt t="259070" x="3333750" y="5222875"/>
          <p14:tracePt t="259090" x="3325813" y="5222875"/>
          <p14:tracePt t="259107" x="3316288" y="5222875"/>
          <p14:tracePt t="259127" x="3289300" y="5222875"/>
          <p14:tracePt t="259162" x="3252788" y="5251450"/>
          <p14:tracePt t="259180" x="3233738" y="5259388"/>
          <p14:tracePt t="259181" x="3224213" y="5268913"/>
          <p14:tracePt t="259197" x="3206750" y="5287963"/>
          <p14:tracePt t="259216" x="3206750" y="5295900"/>
          <p14:tracePt t="259234" x="3170238" y="5351463"/>
          <p14:tracePt t="259252" x="3160713" y="5378450"/>
          <p14:tracePt t="259270" x="3151188" y="5414963"/>
          <p14:tracePt t="259287" x="3133725" y="5451475"/>
          <p14:tracePt t="259305" x="3124200" y="5478463"/>
          <p14:tracePt t="259322" x="3124200" y="5507038"/>
          <p14:tracePt t="259340" x="3124200" y="5524500"/>
          <p14:tracePt t="259358" x="3124200" y="5543550"/>
          <p14:tracePt t="259376" x="3124200" y="5570538"/>
          <p14:tracePt t="259413" x="3124200" y="5607050"/>
          <p14:tracePt t="259429" x="3133725" y="5624513"/>
          <p14:tracePt t="259448" x="3141663" y="5624513"/>
          <p14:tracePt t="259466" x="3170238" y="5634038"/>
          <p14:tracePt t="259484" x="3214688" y="5643563"/>
          <p14:tracePt t="259485" x="3233738" y="5653088"/>
          <p14:tracePt t="259503" x="3270250" y="5653088"/>
          <p14:tracePt t="259522" x="3325813" y="5661025"/>
          <p14:tracePt t="259540" x="3362325" y="5661025"/>
          <p14:tracePt t="259560" x="3379788" y="5661025"/>
          <p14:tracePt t="259578" x="3398838" y="5661025"/>
          <p14:tracePt t="259597" x="3452813" y="5653088"/>
          <p14:tracePt t="259632" x="3489325" y="5634038"/>
          <p14:tracePt t="259650" x="3516313" y="5624513"/>
          <p14:tracePt t="259669" x="3525838" y="5616575"/>
          <p14:tracePt t="259687" x="3535363" y="5607050"/>
          <p14:tracePt t="259723" x="3589338" y="5551488"/>
          <p14:tracePt t="259740" x="3617913" y="5524500"/>
          <p14:tracePt t="259759" x="3635375" y="5497513"/>
          <p14:tracePt t="259779" x="3644900" y="5461000"/>
          <p14:tracePt t="259797" x="3654425" y="5451475"/>
          <p14:tracePt t="259816" x="3662363" y="5424488"/>
          <p14:tracePt t="259833" x="3671888" y="5397500"/>
          <p14:tracePt t="259851" x="3671888" y="5387975"/>
          <p14:tracePt t="259870" x="3681413" y="5368925"/>
          <p14:tracePt t="259889" x="3708400" y="5332413"/>
          <p14:tracePt t="259908" x="3717925" y="5314950"/>
          <p14:tracePt t="259926" x="3735388" y="5305425"/>
          <p14:tracePt t="259946" x="3744913" y="5287963"/>
          <p14:tracePt t="259964" x="3754438" y="5278438"/>
          <p14:tracePt t="259982" x="3773488" y="5259388"/>
          <p14:tracePt t="260001" x="3781425" y="5259388"/>
          <p14:tracePt t="260019" x="3790950" y="5251450"/>
          <p14:tracePt t="260039" x="3800475" y="5251450"/>
          <p14:tracePt t="260076" x="3810000" y="5251450"/>
          <p14:tracePt t="260113" x="3817938" y="5251450"/>
          <p14:tracePt t="260131" x="3827463" y="5251450"/>
          <p14:tracePt t="260202" x="3836988" y="5251450"/>
          <p14:tracePt t="260222" x="3846513" y="5251450"/>
          <p14:tracePt t="260260" x="3854450" y="5251450"/>
          <p14:tracePt t="260278" x="3863975" y="5251450"/>
          <p14:tracePt t="260296" x="3873500" y="5259388"/>
          <p14:tracePt t="260332" x="3910013" y="5278438"/>
          <p14:tracePt t="260350" x="3910013" y="5287963"/>
          <p14:tracePt t="260370" x="3919538" y="5295900"/>
          <p14:tracePt t="260389" x="3927475" y="5324475"/>
          <p14:tracePt t="260407" x="3937000" y="5341938"/>
          <p14:tracePt t="260426" x="3937000" y="5351463"/>
          <p14:tracePt t="260445" x="3946525" y="5368925"/>
          <p14:tracePt t="260463" x="3963988" y="5405438"/>
          <p14:tracePt t="260484" x="3963988" y="5414963"/>
          <p14:tracePt t="260501" x="3973513" y="5441950"/>
          <p14:tracePt t="260521" x="3973513" y="5461000"/>
          <p14:tracePt t="260539" x="3973513" y="5487988"/>
          <p14:tracePt t="260557" x="3973513" y="5507038"/>
          <p14:tracePt t="260575" x="3973513" y="5534025"/>
          <p14:tracePt t="260594" x="3973513" y="5551488"/>
          <p14:tracePt t="260611" x="3973513" y="5561013"/>
          <p14:tracePt t="260664" x="3963988" y="5570538"/>
          <p14:tracePt t="260683" x="3956050" y="5580063"/>
          <p14:tracePt t="260702" x="3946525" y="5588000"/>
          <p14:tracePt t="260719" x="3927475" y="5597525"/>
          <p14:tracePt t="260739" x="3910013" y="5597525"/>
          <p14:tracePt t="260758" x="3900488" y="5607050"/>
          <p14:tracePt t="260779" x="3883025" y="5607050"/>
          <p14:tracePt t="260798" x="3863975" y="5607050"/>
          <p14:tracePt t="260818" x="3827463" y="5607050"/>
          <p14:tracePt t="260836" x="3790950" y="5607050"/>
          <p14:tracePt t="260856" x="3781425" y="5607050"/>
          <p14:tracePt t="260874" x="3763963" y="5607050"/>
          <p14:tracePt t="260894" x="3754438" y="5607050"/>
          <p14:tracePt t="260913" x="3717925" y="5588000"/>
          <p14:tracePt t="260932" x="3708400" y="5580063"/>
          <p14:tracePt t="260951" x="3698875" y="5570538"/>
          <p14:tracePt t="260970" x="3671888" y="5561013"/>
          <p14:tracePt t="260989" x="3662363" y="5561013"/>
          <p14:tracePt t="261009" x="3644900" y="5543550"/>
          <p14:tracePt t="261028" x="3625850" y="5514975"/>
          <p14:tracePt t="261048" x="3617913" y="5507038"/>
          <p14:tracePt t="261066" x="3617913" y="5497513"/>
          <p14:tracePt t="261085" x="3608388" y="5461000"/>
          <p14:tracePt t="261105" x="3608388" y="5424488"/>
          <p14:tracePt t="261124" x="3617913" y="5351463"/>
          <p14:tracePt t="261144" x="3635375" y="5305425"/>
          <p14:tracePt t="261165" x="3644900" y="5287963"/>
          <p14:tracePt t="261183" x="3662363" y="5251450"/>
          <p14:tracePt t="261201" x="3671888" y="5232400"/>
          <p14:tracePt t="261239" x="3681413" y="5222875"/>
          <p14:tracePt t="261257" x="3681413" y="5214938"/>
          <p14:tracePt t="261275" x="3690938" y="5205413"/>
          <p14:tracePt t="261311" x="3727450" y="5186363"/>
          <p14:tracePt t="261329" x="3744913" y="5168900"/>
          <p14:tracePt t="261349" x="3763963" y="5159375"/>
          <p14:tracePt t="261365" x="3773488" y="5159375"/>
          <p14:tracePt t="261384" x="3800475" y="5159375"/>
          <p14:tracePt t="261402" x="3810000" y="5149850"/>
          <p14:tracePt t="261423" x="3836988" y="5149850"/>
          <p14:tracePt t="261441" x="3846513" y="5149850"/>
          <p14:tracePt t="261460" x="3883025" y="5149850"/>
          <p14:tracePt t="261477" x="3890963" y="5149850"/>
          <p14:tracePt t="261495" x="3900488" y="5149850"/>
          <p14:tracePt t="261513" x="3910013" y="5149850"/>
          <p14:tracePt t="261550" x="3919538" y="5149850"/>
          <p14:tracePt t="261568" x="3937000" y="5149850"/>
          <p14:tracePt t="261607" x="3946525" y="5149850"/>
          <p14:tracePt t="261643" x="3956050" y="5159375"/>
          <p14:tracePt t="261661" x="3963988" y="5168900"/>
          <p14:tracePt t="261681" x="3973513" y="5178425"/>
          <p14:tracePt t="261697" x="3973513" y="5186363"/>
          <p14:tracePt t="261717" x="3983038" y="5195888"/>
          <p14:tracePt t="261754" x="4010025" y="5214938"/>
          <p14:tracePt t="261773" x="4019550" y="5222875"/>
          <p14:tracePt t="261793" x="4029075" y="5232400"/>
          <p14:tracePt t="261811" x="4037013" y="5241925"/>
          <p14:tracePt t="261830" x="4046538" y="5259388"/>
          <p14:tracePt t="261848" x="4056063" y="5268913"/>
          <p14:tracePt t="261867" x="4073525" y="5278438"/>
          <p14:tracePt t="261885" x="4102100" y="5295900"/>
          <p14:tracePt t="261905" x="4119563" y="5332413"/>
          <p14:tracePt t="261922" x="4146550" y="5368925"/>
          <p14:tracePt t="261941" x="4146550" y="5414963"/>
          <p14:tracePt t="261959" x="4183063" y="5441950"/>
          <p14:tracePt t="261978" x="4183063" y="5461000"/>
          <p14:tracePt t="261996" x="4183063" y="5478463"/>
          <p14:tracePt t="262017" x="4202113" y="5507038"/>
          <p14:tracePt t="262035" x="4211638" y="5543550"/>
          <p14:tracePt t="262054" x="4229100" y="5580063"/>
          <p14:tracePt t="262072" x="4238625" y="5588000"/>
          <p14:tracePt t="262089" x="4248150" y="5588000"/>
          <p14:tracePt t="262106" x="4256088" y="5597525"/>
          <p14:tracePt t="262198" x="4265613" y="5607050"/>
          <p14:tracePt t="262215" x="4275138" y="5616575"/>
          <p14:tracePt t="262251" x="4375150" y="5616575"/>
          <p14:tracePt t="262268" x="4421188" y="5616575"/>
          <p14:tracePt t="262287" x="4457700" y="5616575"/>
          <p14:tracePt t="262306" x="4503738" y="5616575"/>
          <p14:tracePt t="262344" x="4567238" y="5616575"/>
          <p14:tracePt t="262362" x="4603750" y="5616575"/>
          <p14:tracePt t="262380" x="4640263" y="5616575"/>
          <p14:tracePt t="262398" x="4676775" y="5616575"/>
          <p14:tracePt t="262415" x="4732338" y="5616575"/>
          <p14:tracePt t="262433" x="4859338" y="5616575"/>
          <p14:tracePt t="262452" x="4932363" y="5616575"/>
          <p14:tracePt t="262471" x="5014913" y="5616575"/>
          <p14:tracePt t="262491" x="5060950" y="5616575"/>
          <p14:tracePt t="262509" x="5087938" y="5616575"/>
          <p14:tracePt t="262530" x="5124450" y="5616575"/>
          <p14:tracePt t="262548" x="5143500" y="5616575"/>
          <p14:tracePt t="262549" x="5160963" y="5616575"/>
          <p14:tracePt t="262569" x="5180013" y="5616575"/>
          <p14:tracePt t="262606" x="5187950" y="5616575"/>
          <p14:tracePt t="262768" x="5207000" y="5616575"/>
          <p14:tracePt t="262786" x="5233988" y="5616575"/>
          <p14:tracePt t="262806" x="5280025" y="5616575"/>
          <p14:tracePt t="262842" x="5370513" y="5616575"/>
          <p14:tracePt t="262861" x="5416550" y="5607050"/>
          <p14:tracePt t="262880" x="5462588" y="5597525"/>
          <p14:tracePt t="262898" x="5508625" y="5597525"/>
          <p14:tracePt t="262916" x="5526088" y="5588000"/>
          <p14:tracePt t="262952" x="5562600" y="5588000"/>
          <p14:tracePt t="262970" x="5572125" y="5588000"/>
          <p14:tracePt t="263181" x="5562600" y="5597525"/>
          <p14:tracePt t="263198" x="5545138" y="5607050"/>
          <p14:tracePt t="263234" x="5535613" y="5607050"/>
          <p14:tracePt t="273312" x="5343525" y="5588000"/>
          <p14:tracePt t="273332" x="5060950" y="5561013"/>
          <p14:tracePt t="273352" x="4759325" y="5524500"/>
          <p14:tracePt t="273371" x="4311650" y="5497513"/>
          <p14:tracePt t="273392" x="3883025" y="5497513"/>
          <p14:tracePt t="273409" x="3598863" y="5497513"/>
          <p14:tracePt t="273428" x="3370263" y="5497513"/>
          <p14:tracePt t="273446" x="3206750" y="5497513"/>
          <p14:tracePt t="273483" x="2878138" y="5497513"/>
          <p14:tracePt t="273501" x="2759075" y="5497513"/>
          <p14:tracePt t="273521" x="2649538" y="5507038"/>
          <p14:tracePt t="273538" x="2576513" y="5524500"/>
          <p14:tracePt t="273558" x="2484438" y="5534025"/>
          <p14:tracePt t="273576" x="2411413" y="5534025"/>
          <p14:tracePt t="273593" x="2338388" y="5543550"/>
          <p14:tracePt t="273612" x="2182813" y="5551488"/>
          <p14:tracePt t="273631" x="1990725" y="5580063"/>
          <p14:tracePt t="273650" x="1863725" y="5607050"/>
          <p14:tracePt t="273668" x="1763713" y="5624513"/>
          <p14:tracePt t="273686" x="1698625" y="5634038"/>
          <p14:tracePt t="273704" x="1662113" y="5643563"/>
          <p14:tracePt t="273724" x="1644650" y="5661025"/>
          <p14:tracePt t="273741" x="1625600" y="5680075"/>
          <p14:tracePt t="273759" x="1617663" y="5707063"/>
          <p14:tracePt t="273936" x="1635125" y="5689600"/>
          <p14:tracePt t="273953" x="1681163" y="5661025"/>
          <p14:tracePt t="273989" x="1690688" y="5653088"/>
          <p14:tracePt t="275761" x="1790700" y="5653088"/>
          <p14:tracePt t="275779" x="1881188" y="5653088"/>
          <p14:tracePt t="275798" x="1909763" y="5653088"/>
          <p14:tracePt t="275816" x="1946275" y="5661025"/>
          <p14:tracePt t="275852" x="1982788" y="5707063"/>
          <p14:tracePt t="275872" x="1990725" y="5716588"/>
          <p14:tracePt t="275891" x="2000250" y="5734050"/>
          <p14:tracePt t="275909" x="2009775" y="5753100"/>
          <p14:tracePt t="275929" x="2019300" y="5770563"/>
          <p14:tracePt t="275947" x="2019300" y="5780088"/>
          <p14:tracePt t="275966" x="2027238" y="5799138"/>
          <p14:tracePt t="275983" x="2036763" y="5843588"/>
          <p14:tracePt t="276001" x="2036763" y="5862638"/>
          <p14:tracePt t="276020" x="2036763" y="5881688"/>
          <p14:tracePt t="276040" x="2036763" y="5889625"/>
          <p14:tracePt t="276500" x="2036763" y="5899150"/>
          <p14:tracePt t="276518" x="2046288" y="5899150"/>
          <p14:tracePt t="276537" x="2055813" y="5899150"/>
          <p14:tracePt t="276573" x="2073275" y="5899150"/>
          <p14:tracePt t="276662" x="2082800" y="5899150"/>
          <p14:tracePt t="276875" x="2092325" y="5899150"/>
          <p14:tracePt t="276893" x="2092325" y="5908675"/>
          <p14:tracePt t="276911" x="2092325" y="5926138"/>
          <p14:tracePt t="276929" x="2092325" y="5935663"/>
          <p14:tracePt t="277105" x="2100263" y="5945188"/>
          <p14:tracePt t="277139" x="2100263" y="5926138"/>
          <p14:tracePt t="277158" x="2109788" y="5908675"/>
          <p14:tracePt t="277176" x="2119313" y="5881688"/>
          <p14:tracePt t="277197" x="2174875" y="5835650"/>
          <p14:tracePt t="277216" x="2201863" y="5807075"/>
          <p14:tracePt t="277234" x="2238375" y="5780088"/>
          <p14:tracePt t="277251" x="2284413" y="5743575"/>
          <p14:tracePt t="277270" x="2320925" y="5726113"/>
          <p14:tracePt t="277288" x="2357438" y="5716588"/>
          <p14:tracePt t="277288" x="2384425" y="5707063"/>
          <p14:tracePt t="277306" x="2401888" y="5707063"/>
          <p14:tracePt t="277323" x="2430463" y="5697538"/>
          <p14:tracePt t="277342" x="2457450" y="5697538"/>
          <p14:tracePt t="277359" x="2466975" y="5697538"/>
          <p14:tracePt t="277379" x="2484438" y="5697538"/>
          <p14:tracePt t="277396" x="2503488" y="5697538"/>
          <p14:tracePt t="277434" x="2557463" y="5734050"/>
          <p14:tracePt t="277451" x="2566988" y="5753100"/>
          <p14:tracePt t="277471" x="2593975" y="5780088"/>
          <p14:tracePt t="277489" x="2603500" y="5799138"/>
          <p14:tracePt t="277508" x="2613025" y="5826125"/>
          <p14:tracePt t="277525" x="2620963" y="5843588"/>
          <p14:tracePt t="277544" x="2620963" y="5862638"/>
          <p14:tracePt t="277544" x="2620963" y="5872163"/>
          <p14:tracePt t="277561" x="2630488" y="5889625"/>
          <p14:tracePt t="277578" x="2630488" y="5899150"/>
          <p14:tracePt t="277668" x="2630488" y="5908675"/>
          <p14:tracePt t="277705" x="2630488" y="5918200"/>
          <p14:tracePt t="278951" x="2630488" y="5926138"/>
          <p14:tracePt t="279491" x="2620963" y="5918200"/>
          <p14:tracePt t="279509" x="2613025" y="5908675"/>
          <p14:tracePt t="279528" x="2603500" y="5881688"/>
          <p14:tracePt t="279546" x="2584450" y="5853113"/>
          <p14:tracePt t="279581" x="2566988" y="5835650"/>
          <p14:tracePt t="279598" x="2566988" y="5816600"/>
          <p14:tracePt t="279616" x="2557463" y="5807075"/>
          <p14:tracePt t="279636" x="2540000" y="5799138"/>
          <p14:tracePt t="279655" x="2520950" y="5789613"/>
          <p14:tracePt t="279673" x="2493963" y="5780088"/>
          <p14:tracePt t="279692" x="2474913" y="5770563"/>
          <p14:tracePt t="279692" x="2466975" y="5770563"/>
          <p14:tracePt t="279711" x="2438400" y="5762625"/>
          <p14:tracePt t="279730" x="2401888" y="5762625"/>
          <p14:tracePt t="279748" x="2393950" y="5762625"/>
          <p14:tracePt t="279768" x="2374900" y="5762625"/>
          <p14:tracePt t="279787" x="2347913" y="5762625"/>
          <p14:tracePt t="279807" x="2301875" y="5762625"/>
          <p14:tracePt t="279825" x="2274888" y="5789613"/>
          <p14:tracePt t="279861" x="2219325" y="5826125"/>
          <p14:tracePt t="279880" x="2211388" y="5835650"/>
          <p14:tracePt t="279899" x="2201863" y="5843588"/>
          <p14:tracePt t="280023" x="2255838" y="5807075"/>
          <p14:tracePt t="280042" x="2301875" y="5770563"/>
          <p14:tracePt t="280061" x="2393950" y="5707063"/>
          <p14:tracePt t="280079" x="2420938" y="5689600"/>
          <p14:tracePt t="280099" x="2457450" y="5670550"/>
          <p14:tracePt t="280117" x="2484438" y="5653088"/>
          <p14:tracePt t="280170" x="2493963" y="5653088"/>
          <p14:tracePt t="280187" x="2520950" y="5653088"/>
          <p14:tracePt t="280208" x="2584450" y="5697538"/>
          <p14:tracePt t="280226" x="2620963" y="5707063"/>
          <p14:tracePt t="280246" x="2640013" y="5726113"/>
          <p14:tracePt t="280281" x="2667000" y="5753100"/>
          <p14:tracePt t="280299" x="2676525" y="5762625"/>
          <p14:tracePt t="280319" x="2686050" y="5789613"/>
          <p14:tracePt t="281136" x="2686050" y="5807075"/>
          <p14:tracePt t="281174" x="2620963" y="5862638"/>
          <p14:tracePt t="281191" x="2584450" y="5899150"/>
          <p14:tracePt t="281214" x="2566988" y="5918200"/>
          <p14:tracePt t="281231" x="2566988" y="5926138"/>
          <p14:tracePt t="281302" x="2557463" y="5935663"/>
          <p14:tracePt t="281320" x="2520950" y="5935663"/>
          <p14:tracePt t="281338" x="2484438" y="5935663"/>
          <p14:tracePt t="281356" x="2466975" y="5935663"/>
          <p14:tracePt t="281393" x="2438400" y="5935663"/>
          <p14:tracePt t="281410" x="2420938" y="5935663"/>
          <p14:tracePt t="281427" x="2411413" y="5935663"/>
          <p14:tracePt t="281464" x="2393950" y="5926138"/>
          <p14:tracePt t="282004" x="2384425" y="5935663"/>
          <p14:tracePt t="282023" x="2384425" y="5945188"/>
          <p14:tracePt t="282041" x="2384425" y="5962650"/>
          <p14:tracePt t="282060" x="2384425" y="5972175"/>
          <p14:tracePt t="282079" x="2384425" y="5981700"/>
          <p14:tracePt t="282114" x="2384425" y="5991225"/>
          <p14:tracePt t="283173" x="2401888" y="5991225"/>
          <p14:tracePt t="283190" x="2411413" y="5991225"/>
          <p14:tracePt t="283211" x="2457450" y="5991225"/>
          <p14:tracePt t="283229" x="2557463" y="5981700"/>
          <p14:tracePt t="283248" x="2630488" y="5962650"/>
          <p14:tracePt t="283266" x="2695575" y="5962650"/>
          <p14:tracePt t="283284" x="2722563" y="5962650"/>
          <p14:tracePt t="283302" x="2732088" y="5962650"/>
          <p14:tracePt t="283320" x="2740025" y="5962650"/>
          <p14:tracePt t="284793" x="2768600" y="5962650"/>
          <p14:tracePt t="284810" x="2822575" y="5962650"/>
          <p14:tracePt t="284829" x="3005138" y="5926138"/>
          <p14:tracePt t="284847" x="3124200" y="5908675"/>
          <p14:tracePt t="284865" x="3224213" y="5889625"/>
          <p14:tracePt t="284900" x="3297238" y="5889625"/>
          <p14:tracePt t="284917" x="3316288" y="5889625"/>
          <p14:tracePt t="284935" x="3325813" y="5889625"/>
          <p14:tracePt t="284972" x="3333750" y="5881688"/>
          <p14:tracePt t="285308" x="3333750" y="5918200"/>
          <p14:tracePt t="285326" x="3333750" y="5926138"/>
          <p14:tracePt t="285345" x="3333750" y="5935663"/>
          <p14:tracePt t="285363" x="3325813" y="5945188"/>
          <p14:tracePt t="285382" x="3325813" y="5954713"/>
          <p14:tracePt t="288829" x="3325813" y="5962650"/>
          <p14:tracePt t="288848" x="3233738" y="5981700"/>
          <p14:tracePt t="288867" x="2995613" y="6008688"/>
          <p14:tracePt t="288884" x="2749550" y="6045200"/>
          <p14:tracePt t="288904" x="2530475" y="6054725"/>
          <p14:tracePt t="288923" x="2320925" y="6054725"/>
          <p14:tracePt t="288941" x="2036763" y="6054725"/>
          <p14:tracePt t="288958" x="1863725" y="6054725"/>
          <p14:tracePt t="288978" x="1708150" y="6054725"/>
          <p14:tracePt t="288995" x="1644650" y="6054725"/>
          <p14:tracePt t="289014" x="1617663" y="6054725"/>
          <p14:tracePt t="289214" x="1589088" y="6054725"/>
          <p14:tracePt t="289232" x="1571625" y="6045200"/>
          <p14:tracePt t="289251" x="1525588" y="6027738"/>
          <p14:tracePt t="289499" x="1535113" y="6027738"/>
          <p14:tracePt t="289516" x="1543050" y="6018213"/>
          <p14:tracePt t="289553" x="1562100" y="6018213"/>
          <p14:tracePt t="289571" x="1571625" y="6008688"/>
          <p14:tracePt t="289589" x="1579563" y="5999163"/>
          <p14:tracePt t="289607" x="1579563" y="5981700"/>
          <p14:tracePt t="289643" x="1598613" y="5918200"/>
          <p14:tracePt t="289661" x="1598613" y="5899150"/>
          <p14:tracePt t="289680" x="1608138" y="5853113"/>
          <p14:tracePt t="289698" x="1608138" y="5843588"/>
          <p14:tracePt t="289698" x="1608138" y="5826125"/>
          <p14:tracePt t="289717" x="1608138" y="5816600"/>
          <p14:tracePt t="289736" x="1608138" y="5799138"/>
          <p14:tracePt t="289776" x="1579563" y="5770563"/>
          <p14:tracePt t="289793" x="1571625" y="5770563"/>
          <p14:tracePt t="289812" x="1535113" y="5762625"/>
          <p14:tracePt t="289830" x="1498600" y="5762625"/>
          <p14:tracePt t="289849" x="1443038" y="5753100"/>
          <p14:tracePt t="289867" x="1397000" y="5753100"/>
          <p14:tracePt t="289886" x="1333500" y="5753100"/>
          <p14:tracePt t="289903" x="1296988" y="5753100"/>
          <p14:tracePt t="289923" x="1243013" y="5743575"/>
          <p14:tracePt t="289942" x="1196975" y="5743575"/>
          <p14:tracePt t="289960" x="1141413" y="5734050"/>
          <p14:tracePt t="289978" x="1096963" y="5734050"/>
          <p14:tracePt t="289998" x="1041400" y="5734050"/>
          <p14:tracePt t="290017" x="1014413" y="5734050"/>
          <p14:tracePt t="290053" x="958850" y="5734050"/>
          <p14:tracePt t="290071" x="941388" y="5753100"/>
          <p14:tracePt t="290110" x="922338" y="5770563"/>
          <p14:tracePt t="290128" x="922338" y="5780088"/>
          <p14:tracePt t="290147" x="922338" y="5799138"/>
          <p14:tracePt t="290165" x="922338" y="5826125"/>
          <p14:tracePt t="290184" x="922338" y="5853113"/>
          <p14:tracePt t="290202" x="922338" y="5881688"/>
          <p14:tracePt t="290223" x="941388" y="5935663"/>
          <p14:tracePt t="290241" x="958850" y="5962650"/>
          <p14:tracePt t="290261" x="985838" y="5999163"/>
          <p14:tracePt t="290280" x="995363" y="6018213"/>
          <p14:tracePt t="290300" x="1004888" y="6018213"/>
          <p14:tracePt t="290318" x="1041400" y="6018213"/>
          <p14:tracePt t="290339" x="1123950" y="6018213"/>
          <p14:tracePt t="290356" x="1160463" y="6018213"/>
          <p14:tracePt t="290392" x="1214438" y="6018213"/>
          <p14:tracePt t="290409" x="1243013" y="6018213"/>
          <p14:tracePt t="290429" x="1270000" y="6018213"/>
          <p14:tracePt t="290448" x="1323975" y="6018213"/>
          <p14:tracePt t="290467" x="1370013" y="6018213"/>
          <p14:tracePt t="290506" x="1397000" y="6018213"/>
          <p14:tracePt t="290523" x="1406525" y="6018213"/>
          <p14:tracePt t="290543" x="1425575" y="6018213"/>
          <p14:tracePt t="290561" x="1433513" y="6018213"/>
          <p14:tracePt t="290580" x="1462088" y="6008688"/>
          <p14:tracePt t="290598" x="1470025" y="5999163"/>
          <p14:tracePt t="290618" x="1479550" y="5981700"/>
          <p14:tracePt t="290637" x="1498600" y="5962650"/>
          <p14:tracePt t="290657" x="1525588" y="5945188"/>
          <p14:tracePt t="290676" x="1535113" y="5918200"/>
          <p14:tracePt t="290695" x="1543050" y="5908675"/>
          <p14:tracePt t="290714" x="1543050" y="5889625"/>
          <p14:tracePt t="290733" x="1552575" y="5872163"/>
          <p14:tracePt t="290753" x="1552575" y="5835650"/>
          <p14:tracePt t="290771" x="1552575" y="5799138"/>
          <p14:tracePt t="290792" x="1525588" y="5753100"/>
          <p14:tracePt t="290810" x="1498600" y="5716588"/>
          <p14:tracePt t="290829" x="1470025" y="5697538"/>
          <p14:tracePt t="290847" x="1452563" y="5680075"/>
          <p14:tracePt t="290868" x="1397000" y="5653088"/>
          <p14:tracePt t="290884" x="1352550" y="5643563"/>
          <p14:tracePt t="290904" x="1270000" y="5643563"/>
          <p14:tracePt t="290923" x="1214438" y="5643563"/>
          <p14:tracePt t="290942" x="1150938" y="5643563"/>
          <p14:tracePt t="290960" x="1077913" y="5643563"/>
          <p14:tracePt t="290980" x="1031875" y="5643563"/>
          <p14:tracePt t="290998" x="1004888" y="5643563"/>
          <p14:tracePt t="291016" x="977900" y="5643563"/>
          <p14:tracePt t="291034" x="958850" y="5661025"/>
          <p14:tracePt t="291053" x="931863" y="5689600"/>
          <p14:tracePt t="291072" x="922338" y="5697538"/>
          <p14:tracePt t="291092" x="912813" y="5743575"/>
          <p14:tracePt t="291110" x="904875" y="5770563"/>
          <p14:tracePt t="291129" x="904875" y="5807075"/>
          <p14:tracePt t="291147" x="904875" y="5843588"/>
          <p14:tracePt t="291166" x="904875" y="5881688"/>
          <p14:tracePt t="291202" x="949325" y="5945188"/>
          <p14:tracePt t="291223" x="977900" y="5962650"/>
          <p14:tracePt t="291244" x="995363" y="5981700"/>
          <p14:tracePt t="291261" x="1031875" y="6008688"/>
          <p14:tracePt t="291281" x="1077913" y="6018213"/>
          <p14:tracePt t="291300" x="1123950" y="6027738"/>
          <p14:tracePt t="291300" x="1150938" y="6027738"/>
          <p14:tracePt t="291319" x="1223963" y="6035675"/>
          <p14:tracePt t="291338" x="1287463" y="6035675"/>
          <p14:tracePt t="291358" x="1333500" y="6035675"/>
          <p14:tracePt t="291375" x="1379538" y="6045200"/>
          <p14:tracePt t="291395" x="1425575" y="6045200"/>
          <p14:tracePt t="291414" x="1462088" y="6045200"/>
          <p14:tracePt t="291433" x="1489075" y="6045200"/>
          <p14:tracePt t="291451" x="1506538" y="6045200"/>
          <p14:tracePt t="291473" x="1543050" y="6045200"/>
          <p14:tracePt t="291491" x="1562100" y="6045200"/>
          <p14:tracePt t="291511" x="1579563" y="6045200"/>
          <p14:tracePt t="291530" x="1589088" y="6035675"/>
          <p14:tracePt t="291549" x="1608138" y="6018213"/>
          <p14:tracePt t="291568" x="1625600" y="5999163"/>
          <p14:tracePt t="291586" x="1625600" y="5972175"/>
          <p14:tracePt t="291603" x="1625600" y="5945188"/>
          <p14:tracePt t="291623" x="1625600" y="5872163"/>
          <p14:tracePt t="291642" x="1608138" y="5835650"/>
          <p14:tracePt t="291660" x="1579563" y="5799138"/>
          <p14:tracePt t="291679" x="1562100" y="5789613"/>
          <p14:tracePt t="291699" x="1516063" y="5762625"/>
          <p14:tracePt t="291716" x="1462088" y="5743575"/>
          <p14:tracePt t="291737" x="1433513" y="5734050"/>
          <p14:tracePt t="291756" x="1397000" y="5726113"/>
          <p14:tracePt t="291775" x="1360488" y="5716588"/>
          <p14:tracePt t="291812" x="1260475" y="5716588"/>
          <p14:tracePt t="291831" x="1223963" y="5716588"/>
          <p14:tracePt t="291849" x="1196975" y="5716588"/>
          <p14:tracePt t="291867" x="1169988" y="5726113"/>
          <p14:tracePt t="291887" x="1133475" y="5762625"/>
          <p14:tracePt t="291906" x="1104900" y="5780088"/>
          <p14:tracePt t="291924" x="1087438" y="5799138"/>
          <p14:tracePt t="291924" x="1087438" y="5807075"/>
          <p14:tracePt t="291943" x="1077913" y="5843588"/>
          <p14:tracePt t="291961" x="1077913" y="5881688"/>
          <p14:tracePt t="291980" x="1077913" y="5908675"/>
          <p14:tracePt t="291997" x="1077913" y="5935663"/>
          <p14:tracePt t="292016" x="1077913" y="5962650"/>
          <p14:tracePt t="292034" x="1077913" y="5981700"/>
          <p14:tracePt t="292055" x="1077913" y="6027738"/>
          <p14:tracePt t="292092" x="1123950" y="6054725"/>
          <p14:tracePt t="292110" x="1160463" y="6072188"/>
          <p14:tracePt t="292130" x="1233488" y="6091238"/>
          <p14:tracePt t="292149" x="1306513" y="6118225"/>
          <p14:tracePt t="292167" x="1323975" y="6118225"/>
          <p14:tracePt t="292187" x="1352550" y="6118225"/>
          <p14:tracePt t="292204" x="1379538" y="6118225"/>
          <p14:tracePt t="292226" x="1406525" y="6118225"/>
          <p14:tracePt t="292245" x="1425575" y="6118225"/>
          <p14:tracePt t="292282" x="1470025" y="6108700"/>
          <p14:tracePt t="292299" x="1489075" y="6108700"/>
          <p14:tracePt t="292319" x="1516063" y="6100763"/>
          <p14:tracePt t="292338" x="1562100" y="6081713"/>
          <p14:tracePt t="292358" x="1589088" y="6072188"/>
          <p14:tracePt t="292376" x="1608138" y="6064250"/>
          <p14:tracePt t="292396" x="1625600" y="6054725"/>
          <p14:tracePt t="292415" x="1644650" y="6035675"/>
          <p14:tracePt t="292453" x="1690688" y="5999163"/>
          <p14:tracePt t="292472" x="1717675" y="5972175"/>
          <p14:tracePt t="292491" x="1727200" y="5972175"/>
          <p14:tracePt t="292511" x="1735138" y="5962650"/>
          <p14:tracePt t="292530" x="1735138" y="5954713"/>
          <p14:tracePt t="292548" x="1744663" y="5945188"/>
          <p14:tracePt t="292586" x="1754188" y="5935663"/>
          <p14:tracePt t="296604" x="1763713" y="5935663"/>
          <p14:tracePt t="296621" x="1790700" y="5945188"/>
          <p14:tracePt t="296641" x="1854200" y="5962650"/>
          <p14:tracePt t="296658" x="1909763" y="5972175"/>
          <p14:tracePt t="296678" x="1927225" y="5972175"/>
          <p14:tracePt t="296714" x="1973263" y="5972175"/>
          <p14:tracePt t="296732" x="1982788" y="5972175"/>
          <p14:tracePt t="296751" x="2009775" y="5981700"/>
          <p14:tracePt t="296770" x="2019300" y="5981700"/>
          <p14:tracePt t="296789" x="2046288" y="5981700"/>
          <p14:tracePt t="296807" x="2055813" y="5991225"/>
          <p14:tracePt t="296824" x="2063750" y="5991225"/>
          <p14:tracePt t="296862" x="2082800" y="5991225"/>
          <p14:tracePt t="296897" x="2092325" y="5991225"/>
          <p14:tracePt t="298336" x="2082800" y="5972175"/>
          <p14:tracePt t="298353" x="2082800" y="5954713"/>
          <p14:tracePt t="298354" x="2073275" y="5945188"/>
          <p14:tracePt t="298373" x="2073275" y="5926138"/>
          <p14:tracePt t="298390" x="2073275" y="5918200"/>
          <p14:tracePt t="298443" x="2063750" y="5899150"/>
          <p14:tracePt t="300138" x="2063750" y="5889625"/>
          <p14:tracePt t="300174" x="2063750" y="5899150"/>
          <p14:tracePt t="300192" x="2073275" y="5926138"/>
          <p14:tracePt t="300211" x="2082800" y="5935663"/>
          <p14:tracePt t="300247" x="2109788" y="5935663"/>
          <p14:tracePt t="300283" x="2211388" y="5954713"/>
          <p14:tracePt t="300300" x="2265363" y="5981700"/>
          <p14:tracePt t="300320" x="2311400" y="5991225"/>
          <p14:tracePt t="300339" x="2338388" y="5999163"/>
          <p14:tracePt t="300358" x="2347913" y="5999163"/>
          <p14:tracePt t="300377" x="2357438" y="5999163"/>
          <p14:tracePt t="300517" x="2365375" y="5999163"/>
          <p14:tracePt t="300534" x="2374900" y="5999163"/>
          <p14:tracePt t="300554" x="2401888" y="6008688"/>
          <p14:tracePt t="300572" x="2420938" y="6008688"/>
          <p14:tracePt t="300591" x="2447925" y="6008688"/>
          <p14:tracePt t="300609" x="2466975" y="6018213"/>
          <p14:tracePt t="300610" x="2474913" y="6018213"/>
          <p14:tracePt t="300628" x="2493963" y="6018213"/>
          <p14:tracePt t="300645" x="2520950" y="6027738"/>
          <p14:tracePt t="300646" x="2540000" y="6027738"/>
          <p14:tracePt t="300665" x="2566988" y="6027738"/>
          <p14:tracePt t="300683" x="2584450" y="6027738"/>
          <p14:tracePt t="300702" x="2593975" y="6027738"/>
          <p14:tracePt t="300720" x="2613025" y="6027738"/>
          <p14:tracePt t="300739" x="2630488" y="6027738"/>
          <p14:tracePt t="300776" x="2640013" y="6027738"/>
          <p14:tracePt t="300812" x="2667000" y="6035675"/>
          <p14:tracePt t="300830" x="2676525" y="6035675"/>
          <p14:tracePt t="300849" x="2695575" y="6035675"/>
          <p14:tracePt t="300866" x="2703513" y="6035675"/>
          <p14:tracePt t="300904" x="2713038" y="6035675"/>
          <p14:tracePt t="300976" x="2722563" y="6035675"/>
          <p14:tracePt t="301065" x="2740025" y="6035675"/>
          <p14:tracePt t="301082" x="2749550" y="6027738"/>
          <p14:tracePt t="301118" x="2768600" y="6018213"/>
          <p14:tracePt t="301171" x="2786063" y="6008688"/>
          <p14:tracePt t="301258" x="2795588" y="6008688"/>
          <p14:tracePt t="301921" x="2805113" y="6008688"/>
          <p14:tracePt t="301942" x="2841625" y="6008688"/>
          <p14:tracePt t="301961" x="2905125" y="6064250"/>
          <p14:tracePt t="301979" x="2932113" y="6154738"/>
          <p14:tracePt t="302412" x="2941638" y="6154738"/>
          <p14:tracePt t="302431" x="2941638" y="6145213"/>
          <p14:tracePt t="302450" x="2941638" y="6100763"/>
          <p14:tracePt t="302468" x="2941638" y="6081713"/>
          <p14:tracePt t="302505" x="2941638" y="6072188"/>
          <p14:tracePt t="302522" x="2941638" y="6064250"/>
          <p14:tracePt t="302646" x="2951163" y="6035675"/>
          <p14:tracePt t="302682" x="2959100" y="6018213"/>
          <p14:tracePt t="302701" x="2968625" y="5991225"/>
          <p14:tracePt t="306982" x="2968625" y="5981700"/>
          <p14:tracePt t="306999" x="2959100" y="5972175"/>
          <p14:tracePt t="307072" x="2941638" y="5972175"/>
          <p14:tracePt t="307090" x="2932113" y="5981700"/>
          <p14:tracePt t="307108" x="2914650" y="5999163"/>
          <p14:tracePt t="307126" x="2886075" y="6064250"/>
          <p14:tracePt t="307163" x="2776538" y="6264275"/>
          <p14:tracePt t="307179" x="2740025" y="6356350"/>
          <p14:tracePt t="307199" x="2695575" y="6446838"/>
          <p14:tracePt t="307216" x="2630488" y="6602413"/>
          <p14:tracePt t="307236" x="2613025" y="6692900"/>
          <p14:tracePt t="307273" x="2593975" y="6765925"/>
          <p14:tracePt t="307290" x="2584450" y="6794500"/>
          <p14:tracePt t="307309" x="2584450" y="6802438"/>
          <p14:tracePt t="307521" x="2584450" y="6784975"/>
          <p14:tracePt t="307539" x="2584450" y="6765925"/>
          <p14:tracePt t="307557" x="2593975" y="6711950"/>
          <p14:tracePt t="307575" x="2593975" y="6692900"/>
          <p14:tracePt t="307593" x="2603500" y="6675438"/>
          <p14:tracePt t="307665" x="2603500" y="6665913"/>
          <p14:tracePt t="307721" x="2603500" y="6656388"/>
          <p14:tracePt t="308232" x="2603500" y="6648450"/>
          <p14:tracePt t="308250" x="2584450" y="6648450"/>
          <p14:tracePt t="308270" x="2493963" y="6638925"/>
          <p14:tracePt t="308289" x="2420938" y="6629400"/>
          <p14:tracePt t="308307" x="2374900" y="6629400"/>
          <p14:tracePt t="308324" x="2338388" y="6629400"/>
          <p14:tracePt t="308344" x="2301875" y="6629400"/>
          <p14:tracePt t="308363" x="2292350" y="6629400"/>
          <p14:tracePt t="308555" x="2357438" y="6619875"/>
          <p14:tracePt t="308574" x="2430463" y="6619875"/>
          <p14:tracePt t="308593" x="2466975" y="6619875"/>
          <p14:tracePt t="308610" x="2503488" y="6619875"/>
          <p14:tracePt t="308629" x="2530475" y="6611938"/>
          <p14:tracePt t="308666" x="2540000" y="6611938"/>
          <p14:tracePt t="308915" x="2547938" y="6602413"/>
          <p14:tracePt t="309317" x="2557463" y="6602413"/>
          <p14:tracePt t="309334" x="2566988" y="6602413"/>
          <p14:tracePt t="309371" x="2576513" y="6602413"/>
          <p14:tracePt t="309389" x="2584450" y="6611938"/>
          <p14:tracePt t="309442" x="2603500" y="6611938"/>
          <p14:tracePt t="309617" x="2613025" y="6611938"/>
          <p14:tracePt t="309636" x="2630488" y="6619875"/>
          <p14:tracePt t="309673" x="2640013" y="6638925"/>
          <p14:tracePt t="309691" x="2649538" y="6638925"/>
          <p14:tracePt t="309711" x="2657475" y="6648450"/>
          <p14:tracePt t="309729" x="2686050" y="6656388"/>
          <p14:tracePt t="309730" x="2713038" y="6656388"/>
          <p14:tracePt t="309748" x="2776538" y="6656388"/>
          <p14:tracePt t="309766" x="2895600" y="6583363"/>
          <p14:tracePt t="309785" x="2951163" y="6556375"/>
          <p14:tracePt t="309804" x="2978150" y="6529388"/>
          <p14:tracePt t="309822" x="2987675" y="6519863"/>
          <p14:tracePt t="309843" x="2987675" y="6502400"/>
          <p14:tracePt t="309862" x="2987675" y="6473825"/>
          <p14:tracePt t="309881" x="2987675" y="6446838"/>
          <p14:tracePt t="309900" x="2987675" y="6429375"/>
          <p14:tracePt t="309919" x="2987675" y="6400800"/>
          <p14:tracePt t="309938" x="2968625" y="6373813"/>
          <p14:tracePt t="309961" x="2951163" y="6346825"/>
          <p14:tracePt t="309979" x="2932113" y="6319838"/>
          <p14:tracePt t="309998" x="2895600" y="6283325"/>
          <p14:tracePt t="310016" x="2859088" y="6254750"/>
          <p14:tracePt t="310036" x="2786063" y="6200775"/>
          <p14:tracePt t="310056" x="2722563" y="6154738"/>
          <p14:tracePt t="310073" x="2676525" y="6137275"/>
          <p14:tracePt t="310092" x="2657475" y="6127750"/>
          <p14:tracePt t="310110" x="2630488" y="6118225"/>
          <p14:tracePt t="310129" x="2603500" y="6118225"/>
          <p14:tracePt t="310147" x="2566988" y="6118225"/>
          <p14:tracePt t="310166" x="2511425" y="6118225"/>
          <p14:tracePt t="310204" x="2411413" y="6118225"/>
          <p14:tracePt t="310223" x="2347913" y="6137275"/>
          <p14:tracePt t="310242" x="2311400" y="6145213"/>
          <p14:tracePt t="310259" x="2274888" y="6164263"/>
          <p14:tracePt t="310278" x="2211388" y="6191250"/>
          <p14:tracePt t="310297" x="2174875" y="6210300"/>
          <p14:tracePt t="310315" x="2146300" y="6218238"/>
          <p14:tracePt t="310333" x="2128838" y="6246813"/>
          <p14:tracePt t="310353" x="2092325" y="6273800"/>
          <p14:tracePt t="310372" x="2055813" y="6310313"/>
          <p14:tracePt t="310391" x="2027238" y="6346825"/>
          <p14:tracePt t="310392" x="2019300" y="6364288"/>
          <p14:tracePt t="310411" x="1990725" y="6400800"/>
          <p14:tracePt t="310430" x="1973263" y="6437313"/>
          <p14:tracePt t="310447" x="1963738" y="6456363"/>
          <p14:tracePt t="310468" x="1946275" y="6510338"/>
          <p14:tracePt t="310487" x="1946275" y="6519863"/>
          <p14:tracePt t="310505" x="1946275" y="6575425"/>
          <p14:tracePt t="310526" x="1946275" y="6602413"/>
          <p14:tracePt t="310544" x="1963738" y="6629400"/>
          <p14:tracePt t="310563" x="1990725" y="6656388"/>
          <p14:tracePt t="310581" x="2082800" y="6692900"/>
          <p14:tracePt t="310601" x="2201863" y="6721475"/>
          <p14:tracePt t="310618" x="2328863" y="6738938"/>
          <p14:tracePt t="310639" x="2466975" y="6757988"/>
          <p14:tracePt t="310658" x="2584450" y="6757988"/>
          <p14:tracePt t="310678" x="2732088" y="6757988"/>
          <p14:tracePt t="310697" x="2759075" y="6757988"/>
          <p14:tracePt t="310718" x="2768600" y="6748463"/>
          <p14:tracePt t="310736" x="2805113" y="6721475"/>
          <p14:tracePt t="310757" x="2859088" y="6675438"/>
          <p14:tracePt t="310777" x="2905125" y="6629400"/>
          <p14:tracePt t="310814" x="2941638" y="6556375"/>
          <p14:tracePt t="310833" x="2951163" y="6529388"/>
          <p14:tracePt t="310852" x="2959100" y="6465888"/>
          <p14:tracePt t="310871" x="2968625" y="6419850"/>
          <p14:tracePt t="310891" x="2968625" y="6356350"/>
          <p14:tracePt t="310908" x="2959100" y="6337300"/>
          <p14:tracePt t="310928" x="2951163" y="6319838"/>
          <p14:tracePt t="310946" x="2932113" y="6300788"/>
          <p14:tracePt t="310983" x="2795588" y="6237288"/>
          <p14:tracePt t="311001" x="2603500" y="6173788"/>
          <p14:tracePt t="311022" x="2511425" y="6154738"/>
          <p14:tracePt t="311041" x="2393950" y="6137275"/>
          <p14:tracePt t="311061" x="2228850" y="6108700"/>
          <p14:tracePt t="311079" x="2165350" y="6100763"/>
          <p14:tracePt t="311079" x="2136775" y="6100763"/>
          <p14:tracePt t="311100" x="2109788" y="6100763"/>
          <p14:tracePt t="311118" x="2092325" y="6100763"/>
          <p14:tracePt t="311137" x="2063750" y="6127750"/>
          <p14:tracePt t="311175" x="1982788" y="6246813"/>
          <p14:tracePt t="311192" x="1946275" y="6337300"/>
          <p14:tracePt t="311230" x="1936750" y="6473825"/>
          <p14:tracePt t="311249" x="1936750" y="6529388"/>
          <p14:tracePt t="311269" x="1954213" y="6602413"/>
          <p14:tracePt t="311289" x="2019300" y="6675438"/>
          <p14:tracePt t="311307" x="2055813" y="6711950"/>
          <p14:tracePt t="311326" x="2109788" y="6729413"/>
          <p14:tracePt t="311346" x="2146300" y="6738938"/>
          <p14:tracePt t="311364" x="2238375" y="6765925"/>
          <p14:tracePt t="311382" x="2301875" y="6765925"/>
          <p14:tracePt t="311400" x="2374900" y="6765925"/>
          <p14:tracePt t="311418" x="2438400" y="6765925"/>
          <p14:tracePt t="311437" x="2484438" y="6765925"/>
          <p14:tracePt t="311456" x="2530475" y="6765925"/>
          <p14:tracePt t="311473" x="2584450" y="6765925"/>
          <p14:tracePt t="311492" x="2620963" y="6757988"/>
          <p14:tracePt t="311510" x="2649538" y="6748463"/>
          <p14:tracePt t="311529" x="2667000" y="6729413"/>
          <p14:tracePt t="311548" x="2676525" y="6729413"/>
          <p14:tracePt t="311568" x="2686050" y="6729413"/>
          <p14:tracePt t="311586" x="2695575" y="6729413"/>
          <p14:tracePt t="311838" x="2740025" y="6702425"/>
          <p14:tracePt t="311875" x="2878138" y="6665913"/>
          <p14:tracePt t="311893" x="2978150" y="6638925"/>
          <p14:tracePt t="311912" x="3105150" y="6619875"/>
          <p14:tracePt t="311932" x="3160713" y="6611938"/>
          <p14:tracePt t="312413" x="3170238" y="6602413"/>
          <p14:tracePt t="312431" x="3170238" y="6565900"/>
          <p14:tracePt t="312448" x="3160713" y="6510338"/>
          <p14:tracePt t="312467" x="3160713" y="6446838"/>
          <p14:tracePt t="312488" x="3160713" y="6346825"/>
          <p14:tracePt t="312507" x="3160713" y="6300788"/>
          <p14:tracePt t="312526" x="3160713" y="6273800"/>
          <p14:tracePt t="312563" x="3178175" y="6237288"/>
          <p14:tracePt t="312582" x="3214688" y="6218238"/>
          <p14:tracePt t="312600" x="3252788" y="6218238"/>
          <p14:tracePt t="312618" x="3297238" y="6210300"/>
          <p14:tracePt t="312639" x="3333750" y="6200775"/>
          <p14:tracePt t="312657" x="3343275" y="6200775"/>
          <p14:tracePt t="312695" x="3352800" y="6200775"/>
          <p14:tracePt t="312715" x="3370263" y="6200775"/>
          <p14:tracePt t="312734" x="3389313" y="6200775"/>
          <p14:tracePt t="312752" x="3406775" y="6218238"/>
          <p14:tracePt t="312772" x="3416300" y="6246813"/>
          <p14:tracePt t="312790" x="3425825" y="6273800"/>
          <p14:tracePt t="312810" x="3425825" y="6310313"/>
          <p14:tracePt t="312849" x="3425825" y="6337300"/>
          <p14:tracePt t="312867" x="3425825" y="6356350"/>
          <p14:tracePt t="312889" x="3425825" y="6373813"/>
          <p14:tracePt t="312907" x="3416300" y="6392863"/>
          <p14:tracePt t="312927" x="3398838" y="6410325"/>
          <p14:tracePt t="312945" x="3379788" y="6437313"/>
          <p14:tracePt t="312983" x="3343275" y="6483350"/>
          <p14:tracePt t="313000" x="3325813" y="6510338"/>
          <p14:tracePt t="313020" x="3316288" y="6519863"/>
          <p14:tracePt t="313039" x="3306763" y="6529388"/>
          <p14:tracePt t="313074" x="3297238" y="6538913"/>
          <p14:tracePt t="313091" x="3289300" y="6546850"/>
          <p14:tracePt t="313109" x="3279775" y="6546850"/>
          <p14:tracePt t="313128" x="3233738" y="6556375"/>
          <p14:tracePt t="313146" x="3214688" y="6556375"/>
          <p14:tracePt t="313183" x="3160713" y="6556375"/>
          <p14:tracePt t="313202" x="3141663" y="6546850"/>
          <p14:tracePt t="313222" x="3133725" y="6538913"/>
          <p14:tracePt t="313240" x="3105150" y="6519863"/>
          <p14:tracePt t="313260" x="3097213" y="6483350"/>
          <p14:tracePt t="313277" x="3078163" y="6473825"/>
          <p14:tracePt t="313296" x="3078163" y="6456363"/>
          <p14:tracePt t="313314" x="3068638" y="6437313"/>
          <p14:tracePt t="313351" x="3068638" y="6419850"/>
          <p14:tracePt t="313458" x="3068638" y="6410325"/>
          <p14:tracePt t="313476" x="3068638" y="6392863"/>
          <p14:tracePt t="313512" x="3097213" y="6327775"/>
          <p14:tracePt t="313531" x="3105150" y="6319838"/>
          <p14:tracePt t="313550" x="3124200" y="6283325"/>
          <p14:tracePt t="313568" x="3141663" y="6254750"/>
          <p14:tracePt t="313588" x="3160713" y="6237288"/>
          <p14:tracePt t="313606" x="3197225" y="6210300"/>
          <p14:tracePt t="313625" x="3224213" y="6191250"/>
          <p14:tracePt t="313646" x="3252788" y="6173788"/>
          <p14:tracePt t="313681" x="3316288" y="6137275"/>
          <p14:tracePt t="313700" x="3343275" y="6127750"/>
          <p14:tracePt t="313717" x="3379788" y="6118225"/>
          <p14:tracePt t="313735" x="3435350" y="6108700"/>
          <p14:tracePt t="313755" x="3471863" y="6108700"/>
          <p14:tracePt t="313773" x="3508375" y="6100763"/>
          <p14:tracePt t="313792" x="3535363" y="6100763"/>
          <p14:tracePt t="313810" x="3562350" y="6100763"/>
          <p14:tracePt t="313829" x="3589338" y="6100763"/>
          <p14:tracePt t="313848" x="3617913" y="6100763"/>
          <p14:tracePt t="313867" x="3625850" y="6100763"/>
          <p14:tracePt t="313887" x="3654425" y="6100763"/>
          <p14:tracePt t="313904" x="3681413" y="6118225"/>
          <p14:tracePt t="313923" x="3698875" y="6127750"/>
          <p14:tracePt t="313940" x="3717925" y="6145213"/>
          <p14:tracePt t="313958" x="3727450" y="6145213"/>
          <p14:tracePt t="313976" x="3744913" y="6164263"/>
          <p14:tracePt t="313997" x="3763963" y="6191250"/>
          <p14:tracePt t="314032" x="3773488" y="6218238"/>
          <p14:tracePt t="314050" x="3781425" y="6246813"/>
          <p14:tracePt t="314070" x="3790950" y="6254750"/>
          <p14:tracePt t="314089" x="3800475" y="6283325"/>
          <p14:tracePt t="314107" x="3800475" y="6300788"/>
          <p14:tracePt t="314107" x="3810000" y="6319838"/>
          <p14:tracePt t="314126" x="3810000" y="6337300"/>
          <p14:tracePt t="314145" x="3810000" y="6346825"/>
          <p14:tracePt t="314164" x="3810000" y="6373813"/>
          <p14:tracePt t="314183" x="3810000" y="6392863"/>
          <p14:tracePt t="314201" x="3810000" y="6429375"/>
          <p14:tracePt t="314220" x="3810000" y="6446838"/>
          <p14:tracePt t="314238" x="3810000" y="6465888"/>
          <p14:tracePt t="314256" x="3810000" y="6483350"/>
          <p14:tracePt t="314294" x="3810000" y="6519863"/>
          <p14:tracePt t="314312" x="3810000" y="6538913"/>
          <p14:tracePt t="314332" x="3800475" y="6546850"/>
          <p14:tracePt t="314349" x="3790950" y="6575425"/>
          <p14:tracePt t="314367" x="3781425" y="6575425"/>
          <p14:tracePt t="314405" x="3744913" y="6592888"/>
          <p14:tracePt t="314424" x="3717925" y="6602413"/>
          <p14:tracePt t="314443" x="3708400" y="6602413"/>
          <p14:tracePt t="314461" x="3690938" y="6602413"/>
          <p14:tracePt t="314481" x="3681413" y="6602413"/>
          <p14:tracePt t="314498" x="3671888" y="6602413"/>
          <p14:tracePt t="314517" x="3654425" y="6602413"/>
          <p14:tracePt t="314535" x="3635375" y="6602413"/>
          <p14:tracePt t="314554" x="3598863" y="6602413"/>
          <p14:tracePt t="314573" x="3589338" y="6602413"/>
          <p14:tracePt t="314593" x="3581400" y="6602413"/>
          <p14:tracePt t="314610" x="3562350" y="6602413"/>
          <p14:tracePt t="314629" x="3552825" y="6602413"/>
          <p14:tracePt t="314648" x="3544888" y="6602413"/>
          <p14:tracePt t="314667" x="3516313" y="6583363"/>
          <p14:tracePt t="314687" x="3508375" y="6565900"/>
          <p14:tracePt t="314707" x="3508375" y="6546850"/>
          <p14:tracePt t="314742" x="3498850" y="6502400"/>
          <p14:tracePt t="314760" x="3498850" y="6483350"/>
          <p14:tracePt t="314778" x="3498850" y="6446838"/>
          <p14:tracePt t="314797" x="3498850" y="6429375"/>
          <p14:tracePt t="314817" x="3498850" y="6400800"/>
          <p14:tracePt t="314854" x="3498850" y="6364288"/>
          <p14:tracePt t="314872" x="3498850" y="6346825"/>
          <p14:tracePt t="314891" x="3516313" y="6300788"/>
          <p14:tracePt t="314909" x="3516313" y="6283325"/>
          <p14:tracePt t="314928" x="3525838" y="6273800"/>
          <p14:tracePt t="314946" x="3544888" y="6246813"/>
          <p14:tracePt t="314965" x="3562350" y="6227763"/>
          <p14:tracePt t="314983" x="3571875" y="6227763"/>
          <p14:tracePt t="315001" x="3581400" y="6218238"/>
          <p14:tracePt t="315026" x="3589338" y="6218238"/>
          <p14:tracePt t="315044" x="3589338" y="6210300"/>
          <p14:tracePt t="315062" x="3598863" y="6210300"/>
          <p14:tracePt t="315079" x="3625850" y="6200775"/>
          <p14:tracePt t="315099" x="3654425" y="6200775"/>
          <p14:tracePt t="315117" x="3681413" y="6191250"/>
          <p14:tracePt t="315137" x="3698875" y="6191250"/>
          <p14:tracePt t="315174" x="3708400" y="6191250"/>
          <p14:tracePt t="315212" x="3735388" y="6191250"/>
          <p14:tracePt t="315230" x="3754438" y="6200775"/>
          <p14:tracePt t="315248" x="3763963" y="6200775"/>
          <p14:tracePt t="315266" x="3773488" y="6210300"/>
          <p14:tracePt t="315285" x="3781425" y="6218238"/>
          <p14:tracePt t="315302" x="3790950" y="6227763"/>
          <p14:tracePt t="315322" x="3790950" y="6254750"/>
          <p14:tracePt t="315340" x="3800475" y="6264275"/>
          <p14:tracePt t="315359" x="3800475" y="6283325"/>
          <p14:tracePt t="315378" x="3810000" y="6310313"/>
          <p14:tracePt t="315396" x="3810000" y="6327775"/>
          <p14:tracePt t="315433" x="3810000" y="6346825"/>
          <p14:tracePt t="315451" x="3810000" y="6364288"/>
          <p14:tracePt t="315471" x="3810000" y="6383338"/>
          <p14:tracePt t="315491" x="3810000" y="6392863"/>
          <p14:tracePt t="315511" x="3810000" y="6400800"/>
          <p14:tracePt t="315530" x="3810000" y="6419850"/>
          <p14:tracePt t="315550" x="3810000" y="6437313"/>
          <p14:tracePt t="315566" x="3810000" y="6446838"/>
          <p14:tracePt t="315604" x="3810000" y="6456363"/>
          <p14:tracePt t="316235" x="3810000" y="6465888"/>
          <p14:tracePt t="316307" x="3817938" y="6483350"/>
          <p14:tracePt t="316324" x="3836988" y="6538913"/>
          <p14:tracePt t="316343" x="3873500" y="6602413"/>
          <p14:tracePt t="316361" x="3890963" y="6638925"/>
          <p14:tracePt t="316380" x="3900488" y="6656388"/>
          <p14:tracePt t="316398" x="3910013" y="6675438"/>
          <p14:tracePt t="316417" x="3910013" y="6692900"/>
          <p14:tracePt t="316437" x="3919538" y="6702425"/>
          <p14:tracePt t="316492" x="3919538" y="6711950"/>
          <p14:tracePt t="316631" x="3937000" y="6702425"/>
          <p14:tracePt t="316631" x="3937000" y="6692900"/>
          <p14:tracePt t="316649" x="3946525" y="6656388"/>
          <p14:tracePt t="316669" x="3963988" y="6638925"/>
          <p14:tracePt t="316687" x="3963988" y="6619875"/>
          <p14:tracePt t="316707" x="3973513" y="6611938"/>
          <p14:tracePt t="316707" x="3973513" y="6602413"/>
          <p14:tracePt t="317179" x="3983038" y="6592888"/>
          <p14:tracePt t="317216" x="3992563" y="6602413"/>
          <p14:tracePt t="317233" x="4010025" y="6619875"/>
          <p14:tracePt t="317255" x="4037013" y="6648450"/>
          <p14:tracePt t="317274" x="4046538" y="6648450"/>
          <p14:tracePt t="317292" x="4056063" y="6648450"/>
          <p14:tracePt t="317328" x="4065588" y="6648450"/>
          <p14:tracePt t="317383" x="4073525" y="6648450"/>
          <p14:tracePt t="317401" x="4092575" y="6648450"/>
          <p14:tracePt t="317421" x="4129088" y="6648450"/>
          <p14:tracePt t="317440" x="4138613" y="6648450"/>
          <p14:tracePt t="317459" x="4156075" y="6648450"/>
          <p14:tracePt t="317495" x="4165600" y="6648450"/>
          <p14:tracePt t="317513" x="4175125" y="6648450"/>
          <p14:tracePt t="317532" x="4202113" y="6648450"/>
          <p14:tracePt t="317550" x="4219575" y="6648450"/>
          <p14:tracePt t="317588" x="4229100" y="6648450"/>
          <p14:tracePt t="317607" x="4238625" y="6648450"/>
          <p14:tracePt t="317804" x="4275138" y="6648450"/>
          <p14:tracePt t="317823" x="4302125" y="6648450"/>
          <p14:tracePt t="317841" x="4338638" y="6648450"/>
          <p14:tracePt t="317841" x="4348163" y="6648450"/>
          <p14:tracePt t="317859" x="4375150" y="6648450"/>
          <p14:tracePt t="317879" x="4394200" y="6648450"/>
          <p14:tracePt t="317898" x="4403725" y="6648450"/>
          <p14:tracePt t="318002" x="4430713" y="6648450"/>
          <p14:tracePt t="318019" x="4440238" y="6648450"/>
          <p14:tracePt t="318039" x="4457700" y="6638925"/>
          <p14:tracePt t="318057" x="4476750" y="6629400"/>
          <p14:tracePt t="318878" x="4476750" y="6619875"/>
          <p14:tracePt t="318897" x="4521200" y="6602413"/>
          <p14:tracePt t="318916" x="4640263" y="6565900"/>
          <p14:tracePt t="318933" x="4740275" y="6556375"/>
          <p14:tracePt t="318954" x="4813300" y="6546850"/>
          <p14:tracePt t="318972" x="4878388" y="6510338"/>
          <p14:tracePt t="318990" x="4924425" y="6502400"/>
          <p14:tracePt t="319008" x="4951413" y="6483350"/>
          <p14:tracePt t="319027" x="4960938" y="6483350"/>
          <p14:tracePt t="319099" x="4968875" y="6473825"/>
          <p14:tracePt t="319118" x="4968875" y="6446838"/>
          <p14:tracePt t="319137" x="4987925" y="6392863"/>
          <p14:tracePt t="319174" x="4987925" y="6273800"/>
          <p14:tracePt t="319192" x="4987925" y="6264275"/>
          <p14:tracePt t="319212" x="4987925" y="6254750"/>
          <p14:tracePt t="319619" x="5014913" y="6273800"/>
          <p14:tracePt t="319637" x="5024438" y="6291263"/>
          <p14:tracePt t="319658" x="5033963" y="6337300"/>
          <p14:tracePt t="319674" x="5033963" y="6383338"/>
          <p14:tracePt t="319695" x="5033963" y="6437313"/>
          <p14:tracePt t="319713" x="5033963" y="6465888"/>
          <p14:tracePt t="319732" x="5033963" y="6502400"/>
          <p14:tracePt t="319750" x="5033963" y="6538913"/>
          <p14:tracePt t="319771" x="5033963" y="6583363"/>
          <p14:tracePt t="319788" x="5033963" y="6602413"/>
          <p14:tracePt t="319826" x="5033963" y="6611938"/>
          <p14:tracePt t="320054" x="5024438" y="6619875"/>
          <p14:tracePt t="320214" x="5041900" y="6602413"/>
          <p14:tracePt t="320233" x="5124450" y="6565900"/>
          <p14:tracePt t="320251" x="5180013" y="6538913"/>
          <p14:tracePt t="320251" x="5216525" y="6529388"/>
          <p14:tracePt t="320270" x="5260975" y="6502400"/>
          <p14:tracePt t="320289" x="5297488" y="6473825"/>
          <p14:tracePt t="320307" x="5334000" y="6446838"/>
          <p14:tracePt t="320327" x="5370513" y="6410325"/>
          <p14:tracePt t="320363" x="5435600" y="6364288"/>
          <p14:tracePt t="323901" x="5481638" y="6465888"/>
          <p14:tracePt t="323917" x="5545138" y="6510338"/>
          <p14:tracePt t="323936" x="5635625" y="6575425"/>
          <p14:tracePt t="323957" x="5791200" y="6656388"/>
          <p14:tracePt t="323976" x="6129338" y="6802438"/>
          <p14:tracePt t="324684" x="8093075" y="460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2C25BD-D95A-4BD1-8B9A-6696808CD9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413792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sr-Latn-RS" sz="36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Pravila stepenovanja</a:t>
                </a:r>
                <a:br>
                  <a:rPr lang="en-US" sz="3600" b="1" i="1" dirty="0">
                    <a:solidFill>
                      <a:srgbClr val="0070C0"/>
                    </a:solidFill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sz="36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sr-Latn-RS" sz="3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sr-Latn-RS" sz="3600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  <m:r>
                        <a:rPr lang="sr-Latn-RS" sz="36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sr-Latn-RS" sz="3600" b="1" i="1" dirty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2C25BD-D95A-4BD1-8B9A-6696808CD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413792"/>
                <a:ext cx="8229600" cy="1143000"/>
              </a:xfrm>
              <a:blipFill>
                <a:blip r:embed="rId5"/>
                <a:stretch>
                  <a:fillRect t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20D77-ECE2-40A8-9FD6-34E3096A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42F714-D179-4AE1-A1E4-6E7C80442A30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EC3169-5847-432B-8AFC-67E6C472CE9D}"/>
                  </a:ext>
                </a:extLst>
              </p:cNvPr>
              <p:cNvSpPr/>
              <p:nvPr/>
            </p:nvSpPr>
            <p:spPr>
              <a:xfrm>
                <a:off x="683568" y="1988840"/>
                <a:ext cx="1728192" cy="683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sr-Latn-RS" sz="2000" b="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EC3169-5847-432B-8AFC-67E6C472C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988840"/>
                <a:ext cx="1728192" cy="6836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EBB82D-CB65-4D28-A3B2-0D44445816C2}"/>
                  </a:ext>
                </a:extLst>
              </p:cNvPr>
              <p:cNvSpPr/>
              <p:nvPr/>
            </p:nvSpPr>
            <p:spPr>
              <a:xfrm>
                <a:off x="3446512" y="2983159"/>
                <a:ext cx="3456384" cy="708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sr-Latn-RS" sz="2000" b="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r-Latn-RS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∙3∙3∙3</m:t>
                          </m:r>
                        </m:num>
                        <m:den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∙3∙3∙3</m:t>
                          </m:r>
                        </m:den>
                      </m:f>
                      <m:r>
                        <a:rPr lang="en-US" sz="2000" b="0" i="0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EBB82D-CB65-4D28-A3B2-0D4444581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512" y="2983159"/>
                <a:ext cx="3456384" cy="708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0C2F1D-16B1-4834-867A-846E4CFAA2AF}"/>
                  </a:ext>
                </a:extLst>
              </p:cNvPr>
              <p:cNvSpPr txBox="1"/>
              <p:nvPr/>
            </p:nvSpPr>
            <p:spPr>
              <a:xfrm>
                <a:off x="3878560" y="4093994"/>
                <a:ext cx="14260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4−4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70C2F1D-16B1-4834-867A-846E4CFAA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560" y="4093994"/>
                <a:ext cx="1426031" cy="307777"/>
              </a:xfrm>
              <a:prstGeom prst="rect">
                <a:avLst/>
              </a:prstGeom>
              <a:blipFill>
                <a:blip r:embed="rId8"/>
                <a:stretch>
                  <a:fillRect l="-1282" t="-4000" r="-1282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87C0D3-07D2-4FE2-8C61-8DB7F3E04CCE}"/>
                  </a:ext>
                </a:extLst>
              </p:cNvPr>
              <p:cNvSpPr/>
              <p:nvPr/>
            </p:nvSpPr>
            <p:spPr>
              <a:xfrm>
                <a:off x="4572000" y="5229200"/>
                <a:ext cx="3744416" cy="684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pt-BR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den>
                      </m:f>
                      <m:r>
                        <a:rPr lang="sr-Latn-RS" sz="2000" b="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sr-Latn-RS" sz="2000" b="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387C0D3-07D2-4FE2-8C61-8DB7F3E04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229200"/>
                <a:ext cx="3744416" cy="6849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83751B52-567C-4E8C-889D-90F623E273E9}"/>
              </a:ext>
            </a:extLst>
          </p:cNvPr>
          <p:cNvSpPr/>
          <p:nvPr/>
        </p:nvSpPr>
        <p:spPr>
          <a:xfrm>
            <a:off x="5364088" y="3147362"/>
            <a:ext cx="504056" cy="47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278106-7D4E-45EE-B97A-71AA2C3B08F9}"/>
              </a:ext>
            </a:extLst>
          </p:cNvPr>
          <p:cNvSpPr/>
          <p:nvPr/>
        </p:nvSpPr>
        <p:spPr>
          <a:xfrm>
            <a:off x="4872056" y="4008462"/>
            <a:ext cx="504056" cy="478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FA65B76-6D1F-47BC-A94B-FD36B46E0B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75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62"/>
    </mc:Choice>
    <mc:Fallback>
      <p:transition spd="slow" advTm="9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541" x="7710488" y="1004888"/>
          <p14:tracePt t="3559" x="7664450" y="1050925"/>
          <p14:tracePt t="3560" x="7645400" y="1068388"/>
          <p14:tracePt t="3577" x="7608888" y="1104900"/>
          <p14:tracePt t="3596" x="7535863" y="1150938"/>
          <p14:tracePt t="3613" x="7426325" y="1214438"/>
          <p14:tracePt t="3621" x="7380288" y="1223963"/>
          <p14:tracePt t="3639" x="7253288" y="1287463"/>
          <p14:tracePt t="3640" x="7189788" y="1314450"/>
          <p14:tracePt t="3667" x="7097713" y="1350963"/>
          <p14:tracePt t="3694" x="6815138" y="1443038"/>
          <p14:tracePt t="3703" x="6713538" y="1452563"/>
          <p14:tracePt t="3722" x="6494463" y="1516063"/>
          <p14:tracePt t="3750" x="6375400" y="1562100"/>
          <p14:tracePt t="3760" x="6338888" y="1570038"/>
          <p14:tracePt t="3779" x="6265863" y="1598613"/>
          <p14:tracePt t="3788" x="6192838" y="1616075"/>
          <p14:tracePt t="3807" x="6119813" y="1625600"/>
          <p14:tracePt t="3834" x="5965825" y="1643063"/>
          <p14:tracePt t="3862" x="5810250" y="1662113"/>
          <p14:tracePt t="3870" x="5745163" y="1662113"/>
          <p14:tracePt t="3890" x="5591175" y="1671638"/>
          <p14:tracePt t="3900" x="5416550" y="1689100"/>
          <p14:tracePt t="3920" x="5289550" y="1689100"/>
          <p14:tracePt t="3930" x="5187950" y="1689100"/>
          <p14:tracePt t="3949" x="5143500" y="1689100"/>
          <p14:tracePt t="3968" x="5078413" y="1689100"/>
          <p14:tracePt t="3978" x="5005388" y="1689100"/>
          <p14:tracePt t="3996" x="4968875" y="1671638"/>
          <p14:tracePt t="4014" x="4905375" y="1662113"/>
          <p14:tracePt t="4032" x="4851400" y="1662113"/>
          <p14:tracePt t="4040" x="4832350" y="1662113"/>
          <p14:tracePt t="4059" x="4732338" y="1662113"/>
          <p14:tracePt t="4076" x="4667250" y="1662113"/>
          <p14:tracePt t="4093" x="4622800" y="1662113"/>
          <p14:tracePt t="4111" x="4576763" y="1662113"/>
          <p14:tracePt t="4120" x="4557713" y="1662113"/>
          <p14:tracePt t="4139" x="4521200" y="1652588"/>
          <p14:tracePt t="4174" x="4467225" y="1643063"/>
          <p14:tracePt t="4183" x="4457700" y="1643063"/>
          <p14:tracePt t="4200" x="4440238" y="1643063"/>
          <p14:tracePt t="4218" x="4384675" y="1643063"/>
          <p14:tracePt t="4252" x="4292600" y="1643063"/>
          <p14:tracePt t="4279" x="4219575" y="1643063"/>
          <p14:tracePt t="4288" x="4192588" y="1643063"/>
          <p14:tracePt t="4307" x="4165600" y="1643063"/>
          <p14:tracePt t="4316" x="4156075" y="1643063"/>
          <p14:tracePt t="4342" x="4129088" y="1635125"/>
          <p14:tracePt t="4360" x="4102100" y="1616075"/>
          <p14:tracePt t="4368" x="4083050" y="1606550"/>
          <p14:tracePt t="4387" x="4056063" y="1598613"/>
          <p14:tracePt t="4396" x="4046538" y="1589088"/>
          <p14:tracePt t="4423" x="4010025" y="1562100"/>
          <p14:tracePt t="4432" x="3992563" y="1552575"/>
          <p14:tracePt t="4450" x="3956050" y="1543050"/>
          <p14:tracePt t="4467" x="3927475" y="1533525"/>
          <p14:tracePt t="4476" x="3919538" y="1525588"/>
          <p14:tracePt t="4674" x="3946525" y="1525588"/>
          <p14:tracePt t="4683" x="4010025" y="1533525"/>
          <p14:tracePt t="4700" x="4102100" y="1552575"/>
          <p14:tracePt t="4727" x="4238625" y="1562100"/>
          <p14:tracePt t="4746" x="4367213" y="1570038"/>
          <p14:tracePt t="4764" x="4440238" y="1570038"/>
          <p14:tracePt t="4782" x="4513263" y="1570038"/>
          <p14:tracePt t="4791" x="4540250" y="1570038"/>
          <p14:tracePt t="4809" x="4594225" y="1570038"/>
          <p14:tracePt t="4809" x="4622800" y="1570038"/>
          <p14:tracePt t="4845" x="4776788" y="1570038"/>
          <p14:tracePt t="4864" x="4887913" y="1570038"/>
          <p14:tracePt t="4872" x="4951413" y="1570038"/>
          <p14:tracePt t="4890" x="5070475" y="1570038"/>
          <p14:tracePt t="4918" x="5187950" y="1570038"/>
          <p14:tracePt t="4927" x="5233988" y="1579563"/>
          <p14:tracePt t="4946" x="5280025" y="1579563"/>
          <p14:tracePt t="4965" x="5316538" y="1579563"/>
          <p14:tracePt t="4984" x="5353050" y="1579563"/>
          <p14:tracePt t="5146" x="5334000" y="1579563"/>
          <p14:tracePt t="5173" x="5297488" y="1579563"/>
          <p14:tracePt t="5183" x="5253038" y="1579563"/>
          <p14:tracePt t="5202" x="5187950" y="1579563"/>
          <p14:tracePt t="5211" x="5160963" y="1579563"/>
          <p14:tracePt t="5228" x="5060950" y="1579563"/>
          <p14:tracePt t="5249" x="4997450" y="1579563"/>
          <p14:tracePt t="5258" x="4978400" y="1579563"/>
          <p14:tracePt t="5277" x="4887913" y="1579563"/>
          <p14:tracePt t="5314" x="4795838" y="1589088"/>
          <p14:tracePt t="5323" x="4768850" y="1589088"/>
          <p14:tracePt t="5341" x="4659313" y="1606550"/>
          <p14:tracePt t="5368" x="4557713" y="1616075"/>
          <p14:tracePt t="5387" x="4484688" y="1616075"/>
          <p14:tracePt t="5388" x="4430713" y="1625600"/>
          <p14:tracePt t="5424" x="4256088" y="1625600"/>
          <p14:tracePt t="5432" x="4202113" y="1635125"/>
          <p14:tracePt t="5450" x="4102100" y="1635125"/>
          <p14:tracePt t="5458" x="4056063" y="1635125"/>
          <p14:tracePt t="5476" x="4000500" y="1635125"/>
          <p14:tracePt t="5495" x="3927475" y="1635125"/>
          <p14:tracePt t="5514" x="3873500" y="1635125"/>
          <p14:tracePt t="5533" x="3854450" y="1635125"/>
          <p14:tracePt t="5950" x="3846513" y="1635125"/>
          <p14:tracePt t="5977" x="3846513" y="1616075"/>
          <p14:tracePt t="5986" x="3846513" y="1606550"/>
          <p14:tracePt t="6030" x="3846513" y="1598613"/>
          <p14:tracePt t="6150" x="3846513" y="1589088"/>
          <p14:tracePt t="6170" x="3883025" y="1589088"/>
          <p14:tracePt t="6179" x="3927475" y="1589088"/>
          <p14:tracePt t="6197" x="3973513" y="1589088"/>
          <p14:tracePt t="6233" x="4019550" y="1589088"/>
          <p14:tracePt t="6241" x="4029075" y="1589088"/>
          <p14:tracePt t="6292" x="4037013" y="1589088"/>
          <p14:tracePt t="6309" x="4056063" y="1589088"/>
          <p14:tracePt t="6344" x="4065588" y="1589088"/>
          <p14:tracePt t="6369" x="4073525" y="1589088"/>
          <p14:tracePt t="6396" x="4083050" y="1589088"/>
          <p14:tracePt t="6447" x="4092575" y="1579563"/>
          <p14:tracePt t="6588" x="4083050" y="1579563"/>
          <p14:tracePt t="6597" x="4065588" y="1570038"/>
          <p14:tracePt t="6623" x="4046538" y="1562100"/>
          <p14:tracePt t="6624" x="4037013" y="1562100"/>
          <p14:tracePt t="6633" x="4029075" y="1562100"/>
          <p14:tracePt t="6843" x="4102100" y="1562100"/>
          <p14:tracePt t="6850" x="4119563" y="1552575"/>
          <p14:tracePt t="6867" x="4146550" y="1552575"/>
          <p14:tracePt t="7047" x="4129088" y="1552575"/>
          <p14:tracePt t="7073" x="4065588" y="1552575"/>
          <p14:tracePt t="7092" x="4019550" y="1552575"/>
          <p14:tracePt t="7118" x="4010025" y="1552575"/>
          <p14:tracePt t="7238" x="4019550" y="1552575"/>
          <p14:tracePt t="7263" x="4046538" y="1552575"/>
          <p14:tracePt t="7272" x="4073525" y="1552575"/>
          <p14:tracePt t="7508" x="4092575" y="1562100"/>
          <p14:tracePt t="7516" x="4102100" y="1562100"/>
          <p14:tracePt t="7543" x="4156075" y="1598613"/>
          <p14:tracePt t="7571" x="4211638" y="1652588"/>
          <p14:tracePt t="7590" x="4265613" y="1698625"/>
          <p14:tracePt t="7617" x="4321175" y="1725613"/>
          <p14:tracePt t="7627" x="4330700" y="1725613"/>
          <p14:tracePt t="7653" x="4367213" y="1725613"/>
          <p14:tracePt t="7653" x="4375150" y="1725613"/>
          <p14:tracePt t="7681" x="4421188" y="1725613"/>
          <p14:tracePt t="7690" x="4440238" y="1716088"/>
          <p14:tracePt t="7707" x="4467225" y="1689100"/>
          <p14:tracePt t="7726" x="4476750" y="1679575"/>
          <p14:tracePt t="7743" x="4494213" y="1643063"/>
          <p14:tracePt t="7760" x="4494213" y="1616075"/>
          <p14:tracePt t="7769" x="4494213" y="1579563"/>
          <p14:tracePt t="7794" x="4494213" y="1543050"/>
          <p14:tracePt t="7802" x="4494213" y="1533525"/>
          <p14:tracePt t="7820" x="4494213" y="1497013"/>
          <p14:tracePt t="7830" x="4494213" y="1479550"/>
          <p14:tracePt t="7849" x="4494213" y="1443038"/>
          <p14:tracePt t="7867" x="4484688" y="1423988"/>
          <p14:tracePt t="7876" x="4484688" y="1416050"/>
          <p14:tracePt t="7896" x="4476750" y="1397000"/>
          <p14:tracePt t="7914" x="4467225" y="1370013"/>
          <p14:tracePt t="7933" x="4467225" y="1360488"/>
          <p14:tracePt t="7942" x="4457700" y="1350963"/>
          <p14:tracePt t="7960" x="4448175" y="1343025"/>
          <p14:tracePt t="7990" x="4448175" y="1333500"/>
          <p14:tracePt t="8723" x="4448175" y="1323975"/>
          <p14:tracePt t="8759" x="4421188" y="1323975"/>
          <p14:tracePt t="8767" x="4411663" y="1333500"/>
          <p14:tracePt t="8804" x="4403725" y="1343025"/>
          <p14:tracePt t="9430" x="4421188" y="1350963"/>
          <p14:tracePt t="9441" x="4448175" y="1360488"/>
          <p14:tracePt t="9459" x="4467225" y="1370013"/>
          <p14:tracePt t="9468" x="4503738" y="1387475"/>
          <p14:tracePt t="9486" x="4549775" y="1433513"/>
          <p14:tracePt t="9496" x="4603750" y="1460500"/>
          <p14:tracePt t="9516" x="4649788" y="1479550"/>
          <p14:tracePt t="9543" x="4695825" y="1506538"/>
          <p14:tracePt t="9612" x="4703763" y="1516063"/>
          <p14:tracePt t="9630" x="4713288" y="1516063"/>
          <p14:tracePt t="9659" x="4722813" y="1525588"/>
          <p14:tracePt t="9737" x="4740275" y="1525588"/>
          <p14:tracePt t="9746" x="4759325" y="1525588"/>
          <p14:tracePt t="9772" x="4895850" y="1516063"/>
          <p14:tracePt t="9799" x="5005388" y="1516063"/>
          <p14:tracePt t="9816" x="5051425" y="1516063"/>
          <p14:tracePt t="9826" x="5087938" y="1516063"/>
          <p14:tracePt t="9853" x="5207000" y="1516063"/>
          <p14:tracePt t="9862" x="5233988" y="1516063"/>
          <p14:tracePt t="9881" x="5307013" y="1525588"/>
          <p14:tracePt t="9890" x="5326063" y="1525588"/>
          <p14:tracePt t="9909" x="5370513" y="1543050"/>
          <p14:tracePt t="9910" x="5380038" y="1543050"/>
          <p14:tracePt t="9928" x="5389563" y="1543050"/>
          <p14:tracePt t="9937" x="5399088" y="1552575"/>
          <p14:tracePt t="9958" x="5416550" y="1562100"/>
          <p14:tracePt t="9967" x="5426075" y="1562100"/>
          <p14:tracePt t="10191" x="5435600" y="1562100"/>
          <p14:tracePt t="10242" x="5445125" y="1562100"/>
          <p14:tracePt t="10580" x="5453063" y="1562100"/>
          <p14:tracePt t="10598" x="5453063" y="1552575"/>
          <p14:tracePt t="11804" x="5453063" y="1543050"/>
          <p14:tracePt t="12868" x="5445125" y="1552575"/>
          <p14:tracePt t="12888" x="5426075" y="1579563"/>
          <p14:tracePt t="12897" x="5408613" y="1598613"/>
          <p14:tracePt t="12917" x="5389563" y="1643063"/>
          <p14:tracePt t="12917" x="5362575" y="1662113"/>
          <p14:tracePt t="12940" x="5334000" y="1689100"/>
          <p14:tracePt t="12950" x="5280025" y="1716088"/>
          <p14:tracePt t="12969" x="5216525" y="1771650"/>
          <p14:tracePt t="12979" x="5180013" y="1789113"/>
          <p14:tracePt t="12999" x="5078413" y="1844675"/>
          <p14:tracePt t="13028" x="4968875" y="1898650"/>
          <p14:tracePt t="13048" x="4859338" y="1954213"/>
          <p14:tracePt t="13058" x="4813300" y="1973263"/>
          <p14:tracePt t="13076" x="4722813" y="2009775"/>
          <p14:tracePt t="13085" x="4695825" y="2027238"/>
          <p14:tracePt t="13113" x="4576763" y="2046288"/>
          <p14:tracePt t="13121" x="4549775" y="2063750"/>
          <p14:tracePt t="13142" x="4457700" y="2082800"/>
          <p14:tracePt t="13167" x="4384675" y="2109788"/>
          <p14:tracePt t="13194" x="4192588" y="2173288"/>
          <p14:tracePt t="13221" x="4056063" y="2228850"/>
          <p14:tracePt t="13231" x="4019550" y="2246313"/>
          <p14:tracePt t="13249" x="3946525" y="2301875"/>
          <p14:tracePt t="13259" x="3910013" y="2328863"/>
          <p14:tracePt t="13279" x="3863975" y="2365375"/>
          <p14:tracePt t="13287" x="3846513" y="2382838"/>
          <p14:tracePt t="13305" x="3810000" y="2411413"/>
          <p14:tracePt t="13333" x="3773488" y="2447925"/>
          <p14:tracePt t="13342" x="3754438" y="2447925"/>
          <p14:tracePt t="13362" x="3735388" y="2455863"/>
          <p14:tracePt t="13371" x="3735388" y="2465388"/>
          <p14:tracePt t="13791" x="3790950" y="2447925"/>
          <p14:tracePt t="13820" x="3790950" y="2428875"/>
          <p14:tracePt t="13853" x="3754438" y="2428875"/>
          <p14:tracePt t="13886" x="3735388" y="2428875"/>
          <p14:tracePt t="13920" x="3727450" y="2428875"/>
          <p14:tracePt t="13974" x="3717925" y="2447925"/>
          <p14:tracePt t="14003" x="3708400" y="2474913"/>
          <p14:tracePt t="14004" x="3698875" y="2474913"/>
          <p14:tracePt t="14203" x="3690938" y="2484438"/>
          <p14:tracePt t="14672" x="3681413" y="2484438"/>
          <p14:tracePt t="14701" x="3644900" y="2501900"/>
          <p14:tracePt t="14709" x="3617913" y="2511425"/>
          <p14:tracePt t="14728" x="3571875" y="2538413"/>
          <p14:tracePt t="14746" x="3479800" y="2574925"/>
          <p14:tracePt t="14755" x="3379788" y="2630488"/>
          <p14:tracePt t="14776" x="3260725" y="2674938"/>
          <p14:tracePt t="14786" x="3114675" y="2740025"/>
          <p14:tracePt t="14812" x="2951163" y="2813050"/>
          <p14:tracePt t="14822" x="2786063" y="2867025"/>
          <p14:tracePt t="14843" x="2620963" y="2930525"/>
          <p14:tracePt t="14853" x="2466975" y="3005138"/>
          <p14:tracePt t="14873" x="2265363" y="3068638"/>
          <p14:tracePt t="14893" x="2000250" y="3151188"/>
          <p14:tracePt t="14902" x="1927225" y="3168650"/>
          <p14:tracePt t="14924" x="1763713" y="3195638"/>
          <p14:tracePt t="14933" x="1625600" y="3205163"/>
          <p14:tracePt t="14952" x="1498600" y="3205163"/>
          <p14:tracePt t="14962" x="1379538" y="3205163"/>
          <p14:tracePt t="14981" x="1260475" y="3205163"/>
          <p14:tracePt t="15001" x="1206500" y="3205163"/>
          <p14:tracePt t="15011" x="1169988" y="3205163"/>
          <p14:tracePt t="15031" x="1150938" y="3205163"/>
          <p14:tracePt t="15043" x="1141413" y="3205163"/>
          <p14:tracePt t="15063" x="1114425" y="3205163"/>
          <p14:tracePt t="15093" x="1104900" y="3205163"/>
          <p14:tracePt t="15102" x="1096963" y="3205163"/>
          <p14:tracePt t="15124" x="1031875" y="3205163"/>
          <p14:tracePt t="15142" x="1004888" y="3195638"/>
          <p14:tracePt t="15151" x="985838" y="3195638"/>
          <p14:tracePt t="15170" x="895350" y="3195638"/>
          <p14:tracePt t="15198" x="776288" y="3195638"/>
          <p14:tracePt t="15207" x="722313" y="3195638"/>
          <p14:tracePt t="15233" x="620713" y="3178175"/>
          <p14:tracePt t="15242" x="603250" y="3178175"/>
          <p14:tracePt t="15261" x="547688" y="3159125"/>
          <p14:tracePt t="15281" x="474663" y="3114675"/>
          <p14:tracePt t="15290" x="447675" y="3105150"/>
          <p14:tracePt t="15309" x="384175" y="3041650"/>
          <p14:tracePt t="15309" x="355600" y="3005138"/>
          <p14:tracePt t="15318" x="347663" y="3005138"/>
          <p14:tracePt t="15336" x="328613" y="2930525"/>
          <p14:tracePt t="15346" x="319088" y="2894013"/>
          <p14:tracePt t="15371" x="311150" y="2857500"/>
          <p14:tracePt t="15390" x="311150" y="2776538"/>
          <p14:tracePt t="15399" x="311150" y="2747963"/>
          <p14:tracePt t="15418" x="311150" y="2720975"/>
          <p14:tracePt t="15427" x="319088" y="2647950"/>
          <p14:tracePt t="15453" x="338138" y="2593975"/>
          <p14:tracePt t="15453" x="347663" y="2557463"/>
          <p14:tracePt t="15463" x="355600" y="2547938"/>
          <p14:tracePt t="15481" x="374650" y="2501900"/>
          <p14:tracePt t="15491" x="401638" y="2455863"/>
          <p14:tracePt t="15509" x="428625" y="2392363"/>
          <p14:tracePt t="15527" x="457200" y="2328863"/>
          <p14:tracePt t="15536" x="465138" y="2309813"/>
          <p14:tracePt t="15563" x="511175" y="2228850"/>
          <p14:tracePt t="15571" x="530225" y="2182813"/>
          <p14:tracePt t="15591" x="539750" y="2173288"/>
          <p14:tracePt t="15600" x="539750" y="2155825"/>
          <p14:tracePt t="15617" x="557213" y="2136775"/>
          <p14:tracePt t="15653" x="576263" y="2109788"/>
          <p14:tracePt t="15671" x="584200" y="2100263"/>
          <p14:tracePt t="15680" x="593725" y="2090738"/>
          <p14:tracePt t="15699" x="603250" y="2082800"/>
          <p14:tracePt t="15760" x="612775" y="2082800"/>
          <p14:tracePt t="15778" x="630238" y="2082800"/>
          <p14:tracePt t="15815" x="703263" y="2073275"/>
          <p14:tracePt t="15824" x="730250" y="2073275"/>
          <p14:tracePt t="15844" x="795338" y="2073275"/>
          <p14:tracePt t="15854" x="822325" y="2073275"/>
          <p14:tracePt t="15874" x="858838" y="2073275"/>
          <p14:tracePt t="16556" x="858838" y="2082800"/>
          <p14:tracePt t="16574" x="812800" y="2100263"/>
          <p14:tracePt t="16593" x="776288" y="2100263"/>
          <p14:tracePt t="16624" x="739775" y="2109788"/>
          <p14:tracePt t="16632" x="722313" y="2109788"/>
          <p14:tracePt t="16652" x="693738" y="2119313"/>
          <p14:tracePt t="16681" x="676275" y="2119313"/>
          <p14:tracePt t="16701" x="666750" y="2127250"/>
          <p14:tracePt t="16729" x="649288" y="2146300"/>
          <p14:tracePt t="16757" x="639763" y="2155825"/>
          <p14:tracePt t="16767" x="630238" y="2163763"/>
          <p14:tracePt t="16794" x="630238" y="2192338"/>
          <p14:tracePt t="16802" x="630238" y="2209800"/>
          <p14:tracePt t="16823" x="620713" y="2255838"/>
          <p14:tracePt t="16844" x="620713" y="2338388"/>
          <p14:tracePt t="16873" x="620713" y="2382838"/>
          <p14:tracePt t="16883" x="620713" y="2419350"/>
          <p14:tracePt t="16901" x="620713" y="2465388"/>
          <p14:tracePt t="16911" x="639763" y="2501900"/>
          <p14:tracePt t="16931" x="639763" y="2528888"/>
          <p14:tracePt t="16951" x="649288" y="2565400"/>
          <p14:tracePt t="16961" x="649288" y="2574925"/>
          <p14:tracePt t="16981" x="649288" y="2584450"/>
          <p14:tracePt t="16989" x="657225" y="2620963"/>
          <p14:tracePt t="17008" x="657225" y="2647950"/>
          <p14:tracePt t="17017" x="657225" y="2657475"/>
          <p14:tracePt t="17036" x="666750" y="2684463"/>
          <p14:tracePt t="17066" x="666750" y="2740025"/>
          <p14:tracePt t="17094" x="676275" y="2776538"/>
          <p14:tracePt t="17103" x="685800" y="2784475"/>
          <p14:tracePt t="17150" x="693738" y="2794000"/>
          <p14:tracePt t="17177" x="703263" y="2794000"/>
          <p14:tracePt t="17186" x="712788" y="2794000"/>
          <p14:tracePt t="17207" x="785813" y="2794000"/>
          <p14:tracePt t="17232" x="868363" y="2794000"/>
          <p14:tracePt t="17242" x="876300" y="2794000"/>
          <p14:tracePt t="17260" x="949325" y="2794000"/>
          <p14:tracePt t="17289" x="995363" y="2784475"/>
          <p14:tracePt t="17343" x="1004888" y="2784475"/>
          <p14:tracePt t="17990" x="1022350" y="2830513"/>
          <p14:tracePt t="18010" x="1058863" y="2894013"/>
          <p14:tracePt t="18020" x="1068388" y="2913063"/>
          <p14:tracePt t="18041" x="1114425" y="2986088"/>
          <p14:tracePt t="18050" x="1150938" y="3032125"/>
          <p14:tracePt t="18071" x="1206500" y="3086100"/>
          <p14:tracePt t="18081" x="1223963" y="3095625"/>
          <p14:tracePt t="18103" x="1270000" y="3122613"/>
          <p14:tracePt t="18122" x="1323975" y="3132138"/>
          <p14:tracePt t="18132" x="1352550" y="3132138"/>
          <p14:tracePt t="18150" x="1443038" y="3132138"/>
          <p14:tracePt t="18177" x="1479550" y="3132138"/>
          <p14:tracePt t="18186" x="1535113" y="3114675"/>
          <p14:tracePt t="18214" x="1608138" y="3049588"/>
          <p14:tracePt t="18243" x="1662113" y="2986088"/>
          <p14:tracePt t="18262" x="1681163" y="2930525"/>
          <p14:tracePt t="18292" x="1690688" y="2876550"/>
          <p14:tracePt t="18300" x="1698625" y="2849563"/>
          <p14:tracePt t="18321" x="1698625" y="2813050"/>
          <p14:tracePt t="18331" x="1698625" y="2767013"/>
          <p14:tracePt t="18349" x="1698625" y="2730500"/>
          <p14:tracePt t="18359" x="1698625" y="2684463"/>
          <p14:tracePt t="18378" x="1698625" y="2638425"/>
          <p14:tracePt t="18398" x="1698625" y="2611438"/>
          <p14:tracePt t="18408" x="1698625" y="2584450"/>
          <p14:tracePt t="18427" x="1698625" y="2565400"/>
          <p14:tracePt t="18436" x="1698625" y="2557463"/>
          <p14:tracePt t="18457" x="1698625" y="2547938"/>
          <p14:tracePt t="18578" x="1698625" y="2538413"/>
          <p14:tracePt t="18941" x="1698625" y="2547938"/>
          <p14:tracePt t="18959" x="1717675" y="2574925"/>
          <p14:tracePt t="18988" x="1735138" y="2601913"/>
          <p14:tracePt t="19016" x="1744663" y="2620963"/>
          <p14:tracePt t="19035" x="1771650" y="2667000"/>
          <p14:tracePt t="19053" x="1800225" y="2711450"/>
          <p14:tracePt t="19074" x="1808163" y="2720975"/>
          <p14:tracePt t="19101" x="1808163" y="2757488"/>
          <p14:tracePt t="19109" x="1817688" y="2776538"/>
          <p14:tracePt t="19135" x="1817688" y="2794000"/>
          <p14:tracePt t="19292" x="1781175" y="2767013"/>
          <p14:tracePt t="19300" x="1763713" y="2747963"/>
          <p14:tracePt t="19318" x="1735138" y="2720975"/>
          <p14:tracePt t="19327" x="1698625" y="2703513"/>
          <p14:tracePt t="19346" x="1671638" y="2674938"/>
          <p14:tracePt t="19356" x="1662113" y="2674938"/>
          <p14:tracePt t="19381" x="1654175" y="2667000"/>
          <p14:tracePt t="19426" x="1644650" y="2657475"/>
          <p14:tracePt t="19493" x="1635125" y="2657475"/>
          <p14:tracePt t="19747" x="1662113" y="2657475"/>
          <p14:tracePt t="19765" x="1727200" y="2657475"/>
          <p14:tracePt t="19775" x="1808163" y="2657475"/>
          <p14:tracePt t="19801" x="1909763" y="2667000"/>
          <p14:tracePt t="19822" x="2036763" y="2674938"/>
          <p14:tracePt t="19832" x="2082800" y="2674938"/>
          <p14:tracePt t="19852" x="2211388" y="2693988"/>
          <p14:tracePt t="19863" x="2238375" y="2693988"/>
          <p14:tracePt t="19882" x="2274888" y="2703513"/>
          <p14:tracePt t="19892" x="2292350" y="2703513"/>
          <p14:tracePt t="20129" x="2292350" y="2711450"/>
          <p14:tracePt t="20159" x="2247900" y="2720975"/>
          <p14:tracePt t="20167" x="2228850" y="2720975"/>
          <p14:tracePt t="20186" x="2128838" y="2740025"/>
          <p14:tracePt t="20206" x="2019300" y="2740025"/>
          <p14:tracePt t="20215" x="1954213" y="2740025"/>
          <p14:tracePt t="20243" x="1800225" y="2740025"/>
          <p14:tracePt t="20252" x="1763713" y="2740025"/>
          <p14:tracePt t="20273" x="1635125" y="2740025"/>
          <p14:tracePt t="20301" x="1543050" y="2740025"/>
          <p14:tracePt t="20311" x="1525588" y="2740025"/>
          <p14:tracePt t="20330" x="1489075" y="2740025"/>
          <p14:tracePt t="20349" x="1443038" y="2740025"/>
          <p14:tracePt t="20359" x="1433513" y="2740025"/>
          <p14:tracePt t="20558" x="1425575" y="2740025"/>
          <p14:tracePt t="20577" x="1470025" y="2740025"/>
          <p14:tracePt t="20596" x="1525588" y="2747963"/>
          <p14:tracePt t="20606" x="1589088" y="2747963"/>
          <p14:tracePt t="20625" x="1717675" y="2767013"/>
          <p14:tracePt t="20663" x="2027238" y="2794000"/>
          <p14:tracePt t="20671" x="2082800" y="2803525"/>
          <p14:tracePt t="20690" x="2211388" y="2803525"/>
          <p14:tracePt t="20720" x="2247900" y="2813050"/>
          <p14:tracePt t="20739" x="2265363" y="2813050"/>
          <p14:tracePt t="20749" x="2292350" y="2813050"/>
          <p14:tracePt t="20769" x="2338388" y="2803525"/>
          <p14:tracePt t="20798" x="2365375" y="2794000"/>
          <p14:tracePt t="21125" x="2328863" y="2784475"/>
          <p14:tracePt t="21143" x="2255838" y="2767013"/>
          <p14:tracePt t="21162" x="2092325" y="2730500"/>
          <p14:tracePt t="21192" x="1927225" y="2703513"/>
          <p14:tracePt t="21201" x="1900238" y="2703513"/>
          <p14:tracePt t="21221" x="1836738" y="2693988"/>
          <p14:tracePt t="21221" x="1817688" y="2693988"/>
          <p14:tracePt t="21242" x="1763713" y="2693988"/>
          <p14:tracePt t="21270" x="1727200" y="2693988"/>
          <p14:tracePt t="21280" x="1717675" y="2693988"/>
          <p14:tracePt t="21300" x="1708150" y="2693988"/>
          <p14:tracePt t="21330" x="1698625" y="2693988"/>
          <p14:tracePt t="21378" x="1690688" y="2684463"/>
          <p14:tracePt t="21911" x="1681163" y="2684463"/>
          <p14:tracePt t="21940" x="1654175" y="2693988"/>
          <p14:tracePt t="22335" x="1671638" y="2720975"/>
          <p14:tracePt t="22364" x="1690688" y="2784475"/>
          <p14:tracePt t="22500" x="1690688" y="2776538"/>
          <p14:tracePt t="22528" x="1690688" y="2757488"/>
          <p14:tracePt t="22564" x="1690688" y="2747963"/>
          <p14:tracePt t="22609" x="1690688" y="2740025"/>
          <p14:tracePt t="22618" x="1671638" y="2740025"/>
          <p14:tracePt t="22637" x="1635125" y="2740025"/>
          <p14:tracePt t="22666" x="1562100" y="2776538"/>
          <p14:tracePt t="22693" x="1498600" y="2803525"/>
          <p14:tracePt t="22702" x="1479550" y="2820988"/>
          <p14:tracePt t="22722" x="1452563" y="2849563"/>
          <p14:tracePt t="22732" x="1425575" y="2857500"/>
          <p14:tracePt t="22751" x="1360488" y="2913063"/>
          <p14:tracePt t="22761" x="1343025" y="2930525"/>
          <p14:tracePt t="22780" x="1260475" y="2986088"/>
          <p14:tracePt t="22799" x="1196975" y="3013075"/>
          <p14:tracePt t="22810" x="1177925" y="3041650"/>
          <p14:tracePt t="22830" x="1104900" y="3068638"/>
          <p14:tracePt t="22840" x="1077913" y="3078163"/>
          <p14:tracePt t="22858" x="1041400" y="3095625"/>
          <p14:tracePt t="22867" x="1022350" y="3105150"/>
          <p14:tracePt t="22887" x="941388" y="3114675"/>
          <p14:tracePt t="22898" x="912813" y="3114675"/>
          <p14:tracePt t="22918" x="858838" y="3114675"/>
          <p14:tracePt t="22937" x="785813" y="3114675"/>
          <p14:tracePt t="22948" x="776288" y="3114675"/>
          <p14:tracePt t="22967" x="730250" y="3086100"/>
          <p14:tracePt t="22976" x="703263" y="3059113"/>
          <p14:tracePt t="22996" x="685800" y="3032125"/>
          <p14:tracePt t="23006" x="657225" y="3005138"/>
          <p14:tracePt t="23027" x="630238" y="2968625"/>
          <p14:tracePt t="23036" x="612775" y="2940050"/>
          <p14:tracePt t="23057" x="593725" y="2922588"/>
          <p14:tracePt t="23078" x="576263" y="2894013"/>
          <p14:tracePt t="23088" x="566738" y="2876550"/>
          <p14:tracePt t="23108" x="566738" y="2849563"/>
          <p14:tracePt t="23118" x="566738" y="2813050"/>
          <p14:tracePt t="23138" x="557213" y="2776538"/>
          <p14:tracePt t="23147" x="557213" y="2740025"/>
          <p14:tracePt t="23166" x="557213" y="2703513"/>
          <p14:tracePt t="23192" x="557213" y="2674938"/>
          <p14:tracePt t="23202" x="557213" y="2657475"/>
          <p14:tracePt t="23220" x="557213" y="2630488"/>
          <p14:tracePt t="23230" x="557213" y="2593975"/>
          <p14:tracePt t="23249" x="557213" y="2574925"/>
          <p14:tracePt t="23258" x="557213" y="2565400"/>
          <p14:tracePt t="23328" x="557213" y="2557463"/>
          <p14:tracePt t="23336" x="557213" y="2547938"/>
          <p14:tracePt t="23355" x="557213" y="2538413"/>
          <p14:tracePt t="23376" x="557213" y="2520950"/>
          <p14:tracePt t="23385" x="557213" y="2511425"/>
          <p14:tracePt t="23398" x="557213" y="2492375"/>
          <p14:tracePt t="23420" x="557213" y="2447925"/>
          <p14:tracePt t="23431" x="557213" y="2438400"/>
          <p14:tracePt t="23450" x="557213" y="2411413"/>
          <p14:tracePt t="23470" x="557213" y="2355850"/>
          <p14:tracePt t="23480" x="557213" y="2338388"/>
          <p14:tracePt t="23499" x="584200" y="2273300"/>
          <p14:tracePt t="23527" x="603250" y="2236788"/>
          <p14:tracePt t="23537" x="612775" y="2228850"/>
          <p14:tracePt t="23556" x="630238" y="2200275"/>
          <p14:tracePt t="23575" x="649288" y="2182813"/>
          <p14:tracePt t="23595" x="666750" y="2163763"/>
          <p14:tracePt t="23650" x="685800" y="2163763"/>
          <p14:tracePt t="23669" x="712788" y="2163763"/>
          <p14:tracePt t="23679" x="730250" y="2163763"/>
          <p14:tracePt t="23700" x="749300" y="2163763"/>
          <p14:tracePt t="23719" x="758825" y="2163763"/>
          <p14:tracePt t="23729" x="766763" y="2163763"/>
          <p14:tracePt t="23759" x="776288" y="2163763"/>
          <p14:tracePt t="23806" x="785813" y="2163763"/>
          <p14:tracePt t="23844" x="795338" y="2163763"/>
          <p14:tracePt t="24041" x="803275" y="2163763"/>
          <p14:tracePt t="24112" x="803275" y="2155825"/>
          <p14:tracePt t="24121" x="795338" y="2155825"/>
          <p14:tracePt t="24139" x="766763" y="2146300"/>
          <p14:tracePt t="24148" x="758825" y="2146300"/>
          <p14:tracePt t="24167" x="730250" y="2146300"/>
          <p14:tracePt t="24176" x="703263" y="2136775"/>
          <p14:tracePt t="24226" x="693738" y="2136775"/>
          <p14:tracePt t="24252" x="685800" y="2127250"/>
          <p14:tracePt t="24306" x="666750" y="2127250"/>
          <p14:tracePt t="24323" x="657225" y="2127250"/>
          <p14:tracePt t="24341" x="649288" y="2136775"/>
          <p14:tracePt t="24359" x="639763" y="2155825"/>
          <p14:tracePt t="24368" x="639763" y="2163763"/>
          <p14:tracePt t="24386" x="630238" y="2182813"/>
          <p14:tracePt t="24395" x="630238" y="2192338"/>
          <p14:tracePt t="24421" x="630238" y="2219325"/>
          <p14:tracePt t="24430" x="630238" y="2236788"/>
          <p14:tracePt t="24448" x="630238" y="2255838"/>
          <p14:tracePt t="24483" x="630238" y="2273300"/>
          <p14:tracePt t="24502" x="630238" y="2282825"/>
          <p14:tracePt t="24530" x="630238" y="2301875"/>
          <p14:tracePt t="24538" x="630238" y="2309813"/>
          <p14:tracePt t="24558" x="630238" y="2338388"/>
          <p14:tracePt t="24586" x="630238" y="2382838"/>
          <p14:tracePt t="24596" x="630238" y="2392363"/>
          <p14:tracePt t="24623" x="630238" y="2428875"/>
          <p14:tracePt t="24643" x="639763" y="2465388"/>
          <p14:tracePt t="24651" x="639763" y="2484438"/>
          <p14:tracePt t="24672" x="639763" y="2528888"/>
          <p14:tracePt t="24682" x="639763" y="2547938"/>
          <p14:tracePt t="24701" x="639763" y="2574925"/>
          <p14:tracePt t="24728" x="639763" y="2584450"/>
          <p14:tracePt t="24748" x="639763" y="2620963"/>
          <p14:tracePt t="24758" x="639763" y="2630488"/>
          <p14:tracePt t="24777" x="639763" y="2638425"/>
          <p14:tracePt t="24807" x="649288" y="2647950"/>
          <p14:tracePt t="24843" x="649288" y="2657475"/>
          <p14:tracePt t="24887" x="657225" y="2667000"/>
          <p14:tracePt t="24915" x="676275" y="2674938"/>
          <p14:tracePt t="24925" x="712788" y="2674938"/>
          <p14:tracePt t="24953" x="812800" y="2674938"/>
          <p14:tracePt t="24962" x="858838" y="2674938"/>
          <p14:tracePt t="24980" x="885825" y="2667000"/>
          <p14:tracePt t="24989" x="895350" y="2667000"/>
          <p14:tracePt t="25009" x="904875" y="2657475"/>
          <p14:tracePt t="25373" x="849313" y="2657475"/>
          <p14:tracePt t="25382" x="831850" y="2657475"/>
          <p14:tracePt t="25401" x="785813" y="2657475"/>
          <p14:tracePt t="25420" x="758825" y="2657475"/>
          <p14:tracePt t="25429" x="749300" y="2657475"/>
          <p14:tracePt t="25448" x="703263" y="2647950"/>
          <p14:tracePt t="25475" x="666750" y="2647950"/>
          <p14:tracePt t="25485" x="657225" y="2638425"/>
          <p14:tracePt t="25507" x="639763" y="2630488"/>
          <p14:tracePt t="25586" x="630238" y="2620963"/>
          <p14:tracePt t="25596" x="630238" y="2601913"/>
          <p14:tracePt t="25624" x="630238" y="2528888"/>
          <p14:tracePt t="25652" x="630238" y="2474913"/>
          <p14:tracePt t="25672" x="630238" y="2419350"/>
          <p14:tracePt t="25700" x="639763" y="2365375"/>
          <p14:tracePt t="25710" x="639763" y="2355850"/>
          <p14:tracePt t="25730" x="639763" y="2328863"/>
          <p14:tracePt t="25739" x="666750" y="2292350"/>
          <p14:tracePt t="25757" x="666750" y="2265363"/>
          <p14:tracePt t="25767" x="676275" y="2236788"/>
          <p14:tracePt t="25786" x="676275" y="2219325"/>
          <p14:tracePt t="25806" x="685800" y="2200275"/>
          <p14:tracePt t="25815" x="685800" y="2192338"/>
          <p14:tracePt t="25835" x="685800" y="2182813"/>
          <p14:tracePt t="25925" x="693738" y="2173288"/>
          <p14:tracePt t="25952" x="722313" y="2173288"/>
          <p14:tracePt t="25962" x="795338" y="2182813"/>
          <p14:tracePt t="25976" x="839788" y="2192338"/>
          <p14:tracePt t="26006" x="858838" y="2200275"/>
          <p14:tracePt t="26016" x="868363" y="2209800"/>
          <p14:tracePt t="26062" x="876300" y="2219325"/>
          <p14:tracePt t="26162" x="876300" y="2228850"/>
          <p14:tracePt t="26180" x="822325" y="2236788"/>
          <p14:tracePt t="26198" x="785813" y="2255838"/>
          <p14:tracePt t="26208" x="766763" y="2255838"/>
          <p14:tracePt t="26233" x="739775" y="2255838"/>
          <p14:tracePt t="26376" x="739775" y="2265363"/>
          <p14:tracePt t="26411" x="739775" y="2282825"/>
          <p14:tracePt t="26430" x="730250" y="2301875"/>
          <p14:tracePt t="26449" x="730250" y="2319338"/>
          <p14:tracePt t="26458" x="730250" y="2338388"/>
          <p14:tracePt t="26476" x="730250" y="2382838"/>
          <p14:tracePt t="26485" x="730250" y="2401888"/>
          <p14:tracePt t="26512" x="730250" y="2455863"/>
          <p14:tracePt t="26521" x="730250" y="2501900"/>
          <p14:tracePt t="26540" x="730250" y="2528888"/>
          <p14:tracePt t="26548" x="730250" y="2547938"/>
          <p14:tracePt t="26566" x="730250" y="2557463"/>
          <p14:tracePt t="26593" x="730250" y="2593975"/>
          <p14:tracePt t="26602" x="730250" y="2611438"/>
          <p14:tracePt t="26621" x="730250" y="2620963"/>
          <p14:tracePt t="26732" x="730250" y="2647950"/>
          <p14:tracePt t="26741" x="739775" y="2657475"/>
          <p14:tracePt t="26760" x="776288" y="2674938"/>
          <p14:tracePt t="26769" x="812800" y="2684463"/>
          <p14:tracePt t="26788" x="885825" y="2720975"/>
          <p14:tracePt t="26797" x="949325" y="2747963"/>
          <p14:tracePt t="26816" x="1022350" y="2767013"/>
          <p14:tracePt t="26843" x="1150938" y="2794000"/>
          <p14:tracePt t="26871" x="1260475" y="2813050"/>
          <p14:tracePt t="26881" x="1296988" y="2813050"/>
          <p14:tracePt t="26900" x="1370013" y="2813050"/>
          <p14:tracePt t="26908" x="1452563" y="2813050"/>
          <p14:tracePt t="26927" x="1571625" y="2813050"/>
          <p14:tracePt t="26935" x="1598613" y="2813050"/>
          <p14:tracePt t="26956" x="1717675" y="2776538"/>
          <p14:tracePt t="26975" x="1781175" y="2757488"/>
          <p14:tracePt t="26994" x="1827213" y="2740025"/>
          <p14:tracePt t="27014" x="1900238" y="2711450"/>
          <p14:tracePt t="27023" x="1927225" y="2703513"/>
          <p14:tracePt t="27043" x="1982788" y="2684463"/>
          <p14:tracePt t="27052" x="2027238" y="2667000"/>
          <p14:tracePt t="27071" x="2063750" y="2647950"/>
          <p14:tracePt t="27085" x="2100263" y="2630488"/>
          <p14:tracePt t="27096" x="2128838" y="2620963"/>
          <p14:tracePt t="27120" x="2182813" y="2593975"/>
          <p14:tracePt t="27130" x="2201863" y="2584450"/>
          <p14:tracePt t="27149" x="2247900" y="2547938"/>
          <p14:tracePt t="27157" x="2265363" y="2528888"/>
          <p14:tracePt t="27176" x="2284413" y="2520950"/>
          <p14:tracePt t="27194" x="2311400" y="2501900"/>
          <p14:tracePt t="27213" x="2320925" y="2474913"/>
          <p14:tracePt t="27232" x="2320925" y="2465388"/>
          <p14:tracePt t="27241" x="2328863" y="2447925"/>
          <p14:tracePt t="27260" x="2328863" y="2438400"/>
          <p14:tracePt t="27289" x="2338388" y="2401888"/>
          <p14:tracePt t="27316" x="2338388" y="2382838"/>
          <p14:tracePt t="27333" x="2338388" y="2365375"/>
          <p14:tracePt t="27351" x="2338388" y="2355850"/>
          <p14:tracePt t="27369" x="2338388" y="2338388"/>
          <p14:tracePt t="27397" x="2328863" y="2292350"/>
          <p14:tracePt t="27432" x="2311400" y="2273300"/>
          <p14:tracePt t="27441" x="2301875" y="2265363"/>
          <p14:tracePt t="27459" x="2301875" y="2255838"/>
          <p14:tracePt t="27476" x="2274888" y="2236788"/>
          <p14:tracePt t="27494" x="2211388" y="2219325"/>
          <p14:tracePt t="27517" x="2165350" y="2209800"/>
          <p14:tracePt t="27543" x="2082800" y="2182813"/>
          <p14:tracePt t="27551" x="2063750" y="2182813"/>
          <p14:tracePt t="27568" x="2019300" y="2173288"/>
          <p14:tracePt t="27577" x="1982788" y="2163763"/>
          <p14:tracePt t="27597" x="1946275" y="2163763"/>
          <p14:tracePt t="27616" x="1890713" y="2155825"/>
          <p14:tracePt t="27626" x="1863725" y="2155825"/>
          <p14:tracePt t="27653" x="1817688" y="2155825"/>
          <p14:tracePt t="27661" x="1808163" y="2155825"/>
          <p14:tracePt t="27680" x="1781175" y="2155825"/>
          <p14:tracePt t="27689" x="1754188" y="2155825"/>
          <p14:tracePt t="27707" x="1735138" y="2163763"/>
          <p14:tracePt t="27743" x="1690688" y="2182813"/>
          <p14:tracePt t="27764" x="1681163" y="2192338"/>
          <p14:tracePt t="27765" x="1671638" y="2200275"/>
          <p14:tracePt t="27794" x="1644650" y="2209800"/>
          <p14:tracePt t="27803" x="1635125" y="2219325"/>
          <p14:tracePt t="27822" x="1635125" y="2228850"/>
          <p14:tracePt t="27831" x="1625600" y="2246313"/>
          <p14:tracePt t="27849" x="1617663" y="2265363"/>
          <p14:tracePt t="27868" x="1608138" y="2292350"/>
          <p14:tracePt t="27878" x="1608138" y="2301875"/>
          <p14:tracePt t="27898" x="1598613" y="2346325"/>
          <p14:tracePt t="27926" x="1598613" y="2374900"/>
          <p14:tracePt t="27944" x="1589088" y="2392363"/>
          <p14:tracePt t="27963" x="1589088" y="2419350"/>
          <p14:tracePt t="27991" x="1589088" y="2428875"/>
          <p14:tracePt t="28009" x="1589088" y="2438400"/>
          <p14:tracePt t="28043" x="1598613" y="2474913"/>
          <p14:tracePt t="28068" x="1608138" y="2484438"/>
          <p14:tracePt t="28077" x="1635125" y="2520950"/>
          <p14:tracePt t="28103" x="1662113" y="2547938"/>
          <p14:tracePt t="28111" x="1681163" y="2557463"/>
          <p14:tracePt t="28130" x="1708150" y="2574925"/>
          <p14:tracePt t="28148" x="1754188" y="2574925"/>
          <p14:tracePt t="28157" x="1800225" y="2574925"/>
          <p14:tracePt t="28176" x="1836738" y="2574925"/>
          <p14:tracePt t="28194" x="1873250" y="2574925"/>
          <p14:tracePt t="28215" x="1927225" y="2574925"/>
          <p14:tracePt t="28242" x="1990725" y="2574925"/>
          <p14:tracePt t="28260" x="2063750" y="2574925"/>
          <p14:tracePt t="28268" x="2128838" y="2565400"/>
          <p14:tracePt t="28287" x="2174875" y="2557463"/>
          <p14:tracePt t="28296" x="2192338" y="2557463"/>
          <p14:tracePt t="28323" x="2238375" y="2528888"/>
          <p14:tracePt t="28333" x="2247900" y="2520950"/>
          <p14:tracePt t="28352" x="2265363" y="2501900"/>
          <p14:tracePt t="28361" x="2274888" y="2492375"/>
          <p14:tracePt t="28379" x="2292350" y="2484438"/>
          <p14:tracePt t="28399" x="2292350" y="2465388"/>
          <p14:tracePt t="28409" x="2292350" y="2455863"/>
          <p14:tracePt t="28427" x="2311400" y="2419350"/>
          <p14:tracePt t="28463" x="2311400" y="2382838"/>
          <p14:tracePt t="28472" x="2311400" y="2374900"/>
          <p14:tracePt t="28491" x="2311400" y="2338388"/>
          <p14:tracePt t="28517" x="2311400" y="2319338"/>
          <p14:tracePt t="28544" x="2301875" y="2265363"/>
          <p14:tracePt t="28552" x="2292350" y="2246313"/>
          <p14:tracePt t="28565" x="2284413" y="2236788"/>
          <p14:tracePt t="28583" x="2255838" y="2200275"/>
          <p14:tracePt t="28600" x="2228850" y="2192338"/>
          <p14:tracePt t="28609" x="2211388" y="2182813"/>
          <p14:tracePt t="28627" x="2146300" y="2155825"/>
          <p14:tracePt t="28646" x="2082800" y="2136775"/>
          <p14:tracePt t="28656" x="2036763" y="2127250"/>
          <p14:tracePt t="28681" x="1973263" y="2127250"/>
          <p14:tracePt t="28691" x="1954213" y="2127250"/>
          <p14:tracePt t="28710" x="1890713" y="2119313"/>
          <p14:tracePt t="28719" x="1836738" y="2119313"/>
          <p14:tracePt t="28738" x="1771650" y="2119313"/>
          <p14:tracePt t="28747" x="1735138" y="2119313"/>
          <p14:tracePt t="28766" x="1690688" y="2119313"/>
          <p14:tracePt t="28785" x="1654175" y="2119313"/>
          <p14:tracePt t="28804" x="1617663" y="2119313"/>
          <p14:tracePt t="28825" x="1535113" y="2136775"/>
          <p14:tracePt t="28852" x="1489075" y="2155825"/>
          <p14:tracePt t="28861" x="1489075" y="2163763"/>
          <p14:tracePt t="28880" x="1470025" y="2182813"/>
          <p14:tracePt t="28889" x="1462088" y="2192338"/>
          <p14:tracePt t="28908" x="1425575" y="2219325"/>
          <p14:tracePt t="28927" x="1416050" y="2228850"/>
          <p14:tracePt t="28936" x="1406525" y="2236788"/>
          <p14:tracePt t="28956" x="1389063" y="2282825"/>
          <p14:tracePt t="28994" x="1389063" y="2319338"/>
          <p14:tracePt t="29001" x="1389063" y="2338388"/>
          <p14:tracePt t="29020" x="1389063" y="2374900"/>
          <p14:tracePt t="29040" x="1389063" y="2392363"/>
          <p14:tracePt t="29067" x="1389063" y="2428875"/>
          <p14:tracePt t="29103" x="1389063" y="2474913"/>
          <p14:tracePt t="29113" x="1397000" y="2474913"/>
          <p14:tracePt t="29132" x="1425575" y="2520950"/>
          <p14:tracePt t="29160" x="1462088" y="2547938"/>
          <p14:tracePt t="29177" x="1498600" y="2565400"/>
          <p14:tracePt t="29185" x="1525588" y="2584450"/>
          <p14:tracePt t="29213" x="1662113" y="2611438"/>
          <p14:tracePt t="29240" x="1754188" y="2620963"/>
          <p14:tracePt t="29249" x="1771650" y="2630488"/>
          <p14:tracePt t="29267" x="1808163" y="2630488"/>
          <p14:tracePt t="29277" x="1844675" y="2630488"/>
          <p14:tracePt t="29296" x="1890713" y="2630488"/>
          <p14:tracePt t="29323" x="1990725" y="2630488"/>
          <p14:tracePt t="29323" x="2027238" y="2630488"/>
          <p14:tracePt t="29349" x="2073275" y="2630488"/>
          <p14:tracePt t="29358" x="2128838" y="2630488"/>
          <p14:tracePt t="29376" x="2192338" y="2611438"/>
          <p14:tracePt t="29394" x="2247900" y="2593975"/>
          <p14:tracePt t="29412" x="2274888" y="2574925"/>
          <p14:tracePt t="29431" x="2320925" y="2547938"/>
          <p14:tracePt t="29441" x="2338388" y="2528888"/>
          <p14:tracePt t="29461" x="2347913" y="2520950"/>
          <p14:tracePt t="29470" x="2365375" y="2484438"/>
          <p14:tracePt t="29490" x="2393950" y="2438400"/>
          <p14:tracePt t="29499" x="2401888" y="2401888"/>
          <p14:tracePt t="29517" x="2411413" y="2374900"/>
          <p14:tracePt t="29528" x="2411413" y="2365375"/>
          <p14:tracePt t="29548" x="2411413" y="2328863"/>
          <p14:tracePt t="29566" x="2411413" y="2301875"/>
          <p14:tracePt t="29576" x="2411413" y="2282825"/>
          <p14:tracePt t="29603" x="2393950" y="2255838"/>
          <p14:tracePt t="29612" x="2384425" y="2236788"/>
          <p14:tracePt t="29632" x="2365375" y="2219325"/>
          <p14:tracePt t="29642" x="2357438" y="2209800"/>
          <p14:tracePt t="29661" x="2338388" y="2200275"/>
          <p14:tracePt t="29689" x="2301875" y="2192338"/>
          <p14:tracePt t="29708" x="2255838" y="2192338"/>
          <p14:tracePt t="29709" x="2211388" y="2182813"/>
          <p14:tracePt t="29736" x="2174875" y="2182813"/>
          <p14:tracePt t="29745" x="2109788" y="2173288"/>
          <p14:tracePt t="29774" x="2027238" y="2173288"/>
          <p14:tracePt t="29802" x="1963738" y="2173288"/>
          <p14:tracePt t="29820" x="1917700" y="2173288"/>
          <p14:tracePt t="29821" x="1909763" y="2173288"/>
          <p14:tracePt t="29849" x="1881188" y="2173288"/>
          <p14:tracePt t="29858" x="1873250" y="2173288"/>
          <p14:tracePt t="29877" x="1863725" y="2173288"/>
          <p14:tracePt t="29886" x="1854200" y="2182813"/>
          <p14:tracePt t="29905" x="1827213" y="2200275"/>
          <p14:tracePt t="29925" x="1817688" y="2209800"/>
          <p14:tracePt t="29945" x="1800225" y="2219325"/>
          <p14:tracePt t="29964" x="1790700" y="2228850"/>
          <p14:tracePt t="29994" x="1781175" y="2265363"/>
          <p14:tracePt t="30022" x="1781175" y="2282825"/>
          <p14:tracePt t="30032" x="1781175" y="2301875"/>
          <p14:tracePt t="30052" x="1781175" y="2328863"/>
          <p14:tracePt t="30062" x="1781175" y="2346325"/>
          <p14:tracePt t="30082" x="1781175" y="2365375"/>
          <p14:tracePt t="30100" x="1790700" y="2382838"/>
          <p14:tracePt t="30109" x="1790700" y="2392363"/>
          <p14:tracePt t="30129" x="1808163" y="2411413"/>
          <p14:tracePt t="30138" x="1817688" y="2419350"/>
          <p14:tracePt t="30159" x="1827213" y="2428875"/>
          <p14:tracePt t="30192" x="1863725" y="2447925"/>
          <p14:tracePt t="30211" x="1881188" y="2447925"/>
          <p14:tracePt t="30219" x="1900238" y="2447925"/>
          <p14:tracePt t="30238" x="1954213" y="2455863"/>
          <p14:tracePt t="30274" x="2000250" y="2455863"/>
          <p14:tracePt t="30283" x="2019300" y="2455863"/>
          <p14:tracePt t="30301" x="2055813" y="2465388"/>
          <p14:tracePt t="30327" x="2092325" y="2465388"/>
          <p14:tracePt t="30345" x="2119313" y="2465388"/>
          <p14:tracePt t="30362" x="2146300" y="2465388"/>
          <p14:tracePt t="30382" x="2182813" y="2465388"/>
          <p14:tracePt t="30409" x="2228850" y="2465388"/>
          <p14:tracePt t="30438" x="2255838" y="2465388"/>
          <p14:tracePt t="30447" x="2274888" y="2465388"/>
          <p14:tracePt t="30466" x="2301875" y="2465388"/>
          <p14:tracePt t="30493" x="2320925" y="2447925"/>
          <p14:tracePt t="30520" x="2320925" y="2438400"/>
          <p14:tracePt t="30530" x="2328863" y="2428875"/>
          <p14:tracePt t="30548" x="2338388" y="2419350"/>
          <p14:tracePt t="30558" x="2347913" y="2411413"/>
          <p14:tracePt t="30601" x="2357438" y="2374900"/>
          <p14:tracePt t="30627" x="2365375" y="2355850"/>
          <p14:tracePt t="30635" x="2365375" y="2338388"/>
          <p14:tracePt t="30663" x="2365375" y="2319338"/>
          <p14:tracePt t="30672" x="2365375" y="2309813"/>
          <p14:tracePt t="30690" x="2365375" y="2292350"/>
          <p14:tracePt t="30700" x="2365375" y="2282825"/>
          <p14:tracePt t="30718" x="2365375" y="2265363"/>
          <p14:tracePt t="30736" x="2357438" y="2246313"/>
          <p14:tracePt t="30747" x="2347913" y="2236788"/>
          <p14:tracePt t="30773" x="2328863" y="2209800"/>
          <p14:tracePt t="30782" x="2301875" y="2192338"/>
          <p14:tracePt t="30800" x="2238375" y="2182813"/>
          <p14:tracePt t="30810" x="2201863" y="2173288"/>
          <p14:tracePt t="30830" x="2092325" y="2155825"/>
          <p14:tracePt t="30857" x="2027238" y="2146300"/>
          <p14:tracePt t="30875" x="1990725" y="2146300"/>
          <p14:tracePt t="30885" x="1973263" y="2146300"/>
          <p14:tracePt t="30914" x="1936750" y="2146300"/>
          <p14:tracePt t="30922" x="1917700" y="2146300"/>
          <p14:tracePt t="30942" x="1873250" y="2155825"/>
          <p14:tracePt t="30969" x="1827213" y="2155825"/>
          <p14:tracePt t="30988" x="1817688" y="2155825"/>
          <p14:tracePt t="30997" x="1808163" y="2163763"/>
          <p14:tracePt t="31025" x="1781175" y="2173288"/>
          <p14:tracePt t="31053" x="1744663" y="2200275"/>
          <p14:tracePt t="31081" x="1735138" y="2219325"/>
          <p14:tracePt t="31108" x="1727200" y="2236788"/>
          <p14:tracePt t="31125" x="1717675" y="2265363"/>
          <p14:tracePt t="31145" x="1717675" y="2282825"/>
          <p14:tracePt t="31164" x="1717675" y="2309813"/>
          <p14:tracePt t="31193" x="1717675" y="2328863"/>
          <p14:tracePt t="31202" x="1717675" y="2346325"/>
          <p14:tracePt t="31221" x="1717675" y="2365375"/>
          <p14:tracePt t="31230" x="1717675" y="2374900"/>
          <p14:tracePt t="31250" x="1717675" y="2401888"/>
          <p14:tracePt t="31269" x="1717675" y="2411413"/>
          <p14:tracePt t="31279" x="1727200" y="2419350"/>
          <p14:tracePt t="31298" x="1744663" y="2438400"/>
          <p14:tracePt t="31307" x="1754188" y="2447925"/>
          <p14:tracePt t="31325" x="1781175" y="2447925"/>
          <p14:tracePt t="31344" x="1817688" y="2474913"/>
          <p14:tracePt t="31364" x="1844675" y="2474913"/>
          <p14:tracePt t="31381" x="1890713" y="2492375"/>
          <p14:tracePt t="31390" x="1927225" y="2492375"/>
          <p14:tracePt t="31408" x="2000250" y="2501900"/>
          <p14:tracePt t="31443" x="2073275" y="2501900"/>
          <p14:tracePt t="31451" x="2092325" y="2501900"/>
          <p14:tracePt t="31469" x="2128838" y="2501900"/>
          <p14:tracePt t="31479" x="2146300" y="2501900"/>
          <p14:tracePt t="31497" x="2182813" y="2501900"/>
          <p14:tracePt t="31515" x="2265363" y="2501900"/>
          <p14:tracePt t="31534" x="2320925" y="2501900"/>
          <p14:tracePt t="31553" x="2401888" y="2501900"/>
          <p14:tracePt t="31580" x="2438400" y="2501900"/>
          <p14:tracePt t="32441" x="2457450" y="2501900"/>
          <p14:tracePt t="32469" x="2520950" y="2465388"/>
          <p14:tracePt t="32480" x="2547938" y="2447925"/>
          <p14:tracePt t="32499" x="2576513" y="2438400"/>
          <p14:tracePt t="32509" x="2620963" y="2428875"/>
          <p14:tracePt t="32529" x="2630488" y="2419350"/>
          <p14:tracePt t="32548" x="2640013" y="2411413"/>
          <p14:tracePt t="32559" x="2649538" y="2411413"/>
          <p14:tracePt t="32588" x="2686050" y="2411413"/>
          <p14:tracePt t="32607" x="2722563" y="2411413"/>
          <p14:tracePt t="32616" x="2740025" y="2411413"/>
          <p14:tracePt t="32637" x="2786063" y="2419350"/>
          <p14:tracePt t="33093" x="2832100" y="2374900"/>
          <p14:tracePt t="33166" x="2841625" y="2374900"/>
          <p14:tracePt t="34977" x="2841625" y="2382838"/>
          <p14:tracePt t="35006" x="2841625" y="2392363"/>
          <p14:tracePt t="35313" x="2841625" y="2401888"/>
          <p14:tracePt t="36179" x="2841625" y="2411413"/>
          <p14:tracePt t="36199" x="2822575" y="2438400"/>
          <p14:tracePt t="36228" x="2786063" y="2447925"/>
          <p14:tracePt t="36237" x="2749550" y="2455863"/>
          <p14:tracePt t="36255" x="2686050" y="2474913"/>
          <p14:tracePt t="36265" x="2566988" y="2511425"/>
          <p14:tracePt t="36292" x="2401888" y="2557463"/>
          <p14:tracePt t="36299" x="2357438" y="2557463"/>
          <p14:tracePt t="36317" x="2255838" y="2584450"/>
          <p14:tracePt t="36336" x="2165350" y="2601913"/>
          <p14:tracePt t="36346" x="2082800" y="2601913"/>
          <p14:tracePt t="36365" x="2009775" y="2601913"/>
          <p14:tracePt t="36375" x="1946275" y="2601913"/>
          <p14:tracePt t="36401" x="1890713" y="2593975"/>
          <p14:tracePt t="36410" x="1808163" y="2565400"/>
          <p14:tracePt t="36429" x="1708150" y="2538413"/>
          <p14:tracePt t="36447" x="1635125" y="2528888"/>
          <p14:tracePt t="36456" x="1543050" y="2501900"/>
          <p14:tracePt t="36483" x="1462088" y="2447925"/>
          <p14:tracePt t="36492" x="1443038" y="2419350"/>
          <p14:tracePt t="36510" x="1406525" y="2355850"/>
          <p14:tracePt t="36520" x="1379538" y="2328863"/>
          <p14:tracePt t="36538" x="1352550" y="2273300"/>
          <p14:tracePt t="36547" x="1343025" y="2255838"/>
          <p14:tracePt t="36566" x="1333500" y="2228850"/>
          <p14:tracePt t="36592" x="1316038" y="2192338"/>
          <p14:tracePt t="36600" x="1306513" y="2173288"/>
          <p14:tracePt t="36618" x="1296988" y="2163763"/>
          <p14:tracePt t="36842" x="1296988" y="2182813"/>
          <p14:tracePt t="36851" x="1296988" y="2200275"/>
          <p14:tracePt t="36872" x="1296988" y="2282825"/>
          <p14:tracePt t="36899" x="1296988" y="2355850"/>
          <p14:tracePt t="36908" x="1296988" y="2382838"/>
          <p14:tracePt t="36926" x="1296988" y="2411413"/>
          <p14:tracePt t="36944" x="1296988" y="2447925"/>
          <p14:tracePt t="36965" x="1306513" y="2501900"/>
          <p14:tracePt t="36984" x="1306513" y="2538413"/>
          <p14:tracePt t="37012" x="1306513" y="2557463"/>
          <p14:tracePt t="37021" x="1306513" y="2574925"/>
          <p14:tracePt t="37042" x="1306513" y="2593975"/>
          <p14:tracePt t="37050" x="1306513" y="2611438"/>
          <p14:tracePt t="37068" x="1306513" y="2638425"/>
          <p14:tracePt t="37653" x="1296988" y="2711450"/>
          <p14:tracePt t="37663" x="1296988" y="2747963"/>
          <p14:tracePt t="37682" x="1296988" y="2849563"/>
          <p14:tracePt t="37710" x="1296988" y="2959100"/>
          <p14:tracePt t="37719" x="1296988" y="3005138"/>
          <p14:tracePt t="37737" x="1306513" y="3049588"/>
          <p14:tracePt t="37755" x="1323975" y="3114675"/>
          <p14:tracePt t="37765" x="1333500" y="3151188"/>
          <p14:tracePt t="37793" x="1352550" y="3260725"/>
          <p14:tracePt t="37819" x="1370013" y="3314700"/>
          <p14:tracePt t="37829" x="1379538" y="3370263"/>
          <p14:tracePt t="37849" x="1389063" y="3406775"/>
          <p14:tracePt t="37859" x="1397000" y="3443288"/>
          <p14:tracePt t="37877" x="1416050" y="3479800"/>
          <p14:tracePt t="37897" x="1416050" y="3487738"/>
          <p14:tracePt t="37905" x="1425575" y="3497263"/>
          <p14:tracePt t="38744" x="1452563" y="3497263"/>
          <p14:tracePt t="38775" x="1462088" y="3497263"/>
          <p14:tracePt t="38794" x="1498600" y="3497263"/>
          <p14:tracePt t="38803" x="1516063" y="3479800"/>
          <p14:tracePt t="38823" x="1543050" y="3451225"/>
          <p14:tracePt t="39135" x="1543050" y="3443288"/>
          <p14:tracePt t="39163" x="1543050" y="3406775"/>
          <p14:tracePt t="39183" x="1498600" y="3387725"/>
          <p14:tracePt t="39196" x="1489075" y="3387725"/>
          <p14:tracePt t="39208" x="1462088" y="3387725"/>
          <p14:tracePt t="39463" x="1452563" y="3397250"/>
          <p14:tracePt t="40636" x="1470025" y="3397250"/>
          <p14:tracePt t="40637" x="1543050" y="3378200"/>
          <p14:tracePt t="40669" x="1635125" y="3378200"/>
          <p14:tracePt t="40670" x="1698625" y="3378200"/>
          <p14:tracePt t="40702" x="1781175" y="3387725"/>
          <p14:tracePt t="40703" x="1808163" y="3397250"/>
          <p14:tracePt t="40736" x="1854200" y="3414713"/>
          <p14:tracePt t="40737" x="1863725" y="3424238"/>
          <p14:tracePt t="40763" x="1936750" y="3443288"/>
          <p14:tracePt t="40780" x="2036763" y="3451225"/>
          <p14:tracePt t="40797" x="2201863" y="3470275"/>
          <p14:tracePt t="40819" x="2274888" y="3479800"/>
          <p14:tracePt t="40852" x="2493963" y="3487738"/>
          <p14:tracePt t="40886" x="2676525" y="3487738"/>
          <p14:tracePt t="40919" x="2859088" y="3487738"/>
          <p14:tracePt t="40952" x="2932113" y="3470275"/>
          <p14:tracePt t="40954" x="2941638" y="3470275"/>
          <p14:tracePt t="40989" x="2987675" y="3433763"/>
          <p14:tracePt t="40989" x="2995613" y="3433763"/>
          <p14:tracePt t="41013" x="3032125" y="3414713"/>
          <p14:tracePt t="41037" x="3141663" y="3324225"/>
          <p14:tracePt t="41056" x="3178175" y="3287713"/>
          <p14:tracePt t="41078" x="3206750" y="3260725"/>
          <p14:tracePt t="41100" x="3224213" y="3241675"/>
          <p14:tracePt t="41101" x="3233738" y="3232150"/>
          <p14:tracePt t="41124" x="3243263" y="3224213"/>
          <p14:tracePt t="41143" x="3297238" y="3187700"/>
          <p14:tracePt t="41164" x="3333750" y="3168650"/>
          <p14:tracePt t="41200" x="3370263" y="3132138"/>
          <p14:tracePt t="41216" x="3379788" y="3122613"/>
          <p14:tracePt t="41232" x="3389313" y="3114675"/>
          <p14:tracePt t="41248" x="3398838" y="3105150"/>
          <p14:tracePt t="41623" x="3398838" y="3114675"/>
          <p14:tracePt t="41637" x="3398838" y="3122613"/>
          <p14:tracePt t="41670" x="3398838" y="3205163"/>
          <p14:tracePt t="41685" x="3398838" y="3251200"/>
          <p14:tracePt t="41701" x="3398838" y="3314700"/>
          <p14:tracePt t="41717" x="3398838" y="3360738"/>
          <p14:tracePt t="41734" x="3398838" y="3397250"/>
          <p14:tracePt t="41749" x="3398838" y="3433763"/>
          <p14:tracePt t="41765" x="3398838" y="3479800"/>
          <p14:tracePt t="41780" x="3398838" y="3516313"/>
          <p14:tracePt t="41797" x="3398838" y="3543300"/>
          <p14:tracePt t="41812" x="3398838" y="3579813"/>
          <p14:tracePt t="41828" x="3398838" y="3606800"/>
          <p14:tracePt t="41843" x="3389313" y="3625850"/>
          <p14:tracePt t="41860" x="3389313" y="3633788"/>
          <p14:tracePt t="41905" x="3389313" y="3652838"/>
          <p14:tracePt t="41920" x="3389313" y="3662363"/>
          <p14:tracePt t="41937" x="3389313" y="3670300"/>
          <p14:tracePt t="42011" x="3389313" y="3679825"/>
          <p14:tracePt t="43706" x="3379788" y="3679825"/>
          <p14:tracePt t="43725" x="3379788" y="3662363"/>
          <p14:tracePt t="43752" x="3398838" y="3579813"/>
          <p14:tracePt t="43763" x="3406775" y="3543300"/>
          <p14:tracePt t="43782" x="3452813" y="3443288"/>
          <p14:tracePt t="43782" x="3498850" y="3378200"/>
          <p14:tracePt t="43793" x="3535363" y="3333750"/>
          <p14:tracePt t="43812" x="3571875" y="3224213"/>
          <p14:tracePt t="43822" x="3598863" y="3178175"/>
          <p14:tracePt t="43843" x="3617913" y="3086100"/>
          <p14:tracePt t="43862" x="3654425" y="3013075"/>
          <p14:tracePt t="43871" x="3727450" y="2913063"/>
          <p14:tracePt t="43891" x="3827463" y="2803525"/>
          <p14:tracePt t="43900" x="3927475" y="2711450"/>
          <p14:tracePt t="43921" x="4056063" y="2611438"/>
          <p14:tracePt t="43929" x="4119563" y="2565400"/>
          <p14:tracePt t="43949" x="4311650" y="2501900"/>
          <p14:tracePt t="43959" x="4357688" y="2484438"/>
          <p14:tracePt t="43979" x="4476750" y="2428875"/>
          <p14:tracePt t="43999" x="4530725" y="2411413"/>
          <p14:tracePt t="44090" x="4540250" y="2411413"/>
          <p14:tracePt t="44118" x="4549775" y="2411413"/>
          <p14:tracePt t="44138" x="4549775" y="2419350"/>
          <p14:tracePt t="44165" x="4549775" y="2428875"/>
          <p14:tracePt t="44177" x="4549775" y="2438400"/>
          <p14:tracePt t="44195" x="4549775" y="2465388"/>
          <p14:tracePt t="44214" x="4549775" y="2474913"/>
          <p14:tracePt t="44214" x="4549775" y="2501900"/>
          <p14:tracePt t="44234" x="4549775" y="2520950"/>
          <p14:tracePt t="44254" x="4521200" y="2574925"/>
          <p14:tracePt t="44281" x="4484688" y="2630488"/>
          <p14:tracePt t="44290" x="4476750" y="2638425"/>
          <p14:tracePt t="44308" x="4448175" y="2684463"/>
          <p14:tracePt t="44317" x="4430713" y="2711450"/>
          <p14:tracePt t="44338" x="4403725" y="2740025"/>
          <p14:tracePt t="44346" x="4384675" y="2767013"/>
          <p14:tracePt t="44366" x="4375150" y="2784475"/>
          <p14:tracePt t="44394" x="4357688" y="2803525"/>
          <p14:tracePt t="44403" x="4348163" y="2813050"/>
          <p14:tracePt t="44420" x="4338638" y="2830513"/>
          <p14:tracePt t="44430" x="4330700" y="2867025"/>
          <p14:tracePt t="44449" x="4321175" y="2903538"/>
          <p14:tracePt t="44495" x="4321175" y="2913063"/>
          <p14:tracePt t="44514" x="4311650" y="2930525"/>
          <p14:tracePt t="44525" x="4292600" y="2976563"/>
          <p14:tracePt t="44542" x="4292600" y="2986088"/>
          <p14:tracePt t="44561" x="4275138" y="3041650"/>
          <p14:tracePt t="44590" x="4265613" y="3078163"/>
          <p14:tracePt t="44599" x="4265613" y="3086100"/>
          <p14:tracePt t="44618" x="4265613" y="3095625"/>
          <p14:tracePt t="44639" x="4265613" y="3114675"/>
          <p14:tracePt t="44781" x="4311650" y="2986088"/>
          <p14:tracePt t="44807" x="4348163" y="2886075"/>
          <p14:tracePt t="44816" x="4394200" y="2803525"/>
          <p14:tracePt t="44837" x="4411663" y="2757488"/>
          <p14:tracePt t="44847" x="4440238" y="2711450"/>
          <p14:tracePt t="44867" x="4467225" y="2684463"/>
          <p14:tracePt t="44886" x="4476750" y="2674938"/>
          <p14:tracePt t="44915" x="4503738" y="2674938"/>
          <p14:tracePt t="44925" x="4530725" y="2684463"/>
          <p14:tracePt t="44945" x="4603750" y="2747963"/>
          <p14:tracePt t="44963" x="4659313" y="2803525"/>
          <p14:tracePt t="44983" x="4695825" y="2857500"/>
          <p14:tracePt t="44993" x="4740275" y="2922588"/>
          <p14:tracePt t="45013" x="4740275" y="2930525"/>
          <p14:tracePt t="45032" x="4740275" y="2959100"/>
          <p14:tracePt t="45032" x="4740275" y="2976563"/>
          <p14:tracePt t="45043" x="4740275" y="2986088"/>
          <p14:tracePt t="45063" x="4740275" y="3005138"/>
          <p14:tracePt t="45072" x="4740275" y="3013075"/>
          <p14:tracePt t="45093" x="4740275" y="3022600"/>
          <p14:tracePt t="45131" x="4740275" y="3032125"/>
          <p14:tracePt t="45182" x="4732338" y="3041650"/>
          <p14:tracePt t="45209" x="4722813" y="3032125"/>
          <p14:tracePt t="45227" x="4713288" y="3005138"/>
          <p14:tracePt t="45237" x="4713288" y="2986088"/>
          <p14:tracePt t="45257" x="4713288" y="2922588"/>
          <p14:tracePt t="45276" x="4713288" y="2876550"/>
          <p14:tracePt t="45293" x="4713288" y="2794000"/>
          <p14:tracePt t="45312" x="4749800" y="2747963"/>
          <p14:tracePt t="45321" x="4749800" y="2740025"/>
          <p14:tracePt t="45341" x="4768850" y="2720975"/>
          <p14:tracePt t="45368" x="4776788" y="2703513"/>
          <p14:tracePt t="45378" x="4786313" y="2693988"/>
          <p14:tracePt t="45422" x="4851400" y="2740025"/>
          <p14:tracePt t="45448" x="4859338" y="2767013"/>
          <p14:tracePt t="45448" x="4868863" y="2794000"/>
          <p14:tracePt t="45459" x="4878388" y="2830513"/>
          <p14:tracePt t="45478" x="4878388" y="2857500"/>
          <p14:tracePt t="45486" x="4887913" y="2894013"/>
          <p14:tracePt t="45514" x="4887913" y="2930525"/>
          <p14:tracePt t="45522" x="4887913" y="2959100"/>
          <p14:tracePt t="45540" x="4887913" y="2995613"/>
          <p14:tracePt t="45559" x="4887913" y="3013075"/>
          <p14:tracePt t="45569" x="4887913" y="3041650"/>
          <p14:tracePt t="45589" x="4887913" y="3059113"/>
          <p14:tracePt t="45598" x="4887913" y="3068638"/>
          <p14:tracePt t="45616" x="4887913" y="3078163"/>
          <p14:tracePt t="45731" x="4887913" y="3022600"/>
          <p14:tracePt t="45740" x="4887913" y="2976563"/>
          <p14:tracePt t="45760" x="4914900" y="2913063"/>
          <p14:tracePt t="45769" x="4924425" y="2894013"/>
          <p14:tracePt t="45789" x="4960938" y="2820988"/>
          <p14:tracePt t="45808" x="4978400" y="2776538"/>
          <p14:tracePt t="45817" x="4987925" y="2757488"/>
          <p14:tracePt t="45839" x="5005388" y="2730500"/>
          <p14:tracePt t="45867" x="5014913" y="2720975"/>
          <p14:tracePt t="45895" x="5024438" y="2711450"/>
          <p14:tracePt t="45914" x="5033963" y="2711450"/>
          <p14:tracePt t="45934" x="5041900" y="2711450"/>
          <p14:tracePt t="45953" x="5060950" y="2730500"/>
          <p14:tracePt t="45962" x="5070475" y="2740025"/>
          <p14:tracePt t="45983" x="5097463" y="2776538"/>
          <p14:tracePt t="46011" x="5106988" y="2794000"/>
          <p14:tracePt t="46021" x="5106988" y="2813050"/>
          <p14:tracePt t="46042" x="5114925" y="2849563"/>
          <p14:tracePt t="46066" x="5133975" y="2886075"/>
          <p14:tracePt t="46086" x="5133975" y="2894013"/>
          <p14:tracePt t="46096" x="5143500" y="2922588"/>
          <p14:tracePt t="46116" x="5151438" y="2940050"/>
          <p14:tracePt t="46126" x="5151438" y="2968625"/>
          <p14:tracePt t="46145" x="5160963" y="2986088"/>
          <p14:tracePt t="46155" x="5160963" y="2995613"/>
          <p14:tracePt t="46183" x="5170488" y="3005138"/>
          <p14:tracePt t="46203" x="5170488" y="3022600"/>
          <p14:tracePt t="46232" x="5170488" y="3032125"/>
          <p14:tracePt t="46242" x="5180013" y="3041650"/>
          <p14:tracePt t="46271" x="5180013" y="3049588"/>
          <p14:tracePt t="46842" x="5187950" y="3059113"/>
          <p14:tracePt t="46851" x="5187950" y="3068638"/>
          <p14:tracePt t="46873" x="5216525" y="3122613"/>
          <p14:tracePt t="46883" x="5224463" y="3159125"/>
          <p14:tracePt t="46903" x="5253038" y="3224213"/>
          <p14:tracePt t="46925" x="5270500" y="3297238"/>
          <p14:tracePt t="46935" x="5307013" y="3378200"/>
          <p14:tracePt t="46964" x="5362575" y="3516313"/>
          <p14:tracePt t="46983" x="5416550" y="3633788"/>
          <p14:tracePt t="47012" x="5435600" y="3679825"/>
          <p14:tracePt t="47021" x="5435600" y="3698875"/>
          <p14:tracePt t="47041" x="5435600" y="3706813"/>
          <p14:tracePt t="47271" x="5435600" y="3698875"/>
          <p14:tracePt t="47290" x="5435600" y="3670300"/>
          <p14:tracePt t="47299" x="5435600" y="3652838"/>
          <p14:tracePt t="47319" x="5426075" y="3616325"/>
          <p14:tracePt t="47371" x="5416550" y="3597275"/>
          <p14:tracePt t="47399" x="5416550" y="3589338"/>
          <p14:tracePt t="47542" x="5416550" y="3643313"/>
          <p14:tracePt t="47570" x="5416550" y="3662363"/>
          <p14:tracePt t="47580" x="5408613" y="3689350"/>
          <p14:tracePt t="47600" x="5408613" y="3716338"/>
          <p14:tracePt t="47619" x="5408613" y="3735388"/>
          <p14:tracePt t="47629" x="5399088" y="3752850"/>
          <p14:tracePt t="47649" x="5380038" y="3771900"/>
          <p14:tracePt t="47659" x="5353050" y="3798888"/>
          <p14:tracePt t="47680" x="5316538" y="3816350"/>
          <p14:tracePt t="47689" x="5253038" y="3852863"/>
          <p14:tracePt t="47708" x="5224463" y="3862388"/>
          <p14:tracePt t="47717" x="5197475" y="3871913"/>
          <p14:tracePt t="47736" x="5133975" y="3881438"/>
          <p14:tracePt t="47736" x="5078413" y="3881438"/>
          <p14:tracePt t="47757" x="4978400" y="3881438"/>
          <p14:tracePt t="47766" x="4932363" y="3881438"/>
          <p14:tracePt t="47785" x="4776788" y="3862388"/>
          <p14:tracePt t="47823" x="4576763" y="3825875"/>
          <p14:tracePt t="47832" x="4457700" y="3816350"/>
          <p14:tracePt t="47852" x="4411663" y="3816350"/>
          <p14:tracePt t="47862" x="4394200" y="3816350"/>
          <p14:tracePt t="47882" x="4348163" y="3808413"/>
          <p14:tracePt t="47902" x="4338638" y="3808413"/>
          <p14:tracePt t="47911" x="4330700" y="3808413"/>
          <p14:tracePt t="47931" x="4302125" y="3808413"/>
          <p14:tracePt t="47941" x="4292600" y="3808413"/>
          <p14:tracePt t="47960" x="4284663" y="3808413"/>
          <p14:tracePt t="48044" x="4256088" y="3808413"/>
          <p14:tracePt t="48099" x="4248150" y="3808413"/>
          <p14:tracePt t="48109" x="4229100" y="3789363"/>
          <p14:tracePt t="48128" x="4219575" y="3762375"/>
          <p14:tracePt t="48148" x="4202113" y="3743325"/>
          <p14:tracePt t="48177" x="4202113" y="3725863"/>
          <p14:tracePt t="48185" x="4202113" y="3716338"/>
          <p14:tracePt t="48205" x="4202113" y="3698875"/>
          <p14:tracePt t="48215" x="4202113" y="3689350"/>
          <p14:tracePt t="48242" x="4202113" y="3679825"/>
          <p14:tracePt t="48411" x="4192588" y="3670300"/>
          <p14:tracePt t="48440" x="4165600" y="3670300"/>
          <p14:tracePt t="48459" x="4056063" y="3670300"/>
          <p14:tracePt t="48487" x="3946525" y="3662363"/>
          <p14:tracePt t="48497" x="3910013" y="3662363"/>
          <p14:tracePt t="48516" x="3883025" y="3652838"/>
          <p14:tracePt t="48536" x="3873500" y="3643313"/>
          <p14:tracePt t="48565" x="3863975" y="3633788"/>
          <p14:tracePt t="48603" x="3846513" y="3597275"/>
          <p14:tracePt t="48612" x="3846513" y="3589338"/>
          <p14:tracePt t="48632" x="3846513" y="3552825"/>
          <p14:tracePt t="48641" x="3836988" y="3524250"/>
          <p14:tracePt t="48661" x="3827463" y="3414713"/>
          <p14:tracePt t="48680" x="3827463" y="3341688"/>
          <p14:tracePt t="48690" x="3810000" y="3314700"/>
          <p14:tracePt t="48709" x="3800475" y="3224213"/>
          <p14:tracePt t="48719" x="3800475" y="3205163"/>
          <p14:tracePt t="48738" x="3800475" y="3178175"/>
          <p14:tracePt t="48748" x="3800475" y="3159125"/>
          <p14:tracePt t="48768" x="3800475" y="3141663"/>
          <p14:tracePt t="48787" x="3800475" y="3132138"/>
          <p14:tracePt t="48910" x="3800475" y="3159125"/>
          <p14:tracePt t="48926" x="3800475" y="3187700"/>
          <p14:tracePt t="48936" x="3800475" y="3214688"/>
          <p14:tracePt t="48956" x="3800475" y="3287713"/>
          <p14:tracePt t="48965" x="3800475" y="3305175"/>
          <p14:tracePt t="48993" x="3817938" y="3397250"/>
          <p14:tracePt t="49001" x="3827463" y="3433763"/>
          <p14:tracePt t="49021" x="3827463" y="3479800"/>
          <p14:tracePt t="49030" x="3827463" y="3516313"/>
          <p14:tracePt t="49048" x="3846513" y="3560763"/>
          <p14:tracePt t="49048" x="3846513" y="3579813"/>
          <p14:tracePt t="49067" x="3854450" y="3633788"/>
          <p14:tracePt t="49101" x="3863975" y="3706813"/>
          <p14:tracePt t="49110" x="3863975" y="3716338"/>
          <p14:tracePt t="49129" x="3863975" y="3725863"/>
          <p14:tracePt t="49281" x="3873500" y="3725863"/>
          <p14:tracePt t="49298" x="3873500" y="3716338"/>
          <p14:tracePt t="49316" x="3873500" y="3679825"/>
          <p14:tracePt t="49326" x="3890963" y="3643313"/>
          <p14:tracePt t="49351" x="3890963" y="3560763"/>
          <p14:tracePt t="49361" x="3890963" y="3543300"/>
          <p14:tracePt t="49378" x="3890963" y="3487738"/>
          <p14:tracePt t="49387" x="3900488" y="3424238"/>
          <p14:tracePt t="49407" x="3900488" y="3378200"/>
          <p14:tracePt t="49415" x="3900488" y="3351213"/>
          <p14:tracePt t="49441" x="3900488" y="3305175"/>
          <p14:tracePt t="49460" x="3900488" y="3287713"/>
          <p14:tracePt t="49469" x="3900488" y="3278188"/>
          <p14:tracePt t="49487" x="3900488" y="3268663"/>
          <p14:tracePt t="49496" x="3900488" y="3260725"/>
          <p14:tracePt t="49691" x="3890963" y="3351213"/>
          <p14:tracePt t="49708" x="3890963" y="3414713"/>
          <p14:tracePt t="49737" x="3890963" y="3506788"/>
          <p14:tracePt t="49747" x="3890963" y="3533775"/>
          <p14:tracePt t="49766" x="3890963" y="3560763"/>
          <p14:tracePt t="49775" x="3890963" y="3606800"/>
          <p14:tracePt t="49803" x="3890963" y="3633788"/>
          <p14:tracePt t="49831" x="3890963" y="3662363"/>
          <p14:tracePt t="49849" x="3890963" y="3670300"/>
          <p14:tracePt t="50047" x="3890963" y="3679825"/>
          <p14:tracePt t="50241" x="3890963" y="3689350"/>
          <p14:tracePt t="50379" x="3900488" y="3679825"/>
          <p14:tracePt t="50405" x="3910013" y="3670300"/>
          <p14:tracePt t="50415" x="3927475" y="3652838"/>
          <p14:tracePt t="50441" x="3937000" y="3643313"/>
          <p14:tracePt t="50468" x="3946525" y="3643313"/>
          <p14:tracePt t="50519" x="3973513" y="3643313"/>
          <p14:tracePt t="50528" x="4000500" y="3643313"/>
          <p14:tracePt t="50547" x="4046538" y="3643313"/>
          <p14:tracePt t="50556" x="4119563" y="3643313"/>
          <p14:tracePt t="50581" x="4183063" y="3652838"/>
          <p14:tracePt t="50590" x="4256088" y="3662363"/>
          <p14:tracePt t="50608" x="4292600" y="3662363"/>
          <p14:tracePt t="50631" x="4330700" y="3670300"/>
          <p14:tracePt t="50640" x="4348163" y="3679825"/>
          <p14:tracePt t="50659" x="4375150" y="3679825"/>
          <p14:tracePt t="50667" x="4421188" y="3698875"/>
          <p14:tracePt t="50688" x="4467225" y="3698875"/>
          <p14:tracePt t="50697" x="4484688" y="3706813"/>
          <p14:tracePt t="50715" x="4549775" y="3716338"/>
          <p14:tracePt t="50742" x="4613275" y="3752850"/>
          <p14:tracePt t="50751" x="4667250" y="3762375"/>
          <p14:tracePt t="50770" x="4713288" y="3762375"/>
          <p14:tracePt t="50780" x="4759325" y="3771900"/>
          <p14:tracePt t="50798" x="4813300" y="3771900"/>
          <p14:tracePt t="50826" x="4859338" y="3771900"/>
          <p14:tracePt t="50843" x="4887913" y="3779838"/>
          <p14:tracePt t="50863" x="4941888" y="3779838"/>
          <p14:tracePt t="50883" x="4968875" y="3779838"/>
          <p14:tracePt t="50892" x="5014913" y="3779838"/>
          <p14:tracePt t="50910" x="5070475" y="3762375"/>
          <p14:tracePt t="50938" x="5124450" y="3752850"/>
          <p14:tracePt t="50947" x="5133975" y="3752850"/>
          <p14:tracePt t="50965" x="5151438" y="3752850"/>
          <p14:tracePt t="51131" x="5060950" y="3752850"/>
          <p14:tracePt t="51140" x="5024438" y="3743325"/>
          <p14:tracePt t="51159" x="4914900" y="3725863"/>
          <p14:tracePt t="51168" x="4805363" y="3670300"/>
          <p14:tracePt t="51186" x="4759325" y="3633788"/>
          <p14:tracePt t="51196" x="4740275" y="3625850"/>
          <p14:tracePt t="51214" x="4676775" y="3524250"/>
          <p14:tracePt t="51233" x="4649788" y="3487738"/>
          <p14:tracePt t="51251" x="4613275" y="3443288"/>
          <p14:tracePt t="51272" x="4557713" y="3360738"/>
          <p14:tracePt t="51282" x="4549775" y="3351213"/>
          <p14:tracePt t="51301" x="4530725" y="3314700"/>
          <p14:tracePt t="51310" x="4503738" y="3287713"/>
          <p14:tracePt t="51329" x="4476750" y="3241675"/>
          <p14:tracePt t="51338" x="4476750" y="3224213"/>
          <p14:tracePt t="51356" x="4430713" y="3141663"/>
          <p14:tracePt t="51392" x="4411663" y="3068638"/>
          <p14:tracePt t="51411" x="4403725" y="3041650"/>
          <p14:tracePt t="51420" x="4384675" y="3013075"/>
          <p14:tracePt t="51440" x="4375150" y="2986088"/>
          <p14:tracePt t="51449" x="4375150" y="2976563"/>
          <p14:tracePt t="51468" x="4367213" y="2959100"/>
          <p14:tracePt t="51496" x="4367213" y="2949575"/>
          <p14:tracePt t="51515" x="4357688" y="2913063"/>
          <p14:tracePt t="51552" x="4348163" y="2903538"/>
          <p14:tracePt t="51756" x="4348163" y="2930525"/>
          <p14:tracePt t="51776" x="4348163" y="2949575"/>
          <p14:tracePt t="51796" x="4348163" y="2986088"/>
          <p14:tracePt t="51805" x="4348163" y="3022600"/>
          <p14:tracePt t="51825" x="4348163" y="3049588"/>
          <p14:tracePt t="51843" x="4348163" y="3078163"/>
          <p14:tracePt t="51862" x="4348163" y="3095625"/>
          <p14:tracePt t="51871" x="4348163" y="3105150"/>
          <p14:tracePt t="51891" x="4348163" y="3114675"/>
          <p14:tracePt t="51971" x="4348163" y="3105150"/>
          <p14:tracePt t="51979" x="4348163" y="3095625"/>
          <p14:tracePt t="51997" x="4348163" y="3068638"/>
          <p14:tracePt t="52027" x="4348163" y="3032125"/>
          <p14:tracePt t="52048" x="4348163" y="3022600"/>
          <p14:tracePt t="52219" x="4348163" y="3013075"/>
          <p14:tracePt t="52311" x="4330700" y="3013075"/>
          <p14:tracePt t="52329" x="4302125" y="3059113"/>
          <p14:tracePt t="52337" x="4284663" y="3095625"/>
          <p14:tracePt t="52362" x="4256088" y="3151188"/>
          <p14:tracePt t="52371" x="4248150" y="3168650"/>
          <p14:tracePt t="52389" x="4248150" y="3195638"/>
          <p14:tracePt t="52398" x="4248150" y="3214688"/>
          <p14:tracePt t="52416" x="4238625" y="3232150"/>
          <p14:tracePt t="52442" x="4238625" y="3241675"/>
          <p14:tracePt t="52476" x="4238625" y="3251200"/>
          <p14:tracePt t="52527" x="4238625" y="3260725"/>
          <p14:tracePt t="52563" x="4302125" y="3287713"/>
          <p14:tracePt t="52582" x="4330700" y="3305175"/>
          <p14:tracePt t="52591" x="4357688" y="3314700"/>
          <p14:tracePt t="52608" x="4367213" y="3324225"/>
          <p14:tracePt t="52635" x="4394200" y="3360738"/>
          <p14:tracePt t="52645" x="4394200" y="3370263"/>
          <p14:tracePt t="52672" x="4394200" y="3406775"/>
          <p14:tracePt t="52690" x="4394200" y="3424238"/>
          <p14:tracePt t="52699" x="4394200" y="3433763"/>
          <p14:tracePt t="52718" x="4394200" y="3470275"/>
          <p14:tracePt t="52718" x="4384675" y="3487738"/>
          <p14:tracePt t="52747" x="4338638" y="3570288"/>
          <p14:tracePt t="52756" x="4330700" y="3597275"/>
          <p14:tracePt t="52783" x="4265613" y="3698875"/>
          <p14:tracePt t="52809" x="4238625" y="3762375"/>
          <p14:tracePt t="52829" x="4202113" y="3816350"/>
          <p14:tracePt t="53025" x="4219575" y="3779838"/>
          <p14:tracePt t="53035" x="4229100" y="3752850"/>
          <p14:tracePt t="53062" x="4238625" y="3735388"/>
          <p14:tracePt t="53081" x="4238625" y="3716338"/>
          <p14:tracePt t="53090" x="4248150" y="3698875"/>
          <p14:tracePt t="53118" x="4256088" y="3689350"/>
          <p14:tracePt t="53171" x="4275138" y="3662363"/>
          <p14:tracePt t="53181" x="4284663" y="3652838"/>
          <p14:tracePt t="53198" x="4321175" y="3579813"/>
          <p14:tracePt t="53217" x="4375150" y="3497263"/>
          <p14:tracePt t="53244" x="4457700" y="3360738"/>
          <p14:tracePt t="53263" x="4521200" y="3251200"/>
          <p14:tracePt t="53282" x="4557713" y="3195638"/>
          <p14:tracePt t="53293" x="4576763" y="3168650"/>
          <p14:tracePt t="53312" x="4594225" y="3114675"/>
          <p14:tracePt t="53338" x="4630738" y="3041650"/>
          <p14:tracePt t="53357" x="4640263" y="3013075"/>
          <p14:tracePt t="53366" x="4649788" y="2995613"/>
          <p14:tracePt t="53385" x="4659313" y="2986088"/>
          <p14:tracePt t="53395" x="4659313" y="2976563"/>
          <p14:tracePt t="53414" x="4667250" y="2968625"/>
          <p14:tracePt t="53527" x="4667250" y="2976563"/>
          <p14:tracePt t="53562" x="4640263" y="3005138"/>
          <p14:tracePt t="53571" x="4630738" y="3022600"/>
          <p14:tracePt t="53590" x="4622800" y="3049588"/>
          <p14:tracePt t="53610" x="4594225" y="3078163"/>
          <p14:tracePt t="53619" x="4586288" y="3105150"/>
          <p14:tracePt t="53639" x="4557713" y="3151188"/>
          <p14:tracePt t="53649" x="4557713" y="3159125"/>
          <p14:tracePt t="53668" x="4549775" y="3187700"/>
          <p14:tracePt t="53678" x="4540250" y="3205163"/>
          <p14:tracePt t="53697" x="4540250" y="3214688"/>
          <p14:tracePt t="53707" x="4530725" y="3232150"/>
          <p14:tracePt t="53724" x="4530725" y="3241675"/>
          <p14:tracePt t="53752" x="4521200" y="3251200"/>
          <p14:tracePt t="53868" x="4530725" y="3251200"/>
          <p14:tracePt t="53887" x="4557713" y="3268663"/>
          <p14:tracePt t="53897" x="4586288" y="3305175"/>
          <p14:tracePt t="53915" x="4613275" y="3341688"/>
          <p14:tracePt t="53926" x="4630738" y="3351213"/>
          <p14:tracePt t="53945" x="4640263" y="3370263"/>
          <p14:tracePt t="53954" x="4659313" y="3397250"/>
          <p14:tracePt t="53982" x="4659313" y="3414713"/>
          <p14:tracePt t="54000" x="4659313" y="3424238"/>
          <p14:tracePt t="54088" x="4659313" y="3443288"/>
          <p14:tracePt t="54097" x="4659313" y="3479800"/>
          <p14:tracePt t="54116" x="4649788" y="3543300"/>
          <p14:tracePt t="54143" x="4630738" y="3579813"/>
          <p14:tracePt t="54152" x="4622800" y="3597275"/>
          <p14:tracePt t="54171" x="4586288" y="3643313"/>
          <p14:tracePt t="54181" x="4557713" y="3689350"/>
          <p14:tracePt t="54200" x="4540250" y="3735388"/>
          <p14:tracePt t="54209" x="4530725" y="3762375"/>
          <p14:tracePt t="54228" x="4513263" y="3789363"/>
          <p14:tracePt t="54275" x="4503738" y="3798888"/>
          <p14:tracePt t="54370" x="4521200" y="3752850"/>
          <p14:tracePt t="54388" x="4549775" y="3633788"/>
          <p14:tracePt t="54398" x="4567238" y="3589338"/>
          <p14:tracePt t="54417" x="4622800" y="3406775"/>
          <p14:tracePt t="54445" x="4703763" y="3232150"/>
          <p14:tracePt t="54462" x="4768850" y="3132138"/>
          <p14:tracePt t="54481" x="4851400" y="3005138"/>
          <p14:tracePt t="54508" x="4895850" y="2930525"/>
          <p14:tracePt t="54525" x="4905375" y="2913063"/>
          <p14:tracePt t="54535" x="4914900" y="2903538"/>
          <p14:tracePt t="54563" x="4924425" y="2886075"/>
          <p14:tracePt t="54573" x="4924425" y="2876550"/>
          <p14:tracePt t="54591" x="4932363" y="2867025"/>
          <p14:tracePt t="54695" x="4932363" y="2886075"/>
          <p14:tracePt t="54705" x="4932363" y="2940050"/>
          <p14:tracePt t="54732" x="4905375" y="2986088"/>
          <p14:tracePt t="54741" x="4895850" y="3078163"/>
          <p14:tracePt t="54758" x="4895850" y="3114675"/>
          <p14:tracePt t="54776" x="4887913" y="3159125"/>
          <p14:tracePt t="54786" x="4878388" y="3195638"/>
          <p14:tracePt t="54812" x="4878388" y="3232150"/>
          <p14:tracePt t="54950" x="4895850" y="3232150"/>
          <p14:tracePt t="54959" x="4905375" y="3232150"/>
          <p14:tracePt t="55011" x="4941888" y="3268663"/>
          <p14:tracePt t="55030" x="4951413" y="3278188"/>
          <p14:tracePt t="55040" x="4960938" y="3297238"/>
          <p14:tracePt t="55040" x="4960938" y="3305175"/>
          <p14:tracePt t="55084" x="4960938" y="3324225"/>
          <p14:tracePt t="55123" x="4951413" y="3387725"/>
          <p14:tracePt t="55150" x="4887913" y="3487738"/>
          <p14:tracePt t="55169" x="4832350" y="3552825"/>
          <p14:tracePt t="55198" x="4805363" y="3597275"/>
          <p14:tracePt t="55208" x="4795838" y="3606800"/>
          <p14:tracePt t="55227" x="4768850" y="3633788"/>
          <p14:tracePt t="55236" x="4749800" y="3652838"/>
          <p14:tracePt t="55256" x="4740275" y="3662363"/>
          <p14:tracePt t="55265" x="4740275" y="3670300"/>
          <p14:tracePt t="55458" x="4759325" y="3670300"/>
          <p14:tracePt t="55476" x="4813300" y="3643313"/>
          <p14:tracePt t="55512" x="4941888" y="3570288"/>
          <p14:tracePt t="55521" x="4978400" y="3552825"/>
          <p14:tracePt t="55540" x="5060950" y="3487738"/>
          <p14:tracePt t="55559" x="5106988" y="3443288"/>
          <p14:tracePt t="55568" x="5124450" y="3424238"/>
          <p14:tracePt t="55590" x="5224463" y="3351213"/>
          <p14:tracePt t="55599" x="5243513" y="3333750"/>
          <p14:tracePt t="55617" x="5280025" y="3305175"/>
          <p14:tracePt t="55627" x="5289550" y="3297238"/>
          <p14:tracePt t="55647" x="5316538" y="3268663"/>
          <p14:tracePt t="55758" x="5316538" y="3305175"/>
          <p14:tracePt t="55873" x="5316538" y="3297238"/>
          <p14:tracePt t="55881" x="5316538" y="3287713"/>
          <p14:tracePt t="55900" x="5316538" y="3224213"/>
          <p14:tracePt t="55910" x="5307013" y="3159125"/>
          <p14:tracePt t="55929" x="5297488" y="3114675"/>
          <p14:tracePt t="55948" x="5289550" y="3078163"/>
          <p14:tracePt t="55957" x="5280025" y="3068638"/>
          <p14:tracePt t="55975" x="5280025" y="3059113"/>
          <p14:tracePt t="56040" x="5243513" y="3068638"/>
          <p14:tracePt t="56049" x="5207000" y="3105150"/>
          <p14:tracePt t="56067" x="5114925" y="3214688"/>
          <p14:tracePt t="56086" x="5070475" y="3278188"/>
          <p14:tracePt t="56096" x="5051425" y="3305175"/>
          <p14:tracePt t="56122" x="5024438" y="3360738"/>
          <p14:tracePt t="56130" x="5024438" y="3387725"/>
          <p14:tracePt t="56149" x="5024438" y="3397250"/>
          <p14:tracePt t="56200" x="5024438" y="3406775"/>
          <p14:tracePt t="56209" x="5024438" y="3414713"/>
          <p14:tracePt t="56228" x="5041900" y="3433763"/>
          <p14:tracePt t="56257" x="5087938" y="3451225"/>
          <p14:tracePt t="56265" x="5097463" y="3451225"/>
          <p14:tracePt t="56291" x="5133975" y="3460750"/>
          <p14:tracePt t="56318" x="5160963" y="3460750"/>
          <p14:tracePt t="56318" x="5170488" y="3460750"/>
          <p14:tracePt t="56336" x="5187950" y="3460750"/>
          <p14:tracePt t="56371" x="5197475" y="3460750"/>
          <p14:tracePt t="56432" x="5207000" y="3470275"/>
          <p14:tracePt t="56441" x="5207000" y="3479800"/>
          <p14:tracePt t="56460" x="5207000" y="3516313"/>
          <p14:tracePt t="56476" x="5207000" y="3570288"/>
          <p14:tracePt t="56485" x="5207000" y="3616325"/>
          <p14:tracePt t="56505" x="5197475" y="3662363"/>
          <p14:tracePt t="56523" x="5187950" y="3698875"/>
          <p14:tracePt t="56542" x="5180013" y="3735388"/>
          <p14:tracePt t="56549" x="5180013" y="3752850"/>
          <p14:tracePt t="56678" x="5197475" y="3752850"/>
          <p14:tracePt t="56687" x="5216525" y="3752850"/>
          <p14:tracePt t="56707" x="5297488" y="3725863"/>
          <p14:tracePt t="56726" x="5380038" y="3689350"/>
          <p14:tracePt t="56734" x="5399088" y="3679825"/>
          <p14:tracePt t="56759" x="5416550" y="3679825"/>
          <p14:tracePt t="56821" x="5462588" y="3670300"/>
          <p14:tracePt t="56848" x="5481638" y="3662363"/>
          <p14:tracePt t="56866" x="5489575" y="3662363"/>
          <p14:tracePt t="56895" x="5526088" y="3652838"/>
          <p14:tracePt t="56905" x="5581650" y="3643313"/>
          <p14:tracePt t="56932" x="5654675" y="3625850"/>
          <p14:tracePt t="56942" x="5691188" y="3616325"/>
          <p14:tracePt t="56961" x="5745163" y="3606800"/>
          <p14:tracePt t="56974" x="5754688" y="3606800"/>
          <p14:tracePt t="56995" x="5764213" y="3606800"/>
          <p14:tracePt t="57016" x="5773738" y="3606800"/>
          <p14:tracePt t="57240" x="5727700" y="3606800"/>
          <p14:tracePt t="57258" x="5654675" y="3606800"/>
          <p14:tracePt t="57267" x="5635625" y="3606800"/>
          <p14:tracePt t="57288" x="5545138" y="3625850"/>
          <p14:tracePt t="57297" x="5526088" y="3625850"/>
          <p14:tracePt t="57316" x="5462588" y="3625850"/>
          <p14:tracePt t="57346" x="5435600" y="3625850"/>
          <p14:tracePt t="57540" x="5562600" y="3625850"/>
          <p14:tracePt t="57567" x="5645150" y="3633788"/>
          <p14:tracePt t="57577" x="5737225" y="3633788"/>
          <p14:tracePt t="57596" x="5781675" y="3633788"/>
          <p14:tracePt t="57605" x="5818188" y="3633788"/>
          <p14:tracePt t="57632" x="5827713" y="3633788"/>
          <p14:tracePt t="57676" x="5837238" y="3633788"/>
          <p14:tracePt t="61330" x="5645150" y="3633788"/>
          <p14:tracePt t="61339" x="5472113" y="3625850"/>
          <p14:tracePt t="61359" x="4924425" y="3533775"/>
          <p14:tracePt t="61368" x="4776788" y="3506788"/>
          <p14:tracePt t="61390" x="4411663" y="3414713"/>
          <p14:tracePt t="61409" x="4248150" y="3351213"/>
          <p14:tracePt t="61417" x="4202113" y="3324225"/>
          <p14:tracePt t="61436" x="4110038" y="3251200"/>
          <p14:tracePt t="61464" x="4037013" y="3095625"/>
          <p14:tracePt t="61482" x="4000500" y="2976563"/>
          <p14:tracePt t="61499" x="3973513" y="2886075"/>
          <p14:tracePt t="61509" x="3956050" y="2820988"/>
          <p14:tracePt t="61527" x="3927475" y="2730500"/>
          <p14:tracePt t="61546" x="3854450" y="2611438"/>
          <p14:tracePt t="61554" x="3800475" y="2538413"/>
          <p14:tracePt t="61581" x="3535363" y="2236788"/>
          <p14:tracePt t="61608" x="3316288" y="2036763"/>
          <p14:tracePt t="61617" x="3233738" y="1981200"/>
          <p14:tracePt t="61634" x="3097213" y="1890713"/>
          <p14:tracePt t="61662" x="2805113" y="1744663"/>
          <p14:tracePt t="61690" x="2503488" y="1662113"/>
          <p14:tracePt t="61699" x="2393950" y="1643063"/>
          <p14:tracePt t="61719" x="2165350" y="1598613"/>
          <p14:tracePt t="61729" x="1927225" y="1552575"/>
          <p14:tracePt t="61749" x="1754188" y="1533525"/>
          <p14:tracePt t="61760" x="1579563" y="1506538"/>
          <p14:tracePt t="61779" x="1425575" y="1479550"/>
          <p14:tracePt t="61799" x="1250950" y="1479550"/>
          <p14:tracePt t="61809" x="1096963" y="1479550"/>
          <p14:tracePt t="61828" x="958850" y="1479550"/>
          <p14:tracePt t="61838" x="876300" y="1497013"/>
          <p14:tracePt t="61856" x="795338" y="1533525"/>
          <p14:tracePt t="61866" x="766763" y="1552575"/>
          <p14:tracePt t="61884" x="703263" y="1598613"/>
          <p14:tracePt t="61894" x="685800" y="1616075"/>
          <p14:tracePt t="61915" x="620713" y="1698625"/>
          <p14:tracePt t="61935" x="593725" y="1817688"/>
          <p14:tracePt t="61973" x="530225" y="2046288"/>
          <p14:tracePt t="61983" x="520700" y="2146300"/>
          <p14:tracePt t="61994" x="520700" y="2182813"/>
          <p14:tracePt t="62013" x="520700" y="2292350"/>
          <p14:tracePt t="62026" x="520700" y="2401888"/>
          <p14:tracePt t="62046" x="557213" y="2593975"/>
          <p14:tracePt t="62075" x="630238" y="2747963"/>
          <p14:tracePt t="62093" x="676275" y="2857500"/>
          <p14:tracePt t="62113" x="785813" y="3005138"/>
          <p14:tracePt t="62138" x="968375" y="3114675"/>
          <p14:tracePt t="62147" x="1031875" y="3141663"/>
          <p14:tracePt t="62166" x="1160463" y="3195638"/>
          <p14:tracePt t="62184" x="1279525" y="3232150"/>
          <p14:tracePt t="62194" x="1406525" y="3260725"/>
          <p14:tracePt t="62222" x="1617663" y="3260725"/>
          <p14:tracePt t="62222" x="1690688" y="3260725"/>
          <p14:tracePt t="62249" x="1808163" y="3241675"/>
          <p14:tracePt t="62259" x="1954213" y="3187700"/>
          <p14:tracePt t="62279" x="2073275" y="3122613"/>
          <p14:tracePt t="62288" x="2201863" y="3032125"/>
          <p14:tracePt t="62306" x="2338388" y="2913063"/>
          <p14:tracePt t="62324" x="2457450" y="2776538"/>
          <p14:tracePt t="62342" x="2530475" y="2647950"/>
          <p14:tracePt t="62360" x="2547938" y="2501900"/>
          <p14:tracePt t="62369" x="2547938" y="2392363"/>
          <p14:tracePt t="62388" x="2547938" y="2273300"/>
          <p14:tracePt t="62396" x="2547938" y="2209800"/>
          <p14:tracePt t="62415" x="2503488" y="2119313"/>
          <p14:tracePt t="62442" x="2393950" y="2000250"/>
          <p14:tracePt t="62450" x="2374900" y="1981200"/>
          <p14:tracePt t="62467" x="2284413" y="1927225"/>
          <p14:tracePt t="62476" x="2255838" y="1917700"/>
          <p14:tracePt t="62495" x="2146300" y="1862138"/>
          <p14:tracePt t="62513" x="2082800" y="1835150"/>
          <p14:tracePt t="62532" x="1982788" y="1825625"/>
          <p14:tracePt t="62540" x="1927225" y="1825625"/>
          <p14:tracePt t="62558" x="1744663" y="1798638"/>
          <p14:tracePt t="62577" x="1662113" y="1798638"/>
          <p14:tracePt t="62586" x="1617663" y="1798638"/>
          <p14:tracePt t="62606" x="1535113" y="1798638"/>
          <p14:tracePt t="62606" x="1489075" y="1798638"/>
          <p14:tracePt t="62641" x="1270000" y="1844675"/>
          <p14:tracePt t="62668" x="1123950" y="1881188"/>
          <p14:tracePt t="62678" x="1104900" y="1898650"/>
          <p14:tracePt t="62697" x="1022350" y="1935163"/>
          <p14:tracePt t="62716" x="922338" y="2017713"/>
          <p14:tracePt t="62726" x="876300" y="2054225"/>
          <p14:tracePt t="62744" x="831850" y="2100263"/>
          <p14:tracePt t="62761" x="785813" y="2163763"/>
          <p14:tracePt t="62781" x="758825" y="2246313"/>
          <p14:tracePt t="62790" x="749300" y="2282825"/>
          <p14:tracePt t="62809" x="730250" y="2365375"/>
          <p14:tracePt t="62829" x="722313" y="2511425"/>
          <p14:tracePt t="62837" x="722313" y="2547938"/>
          <p14:tracePt t="62858" x="722313" y="2667000"/>
          <p14:tracePt t="62867" x="722313" y="2703513"/>
          <p14:tracePt t="62886" x="749300" y="2794000"/>
          <p14:tracePt t="62896" x="776288" y="2849563"/>
          <p14:tracePt t="62914" x="831850" y="2922588"/>
          <p14:tracePt t="62932" x="885825" y="2976563"/>
          <p14:tracePt t="62950" x="968375" y="3022600"/>
          <p14:tracePt t="62969" x="1050925" y="3059113"/>
          <p14:tracePt t="62978" x="1150938" y="3095625"/>
          <p14:tracePt t="62996" x="1279525" y="3105150"/>
          <p14:tracePt t="63005" x="1360488" y="3114675"/>
          <p14:tracePt t="63030" x="1698625" y="3114675"/>
          <p14:tracePt t="63039" x="1900238" y="3114675"/>
          <p14:tracePt t="63059" x="2082800" y="3105150"/>
          <p14:tracePt t="63084" x="2338388" y="3005138"/>
          <p14:tracePt t="63111" x="2576513" y="2820988"/>
          <p14:tracePt t="63119" x="2695575" y="2703513"/>
          <p14:tracePt t="63138" x="2795588" y="2547938"/>
          <p14:tracePt t="63147" x="2822575" y="2492375"/>
          <p14:tracePt t="63165" x="2832100" y="2382838"/>
          <p14:tracePt t="63174" x="2832100" y="2365375"/>
          <p14:tracePt t="63201" x="2832100" y="2236788"/>
          <p14:tracePt t="63220" x="2795588" y="2163763"/>
          <p14:tracePt t="63228" x="2786063" y="2127250"/>
          <p14:tracePt t="63247" x="2703513" y="2036763"/>
          <p14:tracePt t="63255" x="2686050" y="2000250"/>
          <p14:tracePt t="63276" x="2584450" y="1890713"/>
          <p14:tracePt t="63284" x="2530475" y="1854200"/>
          <p14:tracePt t="63311" x="2393950" y="1752600"/>
          <p14:tracePt t="63319" x="2347913" y="1744663"/>
          <p14:tracePt t="63338" x="2211388" y="1725613"/>
          <p14:tracePt t="63356" x="1936750" y="1698625"/>
          <p14:tracePt t="63365" x="1836738" y="1679575"/>
          <p14:tracePt t="63391" x="1552575" y="1652588"/>
          <p14:tracePt t="63399" x="1479550" y="1652588"/>
          <p14:tracePt t="63417" x="1323975" y="1652588"/>
          <p14:tracePt t="63426" x="1223963" y="1652588"/>
          <p14:tracePt t="63445" x="1177925" y="1662113"/>
          <p14:tracePt t="63454" x="1133475" y="1689100"/>
          <p14:tracePt t="63480" x="1022350" y="1725613"/>
          <p14:tracePt t="63498" x="922338" y="1789113"/>
          <p14:tracePt t="63508" x="795338" y="1854200"/>
          <p14:tracePt t="63525" x="685800" y="1927225"/>
          <p14:tracePt t="63534" x="630238" y="1981200"/>
          <p14:tracePt t="63554" x="493713" y="2127250"/>
          <p14:tracePt t="63565" x="474663" y="2163763"/>
          <p14:tracePt t="63592" x="384175" y="2346325"/>
          <p14:tracePt t="63612" x="365125" y="2501900"/>
          <p14:tracePt t="63621" x="347663" y="2557463"/>
          <p14:tracePt t="63641" x="347663" y="2693988"/>
          <p14:tracePt t="63650" x="347663" y="2830513"/>
          <p14:tracePt t="63669" x="347663" y="2940050"/>
          <p14:tracePt t="63679" x="347663" y="3005138"/>
          <p14:tracePt t="63697" x="392113" y="3187700"/>
          <p14:tracePt t="63725" x="493713" y="3341688"/>
          <p14:tracePt t="63752" x="593725" y="3460750"/>
          <p14:tracePt t="63761" x="657225" y="3516313"/>
          <p14:tracePt t="63779" x="749300" y="3560763"/>
          <p14:tracePt t="63789" x="812800" y="3579813"/>
          <p14:tracePt t="63807" x="958850" y="3633788"/>
          <p14:tracePt t="63816" x="1031875" y="3652838"/>
          <p14:tracePt t="63835" x="1233488" y="3689350"/>
          <p14:tracePt t="63845" x="1443038" y="3743325"/>
          <p14:tracePt t="63865" x="1671638" y="3779838"/>
          <p14:tracePt t="63893" x="2136775" y="3889375"/>
          <p14:tracePt t="63902" x="2255838" y="3935413"/>
          <p14:tracePt t="63914" x="2374900" y="3981450"/>
          <p14:tracePt t="63932" x="2667000" y="4081463"/>
          <p14:tracePt t="63951" x="2868613" y="4154488"/>
          <p14:tracePt t="63960" x="2968625" y="4183063"/>
          <p14:tracePt t="63980" x="3260725" y="4264025"/>
          <p14:tracePt t="63998" x="3479800" y="4310063"/>
          <p14:tracePt t="64009" x="3608388" y="4319588"/>
          <p14:tracePt t="64027" x="3910013" y="4365625"/>
          <p14:tracePt t="64038" x="4192588" y="4392613"/>
          <p14:tracePt t="64058" x="4457700" y="4410075"/>
          <p14:tracePt t="64066" x="4667250" y="4429125"/>
          <p14:tracePt t="64093" x="4851400" y="4438650"/>
          <p14:tracePt t="64102" x="4868863" y="4438650"/>
          <p14:tracePt t="64122" x="4887913" y="4438650"/>
          <p14:tracePt t="64140" x="4914900" y="4438650"/>
          <p14:tracePt t="64852" x="4905375" y="4456113"/>
          <p14:tracePt t="64885" x="4859338" y="4492625"/>
          <p14:tracePt t="64886" x="4841875" y="4511675"/>
          <p14:tracePt t="64918" x="4813300" y="4548188"/>
          <p14:tracePt t="64919" x="4813300" y="4556125"/>
          <p14:tracePt t="64930" x="4805363" y="4565650"/>
          <p14:tracePt t="64945" x="4795838" y="4575175"/>
          <p14:tracePt t="64954" x="4786313" y="4584700"/>
          <p14:tracePt t="64974" x="4768850" y="4602163"/>
          <p14:tracePt t="64993" x="4759325" y="4611688"/>
          <p14:tracePt t="65011" x="4749800" y="4621213"/>
          <p14:tracePt t="65021" x="4732338" y="4629150"/>
          <p14:tracePt t="65060" x="4703763" y="4638675"/>
          <p14:tracePt t="65089" x="4686300" y="4638675"/>
          <p14:tracePt t="65098" x="4659313" y="4648200"/>
          <p14:tracePt t="65117" x="4630738" y="4648200"/>
          <p14:tracePt t="65127" x="4594225" y="4665663"/>
          <p14:tracePt t="65145" x="4540250" y="4665663"/>
          <p14:tracePt t="65164" x="4484688" y="4665663"/>
          <p14:tracePt t="65183" x="4467225" y="4665663"/>
          <p14:tracePt t="65202" x="4457700" y="4665663"/>
          <p14:tracePt t="65212" x="4448175" y="4665663"/>
          <p14:tracePt t="65241" x="4440238" y="4665663"/>
          <p14:tracePt t="65623" x="4421188" y="4629150"/>
          <p14:tracePt t="65633" x="4421188" y="4621213"/>
          <p14:tracePt t="65652" x="4411663" y="4592638"/>
          <p14:tracePt t="65662" x="4403725" y="4575175"/>
          <p14:tracePt t="65871" x="4375150" y="4502150"/>
          <p14:tracePt t="65880" x="4367213" y="4465638"/>
          <p14:tracePt t="65900" x="4338638" y="4410075"/>
          <p14:tracePt t="65910" x="4338638" y="4392613"/>
          <p14:tracePt t="65929" x="4330700" y="4356100"/>
          <p14:tracePt t="65948" x="4330700" y="4310063"/>
          <p14:tracePt t="65959" x="4330700" y="4300538"/>
          <p14:tracePt t="66458" x="4330700" y="4292600"/>
          <p14:tracePt t="66505" x="4348163" y="4329113"/>
          <p14:tracePt t="66523" x="4357688" y="4346575"/>
          <p14:tracePt t="66524" x="4367213" y="4356100"/>
          <p14:tracePt t="66569" x="4384675" y="4365625"/>
          <p14:tracePt t="66676" x="4394200" y="4373563"/>
          <p14:tracePt t="66684" x="4430713" y="4373563"/>
          <p14:tracePt t="66704" x="4457700" y="4373563"/>
          <p14:tracePt t="66724" x="4484688" y="4373563"/>
          <p14:tracePt t="66743" x="4503738" y="4373563"/>
          <p14:tracePt t="66762" x="4530725" y="4383088"/>
          <p14:tracePt t="66793" x="4540250" y="4383088"/>
          <p14:tracePt t="66822" x="4549775" y="4383088"/>
          <p14:tracePt t="66877" x="4557713" y="4383088"/>
          <p14:tracePt t="66896" x="4567238" y="4383088"/>
          <p14:tracePt t="66904" x="4576763" y="4383088"/>
          <p14:tracePt t="66925" x="4594225" y="4392613"/>
          <p14:tracePt t="66962" x="4603750" y="4392613"/>
          <p14:tracePt t="66972" x="4613275" y="4392613"/>
          <p14:tracePt t="67097" x="4622800" y="4392613"/>
          <p14:tracePt t="67150" x="4640263" y="4392613"/>
          <p14:tracePt t="67176" x="4649788" y="4392613"/>
          <p14:tracePt t="69439" x="4659313" y="4373563"/>
          <p14:tracePt t="69465" x="4659313" y="4356100"/>
          <p14:tracePt t="69491" x="4659313" y="4319588"/>
          <p14:tracePt t="69518" x="4640263" y="4283075"/>
          <p14:tracePt t="69528" x="4640263" y="4273550"/>
          <p14:tracePt t="69545" x="4630738" y="4246563"/>
          <p14:tracePt t="69555" x="4622800" y="4237038"/>
          <p14:tracePt t="69582" x="4594225" y="4210050"/>
          <p14:tracePt t="69611" x="4586288" y="4210050"/>
          <p14:tracePt t="69631" x="4530725" y="4191000"/>
          <p14:tracePt t="69659" x="4503738" y="4183063"/>
          <p14:tracePt t="69667" x="4467225" y="4173538"/>
          <p14:tracePt t="69690" x="4430713" y="4164013"/>
          <p14:tracePt t="69699" x="4411663" y="4164013"/>
          <p14:tracePt t="69718" x="4375150" y="4164013"/>
          <p14:tracePt t="69728" x="4367213" y="4164013"/>
          <p14:tracePt t="69746" x="4357688" y="4164013"/>
          <p14:tracePt t="69765" x="4338638" y="4164013"/>
          <p14:tracePt t="69783" x="4330700" y="4164013"/>
          <p14:tracePt t="69803" x="4302125" y="4164013"/>
          <p14:tracePt t="69812" x="4292600" y="4173538"/>
          <p14:tracePt t="69830" x="4292600" y="4200525"/>
          <p14:tracePt t="69840" x="4292600" y="4210050"/>
          <p14:tracePt t="69859" x="4292600" y="4246563"/>
          <p14:tracePt t="69880" x="4292600" y="4273550"/>
          <p14:tracePt t="69889" x="4321175" y="4292600"/>
          <p14:tracePt t="69890" x="4321175" y="4300538"/>
          <p14:tracePt t="69911" x="4384675" y="4337050"/>
          <p14:tracePt t="69920" x="4403725" y="4346575"/>
          <p14:tracePt t="69941" x="4513263" y="4373563"/>
          <p14:tracePt t="69951" x="4540250" y="4373563"/>
          <p14:tracePt t="69970" x="4576763" y="4383088"/>
          <p14:tracePt t="69998" x="4594225" y="4383088"/>
          <p14:tracePt t="70017" x="4613275" y="4383088"/>
          <p14:tracePt t="70018" x="4622800" y="4383088"/>
          <p14:tracePt t="70047" x="4649788" y="4365625"/>
          <p14:tracePt t="70056" x="4649788" y="4356100"/>
          <p14:tracePt t="70075" x="4676775" y="4329113"/>
          <p14:tracePt t="70094" x="4686300" y="4273550"/>
          <p14:tracePt t="70114" x="4695825" y="4210050"/>
          <p14:tracePt t="70143" x="4695825" y="4183063"/>
          <p14:tracePt t="70163" x="4695825" y="4164013"/>
          <p14:tracePt t="70191" x="4676775" y="4146550"/>
          <p14:tracePt t="70200" x="4659313" y="4137025"/>
          <p14:tracePt t="70218" x="4630738" y="4127500"/>
          <p14:tracePt t="70228" x="4594225" y="4117975"/>
          <p14:tracePt t="70248" x="4549775" y="4100513"/>
          <p14:tracePt t="70267" x="4513263" y="4100513"/>
          <p14:tracePt t="70278" x="4476750" y="4100513"/>
          <p14:tracePt t="70298" x="4457700" y="4100513"/>
          <p14:tracePt t="70307" x="4448175" y="4100513"/>
          <p14:tracePt t="70328" x="4430713" y="4100513"/>
          <p14:tracePt t="70338" x="4421188" y="4100513"/>
          <p14:tracePt t="70356" x="4394200" y="4100513"/>
          <p14:tracePt t="70393" x="4357688" y="4137025"/>
          <p14:tracePt t="70413" x="4357688" y="4146550"/>
          <p14:tracePt t="70414" x="4348163" y="4154488"/>
          <p14:tracePt t="70442" x="4348163" y="4173538"/>
          <p14:tracePt t="70451" x="4348163" y="4191000"/>
          <p14:tracePt t="70470" x="4348163" y="4227513"/>
          <p14:tracePt t="70479" x="4367213" y="4246563"/>
          <p14:tracePt t="70497" x="4394200" y="4283075"/>
          <p14:tracePt t="70506" x="4403725" y="4292600"/>
          <p14:tracePt t="70526" x="4467225" y="4329113"/>
          <p14:tracePt t="70554" x="4549775" y="4346575"/>
          <p14:tracePt t="70563" x="4594225" y="4346575"/>
          <p14:tracePt t="70582" x="4649788" y="4365625"/>
          <p14:tracePt t="70592" x="4676775" y="4365625"/>
          <p14:tracePt t="70611" x="4713288" y="4365625"/>
          <p14:tracePt t="70659" x="4740275" y="4365625"/>
          <p14:tracePt t="70686" x="4795838" y="4392613"/>
          <p14:tracePt t="70695" x="4832350" y="4402138"/>
          <p14:tracePt t="70723" x="4914900" y="4419600"/>
          <p14:tracePt t="70751" x="4951413" y="4429125"/>
          <p14:tracePt t="70760" x="4960938" y="4429125"/>
          <p14:tracePt t="70778" x="4978400" y="4438650"/>
          <p14:tracePt t="70796" x="4997450" y="4438650"/>
          <p14:tracePt t="70805" x="5024438" y="4438650"/>
          <p14:tracePt t="70832" x="5051425" y="4438650"/>
          <p14:tracePt t="70841" x="5060950" y="4438650"/>
          <p14:tracePt t="70860" x="5070475" y="4438650"/>
          <p14:tracePt t="70889" x="5097463" y="4438650"/>
          <p14:tracePt t="70898" x="5106988" y="4438650"/>
          <p14:tracePt t="70917" x="5160963" y="4429125"/>
          <p14:tracePt t="70941" x="5197475" y="4410075"/>
          <p14:tracePt t="70950" x="5224463" y="4402138"/>
          <p14:tracePt t="70969" x="5253038" y="4383088"/>
          <p14:tracePt t="70979" x="5260975" y="4373563"/>
          <p14:tracePt t="70997" x="5307013" y="4337050"/>
          <p14:tracePt t="71025" x="5334000" y="4300538"/>
          <p14:tracePt t="71051" x="5343525" y="4227513"/>
          <p14:tracePt t="71062" x="5343525" y="4191000"/>
          <p14:tracePt t="71082" x="5343525" y="4146550"/>
          <p14:tracePt t="71091" x="5343525" y="4127500"/>
          <p14:tracePt t="71092" x="5343525" y="4117975"/>
          <p14:tracePt t="71111" x="5343525" y="4100513"/>
          <p14:tracePt t="71121" x="5343525" y="4090988"/>
          <p14:tracePt t="71140" x="5326063" y="4054475"/>
          <p14:tracePt t="71169" x="5280025" y="4037013"/>
          <p14:tracePt t="71187" x="5253038" y="4027488"/>
          <p14:tracePt t="71197" x="5224463" y="4017963"/>
          <p14:tracePt t="71223" x="5106988" y="4008438"/>
          <p14:tracePt t="71232" x="5051425" y="4008438"/>
          <p14:tracePt t="71250" x="4960938" y="4008438"/>
          <p14:tracePt t="71260" x="4914900" y="4008438"/>
          <p14:tracePt t="71279" x="4868863" y="4008438"/>
          <p14:tracePt t="71289" x="4841875" y="4008438"/>
          <p14:tracePt t="71308" x="4822825" y="4008438"/>
          <p14:tracePt t="71326" x="4795838" y="4008438"/>
          <p14:tracePt t="71339" x="4768850" y="4027488"/>
          <p14:tracePt t="71360" x="4732338" y="4064000"/>
          <p14:tracePt t="71370" x="4732338" y="4073525"/>
          <p14:tracePt t="71390" x="4722813" y="4090988"/>
          <p14:tracePt t="71399" x="4722813" y="4127500"/>
          <p14:tracePt t="71417" x="4722813" y="4164013"/>
          <p14:tracePt t="71437" x="4722813" y="4227513"/>
          <p14:tracePt t="71446" x="4722813" y="4273550"/>
          <p14:tracePt t="71465" x="4740275" y="4319588"/>
          <p14:tracePt t="71475" x="4759325" y="4356100"/>
          <p14:tracePt t="71476" x="4768850" y="4392613"/>
          <p14:tracePt t="71495" x="4795838" y="4438650"/>
          <p14:tracePt t="71514" x="4822825" y="4492625"/>
          <p14:tracePt t="71534" x="4859338" y="4538663"/>
          <p14:tracePt t="71544" x="4914900" y="4556125"/>
          <p14:tracePt t="71562" x="4978400" y="4575175"/>
          <p14:tracePt t="71581" x="5051425" y="4584700"/>
          <p14:tracePt t="71591" x="5143500" y="4584700"/>
          <p14:tracePt t="71611" x="5233988" y="4584700"/>
          <p14:tracePt t="71621" x="5297488" y="4584700"/>
          <p14:tracePt t="71640" x="5362575" y="4584700"/>
          <p14:tracePt t="71649" x="5389563" y="4584700"/>
          <p14:tracePt t="71669" x="5435600" y="4565650"/>
          <p14:tracePt t="71698" x="5518150" y="4519613"/>
          <p14:tracePt t="71717" x="5581650" y="4446588"/>
          <p14:tracePt t="71747" x="5599113" y="4356100"/>
          <p14:tracePt t="71756" x="5599113" y="4310063"/>
          <p14:tracePt t="71775" x="5599113" y="4264025"/>
          <p14:tracePt t="71794" x="5599113" y="4210050"/>
          <p14:tracePt t="71815" x="5581650" y="4164013"/>
          <p14:tracePt t="71825" x="5562600" y="4146550"/>
          <p14:tracePt t="71835" x="5554663" y="4137025"/>
          <p14:tracePt t="71864" x="5489575" y="4081463"/>
          <p14:tracePt t="71874" x="5462588" y="4064000"/>
          <p14:tracePt t="71893" x="5362575" y="4037013"/>
          <p14:tracePt t="71920" x="5270500" y="4017963"/>
          <p14:tracePt t="71930" x="5243513" y="4017963"/>
          <p14:tracePt t="71950" x="5180013" y="4008438"/>
          <p14:tracePt t="71968" x="5078413" y="4008438"/>
          <p14:tracePt t="71979" x="5051425" y="4008438"/>
          <p14:tracePt t="71998" x="4987925" y="4037013"/>
          <p14:tracePt t="72008" x="4941888" y="4064000"/>
          <p14:tracePt t="72028" x="4895850" y="4100513"/>
          <p14:tracePt t="72037" x="4859338" y="4137025"/>
          <p14:tracePt t="72057" x="4832350" y="4164013"/>
          <p14:tracePt t="72066" x="4813300" y="4191000"/>
          <p14:tracePt t="72088" x="4786313" y="4273550"/>
          <p14:tracePt t="72107" x="4768850" y="4337050"/>
          <p14:tracePt t="72116" x="4759325" y="4410075"/>
          <p14:tracePt t="72136" x="4749800" y="4465638"/>
          <p14:tracePt t="72145" x="4749800" y="4483100"/>
          <p14:tracePt t="72165" x="4749800" y="4565650"/>
          <p14:tracePt t="72183" x="4749800" y="4602163"/>
          <p14:tracePt t="72203" x="4749800" y="4629150"/>
          <p14:tracePt t="72223" x="4776788" y="4648200"/>
          <p14:tracePt t="72231" x="4805363" y="4675188"/>
          <p14:tracePt t="72250" x="4841875" y="4684713"/>
          <p14:tracePt t="72260" x="4868863" y="4694238"/>
          <p14:tracePt t="72279" x="4960938" y="4711700"/>
          <p14:tracePt t="72308" x="5041900" y="4702175"/>
          <p14:tracePt t="72316" x="5070475" y="4694238"/>
          <p14:tracePt t="72336" x="5124450" y="4675188"/>
          <p14:tracePt t="72357" x="5180013" y="4648200"/>
          <p14:tracePt t="72358" x="5207000" y="4629150"/>
          <p14:tracePt t="72386" x="5280025" y="4575175"/>
          <p14:tracePt t="72396" x="5297488" y="4556125"/>
          <p14:tracePt t="72415" x="5353050" y="4502150"/>
          <p14:tracePt t="72425" x="5370513" y="4465638"/>
          <p14:tracePt t="72454" x="5389563" y="4373563"/>
          <p14:tracePt t="72481" x="5389563" y="4310063"/>
          <p14:tracePt t="72499" x="5389563" y="4219575"/>
          <p14:tracePt t="72509" x="5389563" y="4173538"/>
          <p14:tracePt t="72527" x="5380038" y="4117975"/>
          <p14:tracePt t="72536" x="5353050" y="4044950"/>
          <p14:tracePt t="72556" x="5334000" y="3990975"/>
          <p14:tracePt t="72565" x="5334000" y="3981450"/>
          <p14:tracePt t="72585" x="5289550" y="3917950"/>
          <p14:tracePt t="72605" x="5270500" y="3898900"/>
          <p14:tracePt t="72624" x="5233988" y="3881438"/>
          <p14:tracePt t="72643" x="5151438" y="3871913"/>
          <p14:tracePt t="72651" x="5124450" y="3862388"/>
          <p14:tracePt t="72671" x="5078413" y="3862388"/>
          <p14:tracePt t="72680" x="5041900" y="3862388"/>
          <p14:tracePt t="72698" x="5014913" y="3862388"/>
          <p14:tracePt t="72709" x="4997450" y="3862388"/>
          <p14:tracePt t="72729" x="4951413" y="3881438"/>
          <p14:tracePt t="72748" x="4914900" y="3908425"/>
          <p14:tracePt t="72758" x="4887913" y="3935413"/>
          <p14:tracePt t="72777" x="4859338" y="3963988"/>
          <p14:tracePt t="72786" x="4841875" y="3981450"/>
          <p14:tracePt t="72805" x="4813300" y="4008438"/>
          <p14:tracePt t="72824" x="4786313" y="4064000"/>
          <p14:tracePt t="72843" x="4776788" y="4090988"/>
          <p14:tracePt t="72852" x="4768850" y="4110038"/>
          <p14:tracePt t="72870" x="4759325" y="4164013"/>
          <p14:tracePt t="72891" x="4759325" y="4219575"/>
          <p14:tracePt t="72900" x="4759325" y="4246563"/>
          <p14:tracePt t="72921" x="4759325" y="4292600"/>
          <p14:tracePt t="72930" x="4759325" y="4319588"/>
          <p14:tracePt t="72947" x="4768850" y="4346575"/>
          <p14:tracePt t="72956" x="4776788" y="4356100"/>
          <p14:tracePt t="72975" x="4795838" y="4392613"/>
          <p14:tracePt t="73002" x="4851400" y="4456113"/>
          <p14:tracePt t="73011" x="4868863" y="4465638"/>
          <p14:tracePt t="73025" x="4878388" y="4475163"/>
          <p14:tracePt t="73047" x="4951413" y="4511675"/>
          <p14:tracePt t="73066" x="5005388" y="4529138"/>
          <p14:tracePt t="73085" x="5041900" y="4538663"/>
          <p14:tracePt t="73095" x="5087938" y="4548188"/>
          <p14:tracePt t="73116" x="5124450" y="4556125"/>
          <p14:tracePt t="73143" x="5233988" y="4575175"/>
          <p14:tracePt t="73170" x="5280025" y="4575175"/>
          <p14:tracePt t="73180" x="5289550" y="4575175"/>
          <p14:tracePt t="73198" x="5297488" y="4575175"/>
          <p14:tracePt t="73225" x="5307013" y="4575175"/>
          <p14:tracePt t="73683" x="5334000" y="4548188"/>
          <p14:tracePt t="73704" x="5380038" y="4538663"/>
          <p14:tracePt t="73713" x="5416550" y="4529138"/>
          <p14:tracePt t="73734" x="5445125" y="4511675"/>
          <p14:tracePt t="73744" x="5462588" y="4502150"/>
          <p14:tracePt t="74540" x="5472113" y="4502150"/>
          <p14:tracePt t="74558" x="5489575" y="4502150"/>
          <p14:tracePt t="74566" x="5499100" y="4492625"/>
          <p14:tracePt t="74620" x="5499100" y="4483100"/>
          <p14:tracePt t="74648" x="5508625" y="4456113"/>
          <p14:tracePt t="74682" x="5508625" y="4429125"/>
          <p14:tracePt t="74700" x="5508625" y="4402138"/>
          <p14:tracePt t="74899" x="5508625" y="4392613"/>
          <p14:tracePt t="74908" x="5508625" y="4365625"/>
          <p14:tracePt t="74928" x="5508625" y="4346575"/>
          <p14:tracePt t="74947" x="5508625" y="4319588"/>
          <p14:tracePt t="74956" x="5489575" y="4273550"/>
          <p14:tracePt t="74976" x="5481638" y="4227513"/>
          <p14:tracePt t="74986" x="5472113" y="4191000"/>
          <p14:tracePt t="75005" x="5462588" y="4164013"/>
          <p14:tracePt t="75015" x="5453063" y="4146550"/>
          <p14:tracePt t="75043" x="5416550" y="4110038"/>
          <p14:tracePt t="75052" x="5408613" y="4090988"/>
          <p14:tracePt t="75071" x="5389563" y="4081463"/>
          <p14:tracePt t="75091" x="5380038" y="4073525"/>
          <p14:tracePt t="75099" x="5353050" y="4054475"/>
          <p14:tracePt t="75118" x="5343525" y="4044950"/>
          <p14:tracePt t="75128" x="5334000" y="4037013"/>
          <p14:tracePt t="75146" x="5307013" y="4037013"/>
          <p14:tracePt t="75182" x="5280025" y="4037013"/>
          <p14:tracePt t="75191" x="5270500" y="4037013"/>
          <p14:tracePt t="75210" x="5260975" y="4037013"/>
          <p14:tracePt t="75228" x="5233988" y="4037013"/>
          <p14:tracePt t="75256" x="5180013" y="4037013"/>
          <p14:tracePt t="75274" x="5106988" y="4064000"/>
          <p14:tracePt t="75292" x="5060950" y="4073525"/>
          <p14:tracePt t="75320" x="5005388" y="4090988"/>
          <p14:tracePt t="75340" x="4941888" y="4117975"/>
          <p14:tracePt t="75366" x="4895850" y="4154488"/>
          <p14:tracePt t="75376" x="4878388" y="4173538"/>
          <p14:tracePt t="75395" x="4851400" y="4200525"/>
          <p14:tracePt t="75405" x="4822825" y="4256088"/>
          <p14:tracePt t="75431" x="4786313" y="4319588"/>
          <p14:tracePt t="75440" x="4786313" y="4337050"/>
          <p14:tracePt t="75460" x="4786313" y="4392613"/>
          <p14:tracePt t="75479" x="4786313" y="4456113"/>
          <p14:tracePt t="75489" x="4786313" y="4483100"/>
          <p14:tracePt t="75507" x="4786313" y="4519613"/>
          <p14:tracePt t="75516" x="4805363" y="4538663"/>
          <p14:tracePt t="75535" x="4832350" y="4565650"/>
          <p14:tracePt t="75545" x="4841875" y="4575175"/>
          <p14:tracePt t="75572" x="4859338" y="4592638"/>
          <p14:tracePt t="75582" x="4895850" y="4602163"/>
          <p14:tracePt t="75595" x="4932363" y="4602163"/>
          <p14:tracePt t="75623" x="5024438" y="4611688"/>
          <p14:tracePt t="75632" x="5051425" y="4611688"/>
          <p14:tracePt t="75651" x="5124450" y="4611688"/>
          <p14:tracePt t="75661" x="5216525" y="4602163"/>
          <p14:tracePt t="75680" x="5270500" y="4592638"/>
          <p14:tracePt t="75688" x="5307013" y="4584700"/>
          <p14:tracePt t="75707" x="5353050" y="4575175"/>
          <p14:tracePt t="75727" x="5370513" y="4565650"/>
          <p14:tracePt t="75736" x="5380038" y="4565650"/>
          <p14:tracePt t="75756" x="5408613" y="4548188"/>
          <p14:tracePt t="75793" x="5416550" y="4538663"/>
          <p14:tracePt t="75847" x="5435600" y="4519613"/>
          <p14:tracePt t="75866" x="5481638" y="4465638"/>
          <p14:tracePt t="75895" x="5518150" y="4402138"/>
          <p14:tracePt t="75914" x="5581650" y="4283075"/>
          <p14:tracePt t="75933" x="5627688" y="4200525"/>
          <p14:tracePt t="75943" x="5635625" y="4173538"/>
          <p14:tracePt t="75963" x="5691188" y="4073525"/>
          <p14:tracePt t="75991" x="5745163" y="3954463"/>
          <p14:tracePt t="76009" x="5791200" y="3871913"/>
          <p14:tracePt t="76009" x="5791200" y="3862388"/>
          <p14:tracePt t="76038" x="5810250" y="3798888"/>
          <p14:tracePt t="76048" x="5810250" y="3789363"/>
          <p14:tracePt t="76067" x="5810250" y="3771900"/>
          <p14:tracePt t="76076" x="5810250" y="3752850"/>
          <p14:tracePt t="76096" x="5818188" y="3725863"/>
          <p14:tracePt t="76115" x="5818188" y="3706813"/>
          <p14:tracePt t="76153" x="5827713" y="3662363"/>
          <p14:tracePt t="76154" x="5827713" y="3652838"/>
          <p14:tracePt t="76182" x="5827713" y="3643313"/>
          <p14:tracePt t="81195" x="5854700" y="3662363"/>
          <p14:tracePt t="81223" x="5919788" y="3706813"/>
          <p14:tracePt t="81232" x="6075363" y="3808413"/>
          <p14:tracePt t="81251" x="6284913" y="3917950"/>
          <p14:tracePt t="81260" x="6384925" y="3981450"/>
          <p14:tracePt t="81279" x="6650038" y="4117975"/>
          <p14:tracePt t="81314" x="6815138" y="4210050"/>
          <p14:tracePt t="81592" x="6823075" y="4210050"/>
          <p14:tracePt t="82140" x="6832600" y="4227513"/>
          <p14:tracePt t="82148" x="6823075" y="4283075"/>
          <p14:tracePt t="82168" x="6759575" y="4373563"/>
          <p14:tracePt t="82196" x="6686550" y="4410075"/>
          <p14:tracePt t="82510" x="6696075" y="4410075"/>
          <p14:tracePt t="82530" x="6713538" y="4410075"/>
          <p14:tracePt t="82557" x="6723063" y="4410075"/>
          <p14:tracePt t="82601" x="6732588" y="4410075"/>
          <p14:tracePt t="83871" x="6742113" y="4410075"/>
          <p14:tracePt t="84085" x="6732588" y="4410075"/>
          <p14:tracePt t="84086" x="6713538" y="4429125"/>
          <p14:tracePt t="84118" x="6650038" y="4456113"/>
          <p14:tracePt t="84119" x="6640513" y="4456113"/>
          <p14:tracePt t="84151" x="6623050" y="4475163"/>
          <p14:tracePt t="84365" x="6613525" y="4475163"/>
          <p14:tracePt t="84518" x="6604000" y="4475163"/>
          <p14:tracePt t="84538" x="6567488" y="4511675"/>
          <p14:tracePt t="84558" x="6523038" y="4565650"/>
          <p14:tracePt t="84567" x="6467475" y="4629150"/>
          <p14:tracePt t="84586" x="6430963" y="4675188"/>
          <p14:tracePt t="84596" x="6375400" y="4730750"/>
          <p14:tracePt t="84622" x="6321425" y="4811713"/>
          <p14:tracePt t="84632" x="6284913" y="4876800"/>
          <p14:tracePt t="84650" x="6221413" y="4967288"/>
          <p14:tracePt t="84659" x="6165850" y="5068888"/>
          <p14:tracePt t="84679" x="6092825" y="5186363"/>
          <p14:tracePt t="84697" x="6038850" y="5259388"/>
          <p14:tracePt t="84706" x="6010275" y="5295900"/>
          <p14:tracePt t="84725" x="5929313" y="5387975"/>
          <p14:tracePt t="84747" x="5883275" y="5461000"/>
          <p14:tracePt t="84757" x="5837238" y="5551488"/>
          <p14:tracePt t="84785" x="5791200" y="5643563"/>
          <p14:tracePt t="84795" x="5781675" y="5661025"/>
          <p14:tracePt t="84814" x="5764213" y="5734050"/>
          <p14:tracePt t="84841" x="5754688" y="5835650"/>
          <p14:tracePt t="84850" x="5745163" y="5853113"/>
          <p14:tracePt t="84871" x="5745163" y="5899150"/>
          <p14:tracePt t="84899" x="5745163" y="5908675"/>
          <p14:tracePt t="85075" x="5745163" y="5881688"/>
          <p14:tracePt t="85094" x="5745163" y="5853113"/>
          <p14:tracePt t="85121" x="5745163" y="5807075"/>
          <p14:tracePt t="85129" x="5745163" y="5799138"/>
          <p14:tracePt t="85148" x="5745163" y="5753100"/>
          <p14:tracePt t="85157" x="5737225" y="5716588"/>
          <p14:tracePt t="85175" x="5727700" y="5680075"/>
          <p14:tracePt t="85193" x="5718175" y="5643563"/>
          <p14:tracePt t="85211" x="5708650" y="5607050"/>
          <p14:tracePt t="85231" x="5700713" y="5588000"/>
          <p14:tracePt t="85240" x="5691188" y="5570538"/>
          <p14:tracePt t="85258" x="5681663" y="5561013"/>
          <p14:tracePt t="85266" x="5681663" y="5543550"/>
          <p14:tracePt t="85292" x="5672138" y="5524500"/>
          <p14:tracePt t="85300" x="5672138" y="5497513"/>
          <p14:tracePt t="85318" x="5672138" y="5478463"/>
          <p14:tracePt t="85337" x="5672138" y="5441950"/>
          <p14:tracePt t="85346" x="5672138" y="5434013"/>
          <p14:tracePt t="85372" x="5672138" y="5387975"/>
          <p14:tracePt t="85380" x="5672138" y="5351463"/>
          <p14:tracePt t="85431" x="5672138" y="5341938"/>
          <p14:tracePt t="85476" x="5672138" y="5332413"/>
          <p14:tracePt t="85681" x="5681663" y="5332413"/>
          <p14:tracePt t="85928" x="5691188" y="5324475"/>
          <p14:tracePt t="86052" x="5691188" y="5351463"/>
          <p14:tracePt t="86075" x="5691188" y="5451475"/>
          <p14:tracePt t="86095" x="5681663" y="5507038"/>
          <p14:tracePt t="86115" x="5672138" y="5624513"/>
          <p14:tracePt t="86125" x="5654675" y="5680075"/>
          <p14:tracePt t="86152" x="5654675" y="5789613"/>
          <p14:tracePt t="86162" x="5654675" y="5835650"/>
          <p14:tracePt t="86180" x="5654675" y="5881688"/>
          <p14:tracePt t="86189" x="5654675" y="5899150"/>
          <p14:tracePt t="86207" x="5654675" y="5926138"/>
          <p14:tracePt t="86215" x="5654675" y="5935663"/>
          <p14:tracePt t="87496" x="5727700" y="5935663"/>
          <p14:tracePt t="87523" x="5864225" y="5935663"/>
          <p14:tracePt t="87532" x="5891213" y="5935663"/>
          <p14:tracePt t="87550" x="5900738" y="5935663"/>
          <p14:tracePt t="87794" x="5910263" y="5935663"/>
          <p14:tracePt t="87822" x="5929313" y="5935663"/>
          <p14:tracePt t="87831" x="5937250" y="5918200"/>
          <p14:tracePt t="87851" x="5946775" y="5899150"/>
          <p14:tracePt t="87861" x="5956300" y="5881688"/>
          <p14:tracePt t="87879" x="5973763" y="5872163"/>
          <p14:tracePt t="87888" x="5973763" y="5862638"/>
          <p14:tracePt t="87905" x="5983288" y="5843588"/>
          <p14:tracePt t="87914" x="5983288" y="5826125"/>
          <p14:tracePt t="87942" x="5983288" y="5807075"/>
          <p14:tracePt t="88020" x="5983288" y="5789613"/>
          <p14:tracePt t="88047" x="5983288" y="5780088"/>
          <p14:tracePt t="88406" x="5992813" y="5770563"/>
          <p14:tracePt t="88415" x="6010275" y="5770563"/>
          <p14:tracePt t="88441" x="6075363" y="5770563"/>
          <p14:tracePt t="88460" x="6102350" y="5770563"/>
          <p14:tracePt t="88467" x="6119813" y="5762625"/>
          <p14:tracePt t="88489" x="6138863" y="5753100"/>
          <p14:tracePt t="88515" x="6165850" y="5743575"/>
          <p14:tracePt t="88824" x="6192838" y="5743575"/>
          <p14:tracePt t="88851" x="6265863" y="5762625"/>
          <p14:tracePt t="88880" x="6321425" y="5780088"/>
          <p14:tracePt t="88889" x="6338888" y="5789613"/>
          <p14:tracePt t="88908" x="6348413" y="5799138"/>
          <p14:tracePt t="88916" x="6375400" y="5807075"/>
          <p14:tracePt t="88945" x="6375400" y="5816600"/>
          <p14:tracePt t="88988" x="6384925" y="5826125"/>
          <p14:tracePt t="89025" x="6403975" y="5835650"/>
          <p14:tracePt t="89025" x="6411913" y="5835650"/>
          <p14:tracePt t="89045" x="6421438" y="5835650"/>
          <p14:tracePt t="89055" x="6430963" y="5835650"/>
          <p14:tracePt t="89083" x="6457950" y="5835650"/>
          <p14:tracePt t="89093" x="6467475" y="5835650"/>
          <p14:tracePt t="89111" x="6486525" y="5835650"/>
          <p14:tracePt t="89131" x="6523038" y="5826125"/>
          <p14:tracePt t="89141" x="6577013" y="5816600"/>
          <p14:tracePt t="89160" x="6650038" y="5780088"/>
          <p14:tracePt t="89169" x="6686550" y="5770563"/>
          <p14:tracePt t="89169" x="6705600" y="5762625"/>
          <p14:tracePt t="89188" x="6742113" y="5753100"/>
          <p14:tracePt t="89197" x="6759575" y="5743575"/>
          <p14:tracePt t="89216" x="6769100" y="5743575"/>
          <p14:tracePt t="90392" x="6778625" y="5799138"/>
          <p14:tracePt t="90410" x="6786563" y="5835650"/>
          <p14:tracePt t="90438" x="6796088" y="5872163"/>
          <p14:tracePt t="90447" x="6805613" y="5881688"/>
          <p14:tracePt t="90465" x="6805613" y="5908675"/>
          <p14:tracePt t="90474" x="6805613" y="5918200"/>
          <p14:tracePt t="90549" x="6805613" y="5926138"/>
          <p14:tracePt t="90669" x="6832600" y="5926138"/>
          <p14:tracePt t="90687" x="6888163" y="5908675"/>
          <p14:tracePt t="90687" x="6905625" y="5908675"/>
          <p14:tracePt t="90696" x="6932613" y="5899150"/>
          <p14:tracePt t="90715" x="6997700" y="5881688"/>
          <p14:tracePt t="90725" x="7051675" y="5853113"/>
          <p14:tracePt t="90751" x="7134225" y="5835650"/>
          <p14:tracePt t="90760" x="7153275" y="5826125"/>
          <p14:tracePt t="90778" x="7180263" y="5816600"/>
          <p14:tracePt t="90797" x="7189788" y="5816600"/>
          <p14:tracePt t="90967" x="7197725" y="5807075"/>
          <p14:tracePt t="90996" x="7226300" y="5762625"/>
          <p14:tracePt t="91006" x="7226300" y="5743575"/>
          <p14:tracePt t="91032" x="7234238" y="5726113"/>
          <p14:tracePt t="91587" x="7234238" y="5734050"/>
          <p14:tracePt t="91613" x="7234238" y="5770563"/>
          <p14:tracePt t="91622" x="7243763" y="5789613"/>
          <p14:tracePt t="91640" x="7243763" y="5807075"/>
          <p14:tracePt t="91665" x="7243763" y="5816600"/>
          <p14:tracePt t="91674" x="7253288" y="5835650"/>
          <p14:tracePt t="91694" x="7253288" y="5853113"/>
          <p14:tracePt t="91720" x="7270750" y="5918200"/>
          <p14:tracePt t="91730" x="7280275" y="5935663"/>
          <p14:tracePt t="91747" x="7299325" y="5954713"/>
          <p14:tracePt t="91756" x="7299325" y="5962650"/>
          <p14:tracePt t="91775" x="7307263" y="5991225"/>
          <p14:tracePt t="91785" x="7316788" y="5999163"/>
          <p14:tracePt t="91813" x="7335838" y="6018213"/>
          <p14:tracePt t="91891" x="7372350" y="6018213"/>
          <p14:tracePt t="91899" x="7416800" y="6018213"/>
          <p14:tracePt t="91918" x="7489825" y="5999163"/>
          <p14:tracePt t="91927" x="7572375" y="5991225"/>
          <p14:tracePt t="91946" x="7710488" y="5981700"/>
          <p14:tracePt t="91965" x="7847013" y="5972175"/>
          <p14:tracePt t="91975" x="7937500" y="5954713"/>
          <p14:tracePt t="92001" x="8002588" y="5945188"/>
          <p14:tracePt t="92010" x="8010525" y="5945188"/>
          <p14:tracePt t="92029" x="8039100" y="5926138"/>
          <p14:tracePt t="92038" x="8047038" y="5926138"/>
          <p14:tracePt t="92541" x="8039100" y="5918200"/>
          <p14:tracePt t="92780" x="8085138" y="5918200"/>
          <p14:tracePt t="92789" x="8112125" y="5918200"/>
          <p14:tracePt t="92808" x="8367713" y="5981700"/>
          <p14:tracePt t="92835" x="8788400" y="6054725"/>
          <p14:tracePt t="92845" x="8978900" y="61087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A420E-81D1-4795-9D62-40493C43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Koren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6A01F-C54C-4E70-9B44-A114E58BC6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  <a:p>
                <a:r>
                  <a:rPr lang="sr-Latn-RS" sz="2000" dirty="0"/>
                  <a:t>Ukoliko data jednačina ima rešenja, svako njeno rešenje je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sr-Latn-RS" sz="2000" b="1" dirty="0"/>
                  <a:t>-ti koren broja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endParaRPr lang="en-US" sz="2000" b="1" dirty="0"/>
              </a:p>
              <a:p>
                <a:pPr marL="0" indent="0">
                  <a:spcBef>
                    <a:spcPts val="18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sr-Latn-RS" sz="20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deg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rad>
                    </m:oMath>
                  </m:oMathPara>
                </a14:m>
                <a:endParaRPr lang="en-US" sz="2000" b="1" dirty="0"/>
              </a:p>
              <a:p>
                <a:r>
                  <a:rPr lang="en-US" sz="2000" dirty="0" err="1"/>
                  <a:t>Va</a:t>
                </a:r>
                <a:r>
                  <a:rPr lang="sr-Latn-RS" sz="2000" dirty="0"/>
                  <a:t>ži: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sr-Latn-R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sr-Latn-R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ctrlPr>
                                  <a:rPr lang="sr-Latn-RS" sz="2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g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sr-Latn-R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sr-Latn-R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sr-Latn-RS" sz="2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deg>
                        <m:e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</m:e>
                      </m:rad>
                      <m:r>
                        <a:rPr lang="sr-Latn-R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sr-Latn-R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,    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sr-Latn-RS" sz="20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e>
                              </m:d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,        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b="1" dirty="0"/>
              </a:p>
              <a:p>
                <a:r>
                  <a:rPr lang="sr-Latn-RS" sz="2000" dirty="0"/>
                  <a:t>Npr.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=−2 (∈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: </a:t>
                </a:r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sr-Latn-R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sr-Latn-R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sr-Latn-R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−8</m:t>
                          </m:r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=−2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 err="1"/>
                  <a:t>Kvadratni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koren</a:t>
                </a:r>
                <a:r>
                  <a:rPr lang="en-US" sz="20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sr-Latn-RS" sz="2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sr-Latn-RS" sz="2000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sr-Latn-R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sr-Latn-RS" sz="2000" b="1" i="1">
                                  <a:latin typeface="Cambria Math" panose="02040503050406030204" pitchFamily="18" charset="0"/>
                                </a:rPr>
                                <m:t>,    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e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86A01F-C54C-4E70-9B44-A114E58BC6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5"/>
                <a:stretch>
                  <a:fillRect l="-667" t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22F399D-FAAA-491C-B52D-9C868E99D666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27B61F-42A2-4F15-8277-604D278AB0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79666F4-2298-4FBA-8223-F806B8B49EA9}"/>
              </a:ext>
            </a:extLst>
          </p:cNvPr>
          <p:cNvGrpSpPr/>
          <p:nvPr/>
        </p:nvGrpSpPr>
        <p:grpSpPr>
          <a:xfrm>
            <a:off x="3843436" y="3135204"/>
            <a:ext cx="2106218" cy="509591"/>
            <a:chOff x="3843436" y="3135204"/>
            <a:chExt cx="2106218" cy="5095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E8D77F-78F8-4AF2-AC15-84C773B4B116}"/>
                </a:ext>
              </a:extLst>
            </p:cNvPr>
            <p:cNvSpPr txBox="1"/>
            <p:nvPr/>
          </p:nvSpPr>
          <p:spPr>
            <a:xfrm>
              <a:off x="3843436" y="3135204"/>
              <a:ext cx="2106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</a:t>
              </a:r>
              <a:r>
                <a:rPr lang="sr-Latn-RS" sz="1400" dirty="0"/>
                <a:t>šenje za slučaj kada važi</a:t>
              </a:r>
              <a:endParaRPr lang="en-US" sz="1400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D18A005-BCF9-4932-997A-D873171D2899}"/>
                </a:ext>
              </a:extLst>
            </p:cNvPr>
            <p:cNvCxnSpPr>
              <a:cxnSpLocks/>
            </p:cNvCxnSpPr>
            <p:nvPr/>
          </p:nvCxnSpPr>
          <p:spPr>
            <a:xfrm>
              <a:off x="4139952" y="3397870"/>
              <a:ext cx="0" cy="2157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EED0393-2805-4331-AA43-EA6867CB08E0}"/>
                </a:ext>
              </a:extLst>
            </p:cNvPr>
            <p:cNvCxnSpPr>
              <a:cxnSpLocks/>
            </p:cNvCxnSpPr>
            <p:nvPr/>
          </p:nvCxnSpPr>
          <p:spPr>
            <a:xfrm>
              <a:off x="5292080" y="3397870"/>
              <a:ext cx="0" cy="2469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2BE756-EF00-4AD1-8199-32871679F5F9}"/>
                </a:ext>
              </a:extLst>
            </p:cNvPr>
            <p:cNvCxnSpPr>
              <a:cxnSpLocks/>
            </p:cNvCxnSpPr>
            <p:nvPr/>
          </p:nvCxnSpPr>
          <p:spPr>
            <a:xfrm>
              <a:off x="5148064" y="3397870"/>
              <a:ext cx="7200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EB73109-A536-4232-8C66-D1DA117A7939}"/>
                </a:ext>
              </a:extLst>
            </p:cNvPr>
            <p:cNvCxnSpPr>
              <a:cxnSpLocks/>
            </p:cNvCxnSpPr>
            <p:nvPr/>
          </p:nvCxnSpPr>
          <p:spPr>
            <a:xfrm>
              <a:off x="3923928" y="3397870"/>
              <a:ext cx="5760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A08A6B-66D7-4C49-9B9A-0A4F86E5E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62"/>
    </mc:Choice>
    <mc:Fallback xmlns="">
      <p:transition spd="slow" advTm="23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1884" x="7526338" y="931863"/>
          <p14:tracePt t="2388" x="7526338" y="939800"/>
          <p14:tracePt t="2700" x="7518400" y="949325"/>
          <p14:tracePt t="4954" x="7508875" y="949325"/>
          <p14:tracePt t="6132" x="7518400" y="958850"/>
          <p14:tracePt t="7268" x="7518400" y="968375"/>
          <p14:tracePt t="7284" x="7481888" y="968375"/>
          <p14:tracePt t="7288" x="7462838" y="968375"/>
          <p14:tracePt t="7300" x="7389813" y="968375"/>
          <p14:tracePt t="7315" x="7289800" y="958850"/>
          <p14:tracePt t="7316" x="7161213" y="931863"/>
          <p14:tracePt t="7332" x="6988175" y="895350"/>
          <p14:tracePt t="7333" x="6778625" y="866775"/>
          <p14:tracePt t="7349" x="6494463" y="830263"/>
          <p14:tracePt t="7349" x="6248400" y="812800"/>
          <p14:tracePt t="7352" x="5965825" y="776288"/>
          <p14:tracePt t="7365" x="5645150" y="749300"/>
          <p14:tracePt t="7368" x="5408613" y="739775"/>
          <p14:tracePt t="7382" x="5170488" y="739775"/>
          <p14:tracePt t="7384" x="4941888" y="739775"/>
          <p14:tracePt t="7399" x="4732338" y="739775"/>
          <p14:tracePt t="7401" x="4567238" y="757238"/>
          <p14:tracePt t="7415" x="4394200" y="785813"/>
          <p14:tracePt t="7417" x="4248150" y="803275"/>
          <p14:tracePt t="7432" x="4129088" y="830263"/>
          <p14:tracePt t="7434" x="4037013" y="849313"/>
          <p14:tracePt t="7449" x="3973513" y="876300"/>
          <p14:tracePt t="7451" x="3946525" y="895350"/>
          <p14:tracePt t="7466" x="3946525" y="839788"/>
          <p14:tracePt t="7482" x="3946525" y="830263"/>
          <p14:tracePt t="7782" x="3956050" y="803275"/>
          <p14:tracePt t="7786" x="3956050" y="793750"/>
          <p14:tracePt t="7802" x="3973513" y="793750"/>
          <p14:tracePt t="7815" x="3963988" y="793750"/>
          <p14:tracePt t="7818" x="3927475" y="793750"/>
          <p14:tracePt t="7832" x="3910013" y="793750"/>
          <p14:tracePt t="7834" x="3873500" y="793750"/>
          <p14:tracePt t="7849" x="3854450" y="793750"/>
          <p14:tracePt t="7851" x="3810000" y="793750"/>
          <p14:tracePt t="7865" x="3754438" y="793750"/>
          <p14:tracePt t="7867" x="3690938" y="803275"/>
          <p14:tracePt t="7882" x="3654425" y="812800"/>
          <p14:tracePt t="7884" x="3617913" y="830263"/>
          <p14:tracePt t="7899" x="3562350" y="839788"/>
          <p14:tracePt t="7901" x="3498850" y="866775"/>
          <p14:tracePt t="7915" x="3416300" y="876300"/>
          <p14:tracePt t="7917" x="3343275" y="903288"/>
          <p14:tracePt t="7932" x="3260725" y="931863"/>
          <p14:tracePt t="7934" x="3160713" y="958850"/>
          <p14:tracePt t="7949" x="3060700" y="985838"/>
          <p14:tracePt t="7951" x="2978150" y="1014413"/>
          <p14:tracePt t="7965" x="2922588" y="1022350"/>
          <p14:tracePt t="7967" x="2859088" y="1050925"/>
          <p14:tracePt t="7982" x="2795588" y="1058863"/>
          <p14:tracePt t="7984" x="2732088" y="1087438"/>
          <p14:tracePt t="7999" x="2713038" y="1095375"/>
          <p14:tracePt t="8001" x="2695575" y="1104900"/>
          <p14:tracePt t="8015" x="2676525" y="1114425"/>
          <p14:tracePt t="8017" x="2667000" y="1123950"/>
          <p14:tracePt t="8032" x="2649538" y="1131888"/>
          <p14:tracePt t="8034" x="2620963" y="1160463"/>
          <p14:tracePt t="8049" x="2593975" y="1168400"/>
          <p14:tracePt t="8051" x="2557463" y="1187450"/>
          <p14:tracePt t="8065" x="2520950" y="1196975"/>
          <p14:tracePt t="8067" x="2474913" y="1223963"/>
          <p14:tracePt t="8082" x="2457450" y="1233488"/>
          <p14:tracePt t="8084" x="2430463" y="1250950"/>
          <p14:tracePt t="8099" x="2411413" y="1260475"/>
          <p14:tracePt t="8099" x="2393950" y="1270000"/>
          <p14:tracePt t="8102" x="2347913" y="1296988"/>
          <p14:tracePt t="8115" x="2301875" y="1314450"/>
          <p14:tracePt t="8118" x="2255838" y="1323975"/>
          <p14:tracePt t="8132" x="2211388" y="1350963"/>
          <p14:tracePt t="8134" x="2146300" y="1360488"/>
          <p14:tracePt t="8149" x="2100263" y="1387475"/>
          <p14:tracePt t="8151" x="2055813" y="1397000"/>
          <p14:tracePt t="8165" x="2019300" y="1406525"/>
          <p14:tracePt t="8167" x="1982788" y="1416050"/>
          <p14:tracePt t="8182" x="1954213" y="1423988"/>
          <p14:tracePt t="8184" x="1936750" y="1423988"/>
          <p14:tracePt t="8216" x="1900238" y="1433513"/>
          <p14:tracePt t="8216" x="1881188" y="1433513"/>
          <p14:tracePt t="8218" x="1873250" y="1443038"/>
          <p14:tracePt t="8232" x="1863725" y="1443038"/>
          <p14:tracePt t="8249" x="1844675" y="1452563"/>
          <p14:tracePt t="8294" x="1827213" y="1460500"/>
          <p14:tracePt t="8297" x="1817688" y="1460500"/>
          <p14:tracePt t="8315" x="1800225" y="1470025"/>
          <p14:tracePt t="8316" x="1781175" y="1479550"/>
          <p14:tracePt t="8332" x="1763713" y="1489075"/>
          <p14:tracePt t="8333" x="1744663" y="1497013"/>
          <p14:tracePt t="8349" x="1727200" y="1506538"/>
          <p14:tracePt t="8349" x="1717675" y="1516063"/>
          <p14:tracePt t="8365" x="1698625" y="1525588"/>
          <p14:tracePt t="8366" x="1690688" y="1525588"/>
          <p14:tracePt t="8790" x="1698625" y="1525588"/>
          <p14:tracePt t="8793" x="1708150" y="1525588"/>
          <p14:tracePt t="8810" x="1717675" y="1525588"/>
          <p14:tracePt t="8822" x="1727200" y="1525588"/>
          <p14:tracePt t="8832" x="1735138" y="1525588"/>
          <p14:tracePt t="8854" x="1744663" y="1525588"/>
          <p14:tracePt t="8886" x="1754188" y="1525588"/>
          <p14:tracePt t="8917" x="1763713" y="1525588"/>
          <p14:tracePt t="9064" x="1744663" y="1525588"/>
          <p14:tracePt t="9068" x="1735138" y="1525588"/>
          <p14:tracePt t="9096" x="1727200" y="1525588"/>
          <p14:tracePt t="9099" x="1717675" y="1525588"/>
          <p14:tracePt t="9115" x="1708150" y="1533525"/>
          <p14:tracePt t="9116" x="1681163" y="1533525"/>
          <p14:tracePt t="9132" x="1662113" y="1543050"/>
          <p14:tracePt t="9133" x="1635125" y="1543050"/>
          <p14:tracePt t="9149" x="1589088" y="1543050"/>
          <p14:tracePt t="9149" x="1562100" y="1543050"/>
          <p14:tracePt t="9165" x="1506538" y="1543050"/>
          <p14:tracePt t="9166" x="1462088" y="1543050"/>
          <p14:tracePt t="9184" x="1370013" y="1543050"/>
          <p14:tracePt t="9199" x="1333500" y="1543050"/>
          <p14:tracePt t="9200" x="1296988" y="1543050"/>
          <p14:tracePt t="9215" x="1243013" y="1543050"/>
          <p14:tracePt t="9216" x="1177925" y="1543050"/>
          <p14:tracePt t="9232" x="1141413" y="1543050"/>
          <p14:tracePt t="9232" x="1087438" y="1543050"/>
          <p14:tracePt t="9249" x="1041400" y="1543050"/>
          <p14:tracePt t="9249" x="995363" y="1543050"/>
          <p14:tracePt t="9265" x="958850" y="1543050"/>
          <p14:tracePt t="9266" x="931863" y="1543050"/>
          <p14:tracePt t="9282" x="912813" y="1543050"/>
          <p14:tracePt t="9283" x="904875" y="1543050"/>
          <p14:tracePt t="9299" x="895350" y="1543050"/>
          <p14:tracePt t="9299" x="885825" y="1543050"/>
          <p14:tracePt t="9315" x="876300" y="1543050"/>
          <p14:tracePt t="9316" x="868363" y="1533525"/>
          <p14:tracePt t="9332" x="849313" y="1533525"/>
          <p14:tracePt t="9333" x="839788" y="1533525"/>
          <p14:tracePt t="9349" x="831850" y="1533525"/>
          <p14:tracePt t="9365" x="822325" y="1533525"/>
          <p14:tracePt t="9366" x="803275" y="1533525"/>
          <p14:tracePt t="9368" x="795338" y="1533525"/>
          <p14:tracePt t="9381" x="766763" y="1533525"/>
          <p14:tracePt t="9398" x="758825" y="1533525"/>
          <p14:tracePt t="9399" x="739775" y="1533525"/>
          <p14:tracePt t="9415" x="730250" y="1533525"/>
          <p14:tracePt t="9416" x="722313" y="1533525"/>
          <p14:tracePt t="9431" x="712788" y="1533525"/>
          <p14:tracePt t="9448" x="703263" y="1533525"/>
          <p14:tracePt t="9449" x="693738" y="1533525"/>
          <p14:tracePt t="9465" x="685800" y="1533525"/>
          <p14:tracePt t="9468" x="676275" y="1533525"/>
          <p14:tracePt t="9608" x="676275" y="1543050"/>
          <p14:tracePt t="9611" x="676275" y="1552575"/>
          <p14:tracePt t="9628" x="666750" y="1598613"/>
          <p14:tracePt t="9640" x="666750" y="1616075"/>
          <p14:tracePt t="9648" x="666750" y="1635125"/>
          <p14:tracePt t="9665" x="666750" y="1643063"/>
          <p14:tracePt t="9666" x="666750" y="1662113"/>
          <p14:tracePt t="9682" x="666750" y="1679575"/>
          <p14:tracePt t="9683" x="666750" y="1698625"/>
          <p14:tracePt t="9699" x="666750" y="1708150"/>
          <p14:tracePt t="9699" x="666750" y="1725613"/>
          <p14:tracePt t="9715" x="666750" y="1744663"/>
          <p14:tracePt t="9716" x="666750" y="1771650"/>
          <p14:tracePt t="9732" x="666750" y="1781175"/>
          <p14:tracePt t="9733" x="666750" y="1798638"/>
          <p14:tracePt t="9749" x="676275" y="1817688"/>
          <p14:tracePt t="9749" x="676275" y="1835150"/>
          <p14:tracePt t="9752" x="685800" y="1854200"/>
          <p14:tracePt t="9765" x="685800" y="1890713"/>
          <p14:tracePt t="9768" x="685800" y="1908175"/>
          <p14:tracePt t="9782" x="685800" y="1935163"/>
          <p14:tracePt t="9784" x="685800" y="1954213"/>
          <p14:tracePt t="9799" x="685800" y="1973263"/>
          <p14:tracePt t="9801" x="693738" y="1981200"/>
          <p14:tracePt t="9815" x="693738" y="2000250"/>
          <p14:tracePt t="9832" x="693738" y="2009775"/>
          <p14:tracePt t="9834" x="693738" y="2017713"/>
          <p14:tracePt t="9848" x="693738" y="2027238"/>
          <p14:tracePt t="9850" x="693738" y="2036763"/>
          <p14:tracePt t="9865" x="693738" y="2054225"/>
          <p14:tracePt t="9882" x="693738" y="2063750"/>
          <p14:tracePt t="9882" x="693738" y="2073275"/>
          <p14:tracePt t="9898" x="703263" y="2073275"/>
          <p14:tracePt t="9915" x="703263" y="2082800"/>
          <p14:tracePt t="10024" x="712788" y="2090738"/>
          <p14:tracePt t="10056" x="722313" y="2090738"/>
          <p14:tracePt t="10088" x="730250" y="2090738"/>
          <p14:tracePt t="10104" x="739775" y="2090738"/>
          <p14:tracePt t="10120" x="749300" y="2090738"/>
          <p14:tracePt t="10123" x="758825" y="2090738"/>
          <p14:tracePt t="10140" x="766763" y="2090738"/>
          <p14:tracePt t="10152" x="776288" y="2090738"/>
          <p14:tracePt t="10165" x="785813" y="2090738"/>
          <p14:tracePt t="10168" x="803275" y="2090738"/>
          <p14:tracePt t="10182" x="822325" y="2090738"/>
          <p14:tracePt t="10184" x="849313" y="2090738"/>
          <p14:tracePt t="10202" x="912813" y="2100263"/>
          <p14:tracePt t="10216" x="958850" y="2109788"/>
          <p14:tracePt t="10218" x="985838" y="2127250"/>
          <p14:tracePt t="10232" x="1004888" y="2127250"/>
          <p14:tracePt t="10234" x="1031875" y="2127250"/>
          <p14:tracePt t="10249" x="1077913" y="2136775"/>
          <p14:tracePt t="10250" x="1104900" y="2136775"/>
          <p14:tracePt t="10265" x="1141413" y="2146300"/>
          <p14:tracePt t="10266" x="1177925" y="2146300"/>
          <p14:tracePt t="10268" x="1206500" y="2146300"/>
          <p14:tracePt t="10282" x="1250950" y="2146300"/>
          <p14:tracePt t="10284" x="1296988" y="2146300"/>
          <p14:tracePt t="10299" x="1333500" y="2155825"/>
          <p14:tracePt t="10301" x="1370013" y="2155825"/>
          <p14:tracePt t="10315" x="1406525" y="2155825"/>
          <p14:tracePt t="10317" x="1443038" y="2163763"/>
          <p14:tracePt t="10332" x="1470025" y="2163763"/>
          <p14:tracePt t="10334" x="1498600" y="2163763"/>
          <p14:tracePt t="10348" x="1525588" y="2163763"/>
          <p14:tracePt t="10350" x="1562100" y="2173288"/>
          <p14:tracePt t="10365" x="1579563" y="2173288"/>
          <p14:tracePt t="10367" x="1608138" y="2173288"/>
          <p14:tracePt t="10382" x="1617663" y="2173288"/>
          <p14:tracePt t="10384" x="1625600" y="2173288"/>
          <p14:tracePt t="10398" x="1644650" y="2173288"/>
          <p14:tracePt t="10401" x="1662113" y="2173288"/>
          <p14:tracePt t="10415" x="1681163" y="2173288"/>
          <p14:tracePt t="10432" x="1690688" y="2173288"/>
          <p14:tracePt t="10434" x="1708150" y="2182813"/>
          <p14:tracePt t="10449" x="1717675" y="2182813"/>
          <p14:tracePt t="10465" x="1727200" y="2182813"/>
          <p14:tracePt t="10554" x="1735138" y="2182813"/>
          <p14:tracePt t="10618" x="1744663" y="2173288"/>
          <p14:tracePt t="10638" x="1744663" y="2163763"/>
          <p14:tracePt t="10650" x="1754188" y="2146300"/>
          <p14:tracePt t="10654" x="1754188" y="2136775"/>
          <p14:tracePt t="10666" x="1754188" y="2119313"/>
          <p14:tracePt t="10682" x="1763713" y="2100263"/>
          <p14:tracePt t="10683" x="1763713" y="2082800"/>
          <p14:tracePt t="10698" x="1763713" y="2073275"/>
          <p14:tracePt t="10699" x="1771650" y="2046288"/>
          <p14:tracePt t="10702" x="1771650" y="2036763"/>
          <p14:tracePt t="10715" x="1771650" y="2027238"/>
          <p14:tracePt t="10732" x="1771650" y="2000250"/>
          <p14:tracePt t="10733" x="1781175" y="1981200"/>
          <p14:tracePt t="10734" x="1781175" y="1963738"/>
          <p14:tracePt t="10749" x="1781175" y="1944688"/>
          <p14:tracePt t="10750" x="1790700" y="1917700"/>
          <p14:tracePt t="10765" x="1790700" y="1908175"/>
          <p14:tracePt t="10766" x="1790700" y="1890713"/>
          <p14:tracePt t="10782" x="1790700" y="1871663"/>
          <p14:tracePt t="10783" x="1790700" y="1862138"/>
          <p14:tracePt t="10798" x="1790700" y="1854200"/>
          <p14:tracePt t="10815" x="1790700" y="1835150"/>
          <p14:tracePt t="10816" x="1790700" y="1825625"/>
          <p14:tracePt t="10832" x="1790700" y="1817688"/>
          <p14:tracePt t="10832" x="1790700" y="1808163"/>
          <p14:tracePt t="10849" x="1790700" y="1798638"/>
          <p14:tracePt t="10865" x="1790700" y="1789113"/>
          <p14:tracePt t="10866" x="1800225" y="1781175"/>
          <p14:tracePt t="10882" x="1800225" y="1771650"/>
          <p14:tracePt t="10899" x="1800225" y="1752600"/>
          <p14:tracePt t="10899" x="1800225" y="1744663"/>
          <p14:tracePt t="10915" x="1800225" y="1735138"/>
          <p14:tracePt t="10916" x="1800225" y="1716088"/>
          <p14:tracePt t="10932" x="1800225" y="1698625"/>
          <p14:tracePt t="10948" x="1800225" y="1679575"/>
          <p14:tracePt t="10949" x="1800225" y="1671638"/>
          <p14:tracePt t="10965" x="1800225" y="1662113"/>
          <p14:tracePt t="10966" x="1800225" y="1652588"/>
          <p14:tracePt t="10982" x="1800225" y="1635125"/>
          <p14:tracePt t="10983" x="1800225" y="1625600"/>
          <p14:tracePt t="10998" x="1800225" y="1616075"/>
          <p14:tracePt t="10999" x="1800225" y="1606550"/>
          <p14:tracePt t="11002" x="1800225" y="1589088"/>
          <p14:tracePt t="11015" x="1800225" y="1579563"/>
          <p14:tracePt t="11032" x="1800225" y="1570038"/>
          <p14:tracePt t="11330" x="1808163" y="1562100"/>
          <p14:tracePt t="11378" x="1808163" y="1570038"/>
          <p14:tracePt t="11381" x="1808163" y="1589088"/>
          <p14:tracePt t="11398" x="1808163" y="1606550"/>
          <p14:tracePt t="11399" x="1808163" y="1625600"/>
          <p14:tracePt t="11415" x="1800225" y="1643063"/>
          <p14:tracePt t="11416" x="1800225" y="1662113"/>
          <p14:tracePt t="11432" x="1790700" y="1679575"/>
          <p14:tracePt t="11432" x="1771650" y="1708150"/>
          <p14:tracePt t="11448" x="1771650" y="1725613"/>
          <p14:tracePt t="11449" x="1771650" y="1762125"/>
          <p14:tracePt t="11465" x="1763713" y="1789113"/>
          <p14:tracePt t="11466" x="1763713" y="1798638"/>
          <p14:tracePt t="11482" x="1763713" y="1817688"/>
          <p14:tracePt t="11482" x="1763713" y="1835150"/>
          <p14:tracePt t="11498" x="1763713" y="1854200"/>
          <p14:tracePt t="11499" x="1763713" y="1862138"/>
          <p14:tracePt t="11515" x="1763713" y="1871663"/>
          <p14:tracePt t="11532" x="1763713" y="1881188"/>
          <p14:tracePt t="11548" x="1763713" y="1890713"/>
          <p14:tracePt t="11565" x="1754188" y="1908175"/>
          <p14:tracePt t="11566" x="1754188" y="1917700"/>
          <p14:tracePt t="11582" x="1754188" y="1935163"/>
          <p14:tracePt t="11582" x="1754188" y="1944688"/>
          <p14:tracePt t="11598" x="1754188" y="1954213"/>
          <p14:tracePt t="11599" x="1754188" y="1963738"/>
          <p14:tracePt t="11602" x="1754188" y="1973263"/>
          <p14:tracePt t="11615" x="1744663" y="1981200"/>
          <p14:tracePt t="11632" x="1744663" y="1990725"/>
          <p14:tracePt t="11632" x="1744663" y="2000250"/>
          <p14:tracePt t="11633" x="1744663" y="2017713"/>
          <p14:tracePt t="11648" x="1744663" y="2027238"/>
          <p14:tracePt t="11650" x="1735138" y="2036763"/>
          <p14:tracePt t="11665" x="1735138" y="2046288"/>
          <p14:tracePt t="11666" x="1735138" y="2054225"/>
          <p14:tracePt t="11682" x="1735138" y="2073275"/>
          <p14:tracePt t="11698" x="1735138" y="2082800"/>
          <p14:tracePt t="11746" x="1727200" y="2090738"/>
          <p14:tracePt t="11750" x="1717675" y="2090738"/>
          <p14:tracePt t="11765" x="1698625" y="2100263"/>
          <p14:tracePt t="11766" x="1690688" y="2100263"/>
          <p14:tracePt t="11782" x="1681163" y="2109788"/>
          <p14:tracePt t="11783" x="1654175" y="2119313"/>
          <p14:tracePt t="11798" x="1644650" y="2119313"/>
          <p14:tracePt t="11799" x="1625600" y="2119313"/>
          <p14:tracePt t="11815" x="1589088" y="2119313"/>
          <p14:tracePt t="11816" x="1571625" y="2119313"/>
          <p14:tracePt t="11832" x="1525588" y="2119313"/>
          <p14:tracePt t="11833" x="1489075" y="2119313"/>
          <p14:tracePt t="11848" x="1443038" y="2119313"/>
          <p14:tracePt t="11850" x="1397000" y="2119313"/>
          <p14:tracePt t="11865" x="1360488" y="2119313"/>
          <p14:tracePt t="11866" x="1316038" y="2119313"/>
          <p14:tracePt t="11882" x="1287463" y="2119313"/>
          <p14:tracePt t="11882" x="1260475" y="2119313"/>
          <p14:tracePt t="11898" x="1214438" y="2119313"/>
          <p14:tracePt t="11899" x="1187450" y="2119313"/>
          <p14:tracePt t="11915" x="1160463" y="2119313"/>
          <p14:tracePt t="11916" x="1123950" y="2119313"/>
          <p14:tracePt t="11932" x="1087438" y="2119313"/>
          <p14:tracePt t="11933" x="1068388" y="2119313"/>
          <p14:tracePt t="11948" x="1031875" y="2119313"/>
          <p14:tracePt t="11949" x="995363" y="2119313"/>
          <p14:tracePt t="11965" x="958850" y="2119313"/>
          <p14:tracePt t="11966" x="904875" y="2119313"/>
          <p14:tracePt t="11982" x="876300" y="2119313"/>
          <p14:tracePt t="11983" x="831850" y="2119313"/>
          <p14:tracePt t="11998" x="795338" y="2119313"/>
          <p14:tracePt t="11999" x="758825" y="2100263"/>
          <p14:tracePt t="12015" x="730250" y="2100263"/>
          <p14:tracePt t="12016" x="676275" y="2100263"/>
          <p14:tracePt t="12032" x="649288" y="2100263"/>
          <p14:tracePt t="12033" x="612775" y="2090738"/>
          <p14:tracePt t="12048" x="593725" y="2090738"/>
          <p14:tracePt t="12049" x="566738" y="2090738"/>
          <p14:tracePt t="12052" x="547688" y="2082800"/>
          <p14:tracePt t="12065" x="539750" y="2082800"/>
          <p14:tracePt t="12068" x="530225" y="2082800"/>
          <p14:tracePt t="12084" x="520700" y="2082800"/>
          <p14:tracePt t="12148" x="520700" y="2073275"/>
          <p14:tracePt t="12180" x="520700" y="2063750"/>
          <p14:tracePt t="12184" x="520700" y="2054225"/>
          <p14:tracePt t="12198" x="520700" y="2009775"/>
          <p14:tracePt t="12200" x="520700" y="2000250"/>
          <p14:tracePt t="12215" x="520700" y="1981200"/>
          <p14:tracePt t="12216" x="530225" y="1954213"/>
          <p14:tracePt t="12232" x="539750" y="1917700"/>
          <p14:tracePt t="12233" x="539750" y="1898650"/>
          <p14:tracePt t="12248" x="539750" y="1871663"/>
          <p14:tracePt t="12249" x="547688" y="1854200"/>
          <p14:tracePt t="12265" x="547688" y="1835150"/>
          <p14:tracePt t="12266" x="557213" y="1789113"/>
          <p14:tracePt t="12292" x="557213" y="1781175"/>
          <p14:tracePt t="12298" x="557213" y="1771650"/>
          <p14:tracePt t="12315" x="557213" y="1762125"/>
          <p14:tracePt t="12316" x="566738" y="1752600"/>
          <p14:tracePt t="12332" x="566738" y="1744663"/>
          <p14:tracePt t="12333" x="576263" y="1725613"/>
          <p14:tracePt t="12349" x="576263" y="1708150"/>
          <p14:tracePt t="12349" x="576263" y="1698625"/>
          <p14:tracePt t="12365" x="576263" y="1689100"/>
          <p14:tracePt t="12382" x="576263" y="1671638"/>
          <p14:tracePt t="12383" x="576263" y="1662113"/>
          <p14:tracePt t="12398" x="584200" y="1643063"/>
          <p14:tracePt t="12399" x="584200" y="1635125"/>
          <p14:tracePt t="12415" x="584200" y="1625600"/>
          <p14:tracePt t="12432" x="584200" y="1616075"/>
          <p14:tracePt t="12433" x="593725" y="1616075"/>
          <p14:tracePt t="12448" x="603250" y="1598613"/>
          <p14:tracePt t="12449" x="603250" y="1589088"/>
          <p14:tracePt t="12452" x="612775" y="1579563"/>
          <p14:tracePt t="12483" x="620713" y="1562100"/>
          <p14:tracePt t="12499" x="620713" y="1552575"/>
          <p14:tracePt t="12500" x="630238" y="1543050"/>
          <p14:tracePt t="12516" x="630238" y="1533525"/>
          <p14:tracePt t="12532" x="649288" y="1525588"/>
          <p14:tracePt t="12548" x="657225" y="1525588"/>
          <p14:tracePt t="12549" x="666750" y="1525588"/>
          <p14:tracePt t="12552" x="693738" y="1516063"/>
          <p14:tracePt t="12565" x="712788" y="1516063"/>
          <p14:tracePt t="12568" x="722313" y="1516063"/>
          <p14:tracePt t="12582" x="749300" y="1506538"/>
          <p14:tracePt t="12584" x="758825" y="1506538"/>
          <p14:tracePt t="12598" x="785813" y="1506538"/>
          <p14:tracePt t="12601" x="803275" y="1506538"/>
          <p14:tracePt t="12615" x="822325" y="1506538"/>
          <p14:tracePt t="12617" x="839788" y="1506538"/>
          <p14:tracePt t="12632" x="868363" y="1506538"/>
          <p14:tracePt t="12634" x="885825" y="1506538"/>
          <p14:tracePt t="12648" x="904875" y="1506538"/>
          <p14:tracePt t="12650" x="922338" y="1506538"/>
          <p14:tracePt t="12665" x="941388" y="1506538"/>
          <p14:tracePt t="12667" x="968375" y="1506538"/>
          <p14:tracePt t="12682" x="985838" y="1506538"/>
          <p14:tracePt t="12684" x="1004888" y="1506538"/>
          <p14:tracePt t="12698" x="1031875" y="1506538"/>
          <p14:tracePt t="12700" x="1050925" y="1506538"/>
          <p14:tracePt t="12715" x="1087438" y="1506538"/>
          <p14:tracePt t="12717" x="1096963" y="1506538"/>
          <p14:tracePt t="12732" x="1133475" y="1506538"/>
          <p14:tracePt t="12748" x="1150938" y="1506538"/>
          <p14:tracePt t="12749" x="1187450" y="1506538"/>
          <p14:tracePt t="12765" x="1214438" y="1506538"/>
          <p14:tracePt t="12766" x="1233488" y="1506538"/>
          <p14:tracePt t="12782" x="1260475" y="1506538"/>
          <p14:tracePt t="12783" x="1287463" y="1506538"/>
          <p14:tracePt t="12798" x="1323975" y="1506538"/>
          <p14:tracePt t="12799" x="1343025" y="1506538"/>
          <p14:tracePt t="12815" x="1360488" y="1506538"/>
          <p14:tracePt t="12816" x="1389063" y="1506538"/>
          <p14:tracePt t="12832" x="1416050" y="1506538"/>
          <p14:tracePt t="12833" x="1433513" y="1506538"/>
          <p14:tracePt t="12835" x="1462088" y="1506538"/>
          <p14:tracePt t="12848" x="1479550" y="1506538"/>
          <p14:tracePt t="12865" x="1506538" y="1506538"/>
          <p14:tracePt t="12882" x="1535113" y="1506538"/>
          <p14:tracePt t="12883" x="1579563" y="1506538"/>
          <p14:tracePt t="12898" x="1598613" y="1516063"/>
          <p14:tracePt t="12915" x="1608138" y="1516063"/>
          <p14:tracePt t="12916" x="1625600" y="1516063"/>
          <p14:tracePt t="12932" x="1635125" y="1516063"/>
          <p14:tracePt t="12933" x="1654175" y="1516063"/>
          <p14:tracePt t="12948" x="1671638" y="1525588"/>
          <p14:tracePt t="12949" x="1681163" y="1525588"/>
          <p14:tracePt t="12952" x="1690688" y="1525588"/>
          <p14:tracePt t="12965" x="1698625" y="1525588"/>
          <p14:tracePt t="12982" x="1708150" y="1525588"/>
          <p14:tracePt t="12982" x="1708150" y="1533525"/>
          <p14:tracePt t="12984" x="1717675" y="1533525"/>
          <p14:tracePt t="12998" x="1727200" y="1533525"/>
          <p14:tracePt t="13000" x="1735138" y="1533525"/>
          <p14:tracePt t="13015" x="1744663" y="1533525"/>
          <p14:tracePt t="13016" x="1754188" y="1543050"/>
          <p14:tracePt t="13032" x="1763713" y="1543050"/>
          <p14:tracePt t="13076" x="1763713" y="1552575"/>
          <p14:tracePt t="13108" x="1771650" y="1562100"/>
          <p14:tracePt t="13140" x="1781175" y="1570038"/>
          <p14:tracePt t="13144" x="1781175" y="1579563"/>
          <p14:tracePt t="13155" x="1790700" y="1598613"/>
          <p14:tracePt t="13172" x="1790700" y="1606550"/>
          <p14:tracePt t="13184" x="1790700" y="1616075"/>
          <p14:tracePt t="13199" x="1790700" y="1625600"/>
          <p14:tracePt t="13200" x="1790700" y="1635125"/>
          <p14:tracePt t="13215" x="1800225" y="1652588"/>
          <p14:tracePt t="13216" x="1800225" y="1662113"/>
          <p14:tracePt t="13232" x="1800225" y="1671638"/>
          <p14:tracePt t="13248" x="1800225" y="1679575"/>
          <p14:tracePt t="13249" x="1800225" y="1689100"/>
          <p14:tracePt t="13252" x="1800225" y="1708150"/>
          <p14:tracePt t="13265" x="1800225" y="1716088"/>
          <p14:tracePt t="13282" x="1800225" y="1725613"/>
          <p14:tracePt t="13283" x="1800225" y="1735138"/>
          <p14:tracePt t="13284" x="1800225" y="1752600"/>
          <p14:tracePt t="13300" x="1800225" y="1762125"/>
          <p14:tracePt t="13315" x="1800225" y="1771650"/>
          <p14:tracePt t="13316" x="1800225" y="1781175"/>
          <p14:tracePt t="13332" x="1800225" y="1789113"/>
          <p14:tracePt t="13348" x="1800225" y="1798638"/>
          <p14:tracePt t="13365" x="1800225" y="1808163"/>
          <p14:tracePt t="13382" x="1800225" y="1817688"/>
          <p14:tracePt t="13399" x="1800225" y="1835150"/>
          <p14:tracePt t="13415" x="1800225" y="1854200"/>
          <p14:tracePt t="13416" x="1800225" y="1862138"/>
          <p14:tracePt t="13432" x="1800225" y="1871663"/>
          <p14:tracePt t="13448" x="1800225" y="1881188"/>
          <p14:tracePt t="13449" x="1800225" y="1890713"/>
          <p14:tracePt t="13465" x="1800225" y="1898650"/>
          <p14:tracePt t="13482" x="1800225" y="1908175"/>
          <p14:tracePt t="13482" x="1800225" y="1917700"/>
          <p14:tracePt t="13498" x="1800225" y="1927225"/>
          <p14:tracePt t="13515" x="1800225" y="1935163"/>
          <p14:tracePt t="13532" x="1800225" y="1944688"/>
          <p14:tracePt t="14246" x="1808163" y="1963738"/>
          <p14:tracePt t="14250" x="1808163" y="1973263"/>
          <p14:tracePt t="14265" x="1836738" y="2000250"/>
          <p14:tracePt t="14266" x="1844675" y="2009775"/>
          <p14:tracePt t="14282" x="1881188" y="2027238"/>
          <p14:tracePt t="14283" x="1927225" y="2046288"/>
          <p14:tracePt t="14298" x="1990725" y="2073275"/>
          <p14:tracePt t="14299" x="2055813" y="2082800"/>
          <p14:tracePt t="14315" x="2082800" y="2100263"/>
          <p14:tracePt t="14316" x="2128838" y="2100263"/>
          <p14:tracePt t="14332" x="2155825" y="2109788"/>
          <p14:tracePt t="14333" x="2165350" y="2109788"/>
          <p14:tracePt t="14348" x="2174875" y="2109788"/>
          <p14:tracePt t="14437" x="2182813" y="2109788"/>
          <p14:tracePt t="14470" x="2174875" y="2100263"/>
          <p14:tracePt t="14474" x="2165350" y="2100263"/>
          <p14:tracePt t="14486" x="2155825" y="2090738"/>
          <p14:tracePt t="14498" x="2146300" y="2082800"/>
          <p14:tracePt t="14501" x="2146300" y="2073275"/>
          <p14:tracePt t="14532" x="2136775" y="2063750"/>
          <p14:tracePt t="14534" x="2119313" y="2054225"/>
          <p14:tracePt t="14549" x="2109788" y="2054225"/>
          <p14:tracePt t="14726" x="2109788" y="2046288"/>
          <p14:tracePt t="14742" x="2128838" y="2046288"/>
          <p14:tracePt t="14745" x="2155825" y="2046288"/>
          <p14:tracePt t="14757" x="2201863" y="2046288"/>
          <p14:tracePt t="14765" x="2228850" y="2046288"/>
          <p14:tracePt t="14782" x="2255838" y="2046288"/>
          <p14:tracePt t="14783" x="2274888" y="2046288"/>
          <p14:tracePt t="14798" x="2311400" y="2046288"/>
          <p14:tracePt t="14799" x="2338388" y="2046288"/>
          <p14:tracePt t="14815" x="2357438" y="2036763"/>
          <p14:tracePt t="14816" x="2384425" y="2036763"/>
          <p14:tracePt t="14832" x="2393950" y="2036763"/>
          <p14:tracePt t="14833" x="2411413" y="2036763"/>
          <p14:tracePt t="14848" x="2430463" y="2036763"/>
          <p14:tracePt t="14849" x="2438400" y="2036763"/>
          <p14:tracePt t="14865" x="2447925" y="2036763"/>
          <p14:tracePt t="14882" x="2457450" y="2036763"/>
          <p14:tracePt t="14882" x="2466975" y="2036763"/>
          <p14:tracePt t="14899" x="2474913" y="2027238"/>
          <p14:tracePt t="14915" x="2484438" y="2027238"/>
          <p14:tracePt t="14932" x="2493963" y="2027238"/>
          <p14:tracePt t="14933" x="2503488" y="2027238"/>
          <p14:tracePt t="14948" x="2520950" y="2017713"/>
          <p14:tracePt t="14949" x="2530475" y="2017713"/>
          <p14:tracePt t="14952" x="2540000" y="2009775"/>
          <p14:tracePt t="14965" x="2547938" y="2009775"/>
          <p14:tracePt t="14968" x="2557463" y="2009775"/>
          <p14:tracePt t="14984" x="2566988" y="2009775"/>
          <p14:tracePt t="15032" x="2576513" y="2009775"/>
          <p14:tracePt t="15128" x="2566988" y="2009775"/>
          <p14:tracePt t="15132" x="2547938" y="2009775"/>
          <p14:tracePt t="15148" x="2530475" y="2009775"/>
          <p14:tracePt t="15149" x="2503488" y="2000250"/>
          <p14:tracePt t="15165" x="2474913" y="2000250"/>
          <p14:tracePt t="15166" x="2430463" y="2000250"/>
          <p14:tracePt t="15183" x="2384425" y="1990725"/>
          <p14:tracePt t="15199" x="2365375" y="1990725"/>
          <p14:tracePt t="15200" x="2347913" y="1990725"/>
          <p14:tracePt t="15215" x="2311400" y="1990725"/>
          <p14:tracePt t="15216" x="2284413" y="1990725"/>
          <p14:tracePt t="15232" x="2265363" y="1990725"/>
          <p14:tracePt t="15233" x="2247900" y="1990725"/>
          <p14:tracePt t="15248" x="2228850" y="1990725"/>
          <p14:tracePt t="15249" x="2211388" y="1990725"/>
          <p14:tracePt t="15265" x="2182813" y="1990725"/>
          <p14:tracePt t="15266" x="2155825" y="1990725"/>
          <p14:tracePt t="15282" x="2109788" y="1990725"/>
          <p14:tracePt t="15283" x="2082800" y="1990725"/>
          <p14:tracePt t="15298" x="2036763" y="1990725"/>
          <p14:tracePt t="15299" x="2000250" y="1990725"/>
          <p14:tracePt t="15315" x="1963738" y="1990725"/>
          <p14:tracePt t="15316" x="1946275" y="1990725"/>
          <p14:tracePt t="15332" x="1936750" y="1990725"/>
          <p14:tracePt t="15484" x="1954213" y="1990725"/>
          <p14:tracePt t="15496" x="1990725" y="1990725"/>
          <p14:tracePt t="15499" x="2019300" y="1990725"/>
          <p14:tracePt t="15515" x="2046288" y="1990725"/>
          <p14:tracePt t="15516" x="2082800" y="1990725"/>
          <p14:tracePt t="15532" x="2119313" y="1990725"/>
          <p14:tracePt t="15532" x="2165350" y="1990725"/>
          <p14:tracePt t="15548" x="2201863" y="1990725"/>
          <p14:tracePt t="15549" x="2247900" y="2000250"/>
          <p14:tracePt t="15565" x="2292350" y="2000250"/>
          <p14:tracePt t="15566" x="2320925" y="2000250"/>
          <p14:tracePt t="15582" x="2365375" y="2000250"/>
          <p14:tracePt t="15598" x="2393950" y="2000250"/>
          <p14:tracePt t="15599" x="2401888" y="2000250"/>
          <p14:tracePt t="15615" x="2411413" y="2000250"/>
          <p14:tracePt t="15616" x="2420938" y="2000250"/>
          <p14:tracePt t="15632" x="2430463" y="2000250"/>
          <p14:tracePt t="15633" x="2438400" y="2000250"/>
          <p14:tracePt t="15656" x="2447925" y="2000250"/>
          <p14:tracePt t="15688" x="2457450" y="2000250"/>
          <p14:tracePt t="15768" x="2466975" y="2000250"/>
          <p14:tracePt t="15960" x="2447925" y="2000250"/>
          <p14:tracePt t="15964" x="2438400" y="2000250"/>
          <p14:tracePt t="15976" x="2430463" y="2000250"/>
          <p14:tracePt t="15982" x="2393950" y="2000250"/>
          <p14:tracePt t="15998" x="2357438" y="2000250"/>
          <p14:tracePt t="15999" x="2311400" y="2000250"/>
          <p14:tracePt t="16015" x="2274888" y="2000250"/>
          <p14:tracePt t="16016" x="2228850" y="2000250"/>
          <p14:tracePt t="16032" x="2174875" y="2000250"/>
          <p14:tracePt t="16032" x="2128838" y="2000250"/>
          <p14:tracePt t="16048" x="2092325" y="2000250"/>
          <p14:tracePt t="16049" x="2055813" y="2000250"/>
          <p14:tracePt t="16065" x="2036763" y="2000250"/>
          <p14:tracePt t="16066" x="2019300" y="2000250"/>
          <p14:tracePt t="16082" x="2009775" y="2000250"/>
          <p14:tracePt t="16098" x="2000250" y="2000250"/>
          <p14:tracePt t="16368" x="2009775" y="1990725"/>
          <p14:tracePt t="16372" x="2019300" y="1990725"/>
          <p14:tracePt t="16386" x="2046288" y="1990725"/>
          <p14:tracePt t="16398" x="2063750" y="1990725"/>
          <p14:tracePt t="16415" x="2082800" y="1990725"/>
          <p14:tracePt t="16416" x="2100263" y="1990725"/>
          <p14:tracePt t="16418" x="2109788" y="1990725"/>
          <p14:tracePt t="16432" x="2128838" y="1990725"/>
          <p14:tracePt t="16434" x="2165350" y="1990725"/>
          <p14:tracePt t="16448" x="2192338" y="1990725"/>
          <p14:tracePt t="16451" x="2238375" y="1990725"/>
          <p14:tracePt t="16465" x="2274888" y="1990725"/>
          <p14:tracePt t="16467" x="2320925" y="1990725"/>
          <p14:tracePt t="16482" x="2347913" y="1990725"/>
          <p14:tracePt t="16498" x="2411413" y="1990725"/>
          <p14:tracePt t="16499" x="2430463" y="1990725"/>
          <p14:tracePt t="16515" x="2438400" y="1990725"/>
          <p14:tracePt t="16754" x="2447925" y="1990725"/>
          <p14:tracePt t="16770" x="2447925" y="2000250"/>
          <p14:tracePt t="16773" x="2457450" y="2009775"/>
          <p14:tracePt t="16785" x="2474913" y="2036763"/>
          <p14:tracePt t="16798" x="2503488" y="2036763"/>
          <p14:tracePt t="16815" x="2547938" y="2063750"/>
          <p14:tracePt t="16816" x="2620963" y="2109788"/>
          <p14:tracePt t="16818" x="2640013" y="2155825"/>
          <p14:tracePt t="16832" x="2676525" y="2200275"/>
          <p14:tracePt t="16834" x="2740025" y="2228850"/>
          <p14:tracePt t="16848" x="2805113" y="2255838"/>
          <p14:tracePt t="16851" x="2822575" y="2265363"/>
          <p14:tracePt t="16865" x="2832100" y="2265363"/>
          <p14:tracePt t="16867" x="2849563" y="2265363"/>
          <p14:tracePt t="16882" x="2859088" y="2265363"/>
          <p14:tracePt t="16884" x="2868613" y="2265363"/>
          <p14:tracePt t="16898" x="2878138" y="2265363"/>
          <p14:tracePt t="16915" x="2886075" y="2265363"/>
          <p14:tracePt t="16932" x="2886075" y="2246313"/>
          <p14:tracePt t="16934" x="2886075" y="2236788"/>
          <p14:tracePt t="16948" x="2886075" y="2228850"/>
          <p14:tracePt t="16950" x="2886075" y="2219325"/>
          <p14:tracePt t="16966" x="2895600" y="2209800"/>
          <p14:tracePt t="16982" x="2905125" y="2200275"/>
          <p14:tracePt t="16983" x="2905125" y="2192338"/>
          <p14:tracePt t="16998" x="2905125" y="2182813"/>
          <p14:tracePt t="17015" x="2914650" y="2173288"/>
          <p14:tracePt t="17032" x="2922588" y="2163763"/>
          <p14:tracePt t="17048" x="2932113" y="2155825"/>
          <p14:tracePt t="17065" x="2941638" y="2136775"/>
          <p14:tracePt t="17066" x="2941638" y="2127250"/>
          <p14:tracePt t="17082" x="2941638" y="2109788"/>
          <p14:tracePt t="17083" x="2941638" y="2090738"/>
          <p14:tracePt t="17098" x="2951163" y="2082800"/>
          <p14:tracePt t="17099" x="2951163" y="2073275"/>
          <p14:tracePt t="17115" x="2951163" y="2063750"/>
          <p14:tracePt t="17116" x="2951163" y="2054225"/>
          <p14:tracePt t="17132" x="2951163" y="2046288"/>
          <p14:tracePt t="17148" x="2941638" y="2036763"/>
          <p14:tracePt t="17562" x="2978150" y="2036763"/>
          <p14:tracePt t="17565" x="2987675" y="2036763"/>
          <p14:tracePt t="17582" x="3014663" y="2036763"/>
          <p14:tracePt t="17583" x="3051175" y="2036763"/>
          <p14:tracePt t="17598" x="3078163" y="2036763"/>
          <p14:tracePt t="17599" x="3124200" y="2036763"/>
          <p14:tracePt t="17615" x="3170238" y="2036763"/>
          <p14:tracePt t="17616" x="3206750" y="2036763"/>
          <p14:tracePt t="17632" x="3243263" y="2036763"/>
          <p14:tracePt t="17632" x="3279775" y="2054225"/>
          <p14:tracePt t="17648" x="3316288" y="2054225"/>
          <p14:tracePt t="17649" x="3343275" y="2054225"/>
          <p14:tracePt t="17665" x="3370263" y="2054225"/>
          <p14:tracePt t="17666" x="3398838" y="2054225"/>
          <p14:tracePt t="17682" x="3416300" y="2054225"/>
          <p14:tracePt t="17682" x="3452813" y="2054225"/>
          <p14:tracePt t="17698" x="3479800" y="2054225"/>
          <p14:tracePt t="17699" x="3489325" y="2054225"/>
          <p14:tracePt t="17715" x="3508375" y="2054225"/>
          <p14:tracePt t="17716" x="3516313" y="2054225"/>
          <p14:tracePt t="17732" x="3525838" y="2054225"/>
          <p14:tracePt t="17732" x="3535363" y="2054225"/>
          <p14:tracePt t="17748" x="3544888" y="2054225"/>
          <p14:tracePt t="17749" x="3552825" y="2054225"/>
          <p14:tracePt t="17765" x="3562350" y="2054225"/>
          <p14:tracePt t="17782" x="3571875" y="2054225"/>
          <p14:tracePt t="17900" x="3562350" y="2054225"/>
          <p14:tracePt t="17903" x="3552825" y="2054225"/>
          <p14:tracePt t="17915" x="3535363" y="2054225"/>
          <p14:tracePt t="17932" x="3525838" y="2054225"/>
          <p14:tracePt t="17934" x="3508375" y="2054225"/>
          <p14:tracePt t="17936" x="3479800" y="2054225"/>
          <p14:tracePt t="17948" x="3452813" y="2054225"/>
          <p14:tracePt t="17965" x="3406775" y="2054225"/>
          <p14:tracePt t="17982" x="3333750" y="2054225"/>
          <p14:tracePt t="17982" x="3297238" y="2054225"/>
          <p14:tracePt t="17984" x="3270250" y="2054225"/>
          <p14:tracePt t="17998" x="3224213" y="2046288"/>
          <p14:tracePt t="18000" x="3197225" y="2046288"/>
          <p14:tracePt t="18015" x="3160713" y="2046288"/>
          <p14:tracePt t="18016" x="3141663" y="2046288"/>
          <p14:tracePt t="18032" x="3124200" y="2046288"/>
          <p14:tracePt t="18033" x="3097213" y="2046288"/>
          <p14:tracePt t="18048" x="3078163" y="2046288"/>
          <p14:tracePt t="18049" x="3060700" y="2036763"/>
          <p14:tracePt t="18065" x="3032125" y="2036763"/>
          <p14:tracePt t="18066" x="3014663" y="2036763"/>
          <p14:tracePt t="18082" x="2978150" y="2036763"/>
          <p14:tracePt t="18082" x="2968625" y="2036763"/>
          <p14:tracePt t="18098" x="2932113" y="2036763"/>
          <p14:tracePt t="18099" x="2914650" y="2036763"/>
          <p14:tracePt t="18115" x="2886075" y="2036763"/>
          <p14:tracePt t="18116" x="2859088" y="2017713"/>
          <p14:tracePt t="18132" x="2841625" y="2017713"/>
          <p14:tracePt t="18132" x="2805113" y="2017713"/>
          <p14:tracePt t="18148" x="2786063" y="2017713"/>
          <p14:tracePt t="18149" x="2768600" y="2017713"/>
          <p14:tracePt t="18165" x="2749550" y="2017713"/>
          <p14:tracePt t="18182" x="2732088" y="2017713"/>
          <p14:tracePt t="18182" x="2722563" y="2017713"/>
          <p14:tracePt t="18200" x="2703513" y="2017713"/>
          <p14:tracePt t="18315" x="2713038" y="2009775"/>
          <p14:tracePt t="18319" x="2732088" y="2009775"/>
          <p14:tracePt t="18332" x="2749550" y="2009775"/>
          <p14:tracePt t="18348" x="2795588" y="2009775"/>
          <p14:tracePt t="18349" x="2822575" y="2009775"/>
          <p14:tracePt t="18365" x="2878138" y="2009775"/>
          <p14:tracePt t="18366" x="2932113" y="2009775"/>
          <p14:tracePt t="18368" x="2995613" y="2009775"/>
          <p14:tracePt t="18382" x="3068638" y="2009775"/>
          <p14:tracePt t="18384" x="3141663" y="2009775"/>
          <p14:tracePt t="18398" x="3206750" y="2009775"/>
          <p14:tracePt t="18401" x="3260725" y="2009775"/>
          <p14:tracePt t="18415" x="3306763" y="2009775"/>
          <p14:tracePt t="18417" x="3325813" y="2009775"/>
          <p14:tracePt t="18432" x="3343275" y="2009775"/>
          <p14:tracePt t="18780" x="3316288" y="2009775"/>
          <p14:tracePt t="18783" x="3306763" y="2009775"/>
          <p14:tracePt t="18798" x="3270250" y="2009775"/>
          <p14:tracePt t="18800" x="3243263" y="2027238"/>
          <p14:tracePt t="18815" x="3170238" y="2036763"/>
          <p14:tracePt t="18816" x="3097213" y="2036763"/>
          <p14:tracePt t="18832" x="3032125" y="2036763"/>
          <p14:tracePt t="18833" x="2978150" y="2036763"/>
          <p14:tracePt t="18848" x="2932113" y="2036763"/>
          <p14:tracePt t="18849" x="2914650" y="2036763"/>
          <p14:tracePt t="18865" x="2905125" y="2036763"/>
          <p14:tracePt t="20512" x="2922588" y="2036763"/>
          <p14:tracePt t="20515" x="2932113" y="2036763"/>
          <p14:tracePt t="20531" x="2968625" y="2036763"/>
          <p14:tracePt t="20548" x="2987675" y="2036763"/>
          <p14:tracePt t="20549" x="2995613" y="2036763"/>
          <p14:tracePt t="20565" x="3005138" y="2036763"/>
          <p14:tracePt t="20565" x="3024188" y="2036763"/>
          <p14:tracePt t="20582" x="3032125" y="2036763"/>
          <p14:tracePt t="20582" x="3051175" y="2036763"/>
          <p14:tracePt t="20598" x="3068638" y="2036763"/>
          <p14:tracePt t="20599" x="3087688" y="2036763"/>
          <p14:tracePt t="20615" x="3105150" y="2036763"/>
          <p14:tracePt t="20616" x="3133725" y="2036763"/>
          <p14:tracePt t="20632" x="3160713" y="2036763"/>
          <p14:tracePt t="20632" x="3178175" y="2036763"/>
          <p14:tracePt t="20648" x="3206750" y="2036763"/>
          <p14:tracePt t="20649" x="3243263" y="2036763"/>
          <p14:tracePt t="20665" x="3270250" y="2036763"/>
          <p14:tracePt t="20666" x="3297238" y="2036763"/>
          <p14:tracePt t="20682" x="3325813" y="2036763"/>
          <p14:tracePt t="20682" x="3370263" y="2036763"/>
          <p14:tracePt t="20698" x="3398838" y="2036763"/>
          <p14:tracePt t="20699" x="3443288" y="2036763"/>
          <p14:tracePt t="20715" x="3471863" y="2036763"/>
          <p14:tracePt t="20716" x="3489325" y="2036763"/>
          <p14:tracePt t="20732" x="3508375" y="2046288"/>
          <p14:tracePt t="20732" x="3516313" y="2046288"/>
          <p14:tracePt t="20748" x="3535363" y="2046288"/>
          <p14:tracePt t="20749" x="3544888" y="2046288"/>
          <p14:tracePt t="20752" x="3562350" y="2046288"/>
          <p14:tracePt t="20765" x="3571875" y="2046288"/>
          <p14:tracePt t="20782" x="3581400" y="2046288"/>
          <p14:tracePt t="20784" x="3589338" y="2046288"/>
          <p14:tracePt t="20798" x="3608388" y="2046288"/>
          <p14:tracePt t="20801" x="3625850" y="2046288"/>
          <p14:tracePt t="20815" x="3635375" y="2046288"/>
          <p14:tracePt t="20817" x="3654425" y="2046288"/>
          <p14:tracePt t="20832" x="3662363" y="2046288"/>
          <p14:tracePt t="20834" x="3681413" y="2046288"/>
          <p14:tracePt t="20848" x="3698875" y="2036763"/>
          <p14:tracePt t="20865" x="3708400" y="2036763"/>
          <p14:tracePt t="20882" x="3727450" y="2036763"/>
          <p14:tracePt t="20883" x="3744913" y="2036763"/>
          <p14:tracePt t="20884" x="3754438" y="2036763"/>
          <p14:tracePt t="20898" x="3763963" y="2036763"/>
          <p14:tracePt t="20900" x="3763963" y="2027238"/>
          <p14:tracePt t="20915" x="3773488" y="2017713"/>
          <p14:tracePt t="20932" x="3781425" y="2017713"/>
          <p14:tracePt t="20948" x="3790950" y="2009775"/>
          <p14:tracePt t="20965" x="3800475" y="2000250"/>
          <p14:tracePt t="20967" x="3810000" y="1990725"/>
          <p14:tracePt t="20982" x="3817938" y="1981200"/>
          <p14:tracePt t="20998" x="3827463" y="1973263"/>
          <p14:tracePt t="20999" x="3836988" y="1963738"/>
          <p14:tracePt t="21024" x="3846513" y="1954213"/>
          <p14:tracePt t="21039" x="3854450" y="1944688"/>
          <p14:tracePt t="21055" x="3863975" y="1944688"/>
          <p14:tracePt t="21071" x="3873500" y="1935163"/>
          <p14:tracePt t="21088" x="3883025" y="1927225"/>
          <p14:tracePt t="21168" x="3890963" y="1917700"/>
          <p14:tracePt t="21327" x="3890963" y="1908175"/>
          <p14:tracePt t="21344" x="3900488" y="1898650"/>
          <p14:tracePt t="21375" x="3910013" y="1881188"/>
          <p14:tracePt t="21379" x="3910013" y="1871663"/>
          <p14:tracePt t="21424" x="3919538" y="1854200"/>
          <p14:tracePt t="21427" x="3919538" y="1844675"/>
          <p14:tracePt t="21439" x="3927475" y="1835150"/>
          <p14:tracePt t="21455" x="3937000" y="1825625"/>
          <p14:tracePt t="21521" x="3937000" y="1817688"/>
          <p14:tracePt t="23155" x="3910013" y="1817688"/>
          <p14:tracePt t="23159" x="3900488" y="1817688"/>
          <p14:tracePt t="23171" x="3883025" y="1825625"/>
          <p14:tracePt t="23183" x="3883025" y="1835150"/>
          <p14:tracePt t="23199" x="3863975" y="1854200"/>
          <p14:tracePt t="23200" x="3827463" y="1881188"/>
          <p14:tracePt t="23215" x="3817938" y="1890713"/>
          <p14:tracePt t="23216" x="3800475" y="1908175"/>
          <p14:tracePt t="23232" x="3781425" y="1944688"/>
          <p14:tracePt t="23233" x="3773488" y="1981200"/>
          <p14:tracePt t="23235" x="3773488" y="2017713"/>
          <p14:tracePt t="23248" x="3744913" y="2054225"/>
          <p14:tracePt t="23265" x="3735388" y="2082800"/>
          <p14:tracePt t="23267" x="3727450" y="2127250"/>
          <p14:tracePt t="23282" x="3727450" y="2173288"/>
          <p14:tracePt t="23298" x="3727450" y="2228850"/>
          <p14:tracePt t="23301" x="3717925" y="2255838"/>
          <p14:tracePt t="23315" x="3717925" y="2273300"/>
          <p14:tracePt t="23317" x="3708400" y="2319338"/>
          <p14:tracePt t="23332" x="3708400" y="2328863"/>
          <p14:tracePt t="23334" x="3708400" y="2346325"/>
          <p14:tracePt t="23348" x="3708400" y="2374900"/>
          <p14:tracePt t="23350" x="3708400" y="2392363"/>
          <p14:tracePt t="23365" x="3708400" y="2411413"/>
          <p14:tracePt t="23365" x="3708400" y="2419350"/>
          <p14:tracePt t="23367" x="3698875" y="2438400"/>
          <p14:tracePt t="23384" x="3698875" y="2447925"/>
          <p14:tracePt t="23398" x="3698875" y="2455863"/>
          <p14:tracePt t="23401" x="3698875" y="2465388"/>
          <p14:tracePt t="23415" x="3698875" y="2474913"/>
          <p14:tracePt t="23444" x="3698875" y="2484438"/>
          <p14:tracePt t="23448" x="3698875" y="2492375"/>
          <p14:tracePt t="23465" x="3698875" y="2501900"/>
          <p14:tracePt t="23491" x="3698875" y="2511425"/>
          <p14:tracePt t="23507" x="3698875" y="2520950"/>
          <p14:tracePt t="23973" x="3698875" y="2528888"/>
          <p14:tracePt t="23989" x="3698875" y="2538413"/>
          <p14:tracePt t="24149" x="3698875" y="2547938"/>
          <p14:tracePt t="24165" x="3698875" y="2565400"/>
          <p14:tracePt t="24169" x="3698875" y="2574925"/>
          <p14:tracePt t="24183" x="3698875" y="2584450"/>
          <p14:tracePt t="24186" x="3698875" y="2593975"/>
          <p14:tracePt t="24199" x="3698875" y="2611438"/>
          <p14:tracePt t="24201" x="3698875" y="2620963"/>
          <p14:tracePt t="24215" x="3698875" y="2630488"/>
          <p14:tracePt t="24232" x="3698875" y="2638425"/>
          <p14:tracePt t="24233" x="3690938" y="2647950"/>
          <p14:tracePt t="24277" x="3690938" y="2657475"/>
          <p14:tracePt t="24309" x="3690938" y="2667000"/>
          <p14:tracePt t="24717" x="3681413" y="2674938"/>
          <p14:tracePt t="33215" x="3690938" y="2674938"/>
          <p14:tracePt t="33217" x="3708400" y="2674938"/>
          <p14:tracePt t="33232" x="3717925" y="2674938"/>
          <p14:tracePt t="33234" x="3727450" y="2667000"/>
          <p14:tracePt t="33251" x="3735388" y="2667000"/>
          <p14:tracePt t="33265" x="3744913" y="2667000"/>
          <p14:tracePt t="33267" x="3763963" y="2657475"/>
          <p14:tracePt t="33281" x="3773488" y="2657475"/>
          <p14:tracePt t="33284" x="3781425" y="2657475"/>
          <p14:tracePt t="33329" x="3790950" y="2657475"/>
          <p14:tracePt t="33333" x="3800475" y="2657475"/>
          <p14:tracePt t="33348" x="3817938" y="2657475"/>
          <p14:tracePt t="33350" x="3827463" y="2657475"/>
          <p14:tracePt t="33365" x="3836988" y="2667000"/>
          <p14:tracePt t="33365" x="3863975" y="2674938"/>
          <p14:tracePt t="33381" x="3883025" y="2684463"/>
          <p14:tracePt t="33382" x="3900488" y="2693988"/>
          <p14:tracePt t="33398" x="3919538" y="2703513"/>
          <p14:tracePt t="33399" x="3927475" y="2711450"/>
          <p14:tracePt t="33415" x="3946525" y="2720975"/>
          <p14:tracePt t="33416" x="3963988" y="2740025"/>
          <p14:tracePt t="33432" x="3973513" y="2747963"/>
          <p14:tracePt t="33432" x="3983038" y="2757488"/>
          <p14:tracePt t="33448" x="4010025" y="2776538"/>
          <p14:tracePt t="33449" x="4010025" y="2784475"/>
          <p14:tracePt t="33465" x="4019550" y="2794000"/>
          <p14:tracePt t="33465" x="4029075" y="2813050"/>
          <p14:tracePt t="33482" x="4037013" y="2820988"/>
          <p14:tracePt t="33482" x="4056063" y="2840038"/>
          <p14:tracePt t="33498" x="4065588" y="2857500"/>
          <p14:tracePt t="33499" x="4092575" y="2886075"/>
          <p14:tracePt t="33515" x="4102100" y="2903538"/>
          <p14:tracePt t="33516" x="4102100" y="2913063"/>
          <p14:tracePt t="33531" x="4119563" y="2940050"/>
          <p14:tracePt t="33532" x="4138613" y="2959100"/>
          <p14:tracePt t="33548" x="4156075" y="2986088"/>
          <p14:tracePt t="33549" x="4165600" y="3013075"/>
          <p14:tracePt t="33565" x="4183063" y="3032125"/>
          <p14:tracePt t="33565" x="4202113" y="3068638"/>
          <p14:tracePt t="33581" x="4238625" y="3095625"/>
          <p14:tracePt t="33582" x="4248150" y="3105150"/>
          <p14:tracePt t="33598" x="4265613" y="3114675"/>
          <p14:tracePt t="33599" x="4275138" y="3122613"/>
          <p14:tracePt t="33615" x="4275138" y="3132138"/>
          <p14:tracePt t="33616" x="4284663" y="3132138"/>
          <p14:tracePt t="33631" x="4292600" y="3141663"/>
          <p14:tracePt t="33731" x="4302125" y="3141663"/>
          <p14:tracePt t="33747" x="4311650" y="3141663"/>
          <p14:tracePt t="33751" x="4330700" y="3141663"/>
          <p14:tracePt t="33764" x="4338638" y="3141663"/>
          <p14:tracePt t="33781" x="4357688" y="3141663"/>
          <p14:tracePt t="33783" x="4411663" y="3114675"/>
          <p14:tracePt t="33798" x="4457700" y="3105150"/>
          <p14:tracePt t="33800" x="4476750" y="3095625"/>
          <p14:tracePt t="33815" x="4494213" y="3095625"/>
          <p14:tracePt t="33816" x="4513263" y="3086100"/>
          <p14:tracePt t="33831" x="4530725" y="3078163"/>
          <p14:tracePt t="33832" x="4540250" y="3078163"/>
          <p14:tracePt t="33859" x="4549775" y="3078163"/>
          <p14:tracePt t="34363" x="4557713" y="3059113"/>
          <p14:tracePt t="34367" x="4557713" y="3049588"/>
          <p14:tracePt t="34381" x="4557713" y="3032125"/>
          <p14:tracePt t="34384" x="4567238" y="3013075"/>
          <p14:tracePt t="34398" x="4576763" y="2986088"/>
          <p14:tracePt t="34401" x="4576763" y="2976563"/>
          <p14:tracePt t="34415" x="4576763" y="2959100"/>
          <p14:tracePt t="34417" x="4576763" y="2949575"/>
          <p14:tracePt t="34431" x="4576763" y="2940050"/>
          <p14:tracePt t="34459" x="4586288" y="2930525"/>
          <p14:tracePt t="34491" x="4586288" y="2922588"/>
          <p14:tracePt t="34507" x="4586288" y="2903538"/>
          <p14:tracePt t="34511" x="4586288" y="2894013"/>
          <p14:tracePt t="34523" x="4586288" y="2886075"/>
          <p14:tracePt t="34531" x="4586288" y="2876550"/>
          <p14:tracePt t="34548" x="4586288" y="2867025"/>
          <p14:tracePt t="34571" x="4594225" y="2857500"/>
          <p14:tracePt t="34959" x="4594225" y="2867025"/>
          <p14:tracePt t="34971" x="4594225" y="2876550"/>
          <p14:tracePt t="34975" x="4594225" y="2886075"/>
          <p14:tracePt t="34987" x="4594225" y="2894013"/>
          <p14:tracePt t="34998" x="4594225" y="2903538"/>
          <p14:tracePt t="35015" x="4603750" y="2922588"/>
          <p14:tracePt t="35015" x="4603750" y="2930525"/>
          <p14:tracePt t="35037" x="4603750" y="2940050"/>
          <p14:tracePt t="35048" x="4613275" y="2949575"/>
          <p14:tracePt t="35069" x="4613275" y="2959100"/>
          <p14:tracePt t="35085" x="4613275" y="2968625"/>
          <p14:tracePt t="35101" x="4622800" y="2976563"/>
          <p14:tracePt t="35133" x="4622800" y="2995613"/>
          <p14:tracePt t="35137" x="4622800" y="3005138"/>
          <p14:tracePt t="35165" x="4622800" y="3013075"/>
          <p14:tracePt t="35169" x="4630738" y="3022600"/>
          <p14:tracePt t="35183" x="4640263" y="3032125"/>
          <p14:tracePt t="35199" x="4649788" y="3049588"/>
          <p14:tracePt t="35201" x="4649788" y="3059113"/>
          <p14:tracePt t="35215" x="4659313" y="3068638"/>
          <p14:tracePt t="35231" x="4667250" y="3086100"/>
          <p14:tracePt t="35233" x="4667250" y="3095625"/>
          <p14:tracePt t="35248" x="4676775" y="3095625"/>
          <p14:tracePt t="35250" x="4676775" y="3105150"/>
          <p14:tracePt t="35265" x="4676775" y="3114675"/>
          <p14:tracePt t="35267" x="4686300" y="3122613"/>
          <p14:tracePt t="35281" x="4686300" y="3132138"/>
          <p14:tracePt t="35283" x="4695825" y="3141663"/>
          <p14:tracePt t="35298" x="4695825" y="3151188"/>
          <p14:tracePt t="35315" x="4695825" y="3159125"/>
          <p14:tracePt t="35389" x="4703763" y="3168650"/>
          <p14:tracePt t="35813" x="4722813" y="3168650"/>
          <p14:tracePt t="35817" x="4732338" y="3168650"/>
          <p14:tracePt t="35831" x="4749800" y="3168650"/>
          <p14:tracePt t="35834" x="4768850" y="3159125"/>
          <p14:tracePt t="35848" x="4795838" y="3159125"/>
          <p14:tracePt t="35851" x="4832350" y="3151188"/>
          <p14:tracePt t="35865" x="4851400" y="3151188"/>
          <p14:tracePt t="35867" x="4868863" y="3151188"/>
          <p14:tracePt t="35881" x="4887913" y="3151188"/>
          <p14:tracePt t="35883" x="4905375" y="3151188"/>
          <p14:tracePt t="35898" x="4924425" y="3141663"/>
          <p14:tracePt t="35941" x="4951413" y="3122613"/>
          <p14:tracePt t="35945" x="4951413" y="3114675"/>
          <p14:tracePt t="35973" x="4960938" y="3114675"/>
          <p14:tracePt t="35977" x="4978400" y="3105150"/>
          <p14:tracePt t="36005" x="4987925" y="3095625"/>
          <p14:tracePt t="36357" x="5005388" y="3095625"/>
          <p14:tracePt t="36361" x="5014913" y="3095625"/>
          <p14:tracePt t="36373" x="5041900" y="3095625"/>
          <p14:tracePt t="36381" x="5078413" y="3095625"/>
          <p14:tracePt t="36398" x="5097463" y="3095625"/>
          <p14:tracePt t="36399" x="5114925" y="3095625"/>
          <p14:tracePt t="36415" x="5151438" y="3095625"/>
          <p14:tracePt t="36415" x="5151438" y="3086100"/>
          <p14:tracePt t="36431" x="5160963" y="3086100"/>
          <p14:tracePt t="36432" x="5180013" y="3078163"/>
          <p14:tracePt t="41257" x="5170488" y="3059113"/>
          <p14:tracePt t="41261" x="5160963" y="3059113"/>
          <p14:tracePt t="41273" x="5124450" y="3059113"/>
          <p14:tracePt t="41281" x="5106988" y="3059113"/>
          <p14:tracePt t="41298" x="5070475" y="3059113"/>
          <p14:tracePt t="41298" x="5005388" y="3049588"/>
          <p14:tracePt t="41314" x="4914900" y="3041650"/>
          <p14:tracePt t="41315" x="4813300" y="3022600"/>
          <p14:tracePt t="41331" x="4703763" y="3013075"/>
          <p14:tracePt t="41332" x="4586288" y="2995613"/>
          <p14:tracePt t="41348" x="4457700" y="2995613"/>
          <p14:tracePt t="41348" x="4330700" y="2995613"/>
          <p14:tracePt t="41364" x="4192588" y="2995613"/>
          <p14:tracePt t="41365" x="4065588" y="2976563"/>
          <p14:tracePt t="41381" x="3946525" y="2968625"/>
          <p14:tracePt t="41382" x="3836988" y="2968625"/>
          <p14:tracePt t="41398" x="3727450" y="2968625"/>
          <p14:tracePt t="41398" x="3608388" y="2949575"/>
          <p14:tracePt t="41415" x="3489325" y="2940050"/>
          <p14:tracePt t="41415" x="3379788" y="2922588"/>
          <p14:tracePt t="41417" x="3289300" y="2922588"/>
          <p14:tracePt t="41431" x="3187700" y="2913063"/>
          <p14:tracePt t="41434" x="3087688" y="2894013"/>
          <p14:tracePt t="41448" x="2995613" y="2886075"/>
          <p14:tracePt t="41449" x="2914650" y="2867025"/>
          <p14:tracePt t="41464" x="2822575" y="2857500"/>
          <p14:tracePt t="41466" x="2722563" y="2840038"/>
          <p14:tracePt t="41481" x="2630488" y="2830513"/>
          <p14:tracePt t="41483" x="2511425" y="2794000"/>
          <p14:tracePt t="41498" x="2393950" y="2767013"/>
          <p14:tracePt t="41499" x="2274888" y="2740025"/>
          <p14:tracePt t="41514" x="2155825" y="2693988"/>
          <p14:tracePt t="41516" x="2046288" y="2647950"/>
          <p14:tracePt t="41531" x="1909763" y="2620963"/>
          <p14:tracePt t="41532" x="1754188" y="2574925"/>
          <p14:tracePt t="41533" x="1617663" y="2547938"/>
          <p14:tracePt t="41548" x="1489075" y="2501900"/>
          <p14:tracePt t="41549" x="1352550" y="2455863"/>
          <p14:tracePt t="41565" x="1250950" y="2411413"/>
          <p14:tracePt t="41565" x="1160463" y="2355850"/>
          <p14:tracePt t="41581" x="1096963" y="2301875"/>
          <p14:tracePt t="41582" x="1031875" y="2246313"/>
          <p14:tracePt t="41598" x="977900" y="2200275"/>
          <p14:tracePt t="41599" x="941388" y="2146300"/>
          <p14:tracePt t="41615" x="904875" y="2100263"/>
          <p14:tracePt t="41615" x="868363" y="2054225"/>
          <p14:tracePt t="41631" x="849313" y="2009775"/>
          <p14:tracePt t="41632" x="822325" y="1963738"/>
          <p14:tracePt t="41648" x="803275" y="1927225"/>
          <p14:tracePt t="41649" x="795338" y="1908175"/>
          <p14:tracePt t="41665" x="776288" y="1890713"/>
          <p14:tracePt t="41665" x="749300" y="1871663"/>
          <p14:tracePt t="41681" x="730250" y="1854200"/>
          <p14:tracePt t="41682" x="722313" y="1844675"/>
          <p14:tracePt t="41698" x="712788" y="1835150"/>
          <p14:tracePt t="41699" x="712788" y="1825625"/>
          <p14:tracePt t="41715" x="703263" y="1808163"/>
          <p14:tracePt t="41715" x="693738" y="1798638"/>
          <p14:tracePt t="41731" x="685800" y="1789113"/>
          <p14:tracePt t="41769" x="676275" y="1789113"/>
          <p14:tracePt t="41785" x="666750" y="1789113"/>
          <p14:tracePt t="41801" x="657225" y="1798638"/>
          <p14:tracePt t="41817" x="649288" y="1808163"/>
          <p14:tracePt t="41849" x="649288" y="1817688"/>
          <p14:tracePt t="41897" x="657225" y="1817688"/>
          <p14:tracePt t="41901" x="666750" y="1808163"/>
          <p14:tracePt t="41915" x="676275" y="1798638"/>
          <p14:tracePt t="41931" x="676275" y="1789113"/>
          <p14:tracePt t="41932" x="676275" y="1781175"/>
          <p14:tracePt t="41948" x="685800" y="1762125"/>
          <p14:tracePt t="41965" x="693738" y="1744663"/>
          <p14:tracePt t="41965" x="693738" y="1725613"/>
          <p14:tracePt t="41967" x="693738" y="1708150"/>
          <p14:tracePt t="41981" x="693738" y="1689100"/>
          <p14:tracePt t="41983" x="693738" y="1679575"/>
          <p14:tracePt t="41998" x="703263" y="1652588"/>
          <p14:tracePt t="42000" x="703263" y="1643063"/>
          <p14:tracePt t="42015" x="703263" y="1635125"/>
          <p14:tracePt t="42031" x="703263" y="1625600"/>
          <p14:tracePt t="42033" x="703263" y="1616075"/>
          <p14:tracePt t="42048" x="703263" y="1606550"/>
          <p14:tracePt t="42075" x="712788" y="1606550"/>
          <p14:tracePt t="42091" x="712788" y="1598613"/>
          <p14:tracePt t="42107" x="712788" y="1589088"/>
          <p14:tracePt t="42203" x="712788" y="1579563"/>
          <p14:tracePt t="42219" x="722313" y="1562100"/>
          <p14:tracePt t="42223" x="722313" y="1552575"/>
          <p14:tracePt t="42235" x="722313" y="1543050"/>
          <p14:tracePt t="42248" x="722313" y="1533525"/>
          <p14:tracePt t="42267" x="722313" y="1525588"/>
          <p14:tracePt t="42495" x="722313" y="1533525"/>
          <p14:tracePt t="42507" x="722313" y="1552575"/>
          <p14:tracePt t="42515" x="722313" y="1570038"/>
          <p14:tracePt t="42531" x="722313" y="1589088"/>
          <p14:tracePt t="42532" x="722313" y="1598613"/>
          <p14:tracePt t="42548" x="722313" y="1616075"/>
          <p14:tracePt t="42549" x="722313" y="1625600"/>
          <p14:tracePt t="42564" x="722313" y="1643063"/>
          <p14:tracePt t="42565" x="722313" y="1671638"/>
          <p14:tracePt t="42581" x="712788" y="1698625"/>
          <p14:tracePt t="42582" x="712788" y="1708150"/>
          <p14:tracePt t="42598" x="712788" y="1725613"/>
          <p14:tracePt t="42599" x="712788" y="1744663"/>
          <p14:tracePt t="42615" x="693738" y="1762125"/>
          <p14:tracePt t="42616" x="693738" y="1781175"/>
          <p14:tracePt t="42618" x="685800" y="1798638"/>
          <p14:tracePt t="42631" x="685800" y="1817688"/>
          <p14:tracePt t="42648" x="676275" y="1835150"/>
          <p14:tracePt t="42664" x="676275" y="1862138"/>
          <p14:tracePt t="42665" x="666750" y="1890713"/>
          <p14:tracePt t="42667" x="666750" y="1898650"/>
          <p14:tracePt t="42681" x="657225" y="1917700"/>
          <p14:tracePt t="42683" x="657225" y="1927225"/>
          <p14:tracePt t="42698" x="657225" y="1935163"/>
          <p14:tracePt t="42714" x="657225" y="1954213"/>
          <p14:tracePt t="42715" x="657225" y="1963738"/>
          <p14:tracePt t="42731" x="657225" y="1973263"/>
          <p14:tracePt t="42763" x="657225" y="1981200"/>
          <p14:tracePt t="42767" x="657225" y="1990725"/>
          <p14:tracePt t="42875" x="657225" y="2000250"/>
          <p14:tracePt t="42891" x="666750" y="2009775"/>
          <p14:tracePt t="42895" x="676275" y="2009775"/>
          <p14:tracePt t="42907" x="693738" y="2009775"/>
          <p14:tracePt t="42915" x="722313" y="2017713"/>
          <p14:tracePt t="42931" x="758825" y="2017713"/>
          <p14:tracePt t="42932" x="795338" y="2027238"/>
          <p14:tracePt t="42948" x="831850" y="2036763"/>
          <p14:tracePt t="42949" x="849313" y="2046288"/>
          <p14:tracePt t="42964" x="876300" y="2054225"/>
          <p14:tracePt t="42965" x="904875" y="2054225"/>
          <p14:tracePt t="42981" x="922338" y="2063750"/>
          <p14:tracePt t="42982" x="958850" y="2073275"/>
          <p14:tracePt t="42998" x="977900" y="2073275"/>
          <p14:tracePt t="42999" x="1004888" y="2073275"/>
          <p14:tracePt t="43015" x="1022350" y="2073275"/>
          <p14:tracePt t="43015" x="1050925" y="2073275"/>
          <p14:tracePt t="43031" x="1068388" y="2082800"/>
          <p14:tracePt t="43032" x="1104900" y="2082800"/>
          <p14:tracePt t="43035" x="1123950" y="2082800"/>
          <p14:tracePt t="43048" x="1150938" y="2082800"/>
          <p14:tracePt t="43064" x="1177925" y="2082800"/>
          <p14:tracePt t="43081" x="1243013" y="2082800"/>
          <p14:tracePt t="43082" x="1270000" y="2082800"/>
          <p14:tracePt t="43083" x="1287463" y="2082800"/>
          <p14:tracePt t="43098" x="1316038" y="2082800"/>
          <p14:tracePt t="43100" x="1333500" y="2082800"/>
          <p14:tracePt t="43114" x="1370013" y="2082800"/>
          <p14:tracePt t="43115" x="1397000" y="2082800"/>
          <p14:tracePt t="43131" x="1425575" y="2082800"/>
          <p14:tracePt t="43132" x="1443038" y="2082800"/>
          <p14:tracePt t="43148" x="1470025" y="2082800"/>
          <p14:tracePt t="43149" x="1489075" y="2082800"/>
          <p14:tracePt t="43151" x="1498600" y="2082800"/>
          <p14:tracePt t="43164" x="1516063" y="2082800"/>
          <p14:tracePt t="43181" x="1525588" y="2082800"/>
          <p14:tracePt t="43183" x="1552575" y="2082800"/>
          <p14:tracePt t="43199" x="1562100" y="2082800"/>
          <p14:tracePt t="43215" x="1571625" y="2082800"/>
          <p14:tracePt t="43216" x="1598613" y="2082800"/>
          <p14:tracePt t="43231" x="1608138" y="2082800"/>
          <p14:tracePt t="43232" x="1625600" y="2082800"/>
          <p14:tracePt t="43248" x="1644650" y="2082800"/>
          <p14:tracePt t="43249" x="1662113" y="2073275"/>
          <p14:tracePt t="43264" x="1681163" y="2073275"/>
          <p14:tracePt t="43265" x="1690688" y="2063750"/>
          <p14:tracePt t="43281" x="1698625" y="2063750"/>
          <p14:tracePt t="43307" x="1708150" y="2063750"/>
          <p14:tracePt t="43323" x="1717675" y="2063750"/>
          <p14:tracePt t="43339" x="1717675" y="2054225"/>
          <p14:tracePt t="43355" x="1735138" y="2046288"/>
          <p14:tracePt t="43364" x="1744663" y="2046288"/>
          <p14:tracePt t="43381" x="1754188" y="2036763"/>
          <p14:tracePt t="43398" x="1763713" y="2027238"/>
          <p14:tracePt t="43415" x="1771650" y="2009775"/>
          <p14:tracePt t="43415" x="1771650" y="2000250"/>
          <p14:tracePt t="43431" x="1771650" y="1990725"/>
          <p14:tracePt t="43432" x="1781175" y="1981200"/>
          <p14:tracePt t="43448" x="1790700" y="1963738"/>
          <p14:tracePt t="43464" x="1790700" y="1954213"/>
          <p14:tracePt t="43465" x="1790700" y="1935163"/>
          <p14:tracePt t="43481" x="1790700" y="1917700"/>
          <p14:tracePt t="43482" x="1790700" y="1908175"/>
          <p14:tracePt t="43498" x="1790700" y="1890713"/>
          <p14:tracePt t="43499" x="1790700" y="1881188"/>
          <p14:tracePt t="43501" x="1790700" y="1854200"/>
          <p14:tracePt t="43515" x="1790700" y="1835150"/>
          <p14:tracePt t="43531" x="1790700" y="1817688"/>
          <p14:tracePt t="43533" x="1790700" y="1798638"/>
          <p14:tracePt t="43548" x="1790700" y="1781175"/>
          <p14:tracePt t="43550" x="1790700" y="1771650"/>
          <p14:tracePt t="43564" x="1790700" y="1762125"/>
          <p14:tracePt t="43566" x="1781175" y="1744663"/>
          <p14:tracePt t="43581" x="1781175" y="1735138"/>
          <p14:tracePt t="43584" x="1781175" y="1725613"/>
          <p14:tracePt t="43598" x="1781175" y="1716088"/>
          <p14:tracePt t="43598" x="1781175" y="1708150"/>
          <p14:tracePt t="43601" x="1781175" y="1698625"/>
          <p14:tracePt t="43614" x="1781175" y="1689100"/>
          <p14:tracePt t="43631" x="1781175" y="1679575"/>
          <p14:tracePt t="43632" x="1781175" y="1671638"/>
          <p14:tracePt t="43648" x="1781175" y="1662113"/>
          <p14:tracePt t="43664" x="1781175" y="1652588"/>
          <p14:tracePt t="43681" x="1781175" y="1643063"/>
          <p14:tracePt t="43698" x="1781175" y="1625600"/>
          <p14:tracePt t="43699" x="1781175" y="1616075"/>
          <p14:tracePt t="43714" x="1781175" y="1606550"/>
          <p14:tracePt t="43715" x="1781175" y="1598613"/>
          <p14:tracePt t="43731" x="1781175" y="1589088"/>
          <p14:tracePt t="43748" x="1771650" y="1579563"/>
          <p14:tracePt t="43837" x="1763713" y="1570038"/>
          <p14:tracePt t="43853" x="1744663" y="1570038"/>
          <p14:tracePt t="43857" x="1735138" y="1570038"/>
          <p14:tracePt t="43869" x="1717675" y="1570038"/>
          <p14:tracePt t="43881" x="1690688" y="1570038"/>
          <p14:tracePt t="43898" x="1662113" y="1570038"/>
          <p14:tracePt t="43899" x="1617663" y="1570038"/>
          <p14:tracePt t="43901" x="1598613" y="1579563"/>
          <p14:tracePt t="43914" x="1562100" y="1579563"/>
          <p14:tracePt t="43931" x="1525588" y="1579563"/>
          <p14:tracePt t="43933" x="1452563" y="1579563"/>
          <p14:tracePt t="43948" x="1425575" y="1579563"/>
          <p14:tracePt t="43949" x="1397000" y="1579563"/>
          <p14:tracePt t="43964" x="1379538" y="1579563"/>
          <p14:tracePt t="43965" x="1352550" y="1579563"/>
          <p14:tracePt t="43981" x="1316038" y="1579563"/>
          <p14:tracePt t="43982" x="1306513" y="1579563"/>
          <p14:tracePt t="43998" x="1279525" y="1579563"/>
          <p14:tracePt t="43999" x="1250950" y="1579563"/>
          <p14:tracePt t="44001" x="1223963" y="1579563"/>
          <p14:tracePt t="44014" x="1196975" y="1579563"/>
          <p14:tracePt t="44031" x="1160463" y="1579563"/>
          <p14:tracePt t="44033" x="1104900" y="1579563"/>
          <p14:tracePt t="44048" x="1068388" y="1579563"/>
          <p14:tracePt t="44050" x="1031875" y="1579563"/>
          <p14:tracePt t="44065" x="1004888" y="1579563"/>
          <p14:tracePt t="44065" x="958850" y="1579563"/>
          <p14:tracePt t="44081" x="931863" y="1579563"/>
          <p14:tracePt t="44082" x="895350" y="1579563"/>
          <p14:tracePt t="44098" x="858838" y="1579563"/>
          <p14:tracePt t="44099" x="812800" y="1579563"/>
          <p14:tracePt t="44114" x="785813" y="1579563"/>
          <p14:tracePt t="44115" x="739775" y="1579563"/>
          <p14:tracePt t="44131" x="722313" y="1579563"/>
          <p14:tracePt t="44132" x="693738" y="1579563"/>
          <p14:tracePt t="44148" x="676275" y="1579563"/>
          <p14:tracePt t="44149" x="657225" y="1579563"/>
          <p14:tracePt t="44164" x="649288" y="1579563"/>
          <p14:tracePt t="44181" x="639763" y="1579563"/>
          <p14:tracePt t="44317" x="630238" y="1579563"/>
          <p14:tracePt t="44333" x="630238" y="1589088"/>
          <p14:tracePt t="44337" x="630238" y="1606550"/>
          <p14:tracePt t="44349" x="630238" y="1625600"/>
          <p14:tracePt t="44364" x="630238" y="1643063"/>
          <p14:tracePt t="44365" x="630238" y="1662113"/>
          <p14:tracePt t="44381" x="630238" y="1698625"/>
          <p14:tracePt t="44382" x="649288" y="1716088"/>
          <p14:tracePt t="44398" x="649288" y="1735138"/>
          <p14:tracePt t="44414" x="657225" y="1752600"/>
          <p14:tracePt t="44415" x="657225" y="1771650"/>
          <p14:tracePt t="44417" x="657225" y="1808163"/>
          <p14:tracePt t="44431" x="657225" y="1825625"/>
          <p14:tracePt t="44448" x="657225" y="1835150"/>
          <p14:tracePt t="44450" x="657225" y="1854200"/>
          <p14:tracePt t="44464" x="657225" y="1862138"/>
          <p14:tracePt t="44466" x="657225" y="1871663"/>
          <p14:tracePt t="44481" x="657225" y="1881188"/>
          <p14:tracePt t="44483" x="657225" y="1890713"/>
          <p14:tracePt t="44498" x="657225" y="1898650"/>
          <p14:tracePt t="44514" x="657225" y="1908175"/>
          <p14:tracePt t="44531" x="657225" y="1917700"/>
          <p14:tracePt t="44557" x="657225" y="1927225"/>
          <p14:tracePt t="44589" x="657225" y="1935163"/>
          <p14:tracePt t="44621" x="666750" y="1944688"/>
          <p14:tracePt t="44625" x="676275" y="1954213"/>
          <p14:tracePt t="44637" x="685800" y="1963738"/>
          <p14:tracePt t="44648" x="693738" y="1963738"/>
          <p14:tracePt t="44664" x="703263" y="1963738"/>
          <p14:tracePt t="44665" x="712788" y="1973263"/>
          <p14:tracePt t="44681" x="739775" y="1973263"/>
          <p14:tracePt t="44682" x="758825" y="1981200"/>
          <p14:tracePt t="44698" x="785813" y="1981200"/>
          <p14:tracePt t="44699" x="803275" y="1981200"/>
          <p14:tracePt t="44701" x="822325" y="1990725"/>
          <p14:tracePt t="44714" x="839788" y="2000250"/>
          <p14:tracePt t="44716" x="858838" y="2000250"/>
          <p14:tracePt t="44731" x="876300" y="2017713"/>
          <p14:tracePt t="44733" x="904875" y="2017713"/>
          <p14:tracePt t="44748" x="912813" y="2017713"/>
          <p14:tracePt t="44750" x="949325" y="2017713"/>
          <p14:tracePt t="44764" x="968375" y="2017713"/>
          <p14:tracePt t="44767" x="1004888" y="2017713"/>
          <p14:tracePt t="44781" x="1022350" y="2017713"/>
          <p14:tracePt t="44783" x="1041400" y="2017713"/>
          <p14:tracePt t="44798" x="1068388" y="2017713"/>
          <p14:tracePt t="44800" x="1096963" y="2017713"/>
          <p14:tracePt t="44814" x="1114425" y="2017713"/>
          <p14:tracePt t="44815" x="1141413" y="2017713"/>
          <p14:tracePt t="44817" x="1177925" y="2017713"/>
          <p14:tracePt t="44831" x="1206500" y="2017713"/>
          <p14:tracePt t="44833" x="1233488" y="2017713"/>
          <p14:tracePt t="44848" x="1279525" y="2017713"/>
          <p14:tracePt t="44850" x="1316038" y="2017713"/>
          <p14:tracePt t="44864" x="1360488" y="2017713"/>
          <p14:tracePt t="44867" x="1389063" y="2017713"/>
          <p14:tracePt t="44881" x="1397000" y="2017713"/>
          <p14:tracePt t="44883" x="1433513" y="2017713"/>
          <p14:tracePt t="44898" x="1452563" y="2017713"/>
          <p14:tracePt t="44900" x="1470025" y="2017713"/>
          <p14:tracePt t="44915" x="1489075" y="2017713"/>
          <p14:tracePt t="44916" x="1506538" y="2017713"/>
          <p14:tracePt t="44931" x="1525588" y="2017713"/>
          <p14:tracePt t="44933" x="1535113" y="2017713"/>
          <p14:tracePt t="44948" x="1552575" y="2017713"/>
          <p14:tracePt t="44950" x="1562100" y="2017713"/>
          <p14:tracePt t="44964" x="1571625" y="2017713"/>
          <p14:tracePt t="44966" x="1579563" y="2017713"/>
          <p14:tracePt t="44981" x="1589088" y="2017713"/>
          <p14:tracePt t="44983" x="1598613" y="2017713"/>
          <p14:tracePt t="44998" x="1608138" y="2017713"/>
          <p14:tracePt t="45000" x="1625600" y="2017713"/>
          <p14:tracePt t="45014" x="1635125" y="2017713"/>
          <p14:tracePt t="45016" x="1644650" y="2017713"/>
          <p14:tracePt t="45031" x="1654175" y="2017713"/>
          <p14:tracePt t="45048" x="1662113" y="2009775"/>
          <p14:tracePt t="45319" x="1681163" y="2009775"/>
          <p14:tracePt t="45323" x="1698625" y="2009775"/>
          <p14:tracePt t="45335" x="1727200" y="2009775"/>
          <p14:tracePt t="45348" x="1763713" y="2009775"/>
          <p14:tracePt t="45364" x="1790700" y="2009775"/>
          <p14:tracePt t="45365" x="1836738" y="2009775"/>
          <p14:tracePt t="45367" x="1873250" y="2017713"/>
          <p14:tracePt t="45381" x="1936750" y="2027238"/>
          <p14:tracePt t="45383" x="2055813" y="2063750"/>
          <p14:tracePt t="45398" x="2182813" y="2090738"/>
          <p14:tracePt t="45400" x="2338388" y="2119313"/>
          <p14:tracePt t="45415" x="2474913" y="2163763"/>
          <p14:tracePt t="45417" x="2630488" y="2209800"/>
          <p14:tracePt t="45431" x="2768600" y="2255838"/>
          <p14:tracePt t="45433" x="2914650" y="2301875"/>
          <p14:tracePt t="45448" x="3068638" y="2346325"/>
          <p14:tracePt t="45465" x="3343275" y="2438400"/>
          <p14:tracePt t="45465" x="3462338" y="2465388"/>
          <p14:tracePt t="45467" x="3552825" y="2492375"/>
          <p14:tracePt t="45481" x="3635375" y="2520950"/>
          <p14:tracePt t="45483" x="3698875" y="2547938"/>
          <p14:tracePt t="45498" x="3708400" y="2557463"/>
          <p14:tracePt t="45500" x="3727450" y="2565400"/>
          <p14:tracePt t="45515" x="3735388" y="2565400"/>
          <p14:tracePt t="45516" x="3744913" y="2565400"/>
          <p14:tracePt t="45531" x="3754438" y="2574925"/>
          <p14:tracePt t="45548" x="3763963" y="2584450"/>
          <p14:tracePt t="45564" x="3781425" y="2601913"/>
          <p14:tracePt t="45566" x="3790950" y="2611438"/>
          <p14:tracePt t="45581" x="3810000" y="2620963"/>
          <p14:tracePt t="45584" x="3817938" y="2620963"/>
          <p14:tracePt t="45598" x="3846513" y="2638425"/>
          <p14:tracePt t="45600" x="3883025" y="2674938"/>
          <p14:tracePt t="45614" x="3927475" y="2711450"/>
          <p14:tracePt t="45617" x="3992563" y="2747963"/>
          <p14:tracePt t="45631" x="4019550" y="2776538"/>
          <p14:tracePt t="45633" x="4065588" y="2784475"/>
          <p14:tracePt t="45648" x="4102100" y="2803525"/>
          <p14:tracePt t="45650" x="4102100" y="2813050"/>
          <p14:tracePt t="45681" x="4119563" y="2813050"/>
          <p14:tracePt t="45682" x="4146550" y="2803525"/>
          <p14:tracePt t="45719" x="4146550" y="2794000"/>
          <p14:tracePt t="45723" x="4146550" y="2784475"/>
          <p14:tracePt t="45735" x="4146550" y="2776538"/>
          <p14:tracePt t="45751" x="4138613" y="2757488"/>
          <p14:tracePt t="45764" x="4129088" y="2747963"/>
          <p14:tracePt t="45767" x="4119563" y="2747963"/>
          <p14:tracePt t="45799" x="4119563" y="2740025"/>
          <p14:tracePt t="46135" x="4119563" y="2730500"/>
          <p14:tracePt t="46151" x="4110038" y="2711450"/>
          <p14:tracePt t="46155" x="4110038" y="2703513"/>
          <p14:tracePt t="46167" x="4102100" y="2693988"/>
          <p14:tracePt t="46183" x="4102100" y="2684463"/>
          <p14:tracePt t="46199" x="4102100" y="2674938"/>
          <p14:tracePt t="46425" x="4092575" y="2693988"/>
          <p14:tracePt t="46429" x="4092575" y="2703513"/>
          <p14:tracePt t="46441" x="4092575" y="2730500"/>
          <p14:tracePt t="46448" x="4083050" y="2747963"/>
          <p14:tracePt t="46464" x="4083050" y="2767013"/>
          <p14:tracePt t="46465" x="4083050" y="2784475"/>
          <p14:tracePt t="46481" x="4083050" y="2803525"/>
          <p14:tracePt t="46482" x="4083050" y="2849563"/>
          <p14:tracePt t="46498" x="4073525" y="2867025"/>
          <p14:tracePt t="46499" x="4073525" y="2886075"/>
          <p14:tracePt t="46515" x="4073525" y="2903538"/>
          <p14:tracePt t="46515" x="4073525" y="2922588"/>
          <p14:tracePt t="46531" x="4065588" y="2949575"/>
          <p14:tracePt t="46532" x="4065588" y="2968625"/>
          <p14:tracePt t="46547" x="4065588" y="2995613"/>
          <p14:tracePt t="46548" x="4065588" y="3013075"/>
          <p14:tracePt t="46564" x="4065588" y="3049588"/>
          <p14:tracePt t="46564" x="4065588" y="3078163"/>
          <p14:tracePt t="46581" x="4065588" y="3095625"/>
          <p14:tracePt t="46581" x="4065588" y="3122613"/>
          <p14:tracePt t="46597" x="4065588" y="3141663"/>
          <p14:tracePt t="46598" x="4065588" y="3159125"/>
          <p14:tracePt t="46614" x="4065588" y="3168650"/>
          <p14:tracePt t="46614" x="4065588" y="3187700"/>
          <p14:tracePt t="46631" x="4065588" y="3205163"/>
          <p14:tracePt t="46631" x="4065588" y="3214688"/>
          <p14:tracePt t="46665" x="4065588" y="3224213"/>
          <p14:tracePt t="46841" x="4073525" y="3224213"/>
          <p14:tracePt t="46857" x="4092575" y="3224213"/>
          <p14:tracePt t="46861" x="4110038" y="3224213"/>
          <p14:tracePt t="46873" x="4119563" y="3224213"/>
          <p14:tracePt t="46881" x="4146550" y="3224213"/>
          <p14:tracePt t="46898" x="4175125" y="3224213"/>
          <p14:tracePt t="46899" x="4192588" y="3224213"/>
          <p14:tracePt t="46914" x="4229100" y="3224213"/>
          <p14:tracePt t="46915" x="4256088" y="3224213"/>
          <p14:tracePt t="46931" x="4302125" y="3224213"/>
          <p14:tracePt t="46932" x="4330700" y="3224213"/>
          <p14:tracePt t="46948" x="4348163" y="3224213"/>
          <p14:tracePt t="46949" x="4375150" y="3224213"/>
          <p14:tracePt t="46964" x="4403725" y="3224213"/>
          <p14:tracePt t="46965" x="4421188" y="3224213"/>
          <p14:tracePt t="46981" x="4440238" y="3224213"/>
          <p14:tracePt t="46982" x="4476750" y="3224213"/>
          <p14:tracePt t="46998" x="4494213" y="3224213"/>
          <p14:tracePt t="46999" x="4503738" y="3224213"/>
          <p14:tracePt t="47001" x="4540250" y="3224213"/>
          <p14:tracePt t="47014" x="4557713" y="3224213"/>
          <p14:tracePt t="47017" x="4586288" y="3224213"/>
          <p14:tracePt t="47031" x="4613275" y="3224213"/>
          <p14:tracePt t="47033" x="4649788" y="3224213"/>
          <p14:tracePt t="47048" x="4667250" y="3224213"/>
          <p14:tracePt t="47050" x="4695825" y="3224213"/>
          <p14:tracePt t="47064" x="4722813" y="3224213"/>
          <p14:tracePt t="47066" x="4768850" y="3224213"/>
          <p14:tracePt t="47081" x="4795838" y="3224213"/>
          <p14:tracePt t="47098" x="4868863" y="3224213"/>
          <p14:tracePt t="47098" x="4924425" y="3224213"/>
          <p14:tracePt t="47114" x="4968875" y="3241675"/>
          <p14:tracePt t="47115" x="4997450" y="3241675"/>
          <p14:tracePt t="47117" x="5041900" y="3241675"/>
          <p14:tracePt t="47131" x="5070475" y="3241675"/>
          <p14:tracePt t="47133" x="5097463" y="3241675"/>
          <p14:tracePt t="47148" x="5114925" y="3251200"/>
          <p14:tracePt t="47150" x="5124450" y="3251200"/>
          <p14:tracePt t="47164" x="5133975" y="3251200"/>
          <p14:tracePt t="47166" x="5143500" y="3260725"/>
          <p14:tracePt t="47373" x="5143500" y="3251200"/>
          <p14:tracePt t="47385" x="5143500" y="3241675"/>
          <p14:tracePt t="47389" x="5143500" y="3224213"/>
          <p14:tracePt t="47401" x="5143500" y="3205163"/>
          <p14:tracePt t="47414" x="5143500" y="3187700"/>
          <p14:tracePt t="47417" x="5143500" y="3178175"/>
          <p14:tracePt t="47431" x="5151438" y="3151188"/>
          <p14:tracePt t="47433" x="5151438" y="3141663"/>
          <p14:tracePt t="47448" x="5151438" y="3132138"/>
          <p14:tracePt t="47450" x="5151438" y="3122613"/>
          <p14:tracePt t="47465" x="5151438" y="3114675"/>
          <p14:tracePt t="47467" x="5151438" y="3105150"/>
          <p14:tracePt t="47481" x="5151438" y="3095625"/>
          <p14:tracePt t="47483" x="5151438" y="3086100"/>
          <p14:tracePt t="47498" x="5151438" y="3078163"/>
          <p14:tracePt t="47498" x="5151438" y="3068638"/>
          <p14:tracePt t="47514" x="5160963" y="3068638"/>
          <p14:tracePt t="47515" x="5160963" y="3059113"/>
          <p14:tracePt t="47517" x="5160963" y="3049588"/>
          <p14:tracePt t="47531" x="5160963" y="3041650"/>
          <p14:tracePt t="47533" x="5160963" y="3022600"/>
          <p14:tracePt t="47548" x="5160963" y="3013075"/>
          <p14:tracePt t="47550" x="5170488" y="2995613"/>
          <p14:tracePt t="47564" x="5170488" y="2986088"/>
          <p14:tracePt t="47581" x="5170488" y="2976563"/>
          <p14:tracePt t="47583" x="5170488" y="2968625"/>
          <p14:tracePt t="47598" x="5170488" y="2949575"/>
          <p14:tracePt t="47600" x="5170488" y="2930525"/>
          <p14:tracePt t="47614" x="5170488" y="2922588"/>
          <p14:tracePt t="47616" x="5170488" y="2903538"/>
          <p14:tracePt t="47631" x="5170488" y="2894013"/>
          <p14:tracePt t="47633" x="5170488" y="2886075"/>
          <p14:tracePt t="47648" x="5170488" y="2867025"/>
          <p14:tracePt t="47650" x="5170488" y="2830513"/>
          <p14:tracePt t="47664" x="5180013" y="2813050"/>
          <p14:tracePt t="47666" x="5180013" y="2803525"/>
          <p14:tracePt t="47681" x="5180013" y="2784475"/>
          <p14:tracePt t="47683" x="5180013" y="2767013"/>
          <p14:tracePt t="47698" x="5180013" y="2740025"/>
          <p14:tracePt t="47700" x="5180013" y="2720975"/>
          <p14:tracePt t="47714" x="5180013" y="2703513"/>
          <p14:tracePt t="47716" x="5180013" y="2693988"/>
          <p14:tracePt t="47731" x="5180013" y="2684463"/>
          <p14:tracePt t="47733" x="5180013" y="2674938"/>
          <p14:tracePt t="47748" x="5180013" y="2667000"/>
          <p14:tracePt t="47764" x="5180013" y="2657475"/>
          <p14:tracePt t="47947" x="5180013" y="2647950"/>
          <p14:tracePt t="47951" x="5160963" y="2647950"/>
          <p14:tracePt t="47964" x="5133975" y="2647950"/>
          <p14:tracePt t="47981" x="5097463" y="2647950"/>
          <p14:tracePt t="47982" x="5060950" y="2647950"/>
          <p14:tracePt t="47983" x="5033963" y="2647950"/>
          <p14:tracePt t="47998" x="4987925" y="2647950"/>
          <p14:tracePt t="47999" x="4960938" y="2647950"/>
          <p14:tracePt t="48014" x="4914900" y="2647950"/>
          <p14:tracePt t="48015" x="4895850" y="2647950"/>
          <p14:tracePt t="48031" x="4859338" y="2647950"/>
          <p14:tracePt t="48032" x="4851400" y="2647950"/>
          <p14:tracePt t="48048" x="4832350" y="2647950"/>
          <p14:tracePt t="48049" x="4805363" y="2647950"/>
          <p14:tracePt t="48064" x="4786313" y="2647950"/>
          <p14:tracePt t="48065" x="4749800" y="2647950"/>
          <p14:tracePt t="48081" x="4722813" y="2647950"/>
          <p14:tracePt t="48082" x="4695825" y="2647950"/>
          <p14:tracePt t="48098" x="4649788" y="2647950"/>
          <p14:tracePt t="48099" x="4613275" y="2647950"/>
          <p14:tracePt t="48114" x="4567238" y="2638425"/>
          <p14:tracePt t="48115" x="4540250" y="2638425"/>
          <p14:tracePt t="48131" x="4494213" y="2638425"/>
          <p14:tracePt t="48132" x="4448175" y="2638425"/>
          <p14:tracePt t="48148" x="4411663" y="2630488"/>
          <p14:tracePt t="48149" x="4348163" y="2630488"/>
          <p14:tracePt t="48164" x="4311650" y="2620963"/>
          <p14:tracePt t="48165" x="4265613" y="2620963"/>
          <p14:tracePt t="48181" x="4211638" y="2620963"/>
          <p14:tracePt t="48182" x="4146550" y="2601913"/>
          <p14:tracePt t="48198" x="4102100" y="2593975"/>
          <p14:tracePt t="48199" x="4073525" y="2593975"/>
          <p14:tracePt t="48215" x="4046538" y="2584450"/>
          <p14:tracePt t="48215" x="3983038" y="2557463"/>
          <p14:tracePt t="48231" x="3956050" y="2547938"/>
          <p14:tracePt t="48232" x="3937000" y="2547938"/>
          <p14:tracePt t="48235" x="3919538" y="2547938"/>
          <p14:tracePt t="48248" x="3910013" y="2538413"/>
          <p14:tracePt t="48264" x="3900488" y="2538413"/>
          <p14:tracePt t="48395" x="3890963" y="2538413"/>
          <p14:tracePt t="48398" x="3890963" y="2547938"/>
          <p14:tracePt t="48414" x="3890963" y="2565400"/>
          <p14:tracePt t="48415" x="3890963" y="2584450"/>
          <p14:tracePt t="48431" x="3890963" y="2601913"/>
          <p14:tracePt t="48432" x="3890963" y="2620963"/>
          <p14:tracePt t="48448" x="3890963" y="2638425"/>
          <p14:tracePt t="48449" x="3890963" y="2667000"/>
          <p14:tracePt t="48464" x="3890963" y="2684463"/>
          <p14:tracePt t="48465" x="3890963" y="2703513"/>
          <p14:tracePt t="48481" x="3890963" y="2720975"/>
          <p14:tracePt t="48482" x="3890963" y="2747963"/>
          <p14:tracePt t="48498" x="3890963" y="2767013"/>
          <p14:tracePt t="48499" x="3890963" y="2794000"/>
          <p14:tracePt t="48514" x="3890963" y="2813050"/>
          <p14:tracePt t="48515" x="3890963" y="2849563"/>
          <p14:tracePt t="48531" x="3890963" y="2867025"/>
          <p14:tracePt t="48532" x="3890963" y="2886075"/>
          <p14:tracePt t="48548" x="3890963" y="2903538"/>
          <p14:tracePt t="48549" x="3890963" y="2930525"/>
          <p14:tracePt t="48564" x="3890963" y="2949575"/>
          <p14:tracePt t="48565" x="3890963" y="2959100"/>
          <p14:tracePt t="48581" x="3890963" y="2995613"/>
          <p14:tracePt t="48582" x="3890963" y="3022600"/>
          <p14:tracePt t="48598" x="3890963" y="3041650"/>
          <p14:tracePt t="48599" x="3890963" y="3059113"/>
          <p14:tracePt t="48614" x="3890963" y="3086100"/>
          <p14:tracePt t="48615" x="3890963" y="3095625"/>
          <p14:tracePt t="48631" x="3900488" y="3105150"/>
          <p14:tracePt t="48632" x="3900488" y="3114675"/>
          <p14:tracePt t="48648" x="3900488" y="3122613"/>
          <p14:tracePt t="48649" x="3900488" y="3132138"/>
          <p14:tracePt t="48651" x="3910013" y="3141663"/>
          <p14:tracePt t="48683" x="3910013" y="3151188"/>
          <p14:tracePt t="48731" x="3919538" y="3168650"/>
          <p14:tracePt t="48735" x="3919538" y="3178175"/>
          <p14:tracePt t="48779" x="3927475" y="3187700"/>
          <p14:tracePt t="48795" x="3937000" y="3187700"/>
          <p14:tracePt t="48799" x="3963988" y="3195638"/>
          <p14:tracePt t="48814" x="3973513" y="3195638"/>
          <p14:tracePt t="48815" x="4000500" y="3205163"/>
          <p14:tracePt t="48831" x="4029075" y="3205163"/>
          <p14:tracePt t="48832" x="4083050" y="3214688"/>
          <p14:tracePt t="48848" x="4146550" y="3232150"/>
          <p14:tracePt t="48849" x="4211638" y="3241675"/>
          <p14:tracePt t="48864" x="4265613" y="3241675"/>
          <p14:tracePt t="48865" x="4321175" y="3241675"/>
          <p14:tracePt t="48881" x="4357688" y="3241675"/>
          <p14:tracePt t="48882" x="4394200" y="3241675"/>
          <p14:tracePt t="48898" x="4440238" y="3241675"/>
          <p14:tracePt t="48899" x="4476750" y="3241675"/>
          <p14:tracePt t="48914" x="4521200" y="3241675"/>
          <p14:tracePt t="48915" x="4567238" y="3241675"/>
          <p14:tracePt t="48931" x="4603750" y="3241675"/>
          <p14:tracePt t="48932" x="4649788" y="3241675"/>
          <p14:tracePt t="48948" x="4686300" y="3241675"/>
          <p14:tracePt t="48949" x="4732338" y="3241675"/>
          <p14:tracePt t="48964" x="4776788" y="3241675"/>
          <p14:tracePt t="48965" x="4813300" y="3241675"/>
          <p14:tracePt t="48981" x="4859338" y="3232150"/>
          <p14:tracePt t="48982" x="4905375" y="3214688"/>
          <p14:tracePt t="48998" x="4941888" y="3214688"/>
          <p14:tracePt t="48999" x="4987925" y="3214688"/>
          <p14:tracePt t="49015" x="5014913" y="3214688"/>
          <p14:tracePt t="49015" x="5051425" y="3214688"/>
          <p14:tracePt t="49031" x="5060950" y="3214688"/>
          <p14:tracePt t="49032" x="5070475" y="3214688"/>
          <p14:tracePt t="49048" x="5078413" y="3214688"/>
          <p14:tracePt t="49049" x="5087938" y="3214688"/>
          <p14:tracePt t="50881" x="5070475" y="3224213"/>
          <p14:tracePt t="50883" x="5060950" y="3224213"/>
          <p14:tracePt t="50898" x="5014913" y="3251200"/>
          <p14:tracePt t="50900" x="4987925" y="3260725"/>
          <p14:tracePt t="50914" x="4951413" y="3268663"/>
          <p14:tracePt t="50917" x="4887913" y="3278188"/>
          <p14:tracePt t="50931" x="4822825" y="3314700"/>
          <p14:tracePt t="50933" x="4776788" y="3333750"/>
          <p14:tracePt t="50948" x="4732338" y="3341688"/>
          <p14:tracePt t="50950" x="4676775" y="3351213"/>
          <p14:tracePt t="50964" x="4594225" y="3378200"/>
          <p14:tracePt t="50966" x="4513263" y="3406775"/>
          <p14:tracePt t="50981" x="4430713" y="3414713"/>
          <p14:tracePt t="50983" x="4357688" y="3433763"/>
          <p14:tracePt t="50998" x="4275138" y="3443288"/>
          <p14:tracePt t="51000" x="4219575" y="3460750"/>
          <p14:tracePt t="51014" x="4138613" y="3470275"/>
          <p14:tracePt t="51016" x="4073525" y="3479800"/>
          <p14:tracePt t="51031" x="4019550" y="3497263"/>
          <p14:tracePt t="51033" x="3937000" y="3506788"/>
          <p14:tracePt t="51048" x="3854450" y="3524250"/>
          <p14:tracePt t="51050" x="3781425" y="3533775"/>
          <p14:tracePt t="51064" x="3717925" y="3543300"/>
          <p14:tracePt t="51066" x="3654425" y="3560763"/>
          <p14:tracePt t="51081" x="3598863" y="3570288"/>
          <p14:tracePt t="51083" x="3535363" y="3579813"/>
          <p14:tracePt t="51098" x="3471863" y="3597275"/>
          <p14:tracePt t="51100" x="3416300" y="3606800"/>
          <p14:tracePt t="51114" x="3352800" y="3616325"/>
          <p14:tracePt t="51116" x="3289300" y="3633788"/>
          <p14:tracePt t="51131" x="3224213" y="3662363"/>
          <p14:tracePt t="51133" x="3170238" y="3670300"/>
          <p14:tracePt t="51148" x="3105150" y="3698875"/>
          <p14:tracePt t="51150" x="3041650" y="3706813"/>
          <p14:tracePt t="51164" x="2995613" y="3716338"/>
          <p14:tracePt t="51164" x="2959100" y="3725863"/>
          <p14:tracePt t="51181" x="2914650" y="3743325"/>
          <p14:tracePt t="51181" x="2868613" y="3743325"/>
          <p14:tracePt t="51182" x="2832100" y="3752850"/>
          <p14:tracePt t="51198" x="2786063" y="3762375"/>
          <p14:tracePt t="51199" x="2740025" y="3762375"/>
          <p14:tracePt t="51214" x="2722563" y="3771900"/>
          <p14:tracePt t="51215" x="2703513" y="3771900"/>
          <p14:tracePt t="51231" x="2686050" y="3771900"/>
          <p14:tracePt t="51231" x="2676525" y="3771900"/>
          <p14:tracePt t="51247" x="2667000" y="3771900"/>
          <p14:tracePt t="51248" x="2657475" y="3771900"/>
          <p14:tracePt t="51264" x="2640013" y="3771900"/>
          <p14:tracePt t="51265" x="2630488" y="3779838"/>
          <p14:tracePt t="51267" x="2620963" y="3779838"/>
          <p14:tracePt t="51281" x="2613025" y="3779838"/>
          <p14:tracePt t="51283" x="2593975" y="3779838"/>
          <p14:tracePt t="51298" x="2584450" y="3779838"/>
          <p14:tracePt t="51314" x="2584450" y="3789363"/>
          <p14:tracePt t="51359" x="2576513" y="3789363"/>
          <p14:tracePt t="51362" x="2547938" y="3789363"/>
          <p14:tracePt t="51375" x="2530475" y="3798888"/>
          <p14:tracePt t="51381" x="2493963" y="3798888"/>
          <p14:tracePt t="51398" x="2474913" y="3808413"/>
          <p14:tracePt t="51398" x="2438400" y="3808413"/>
          <p14:tracePt t="51414" x="2393950" y="3808413"/>
          <p14:tracePt t="51415" x="2365375" y="3808413"/>
          <p14:tracePt t="51431" x="2320925" y="3808413"/>
          <p14:tracePt t="51432" x="2292350" y="3808413"/>
          <p14:tracePt t="51448" x="2247900" y="3808413"/>
          <p14:tracePt t="51449" x="2219325" y="3808413"/>
          <p14:tracePt t="51464" x="2174875" y="3816350"/>
          <p14:tracePt t="51465" x="2146300" y="3816350"/>
          <p14:tracePt t="51481" x="2109788" y="3816350"/>
          <p14:tracePt t="51482" x="2073275" y="3816350"/>
          <p14:tracePt t="51498" x="2046288" y="3816350"/>
          <p14:tracePt t="51498" x="2036763" y="3816350"/>
          <p14:tracePt t="51514" x="2019300" y="3816350"/>
          <p14:tracePt t="51515" x="2009775" y="3816350"/>
          <p14:tracePt t="51531" x="2000250" y="3816350"/>
          <p14:tracePt t="51548" x="1990725" y="3816350"/>
          <p14:tracePt t="51564" x="1982788" y="3816350"/>
          <p14:tracePt t="51581" x="1973263" y="3816350"/>
          <p14:tracePt t="51582" x="1954213" y="3816350"/>
          <p14:tracePt t="51598" x="1946275" y="3816350"/>
          <p14:tracePt t="51598" x="1927225" y="3816350"/>
          <p14:tracePt t="51601" x="1909763" y="3808413"/>
          <p14:tracePt t="51614" x="1900238" y="3798888"/>
          <p14:tracePt t="51617" x="1881188" y="3789363"/>
          <p14:tracePt t="51633" x="1873250" y="3789363"/>
          <p14:tracePt t="51650" x="1854200" y="3779838"/>
          <p14:tracePt t="51664" x="1844675" y="3779838"/>
          <p14:tracePt t="51666" x="1836738" y="3779838"/>
          <p14:tracePt t="51681" x="1827213" y="3771900"/>
          <p14:tracePt t="51698" x="1808163" y="3762375"/>
          <p14:tracePt t="51714" x="1800225" y="3762375"/>
          <p14:tracePt t="51731" x="1790700" y="3752850"/>
          <p14:tracePt t="51748" x="1781175" y="3743325"/>
          <p14:tracePt t="51764" x="1771650" y="3735388"/>
          <p14:tracePt t="51781" x="1763713" y="3735388"/>
          <p14:tracePt t="51798" x="1754188" y="3725863"/>
          <p14:tracePt t="51825" x="1744663" y="3716338"/>
          <p14:tracePt t="51873" x="1735138" y="3706813"/>
          <p14:tracePt t="51921" x="1727200" y="3698875"/>
          <p14:tracePt t="51953" x="1727200" y="3689350"/>
          <p14:tracePt t="51985" x="1717675" y="3679825"/>
          <p14:tracePt t="51989" x="1717675" y="3670300"/>
          <p14:tracePt t="52001" x="1708150" y="3662363"/>
          <p14:tracePt t="52017" x="1698625" y="3652838"/>
          <p14:tracePt t="52161" x="1698625" y="3643313"/>
          <p14:tracePt t="52193" x="1690688" y="3633788"/>
          <p14:tracePt t="52209" x="1690688" y="3625850"/>
          <p14:tracePt t="52225" x="1681163" y="3616325"/>
          <p14:tracePt t="52245" x="1671638" y="3606800"/>
          <p14:tracePt t="52257" x="1662113" y="3597275"/>
          <p14:tracePt t="52273" x="1662113" y="3589338"/>
          <p14:tracePt t="52281" x="1662113" y="3579813"/>
          <p14:tracePt t="52298" x="1662113" y="3570288"/>
          <p14:tracePt t="52299" x="1662113" y="3560763"/>
          <p14:tracePt t="52321" x="1662113" y="3552825"/>
          <p14:tracePt t="52341" x="1654175" y="3543300"/>
          <p14:tracePt t="52353" x="1654175" y="3524250"/>
          <p14:tracePt t="52364" x="1654175" y="3516313"/>
          <p14:tracePt t="52381" x="1654175" y="3506788"/>
          <p14:tracePt t="52382" x="1654175" y="3497263"/>
          <p14:tracePt t="52398" x="1644650" y="3470275"/>
          <p14:tracePt t="52399" x="1644650" y="3460750"/>
          <p14:tracePt t="52401" x="1644650" y="3451225"/>
          <p14:tracePt t="52414" x="1644650" y="3443288"/>
          <p14:tracePt t="52417" x="1644650" y="3433763"/>
          <p14:tracePt t="52431" x="1635125" y="3424238"/>
          <p14:tracePt t="52433" x="1635125" y="3414713"/>
          <p14:tracePt t="52448" x="1635125" y="3397250"/>
          <p14:tracePt t="52450" x="1625600" y="3378200"/>
          <p14:tracePt t="52464" x="1625600" y="3370263"/>
          <p14:tracePt t="52466" x="1625600" y="3360738"/>
          <p14:tracePt t="52481" x="1625600" y="3351213"/>
          <p14:tracePt t="52498" x="1625600" y="3341688"/>
          <p14:tracePt t="52514" x="1625600" y="3333750"/>
          <p14:tracePt t="52641" x="1625600" y="3324225"/>
          <p14:tracePt t="52689" x="1635125" y="3324225"/>
          <p14:tracePt t="52693" x="1644650" y="3333750"/>
          <p14:tracePt t="52705" x="1644650" y="3341688"/>
          <p14:tracePt t="52721" x="1654175" y="3341688"/>
          <p14:tracePt t="52737" x="1654175" y="3351213"/>
          <p14:tracePt t="52748" x="1654175" y="3360738"/>
          <p14:tracePt t="52764" x="1662113" y="3378200"/>
          <p14:tracePt t="52766" x="1662113" y="3387725"/>
          <p14:tracePt t="52768" x="1671638" y="3397250"/>
          <p14:tracePt t="52801" x="1671638" y="3406775"/>
          <p14:tracePt t="52817" x="1681163" y="3424238"/>
          <p14:tracePt t="52821" x="1681163" y="3433763"/>
          <p14:tracePt t="52837" x="1681163" y="3443288"/>
          <p14:tracePt t="52849" x="1681163" y="3451225"/>
          <p14:tracePt t="52864" x="1681163" y="3460750"/>
          <p14:tracePt t="52865" x="1681163" y="3479800"/>
          <p14:tracePt t="52881" x="1690688" y="3487738"/>
          <p14:tracePt t="52899" x="1690688" y="3497263"/>
          <p14:tracePt t="52915" x="1690688" y="3506788"/>
          <p14:tracePt t="52931" x="1698625" y="3516313"/>
          <p14:tracePt t="52948" x="1698625" y="3524250"/>
          <p14:tracePt t="52964" x="1698625" y="3533775"/>
          <p14:tracePt t="52965" x="1698625" y="3543300"/>
          <p14:tracePt t="52981" x="1698625" y="3552825"/>
          <p14:tracePt t="52998" x="1698625" y="3560763"/>
          <p14:tracePt t="53139" x="1708150" y="3560763"/>
          <p14:tracePt t="53235" x="1717675" y="3560763"/>
          <p14:tracePt t="53238" x="1735138" y="3560763"/>
          <p14:tracePt t="53251" x="1744663" y="3560763"/>
          <p14:tracePt t="53267" x="1763713" y="3560763"/>
          <p14:tracePt t="53281" x="1771650" y="3560763"/>
          <p14:tracePt t="53283" x="1781175" y="3560763"/>
          <p14:tracePt t="53298" x="1800225" y="3560763"/>
          <p14:tracePt t="53319" x="1808163" y="3560763"/>
          <p14:tracePt t="53347" x="1817688" y="3560763"/>
          <p14:tracePt t="53379" x="1827213" y="3560763"/>
          <p14:tracePt t="53427" x="1836738" y="3560763"/>
          <p14:tracePt t="53444" x="1844675" y="3560763"/>
          <p14:tracePt t="53459" x="1854200" y="3560763"/>
          <p14:tracePt t="53955" x="1863725" y="3552825"/>
          <p14:tracePt t="54051" x="1873250" y="3552825"/>
          <p14:tracePt t="54055" x="1881188" y="3552825"/>
          <p14:tracePt t="54067" x="1890713" y="3560763"/>
          <p14:tracePt t="54083" x="1900238" y="3560763"/>
          <p14:tracePt t="54099" x="1909763" y="3570288"/>
          <p14:tracePt t="54114" x="1917700" y="3570288"/>
          <p14:tracePt t="54115" x="1917700" y="3579813"/>
          <p14:tracePt t="54131" x="1927225" y="3589338"/>
          <p14:tracePt t="54163" x="1936750" y="3597275"/>
          <p14:tracePt t="54179" x="1946275" y="3606800"/>
          <p14:tracePt t="54195" x="1954213" y="3616325"/>
          <p14:tracePt t="54211" x="1963738" y="3616325"/>
          <p14:tracePt t="54227" x="1973263" y="3625850"/>
          <p14:tracePt t="54243" x="1982788" y="3633788"/>
          <p14:tracePt t="54259" x="1982788" y="3643313"/>
          <p14:tracePt t="54275" x="1990725" y="3643313"/>
          <p14:tracePt t="54281" x="2000250" y="3652838"/>
          <p14:tracePt t="54298" x="2009775" y="3662363"/>
          <p14:tracePt t="54314" x="2019300" y="3662363"/>
          <p14:tracePt t="54331" x="2027238" y="3662363"/>
          <p14:tracePt t="54355" x="2036763" y="3662363"/>
          <p14:tracePt t="54371" x="2046288" y="3662363"/>
          <p14:tracePt t="54421" x="2055813" y="3662363"/>
          <p14:tracePt t="54424" x="2063750" y="3662363"/>
          <p14:tracePt t="54436" x="2073275" y="3652838"/>
          <p14:tracePt t="54448" x="2082800" y="3643313"/>
          <p14:tracePt t="54464" x="2092325" y="3633788"/>
          <p14:tracePt t="54481" x="2092325" y="3625850"/>
          <p14:tracePt t="54482" x="2100263" y="3616325"/>
          <p14:tracePt t="54498" x="2100263" y="3606800"/>
          <p14:tracePt t="54514" x="2100263" y="3597275"/>
          <p14:tracePt t="54515" x="2100263" y="3589338"/>
          <p14:tracePt t="54517" x="2100263" y="3570288"/>
          <p14:tracePt t="54531" x="2109788" y="3552825"/>
          <p14:tracePt t="54550" x="2109788" y="3543300"/>
          <p14:tracePt t="54565" x="2109788" y="3533775"/>
          <p14:tracePt t="54581" x="2109788" y="3524250"/>
          <p14:tracePt t="54598" x="2109788" y="3516313"/>
          <p14:tracePt t="54614" x="2109788" y="3506788"/>
          <p14:tracePt t="54631" x="2109788" y="3497263"/>
          <p14:tracePt t="54633" x="2109788" y="3487738"/>
          <p14:tracePt t="54648" x="2109788" y="3479800"/>
          <p14:tracePt t="54664" x="2109788" y="3470275"/>
          <p14:tracePt t="54681" x="2109788" y="3460750"/>
          <p14:tracePt t="54725" x="2100263" y="3460750"/>
          <p14:tracePt t="56343" x="2100263" y="3451225"/>
          <p14:tracePt t="56358" x="2100263" y="3460750"/>
          <p14:tracePt t="56375" x="2100263" y="3470275"/>
          <p14:tracePt t="56381" x="2109788" y="3497263"/>
          <p14:tracePt t="56398" x="2119313" y="3516313"/>
          <p14:tracePt t="56399" x="2128838" y="3524250"/>
          <p14:tracePt t="56414" x="2146300" y="3543300"/>
          <p14:tracePt t="56415" x="2155825" y="3560763"/>
          <p14:tracePt t="56431" x="2165350" y="3579813"/>
          <p14:tracePt t="56431" x="2165350" y="3589338"/>
          <p14:tracePt t="56448" x="2174875" y="3597275"/>
          <p14:tracePt t="56449" x="2182813" y="3616325"/>
          <p14:tracePt t="56471" x="2192338" y="3625850"/>
          <p14:tracePt t="56585" x="2201863" y="3625850"/>
          <p14:tracePt t="56588" x="2219325" y="3633788"/>
          <p14:tracePt t="56605" x="2238375" y="3633788"/>
          <p14:tracePt t="56617" x="2255838" y="3633788"/>
          <p14:tracePt t="56631" x="2274888" y="3633788"/>
          <p14:tracePt t="56633" x="2284413" y="3633788"/>
          <p14:tracePt t="56648" x="2301875" y="3633788"/>
          <p14:tracePt t="56649" x="2311400" y="3633788"/>
          <p14:tracePt t="56664" x="2328863" y="3633788"/>
          <p14:tracePt t="56665" x="2338388" y="3633788"/>
          <p14:tracePt t="56681" x="2357438" y="3633788"/>
          <p14:tracePt t="56698" x="2365375" y="3633788"/>
          <p14:tracePt t="56698" x="2393950" y="3633788"/>
          <p14:tracePt t="56701" x="2411413" y="3633788"/>
          <p14:tracePt t="56714" x="2430463" y="3633788"/>
          <p14:tracePt t="56731" x="2438400" y="3633788"/>
          <p14:tracePt t="56733" x="2474913" y="3633788"/>
          <p14:tracePt t="56748" x="2493963" y="3633788"/>
          <p14:tracePt t="56749" x="2503488" y="3633788"/>
          <p14:tracePt t="56764" x="2511425" y="3633788"/>
          <p14:tracePt t="56765" x="2520950" y="3633788"/>
          <p14:tracePt t="56781" x="2540000" y="3633788"/>
          <p14:tracePt t="56782" x="2557463" y="3633788"/>
          <p14:tracePt t="56797" x="2576513" y="3633788"/>
          <p14:tracePt t="56799" x="2584450" y="3633788"/>
          <p14:tracePt t="56814" x="2603500" y="3633788"/>
          <p14:tracePt t="56815" x="2613025" y="3633788"/>
          <p14:tracePt t="56831" x="2620963" y="3633788"/>
          <p14:tracePt t="56873" x="2630488" y="3625850"/>
          <p14:tracePt t="58155" x="2667000" y="3597275"/>
          <p14:tracePt t="58159" x="2676525" y="3589338"/>
          <p14:tracePt t="58171" x="2713038" y="3570288"/>
          <p14:tracePt t="58181" x="2759075" y="3543300"/>
          <p14:tracePt t="58198" x="2813050" y="3506788"/>
          <p14:tracePt t="58198" x="2878138" y="3470275"/>
          <p14:tracePt t="58214" x="2941638" y="3443288"/>
          <p14:tracePt t="58215" x="3024188" y="3414713"/>
          <p14:tracePt t="58231" x="3087688" y="3387725"/>
          <p14:tracePt t="58232" x="3151188" y="3351213"/>
          <p14:tracePt t="58235" x="3214688" y="3324225"/>
          <p14:tracePt t="58248" x="3279775" y="3287713"/>
          <p14:tracePt t="58264" x="3343275" y="3260725"/>
          <p14:tracePt t="58265" x="3406775" y="3224213"/>
          <p14:tracePt t="58267" x="3452813" y="3195638"/>
          <p14:tracePt t="58281" x="3498850" y="3178175"/>
          <p14:tracePt t="58283" x="3516313" y="3168650"/>
          <p14:tracePt t="58298" x="3552825" y="3159125"/>
          <p14:tracePt t="58300" x="3571875" y="3151188"/>
          <p14:tracePt t="58314" x="3598863" y="3141663"/>
          <p14:tracePt t="58316" x="3608388" y="3132138"/>
          <p14:tracePt t="58331" x="3635375" y="3114675"/>
          <p14:tracePt t="58333" x="3681413" y="3059113"/>
          <p14:tracePt t="58348" x="3698875" y="3059113"/>
          <p14:tracePt t="58350" x="3735388" y="3049588"/>
          <p14:tracePt t="58364" x="3754438" y="3041650"/>
          <p14:tracePt t="58367" x="3763963" y="3041650"/>
          <p14:tracePt t="58381" x="3781425" y="3032125"/>
          <p14:tracePt t="58383" x="3800475" y="3032125"/>
          <p14:tracePt t="58398" x="3817938" y="3013075"/>
          <p14:tracePt t="58400" x="3827463" y="3013075"/>
          <p14:tracePt t="58414" x="3846513" y="3005138"/>
          <p14:tracePt t="58416" x="3883025" y="2986088"/>
          <p14:tracePt t="58431" x="3919538" y="2976563"/>
          <p14:tracePt t="58433" x="3937000" y="2959100"/>
          <p14:tracePt t="58448" x="3963988" y="2949575"/>
          <p14:tracePt t="58450" x="3983038" y="2940050"/>
          <p14:tracePt t="58464" x="3992563" y="2940050"/>
          <p14:tracePt t="58466" x="4000500" y="2930525"/>
          <p14:tracePt t="58481" x="4010025" y="2930525"/>
          <p14:tracePt t="58483" x="4019550" y="2922588"/>
          <p14:tracePt t="58891" x="3992563" y="2922588"/>
          <p14:tracePt t="58894" x="3983038" y="2922588"/>
          <p14:tracePt t="58907" x="3963988" y="2930525"/>
          <p14:tracePt t="58914" x="3937000" y="2940050"/>
          <p14:tracePt t="58931" x="3910013" y="2949575"/>
          <p14:tracePt t="58932" x="3890963" y="2949575"/>
          <p14:tracePt t="58948" x="3873500" y="2949575"/>
          <p14:tracePt t="58948" x="3836988" y="2949575"/>
          <p14:tracePt t="58964" x="3800475" y="2949575"/>
          <p14:tracePt t="58965" x="3754438" y="2949575"/>
          <p14:tracePt t="58981" x="3698875" y="2949575"/>
          <p14:tracePt t="58982" x="3644900" y="2949575"/>
          <p14:tracePt t="58998" x="3598863" y="2949575"/>
          <p14:tracePt t="58998" x="3525838" y="2949575"/>
          <p14:tracePt t="59014" x="3435350" y="2940050"/>
          <p14:tracePt t="59015" x="3316288" y="2922588"/>
          <p14:tracePt t="59031" x="3197225" y="2903538"/>
          <p14:tracePt t="59032" x="3087688" y="2894013"/>
          <p14:tracePt t="59048" x="2968625" y="2876550"/>
          <p14:tracePt t="59049" x="2878138" y="2849563"/>
          <p14:tracePt t="59064" x="2776538" y="2820988"/>
          <p14:tracePt t="59065" x="2695575" y="2794000"/>
          <p14:tracePt t="59081" x="2613025" y="2767013"/>
          <p14:tracePt t="59082" x="2530475" y="2730500"/>
          <p14:tracePt t="59085" x="2466975" y="2703513"/>
          <p14:tracePt t="59098" x="2401888" y="2674938"/>
          <p14:tracePt t="59100" x="2357438" y="2638425"/>
          <p14:tracePt t="59114" x="2292350" y="2601913"/>
          <p14:tracePt t="59117" x="2265363" y="2584450"/>
          <p14:tracePt t="59131" x="2219325" y="2547938"/>
          <p14:tracePt t="59133" x="2155825" y="2492375"/>
          <p14:tracePt t="59148" x="2128838" y="2474913"/>
          <p14:tracePt t="59150" x="2063750" y="2438400"/>
          <p14:tracePt t="59164" x="2000250" y="2392363"/>
          <p14:tracePt t="59166" x="1946275" y="2346325"/>
          <p14:tracePt t="59181" x="1900238" y="2309813"/>
          <p14:tracePt t="59183" x="1854200" y="2273300"/>
          <p14:tracePt t="59201" x="1717675" y="2163763"/>
          <p14:tracePt t="59215" x="1671638" y="2127250"/>
          <p14:tracePt t="59217" x="1625600" y="2090738"/>
          <p14:tracePt t="59231" x="1571625" y="2054225"/>
          <p14:tracePt t="59233" x="1552575" y="2036763"/>
          <p14:tracePt t="59248" x="1506538" y="2000250"/>
          <p14:tracePt t="59250" x="1489075" y="1981200"/>
          <p14:tracePt t="59264" x="1470025" y="1963738"/>
          <p14:tracePt t="59266" x="1462088" y="1954213"/>
          <p14:tracePt t="59281" x="1443038" y="1927225"/>
          <p14:tracePt t="59283" x="1433513" y="1908175"/>
          <p14:tracePt t="59298" x="1425575" y="1898650"/>
          <p14:tracePt t="59300" x="1416050" y="1881188"/>
          <p14:tracePt t="59314" x="1406525" y="1871663"/>
          <p14:tracePt t="59331" x="1397000" y="1862138"/>
          <p14:tracePt t="59348" x="1397000" y="1854200"/>
          <p14:tracePt t="59364" x="1389063" y="1844675"/>
          <p14:tracePt t="59366" x="1389063" y="1835150"/>
          <p14:tracePt t="60511" x="1416050" y="1862138"/>
          <p14:tracePt t="60515" x="1452563" y="1881188"/>
          <p14:tracePt t="60531" x="1498600" y="1917700"/>
          <p14:tracePt t="60532" x="1562100" y="1954213"/>
          <p14:tracePt t="60548" x="1625600" y="2009775"/>
          <p14:tracePt t="60548" x="1662113" y="2017713"/>
          <p14:tracePt t="60564" x="1717675" y="2046288"/>
          <p14:tracePt t="60565" x="1781175" y="2063750"/>
          <p14:tracePt t="60581" x="1844675" y="2109788"/>
          <p14:tracePt t="60582" x="1917700" y="2146300"/>
          <p14:tracePt t="60598" x="1982788" y="2182813"/>
          <p14:tracePt t="60598" x="2046288" y="2236788"/>
          <p14:tracePt t="60614" x="2092325" y="2273300"/>
          <p14:tracePt t="60615" x="2165350" y="2328863"/>
          <p14:tracePt t="60631" x="2211388" y="2365375"/>
          <p14:tracePt t="60632" x="2228850" y="2382838"/>
          <p14:tracePt t="60648" x="2255838" y="2428875"/>
          <p14:tracePt t="60649" x="2265363" y="2438400"/>
          <p14:tracePt t="60664" x="2284413" y="2465388"/>
          <p14:tracePt t="60665" x="2301875" y="2501900"/>
          <p14:tracePt t="60681" x="2311400" y="2520950"/>
          <p14:tracePt t="60682" x="2328863" y="2565400"/>
          <p14:tracePt t="60698" x="2347913" y="2584450"/>
          <p14:tracePt t="60698" x="2357438" y="2611438"/>
          <p14:tracePt t="60714" x="2374900" y="2630488"/>
          <p14:tracePt t="60715" x="2384425" y="2647950"/>
          <p14:tracePt t="60731" x="2393950" y="2693988"/>
          <p14:tracePt t="60732" x="2401888" y="2711450"/>
          <p14:tracePt t="60734" x="2411413" y="2747963"/>
          <p14:tracePt t="60748" x="2411413" y="2776538"/>
          <p14:tracePt t="60764" x="2420938" y="2803525"/>
          <p14:tracePt t="60765" x="2438400" y="2840038"/>
          <p14:tracePt t="60767" x="2447925" y="2867025"/>
          <p14:tracePt t="60781" x="2457450" y="2894013"/>
          <p14:tracePt t="60783" x="2466975" y="2940050"/>
          <p14:tracePt t="60798" x="2474913" y="2986088"/>
          <p14:tracePt t="60800" x="2484438" y="3022600"/>
          <p14:tracePt t="60814" x="2493963" y="3059113"/>
          <p14:tracePt t="60831" x="2520950" y="3105150"/>
          <p14:tracePt t="60832" x="2530475" y="3141663"/>
          <p14:tracePt t="60835" x="2540000" y="3159125"/>
          <p14:tracePt t="60848" x="2540000" y="3168650"/>
          <p14:tracePt t="60850" x="2547938" y="3178175"/>
          <p14:tracePt t="60881" x="2547938" y="3187700"/>
          <p14:tracePt t="60883" x="2566988" y="3224213"/>
          <p14:tracePt t="60898" x="2566988" y="3232150"/>
          <p14:tracePt t="60899" x="2566988" y="3251200"/>
          <p14:tracePt t="60914" x="2576513" y="3260725"/>
          <p14:tracePt t="60915" x="2576513" y="3278188"/>
          <p14:tracePt t="60931" x="2584450" y="3297238"/>
          <p14:tracePt t="60932" x="2584450" y="3305175"/>
          <p14:tracePt t="60948" x="2593975" y="3324225"/>
          <p14:tracePt t="60948" x="2593975" y="3333750"/>
          <p14:tracePt t="60964" x="2593975" y="3341688"/>
          <p14:tracePt t="60981" x="2603500" y="3360738"/>
          <p14:tracePt t="60982" x="2603500" y="3370263"/>
          <p14:tracePt t="60998" x="2603500" y="3378200"/>
          <p14:tracePt t="61014" x="2603500" y="3387725"/>
          <p14:tracePt t="61015" x="2613025" y="3397250"/>
          <p14:tracePt t="61031" x="2620963" y="3406775"/>
          <p14:tracePt t="61055" x="2630488" y="3406775"/>
          <p14:tracePt t="61103" x="2640013" y="3414713"/>
          <p14:tracePt t="61119" x="2649538" y="3424238"/>
          <p14:tracePt t="61135" x="2657475" y="3433763"/>
          <p14:tracePt t="61139" x="2667000" y="3443288"/>
          <p14:tracePt t="61182" x="2667000" y="3451225"/>
          <p14:tracePt t="61215" x="2676525" y="3460750"/>
          <p14:tracePt t="61231" x="2686050" y="3470275"/>
          <p14:tracePt t="61234" x="2695575" y="3470275"/>
          <p14:tracePt t="61247" x="2703513" y="3479800"/>
          <p14:tracePt t="61264" x="2713038" y="3479800"/>
          <p14:tracePt t="61264" x="2732088" y="3479800"/>
          <p14:tracePt t="61281" x="2749550" y="3479800"/>
          <p14:tracePt t="61281" x="2749550" y="3487738"/>
          <p14:tracePt t="61297" x="2759075" y="3487738"/>
          <p14:tracePt t="61299" x="2768600" y="3497263"/>
          <p14:tracePt t="61314" x="2776538" y="3497263"/>
          <p14:tracePt t="61331" x="2786063" y="3497263"/>
          <p14:tracePt t="61348" x="2805113" y="3487738"/>
          <p14:tracePt t="61348" x="2813050" y="3487738"/>
          <p14:tracePt t="61364" x="2822575" y="3479800"/>
          <p14:tracePt t="63445" x="2849563" y="3443288"/>
          <p14:tracePt t="63449" x="2859088" y="3424238"/>
          <p14:tracePt t="63464" x="2868613" y="3414713"/>
          <p14:tracePt t="63481" x="2878138" y="3406775"/>
          <p14:tracePt t="63482" x="2886075" y="3397250"/>
          <p14:tracePt t="63498" x="2905125" y="3378200"/>
          <p14:tracePt t="63498" x="2914650" y="3370263"/>
          <p14:tracePt t="63514" x="2922588" y="3360738"/>
          <p14:tracePt t="63515" x="2932113" y="3351213"/>
          <p14:tracePt t="71294" x="2932113" y="3370263"/>
          <p14:tracePt t="71298" x="2932113" y="3378200"/>
          <p14:tracePt t="71314" x="2922588" y="3387725"/>
          <p14:tracePt t="71331" x="2922588" y="3406775"/>
          <p14:tracePt t="71331" x="2922588" y="3414713"/>
          <p14:tracePt t="71358" x="2922588" y="3424238"/>
          <p14:tracePt t="71364" x="2914650" y="3443288"/>
          <p14:tracePt t="71381" x="2914650" y="3451225"/>
          <p14:tracePt t="71397" x="2914650" y="3460750"/>
          <p14:tracePt t="71398" x="2914650" y="3470275"/>
          <p14:tracePt t="71414" x="2914650" y="3487738"/>
          <p14:tracePt t="71415" x="2905125" y="3506788"/>
          <p14:tracePt t="71431" x="2905125" y="3524250"/>
          <p14:tracePt t="71432" x="2905125" y="3533775"/>
          <p14:tracePt t="71447" x="2895600" y="3552825"/>
          <p14:tracePt t="71464" x="2895600" y="3560763"/>
          <p14:tracePt t="71465" x="2895600" y="3570288"/>
          <p14:tracePt t="71481" x="2895600" y="3589338"/>
          <p14:tracePt t="71481" x="2895600" y="3597275"/>
          <p14:tracePt t="71497" x="2895600" y="3606800"/>
          <p14:tracePt t="71498" x="2895600" y="3625850"/>
          <p14:tracePt t="71514" x="2895600" y="3643313"/>
          <p14:tracePt t="71531" x="2895600" y="3652838"/>
          <p14:tracePt t="71531" x="2886075" y="3670300"/>
          <p14:tracePt t="71547" x="2886075" y="3679825"/>
          <p14:tracePt t="71548" x="2886075" y="3698875"/>
          <p14:tracePt t="71550" x="2878138" y="3706813"/>
          <p14:tracePt t="71564" x="2878138" y="3716338"/>
          <p14:tracePt t="71581" x="2878138" y="3725863"/>
          <p14:tracePt t="71583" x="2878138" y="3735388"/>
          <p14:tracePt t="71597" x="2878138" y="3743325"/>
          <p14:tracePt t="71600" x="2878138" y="3762375"/>
          <p14:tracePt t="71614" x="2878138" y="3771900"/>
          <p14:tracePt t="71616" x="2878138" y="3779838"/>
          <p14:tracePt t="71631" x="2878138" y="3789363"/>
          <p14:tracePt t="71633" x="2878138" y="3798888"/>
          <p14:tracePt t="71647" x="2868613" y="3808413"/>
          <p14:tracePt t="71664" x="2868613" y="3825875"/>
          <p14:tracePt t="71666" x="2868613" y="3835400"/>
          <p14:tracePt t="71681" x="2868613" y="3844925"/>
          <p14:tracePt t="71682" x="2868613" y="3852863"/>
          <p14:tracePt t="71697" x="2868613" y="3862388"/>
          <p14:tracePt t="71714" x="2868613" y="3871913"/>
          <p14:tracePt t="71715" x="2868613" y="3881438"/>
          <p14:tracePt t="71731" x="2868613" y="3889375"/>
          <p14:tracePt t="71732" x="2868613" y="3898900"/>
          <p14:tracePt t="71747" x="2868613" y="3908425"/>
          <p14:tracePt t="71748" x="2868613" y="3917950"/>
          <p14:tracePt t="71764" x="2868613" y="3927475"/>
          <p14:tracePt t="71781" x="2868613" y="3935413"/>
          <p14:tracePt t="71782" x="2868613" y="3944938"/>
          <p14:tracePt t="71797" x="2868613" y="3954463"/>
          <p14:tracePt t="71798" x="2868613" y="3963988"/>
          <p14:tracePt t="71814" x="2868613" y="3971925"/>
          <p14:tracePt t="71831" x="2868613" y="3990975"/>
          <p14:tracePt t="71831" x="2868613" y="4000500"/>
          <p14:tracePt t="71847" x="2868613" y="4008438"/>
          <p14:tracePt t="71864" x="2868613" y="4017963"/>
          <p14:tracePt t="71881" x="2868613" y="4027488"/>
          <p14:tracePt t="71897" x="2868613" y="4037013"/>
          <p14:tracePt t="71898" x="2868613" y="4044950"/>
          <p14:tracePt t="71914" x="2868613" y="4054475"/>
          <p14:tracePt t="71915" x="2868613" y="4064000"/>
          <p14:tracePt t="71950" x="2868613" y="4073525"/>
          <p14:tracePt t="71966" x="2868613" y="4081463"/>
          <p14:tracePt t="71982" x="2868613" y="4100513"/>
          <p14:tracePt t="71986" x="2868613" y="4110038"/>
          <p14:tracePt t="72046" x="2868613" y="4117975"/>
          <p14:tracePt t="72062" x="2868613" y="4127500"/>
          <p14:tracePt t="72094" x="2868613" y="4137025"/>
          <p14:tracePt t="72110" x="2868613" y="4146550"/>
          <p14:tracePt t="72158" x="2878138" y="4164013"/>
          <p14:tracePt t="72162" x="2878138" y="4173538"/>
          <p14:tracePt t="72368" x="2886075" y="4183063"/>
          <p14:tracePt t="72952" x="2895600" y="4183063"/>
          <p14:tracePt t="72968" x="2914650" y="4164013"/>
          <p14:tracePt t="72972" x="2922588" y="4154488"/>
          <p14:tracePt t="72984" x="2951163" y="4117975"/>
          <p14:tracePt t="72997" x="2978150" y="4073525"/>
          <p14:tracePt t="73014" x="2995613" y="4008438"/>
          <p14:tracePt t="73015" x="3041650" y="3944938"/>
          <p14:tracePt t="73017" x="3051175" y="3908425"/>
          <p14:tracePt t="73031" x="3068638" y="3881438"/>
          <p14:tracePt t="73033" x="3087688" y="3844925"/>
          <p14:tracePt t="73047" x="3114675" y="3816350"/>
          <p14:tracePt t="73050" x="3124200" y="3798888"/>
          <p14:tracePt t="73064" x="3141663" y="3779838"/>
          <p14:tracePt t="73066" x="3151188" y="3762375"/>
          <p14:tracePt t="73081" x="3187700" y="3725863"/>
          <p14:tracePt t="73083" x="3206750" y="3706813"/>
          <p14:tracePt t="73097" x="3233738" y="3670300"/>
          <p14:tracePt t="73114" x="3333750" y="3616325"/>
          <p14:tracePt t="73115" x="3379788" y="3589338"/>
          <p14:tracePt t="73117" x="3406775" y="3570288"/>
          <p14:tracePt t="73131" x="3443288" y="3552825"/>
          <p14:tracePt t="73133" x="3498850" y="3524250"/>
          <p14:tracePt t="73147" x="3562350" y="3497263"/>
          <p14:tracePt t="73150" x="3625850" y="3487738"/>
          <p14:tracePt t="73164" x="3698875" y="3479800"/>
          <p14:tracePt t="73166" x="3781425" y="3460750"/>
          <p14:tracePt t="73184" x="3937000" y="3433763"/>
          <p14:tracePt t="73198" x="4037013" y="3424238"/>
          <p14:tracePt t="73200" x="4129088" y="3424238"/>
          <p14:tracePt t="73214" x="4219575" y="3424238"/>
          <p14:tracePt t="73216" x="4321175" y="3424238"/>
          <p14:tracePt t="73231" x="4411663" y="3424238"/>
          <p14:tracePt t="73233" x="4503738" y="3424238"/>
          <p14:tracePt t="73247" x="4603750" y="3424238"/>
          <p14:tracePt t="73249" x="4676775" y="3424238"/>
          <p14:tracePt t="73264" x="4749800" y="3424238"/>
          <p14:tracePt t="73266" x="4851400" y="3424238"/>
          <p14:tracePt t="73281" x="4924425" y="3406775"/>
          <p14:tracePt t="73283" x="5005388" y="3406775"/>
          <p14:tracePt t="73297" x="5078413" y="3406775"/>
          <p14:tracePt t="73299" x="5151438" y="3406775"/>
          <p14:tracePt t="73314" x="5216525" y="3406775"/>
          <p14:tracePt t="73316" x="5270500" y="3406775"/>
          <p14:tracePt t="73331" x="5326063" y="3406775"/>
          <p14:tracePt t="73333" x="5389563" y="3406775"/>
          <p14:tracePt t="73347" x="5426075" y="3406775"/>
          <p14:tracePt t="73349" x="5472113" y="3406775"/>
          <p14:tracePt t="73364" x="5518150" y="3406775"/>
          <p14:tracePt t="73366" x="5554663" y="3406775"/>
          <p14:tracePt t="73381" x="5599113" y="3406775"/>
          <p14:tracePt t="73383" x="5627688" y="3406775"/>
          <p14:tracePt t="73397" x="5654675" y="3406775"/>
          <p14:tracePt t="73398" x="5691188" y="3406775"/>
          <p14:tracePt t="73400" x="5718175" y="3406775"/>
          <p14:tracePt t="73414" x="5754688" y="3406775"/>
          <p14:tracePt t="73416" x="5800725" y="3414713"/>
          <p14:tracePt t="73431" x="5827713" y="3424238"/>
          <p14:tracePt t="73434" x="5873750" y="3433763"/>
          <p14:tracePt t="73436" x="5919788" y="3443288"/>
          <p14:tracePt t="73448" x="5929313" y="3443288"/>
          <p14:tracePt t="73464" x="5956300" y="3451225"/>
          <p14:tracePt t="73467" x="5983288" y="3460750"/>
          <p14:tracePt t="73481" x="6002338" y="3470275"/>
          <p14:tracePt t="73484" x="6038850" y="3487738"/>
          <p14:tracePt t="73497" x="6065838" y="3497263"/>
          <p14:tracePt t="73513" x="6075363" y="3506788"/>
          <p14:tracePt t="73530" x="6092825" y="3516313"/>
          <p14:tracePt t="73531" x="6129338" y="3524250"/>
          <p14:tracePt t="73547" x="6148388" y="3533775"/>
          <p14:tracePt t="73548" x="6192838" y="3543300"/>
          <p14:tracePt t="73563" x="6221413" y="3560763"/>
          <p14:tracePt t="73565" x="6238875" y="3560763"/>
          <p14:tracePt t="73580" x="6265863" y="3570288"/>
          <p14:tracePt t="73597" x="6284913" y="3579813"/>
          <p14:tracePt t="73597" x="6294438" y="3579813"/>
          <p14:tracePt t="73613" x="6302375" y="3579813"/>
          <p14:tracePt t="73630" x="6330950" y="3589338"/>
          <p14:tracePt t="73631" x="6338888" y="3589338"/>
          <p14:tracePt t="73646" x="6357938" y="3597275"/>
          <p14:tracePt t="73647" x="6367463" y="3597275"/>
          <p14:tracePt t="73663" x="6384925" y="3606800"/>
          <p14:tracePt t="73664" x="6403975" y="3606800"/>
          <p14:tracePt t="73680" x="6411913" y="3606800"/>
          <p14:tracePt t="73696" x="6421438" y="3606800"/>
          <p14:tracePt t="73697" x="6440488" y="3616325"/>
          <p14:tracePt t="73713" x="6448425" y="3616325"/>
          <p14:tracePt t="73730" x="6457950" y="3625850"/>
          <p14:tracePt t="73747" x="6467475" y="3625850"/>
          <p14:tracePt t="73763" x="6486525" y="3633788"/>
          <p14:tracePt t="73764" x="6494463" y="3633788"/>
          <p14:tracePt t="73929" x="6494463" y="3643313"/>
          <p14:tracePt t="74057" x="6494463" y="3652838"/>
          <p14:tracePt t="74073" x="6494463" y="3662363"/>
          <p14:tracePt t="74089" x="6486525" y="3662363"/>
          <p14:tracePt t="74105" x="6477000" y="3662363"/>
          <p14:tracePt t="74109" x="6457950" y="3662363"/>
          <p14:tracePt t="74121" x="6448425" y="3670300"/>
          <p14:tracePt t="74130" x="6440488" y="3670300"/>
          <p14:tracePt t="74146" x="6430963" y="3670300"/>
          <p14:tracePt t="74169" x="6421438" y="3670300"/>
          <p14:tracePt t="74181" x="6411913" y="3670300"/>
          <p14:tracePt t="74197" x="6403975" y="3662363"/>
          <p14:tracePt t="74213" x="6384925" y="3652838"/>
          <p14:tracePt t="74213" x="6375400" y="3643313"/>
          <p14:tracePt t="74250" x="6367463" y="3633788"/>
          <p14:tracePt t="74266" x="6357938" y="3633788"/>
          <p14:tracePt t="74286" x="6348413" y="3633788"/>
          <p14:tracePt t="74298" x="6338888" y="3633788"/>
          <p14:tracePt t="74302" x="6330950" y="3633788"/>
          <p14:tracePt t="74314" x="6321425" y="3633788"/>
          <p14:tracePt t="74330" x="6311900" y="3633788"/>
          <p14:tracePt t="74330" x="6294438" y="3633788"/>
          <p14:tracePt t="74346" x="6275388" y="3633788"/>
          <p14:tracePt t="74347" x="6257925" y="3633788"/>
          <p14:tracePt t="74363" x="6238875" y="3633788"/>
          <p14:tracePt t="74363" x="6211888" y="3633788"/>
          <p14:tracePt t="74380" x="6192838" y="3633788"/>
          <p14:tracePt t="74380" x="6165850" y="3633788"/>
          <p14:tracePt t="74396" x="6156325" y="3633788"/>
          <p14:tracePt t="74397" x="6129338" y="3633788"/>
          <p14:tracePt t="74397" x="6102350" y="3633788"/>
          <p14:tracePt t="74413" x="6092825" y="3633788"/>
          <p14:tracePt t="74414" x="6056313" y="3633788"/>
          <p14:tracePt t="74430" x="6029325" y="3625850"/>
          <p14:tracePt t="74431" x="5992813" y="3625850"/>
          <p14:tracePt t="74446" x="5956300" y="3616325"/>
          <p14:tracePt t="74447" x="5937250" y="3616325"/>
          <p14:tracePt t="74463" x="5891213" y="3616325"/>
          <p14:tracePt t="74464" x="5864225" y="3606800"/>
          <p14:tracePt t="74480" x="5818188" y="3606800"/>
          <p14:tracePt t="74480" x="5791200" y="3606800"/>
          <p14:tracePt t="74496" x="5745163" y="3597275"/>
          <p14:tracePt t="74497" x="5700713" y="3579813"/>
          <p14:tracePt t="74513" x="5672138" y="3579813"/>
          <p14:tracePt t="74514" x="5645150" y="3579813"/>
          <p14:tracePt t="74530" x="5627688" y="3579813"/>
          <p14:tracePt t="74531" x="5591175" y="3579813"/>
          <p14:tracePt t="74546" x="5572125" y="3579813"/>
          <p14:tracePt t="74547" x="5562600" y="3579813"/>
          <p14:tracePt t="74563" x="5545138" y="3579813"/>
          <p14:tracePt t="74564" x="5508625" y="3579813"/>
          <p14:tracePt t="74580" x="5489575" y="3579813"/>
          <p14:tracePt t="74581" x="5453063" y="3579813"/>
          <p14:tracePt t="74596" x="5416550" y="3579813"/>
          <p14:tracePt t="74597" x="5380038" y="3579813"/>
          <p14:tracePt t="74613" x="5362575" y="3579813"/>
          <p14:tracePt t="74614" x="5334000" y="3579813"/>
          <p14:tracePt t="74630" x="5297488" y="3579813"/>
          <p14:tracePt t="74631" x="5270500" y="3579813"/>
          <p14:tracePt t="74646" x="5243513" y="3579813"/>
          <p14:tracePt t="74647" x="5207000" y="3579813"/>
          <p14:tracePt t="74663" x="5197475" y="3579813"/>
          <p14:tracePt t="74664" x="5160963" y="3579813"/>
          <p14:tracePt t="74680" x="5143500" y="3579813"/>
          <p14:tracePt t="74681" x="5124450" y="3579813"/>
          <p14:tracePt t="74696" x="5097463" y="3579813"/>
          <p14:tracePt t="74697" x="5060950" y="3579813"/>
          <p14:tracePt t="74713" x="5033963" y="3579813"/>
          <p14:tracePt t="74714" x="5014913" y="3579813"/>
          <p14:tracePt t="74730" x="4997450" y="3579813"/>
          <p14:tracePt t="74731" x="4978400" y="3579813"/>
          <p14:tracePt t="74746" x="4968875" y="3579813"/>
          <p14:tracePt t="74747" x="4941888" y="3579813"/>
          <p14:tracePt t="74763" x="4932363" y="3579813"/>
          <p14:tracePt t="74764" x="4914900" y="3589338"/>
          <p14:tracePt t="74780" x="4895850" y="3589338"/>
          <p14:tracePt t="74781" x="4868863" y="3597275"/>
          <p14:tracePt t="74796" x="4859338" y="3597275"/>
          <p14:tracePt t="74814" x="4832350" y="3597275"/>
          <p14:tracePt t="74815" x="4822825" y="3597275"/>
          <p14:tracePt t="74831" x="4822825" y="3606800"/>
          <p14:tracePt t="74858" x="4805363" y="3616325"/>
          <p14:tracePt t="74863" x="4795838" y="3625850"/>
          <p14:tracePt t="74880" x="4786313" y="3625850"/>
          <p14:tracePt t="74881" x="4776788" y="3633788"/>
          <p14:tracePt t="74897" x="4759325" y="3652838"/>
          <p14:tracePt t="74898" x="4749800" y="3662363"/>
          <p14:tracePt t="74914" x="4740275" y="3670300"/>
          <p14:tracePt t="74930" x="4732338" y="3679825"/>
          <p14:tracePt t="74954" x="4722813" y="3698875"/>
          <p14:tracePt t="74963" x="4722813" y="3706813"/>
          <p14:tracePt t="74980" x="4722813" y="3716338"/>
          <p14:tracePt t="75002" x="4722813" y="3725863"/>
          <p14:tracePt t="75018" x="4722813" y="3735388"/>
          <p14:tracePt t="75034" x="4722813" y="3743325"/>
          <p14:tracePt t="75066" x="4722813" y="3752850"/>
          <p14:tracePt t="75070" x="4722813" y="3762375"/>
          <p14:tracePt t="75098" x="4732338" y="3771900"/>
          <p14:tracePt t="75114" x="4740275" y="3779838"/>
          <p14:tracePt t="75118" x="4749800" y="3779838"/>
          <p14:tracePt t="75130" x="4759325" y="3789363"/>
          <p14:tracePt t="75147" x="4786313" y="3798888"/>
          <p14:tracePt t="75148" x="4805363" y="3808413"/>
          <p14:tracePt t="75164" x="4822825" y="3808413"/>
          <p14:tracePt t="75164" x="4841875" y="3816350"/>
          <p14:tracePt t="75166" x="4859338" y="3816350"/>
          <p14:tracePt t="75183" x="4895850" y="3825875"/>
          <p14:tracePt t="75198" x="4924425" y="3825875"/>
          <p14:tracePt t="75200" x="4960938" y="3825875"/>
          <p14:tracePt t="75214" x="4960938" y="3835400"/>
          <p14:tracePt t="75215" x="4987925" y="3835400"/>
          <p14:tracePt t="75230" x="5024438" y="3835400"/>
          <p14:tracePt t="75232" x="5051425" y="3835400"/>
          <p14:tracePt t="75247" x="5078413" y="3844925"/>
          <p14:tracePt t="75248" x="5097463" y="3852863"/>
          <p14:tracePt t="75264" x="5133975" y="3852863"/>
          <p14:tracePt t="75265" x="5151438" y="3852863"/>
          <p14:tracePt t="75280" x="5170488" y="3852863"/>
          <p14:tracePt t="75282" x="5187950" y="3862388"/>
          <p14:tracePt t="75297" x="5207000" y="3862388"/>
          <p14:tracePt t="75298" x="5224463" y="3862388"/>
          <p14:tracePt t="75314" x="5253038" y="3862388"/>
          <p14:tracePt t="75316" x="5280025" y="3862388"/>
          <p14:tracePt t="75331" x="5297488" y="3862388"/>
          <p14:tracePt t="75333" x="5334000" y="3862388"/>
          <p14:tracePt t="75347" x="5362575" y="3862388"/>
          <p14:tracePt t="75349" x="5389563" y="3862388"/>
          <p14:tracePt t="75364" x="5416550" y="3862388"/>
          <p14:tracePt t="75366" x="5453063" y="3862388"/>
          <p14:tracePt t="75381" x="5481638" y="3862388"/>
          <p14:tracePt t="75383" x="5508625" y="3862388"/>
          <p14:tracePt t="75397" x="5554663" y="3862388"/>
          <p14:tracePt t="75399" x="5581650" y="3862388"/>
          <p14:tracePt t="75414" x="5608638" y="3862388"/>
          <p14:tracePt t="75416" x="5645150" y="3862388"/>
          <p14:tracePt t="75431" x="5681663" y="3862388"/>
          <p14:tracePt t="75432" x="5700713" y="3862388"/>
          <p14:tracePt t="75447" x="5727700" y="3862388"/>
          <p14:tracePt t="75449" x="5745163" y="3862388"/>
          <p14:tracePt t="75464" x="5764213" y="3862388"/>
          <p14:tracePt t="75466" x="5800725" y="3862388"/>
          <p14:tracePt t="75481" x="5818188" y="3862388"/>
          <p14:tracePt t="75482" x="5837238" y="3862388"/>
          <p14:tracePt t="75497" x="5864225" y="3862388"/>
          <p14:tracePt t="75499" x="5883275" y="3862388"/>
          <p14:tracePt t="75514" x="5910263" y="3862388"/>
          <p14:tracePt t="75514" x="5929313" y="3862388"/>
          <p14:tracePt t="75516" x="5956300" y="3862388"/>
          <p14:tracePt t="75531" x="5973763" y="3862388"/>
          <p14:tracePt t="75533" x="5992813" y="3862388"/>
          <p14:tracePt t="75547" x="6010275" y="3862388"/>
          <p14:tracePt t="75550" x="6029325" y="3862388"/>
          <p14:tracePt t="75564" x="6046788" y="3862388"/>
          <p14:tracePt t="75565" x="6065838" y="3862388"/>
          <p14:tracePt t="75581" x="6083300" y="3862388"/>
          <p14:tracePt t="75582" x="6102350" y="3852863"/>
          <p14:tracePt t="75597" x="6111875" y="3844925"/>
          <p14:tracePt t="75598" x="6129338" y="3844925"/>
          <p14:tracePt t="75600" x="6148388" y="3835400"/>
          <p14:tracePt t="75614" x="6156325" y="3835400"/>
          <p14:tracePt t="75616" x="6175375" y="3825875"/>
          <p14:tracePt t="75631" x="6184900" y="3816350"/>
          <p14:tracePt t="75647" x="6192838" y="3816350"/>
          <p14:tracePt t="75664" x="6211888" y="3808413"/>
          <p14:tracePt t="75666" x="6221413" y="3808413"/>
          <p14:tracePt t="75697" x="6229350" y="3798888"/>
          <p14:tracePt t="75698" x="6238875" y="3789363"/>
          <p14:tracePt t="75714" x="6248400" y="3789363"/>
          <p14:tracePt t="75715" x="6257925" y="3779838"/>
          <p14:tracePt t="75730" x="6265863" y="3771900"/>
          <p14:tracePt t="75747" x="6275388" y="3762375"/>
          <p14:tracePt t="75764" x="6275388" y="3752850"/>
          <p14:tracePt t="75781" x="6284913" y="3735388"/>
          <p14:tracePt t="75781" x="6294438" y="3735388"/>
          <p14:tracePt t="75797" x="6294438" y="3725863"/>
          <p14:tracePt t="75798" x="6294438" y="3716338"/>
          <p14:tracePt t="75814" x="6294438" y="3698875"/>
          <p14:tracePt t="75815" x="6294438" y="3689350"/>
          <p14:tracePt t="75831" x="6294438" y="3679825"/>
          <p14:tracePt t="75847" x="6294438" y="3670300"/>
          <p14:tracePt t="75864" x="6294438" y="3662363"/>
          <p14:tracePt t="75881" x="6294438" y="3652838"/>
          <p14:tracePt t="75897" x="6294438" y="3643313"/>
          <p14:tracePt t="75898" x="6294438" y="3633788"/>
          <p14:tracePt t="75900" x="6294438" y="3625850"/>
          <p14:tracePt t="75914" x="6294438" y="3616325"/>
          <p14:tracePt t="75931" x="6294438" y="3606800"/>
          <p14:tracePt t="75932" x="6294438" y="3597275"/>
          <p14:tracePt t="75948" x="6294438" y="3589338"/>
          <p14:tracePt t="75964" x="6294438" y="3579813"/>
          <p14:tracePt t="75980" x="6294438" y="3570288"/>
          <p14:tracePt t="75997" x="6284913" y="3560763"/>
          <p14:tracePt t="76014" x="6275388" y="3552825"/>
          <p14:tracePt t="76031" x="6257925" y="3543300"/>
          <p14:tracePt t="76032" x="6248400" y="3543300"/>
          <p14:tracePt t="76060" x="6229350" y="3533775"/>
          <p14:tracePt t="76064" x="6221413" y="3533775"/>
          <p14:tracePt t="76081" x="6211888" y="3533775"/>
          <p14:tracePt t="76081" x="6202363" y="3533775"/>
          <p14:tracePt t="76097" x="6175375" y="3524250"/>
          <p14:tracePt t="76114" x="6156325" y="3524250"/>
          <p14:tracePt t="76115" x="6148388" y="3524250"/>
          <p14:tracePt t="76131" x="6129338" y="3524250"/>
          <p14:tracePt t="76131" x="6102350" y="3516313"/>
          <p14:tracePt t="76147" x="6092825" y="3516313"/>
          <p14:tracePt t="76148" x="6075363" y="3516313"/>
          <p14:tracePt t="76164" x="6046788" y="3516313"/>
          <p14:tracePt t="76164" x="6029325" y="3516313"/>
          <p14:tracePt t="76181" x="5992813" y="3516313"/>
          <p14:tracePt t="76181" x="5973763" y="3516313"/>
          <p14:tracePt t="76198" x="5956300" y="3516313"/>
          <p14:tracePt t="76198" x="5937250" y="3516313"/>
          <p14:tracePt t="76214" x="5910263" y="3516313"/>
          <p14:tracePt t="76215" x="5891213" y="3516313"/>
          <p14:tracePt t="76231" x="5873750" y="3516313"/>
          <p14:tracePt t="76231" x="5846763" y="3516313"/>
          <p14:tracePt t="76247" x="5827713" y="3516313"/>
          <p14:tracePt t="76248" x="5800725" y="3516313"/>
          <p14:tracePt t="76264" x="5764213" y="3516313"/>
          <p14:tracePt t="76264" x="5727700" y="3516313"/>
          <p14:tracePt t="76281" x="5700713" y="3516313"/>
          <p14:tracePt t="76281" x="5654675" y="3516313"/>
          <p14:tracePt t="76297" x="5627688" y="3516313"/>
          <p14:tracePt t="76298" x="5591175" y="3516313"/>
          <p14:tracePt t="76300" x="5554663" y="3516313"/>
          <p14:tracePt t="76314" x="5526088" y="3516313"/>
          <p14:tracePt t="76331" x="5489575" y="3516313"/>
          <p14:tracePt t="76332" x="5408613" y="3516313"/>
          <p14:tracePt t="76347" x="5380038" y="3516313"/>
          <p14:tracePt t="76349" x="5334000" y="3516313"/>
          <p14:tracePt t="76364" x="5297488" y="3516313"/>
          <p14:tracePt t="76364" x="5253038" y="3516313"/>
          <p14:tracePt t="76381" x="5207000" y="3516313"/>
          <p14:tracePt t="76381" x="5170488" y="3516313"/>
          <p14:tracePt t="76397" x="5124450" y="3516313"/>
          <p14:tracePt t="76398" x="5087938" y="3516313"/>
          <p14:tracePt t="76414" x="5041900" y="3516313"/>
          <p14:tracePt t="76415" x="4987925" y="3516313"/>
          <p14:tracePt t="76416" x="4941888" y="3516313"/>
          <p14:tracePt t="76431" x="4887913" y="3516313"/>
          <p14:tracePt t="76433" x="4841875" y="3524250"/>
          <p14:tracePt t="76447" x="4813300" y="3524250"/>
          <p14:tracePt t="76449" x="4786313" y="3524250"/>
          <p14:tracePt t="76464" x="4768850" y="3533775"/>
          <p14:tracePt t="76465" x="4732338" y="3533775"/>
          <p14:tracePt t="76481" x="4713288" y="3533775"/>
          <p14:tracePt t="76482" x="4695825" y="3533775"/>
          <p14:tracePt t="76497" x="4686300" y="3533775"/>
          <p14:tracePt t="76499" x="4659313" y="3552825"/>
          <p14:tracePt t="76669" x="4659313" y="3570288"/>
          <p14:tracePt t="76672" x="4659313" y="3579813"/>
          <p14:tracePt t="76684" x="4659313" y="3589338"/>
          <p14:tracePt t="76697" x="4659313" y="3597275"/>
          <p14:tracePt t="76714" x="4659313" y="3616325"/>
          <p14:tracePt t="76715" x="4659313" y="3625850"/>
          <p14:tracePt t="76716" x="4659313" y="3633788"/>
          <p14:tracePt t="76731" x="4659313" y="3662363"/>
          <p14:tracePt t="76747" x="4659313" y="3670300"/>
          <p14:tracePt t="76750" x="4667250" y="3689350"/>
          <p14:tracePt t="76764" x="4667250" y="3698875"/>
          <p14:tracePt t="76766" x="4676775" y="3716338"/>
          <p14:tracePt t="76781" x="4676775" y="3725863"/>
          <p14:tracePt t="76783" x="4676775" y="3735388"/>
          <p14:tracePt t="76797" x="4676775" y="3743325"/>
          <p14:tracePt t="76799" x="4676775" y="3762375"/>
          <p14:tracePt t="76814" x="4676775" y="3771900"/>
          <p14:tracePt t="76830" x="4686300" y="3779838"/>
          <p14:tracePt t="76847" x="4695825" y="3798888"/>
          <p14:tracePt t="76864" x="4703763" y="3808413"/>
          <p14:tracePt t="76865" x="4713288" y="3816350"/>
          <p14:tracePt t="76881" x="4713288" y="3825875"/>
          <p14:tracePt t="76882" x="4722813" y="3835400"/>
          <p14:tracePt t="76897" x="4732338" y="3852863"/>
          <p14:tracePt t="76899" x="4740275" y="3852863"/>
          <p14:tracePt t="76914" x="4749800" y="3871913"/>
          <p14:tracePt t="76914" x="4749800" y="3881438"/>
          <p14:tracePt t="76930" x="4759325" y="3889375"/>
          <p14:tracePt t="76931" x="4759325" y="3898900"/>
          <p14:tracePt t="76947" x="4768850" y="3908425"/>
          <p14:tracePt t="76947" x="4776788" y="3917950"/>
          <p14:tracePt t="76964" x="4786313" y="3927475"/>
          <p14:tracePt t="76964" x="4795838" y="3927475"/>
          <p14:tracePt t="76981" x="4805363" y="3935413"/>
          <p14:tracePt t="76981" x="4813300" y="3944938"/>
          <p14:tracePt t="76997" x="4832350" y="3954463"/>
          <p14:tracePt t="76998" x="4841875" y="3954463"/>
          <p14:tracePt t="77014" x="4859338" y="3954463"/>
          <p14:tracePt t="77031" x="4868863" y="3954463"/>
          <p14:tracePt t="77031" x="4878388" y="3954463"/>
          <p14:tracePt t="77047" x="4895850" y="3954463"/>
          <p14:tracePt t="77048" x="4914900" y="3963988"/>
          <p14:tracePt t="77064" x="4932363" y="3963988"/>
          <p14:tracePt t="77064" x="4951413" y="3963988"/>
          <p14:tracePt t="77081" x="4978400" y="3971925"/>
          <p14:tracePt t="77081" x="4987925" y="3971925"/>
          <p14:tracePt t="77097" x="5005388" y="3971925"/>
          <p14:tracePt t="77098" x="5024438" y="3971925"/>
          <p14:tracePt t="77114" x="5051425" y="3971925"/>
          <p14:tracePt t="77114" x="5070475" y="3971925"/>
          <p14:tracePt t="77131" x="5078413" y="3971925"/>
          <p14:tracePt t="77131" x="5097463" y="3971925"/>
          <p14:tracePt t="77147" x="5114925" y="3971925"/>
          <p14:tracePt t="77148" x="5133975" y="3971925"/>
          <p14:tracePt t="77164" x="5143500" y="3971925"/>
          <p14:tracePt t="77164" x="5160963" y="3971925"/>
          <p14:tracePt t="77181" x="5180013" y="3981450"/>
          <p14:tracePt t="77182" x="5187950" y="3981450"/>
          <p14:tracePt t="77199" x="5224463" y="3990975"/>
          <p14:tracePt t="77214" x="5243513" y="3990975"/>
          <p14:tracePt t="77215" x="5270500" y="3990975"/>
          <p14:tracePt t="77231" x="5289550" y="3990975"/>
          <p14:tracePt t="77231" x="5326063" y="3990975"/>
          <p14:tracePt t="77247" x="5353050" y="3990975"/>
          <p14:tracePt t="77248" x="5380038" y="3990975"/>
          <p14:tracePt t="77250" x="5416550" y="3990975"/>
          <p14:tracePt t="77264" x="5453063" y="3990975"/>
          <p14:tracePt t="77281" x="5472113" y="3990975"/>
          <p14:tracePt t="77282" x="5545138" y="3990975"/>
          <p14:tracePt t="77297" x="5572125" y="3990975"/>
          <p14:tracePt t="77299" x="5608638" y="3990975"/>
          <p14:tracePt t="77314" x="5635625" y="3990975"/>
          <p14:tracePt t="77314" x="5664200" y="3990975"/>
          <p14:tracePt t="77331" x="5691188" y="3990975"/>
          <p14:tracePt t="77331" x="5708650" y="3990975"/>
          <p14:tracePt t="77347" x="5745163" y="3981450"/>
          <p14:tracePt t="77348" x="5764213" y="3981450"/>
          <p14:tracePt t="77364" x="5781675" y="3981450"/>
          <p14:tracePt t="77364" x="5800725" y="3971925"/>
          <p14:tracePt t="77381" x="5810250" y="3971925"/>
          <p14:tracePt t="77381" x="5827713" y="3971925"/>
          <p14:tracePt t="77397" x="5846763" y="3963988"/>
          <p14:tracePt t="77414" x="5864225" y="3963988"/>
          <p14:tracePt t="77415" x="5873750" y="3963988"/>
          <p14:tracePt t="77431" x="5891213" y="3954463"/>
          <p14:tracePt t="77431" x="5910263" y="3954463"/>
          <p14:tracePt t="77447" x="5919788" y="3954463"/>
          <p14:tracePt t="77448" x="5937250" y="3954463"/>
          <p14:tracePt t="77464" x="5956300" y="3944938"/>
          <p14:tracePt t="77464" x="5973763" y="3944938"/>
          <p14:tracePt t="77481" x="5983288" y="3944938"/>
          <p14:tracePt t="77481" x="6002338" y="3944938"/>
          <p14:tracePt t="77497" x="6019800" y="3944938"/>
          <p14:tracePt t="77498" x="6029325" y="3944938"/>
          <p14:tracePt t="77514" x="6038850" y="3935413"/>
          <p14:tracePt t="77514" x="6046788" y="3935413"/>
          <p14:tracePt t="77531" x="6065838" y="3935413"/>
          <p14:tracePt t="77531" x="6075363" y="3927475"/>
          <p14:tracePt t="77547" x="6092825" y="3927475"/>
          <p14:tracePt t="77548" x="6111875" y="3917950"/>
          <p14:tracePt t="77550" x="6129338" y="3908425"/>
          <p14:tracePt t="77564" x="6138863" y="3908425"/>
          <p14:tracePt t="77566" x="6148388" y="3898900"/>
          <p14:tracePt t="77582" x="6156325" y="3898900"/>
          <p14:tracePt t="77597" x="6165850" y="3889375"/>
          <p14:tracePt t="77614" x="6175375" y="3881438"/>
          <p14:tracePt t="77631" x="6184900" y="3871913"/>
          <p14:tracePt t="77647" x="6192838" y="3862388"/>
          <p14:tracePt t="77664" x="6202363" y="3852863"/>
          <p14:tracePt t="77666" x="6211888" y="3844925"/>
          <p14:tracePt t="77680" x="6221413" y="3835400"/>
          <p14:tracePt t="77683" x="6221413" y="3825875"/>
          <p14:tracePt t="77697" x="6229350" y="3825875"/>
          <p14:tracePt t="77700" x="6229350" y="3816350"/>
          <p14:tracePt t="77714" x="6229350" y="3808413"/>
          <p14:tracePt t="77716" x="6238875" y="3789363"/>
          <p14:tracePt t="77731" x="6238875" y="3779838"/>
          <p14:tracePt t="77747" x="6248400" y="3762375"/>
          <p14:tracePt t="77749" x="6248400" y="3743325"/>
          <p14:tracePt t="77764" x="6248400" y="3735388"/>
          <p14:tracePt t="77766" x="6248400" y="3725863"/>
          <p14:tracePt t="77781" x="6248400" y="3716338"/>
          <p14:tracePt t="77797" x="6248400" y="3706813"/>
          <p14:tracePt t="77798" x="6248400" y="3689350"/>
          <p14:tracePt t="77814" x="6248400" y="3679825"/>
          <p14:tracePt t="77814" x="6248400" y="3662363"/>
          <p14:tracePt t="77831" x="6248400" y="3652838"/>
          <p14:tracePt t="77831" x="6248400" y="3643313"/>
          <p14:tracePt t="77847" x="6248400" y="3633788"/>
          <p14:tracePt t="77864" x="6248400" y="3625850"/>
          <p14:tracePt t="77864" x="6248400" y="3616325"/>
          <p14:tracePt t="77881" x="6238875" y="3597275"/>
          <p14:tracePt t="77881" x="6238875" y="3589338"/>
          <p14:tracePt t="77897" x="6238875" y="3579813"/>
          <p14:tracePt t="77914" x="6229350" y="3570288"/>
          <p14:tracePt t="77914" x="6221413" y="3560763"/>
          <p14:tracePt t="77931" x="6211888" y="3560763"/>
          <p14:tracePt t="77947" x="6202363" y="3552825"/>
          <p14:tracePt t="77964" x="6192838" y="3543300"/>
          <p14:tracePt t="77966" x="6184900" y="3533775"/>
          <p14:tracePt t="77982" x="6175375" y="3533775"/>
          <p14:tracePt t="77997" x="6175375" y="3524250"/>
          <p14:tracePt t="78000" x="6165850" y="3524250"/>
          <p14:tracePt t="78014" x="6156325" y="3524250"/>
          <p14:tracePt t="78016" x="6148388" y="3524250"/>
          <p14:tracePt t="78031" x="6129338" y="3524250"/>
          <p14:tracePt t="78032" x="6119813" y="3524250"/>
          <p14:tracePt t="78047" x="6102350" y="3524250"/>
          <p14:tracePt t="78049" x="6083300" y="3524250"/>
          <p14:tracePt t="78064" x="6056313" y="3516313"/>
          <p14:tracePt t="78064" x="6038850" y="3516313"/>
          <p14:tracePt t="78066" x="6010275" y="3516313"/>
          <p14:tracePt t="78081" x="5992813" y="3516313"/>
          <p14:tracePt t="78082" x="5965825" y="3516313"/>
          <p14:tracePt t="78097" x="5946775" y="3516313"/>
          <p14:tracePt t="78100" x="5910263" y="3506788"/>
          <p14:tracePt t="78114" x="5891213" y="3506788"/>
          <p14:tracePt t="78116" x="5864225" y="3506788"/>
          <p14:tracePt t="78131" x="5846763" y="3506788"/>
          <p14:tracePt t="78132" x="5818188" y="3506788"/>
          <p14:tracePt t="78147" x="5800725" y="3506788"/>
          <p14:tracePt t="78149" x="5764213" y="3506788"/>
          <p14:tracePt t="78164" x="5737225" y="3506788"/>
          <p14:tracePt t="78166" x="5718175" y="3506788"/>
          <p14:tracePt t="78184" x="5672138" y="3506788"/>
          <p14:tracePt t="78198" x="5645150" y="3506788"/>
          <p14:tracePt t="78200" x="5627688" y="3506788"/>
          <p14:tracePt t="78214" x="5591175" y="3506788"/>
          <p14:tracePt t="78216" x="5581650" y="3506788"/>
          <p14:tracePt t="78231" x="5545138" y="3506788"/>
          <p14:tracePt t="78232" x="5526088" y="3506788"/>
          <p14:tracePt t="78247" x="5499100" y="3506788"/>
          <p14:tracePt t="78249" x="5481638" y="3497263"/>
          <p14:tracePt t="78264" x="5453063" y="3497263"/>
          <p14:tracePt t="78265" x="5435600" y="3497263"/>
          <p14:tracePt t="78281" x="5416550" y="3497263"/>
          <p14:tracePt t="78282" x="5380038" y="3497263"/>
          <p14:tracePt t="78297" x="5353050" y="3497263"/>
          <p14:tracePt t="78299" x="5326063" y="3497263"/>
          <p14:tracePt t="78314" x="5297488" y="3497263"/>
          <p14:tracePt t="78315" x="5260975" y="3497263"/>
          <p14:tracePt t="78331" x="5233988" y="3497263"/>
          <p14:tracePt t="78333" x="5207000" y="3497263"/>
          <p14:tracePt t="78347" x="5187950" y="3497263"/>
          <p14:tracePt t="78349" x="5170488" y="3497263"/>
          <p14:tracePt t="78364" x="5133975" y="3497263"/>
          <p14:tracePt t="78381" x="5114925" y="3497263"/>
          <p14:tracePt t="78382" x="5097463" y="3497263"/>
          <p14:tracePt t="78397" x="5087938" y="3497263"/>
          <p14:tracePt t="78399" x="5078413" y="3497263"/>
          <p14:tracePt t="78414" x="5070475" y="3497263"/>
          <p14:tracePt t="78414" x="5060950" y="3497263"/>
          <p14:tracePt t="78416" x="5041900" y="3497263"/>
          <p14:tracePt t="78430" x="5024438" y="3497263"/>
          <p14:tracePt t="78447" x="5014913" y="3497263"/>
          <p14:tracePt t="78450" x="4997450" y="3497263"/>
          <p14:tracePt t="78464" x="4987925" y="3497263"/>
          <p14:tracePt t="78465" x="4968875" y="3497263"/>
          <p14:tracePt t="78480" x="4960938" y="3497263"/>
          <p14:tracePt t="78482" x="4941888" y="3497263"/>
          <p14:tracePt t="78497" x="4932363" y="3497263"/>
          <p14:tracePt t="78514" x="4914900" y="3497263"/>
          <p14:tracePt t="78531" x="4905375" y="3506788"/>
          <p14:tracePt t="78531" x="4895850" y="3506788"/>
          <p14:tracePt t="78533" x="4887913" y="3506788"/>
          <p14:tracePt t="78547" x="4878388" y="3506788"/>
          <p14:tracePt t="78577" x="4868863" y="3506788"/>
          <p14:tracePt t="78580" x="4859338" y="3516313"/>
          <p14:tracePt t="78597" x="4851400" y="3516313"/>
          <p14:tracePt t="78614" x="4841875" y="3524250"/>
          <p14:tracePt t="78631" x="4832350" y="3533775"/>
          <p14:tracePt t="78647" x="4822825" y="3543300"/>
          <p14:tracePt t="78664" x="4805363" y="3552825"/>
          <p14:tracePt t="78664" x="4795838" y="3552825"/>
          <p14:tracePt t="78689" x="4786313" y="3560763"/>
          <p14:tracePt t="78697" x="4776788" y="3570288"/>
          <p14:tracePt t="78714" x="4776788" y="3579813"/>
          <p14:tracePt t="78736" x="4776788" y="3589338"/>
          <p14:tracePt t="78747" x="4776788" y="3597275"/>
          <p14:tracePt t="78764" x="4776788" y="3606800"/>
          <p14:tracePt t="78780" x="4776788" y="3616325"/>
          <p14:tracePt t="78781" x="4776788" y="3633788"/>
          <p14:tracePt t="78797" x="4776788" y="3652838"/>
          <p14:tracePt t="78798" x="4776788" y="3662363"/>
          <p14:tracePt t="78814" x="4776788" y="3670300"/>
          <p14:tracePt t="78816" x="4776788" y="3679825"/>
          <p14:tracePt t="78832" x="4776788" y="3689350"/>
          <p14:tracePt t="78847" x="4776788" y="3698875"/>
          <p14:tracePt t="78849" x="4776788" y="3706813"/>
          <p14:tracePt t="78864" x="4776788" y="3716338"/>
          <p14:tracePt t="78881" x="4776788" y="3725863"/>
          <p14:tracePt t="78897" x="4768850" y="3735388"/>
          <p14:tracePt t="78947" x="4768850" y="3743325"/>
          <p14:tracePt t="78948" x="4768850" y="3762375"/>
          <p14:tracePt t="78976" x="4768850" y="3771900"/>
          <p14:tracePt t="78992" x="4776788" y="3789363"/>
          <p14:tracePt t="78997" x="4776788" y="3798888"/>
          <p14:tracePt t="79024" x="4776788" y="3808413"/>
          <p14:tracePt t="79104" x="4786313" y="3816350"/>
          <p14:tracePt t="79136" x="4786313" y="3835400"/>
          <p14:tracePt t="79152" x="4795838" y="3844925"/>
          <p14:tracePt t="79168" x="4805363" y="3852863"/>
          <p14:tracePt t="79184" x="4813300" y="3852863"/>
          <p14:tracePt t="79200" x="4832350" y="3862388"/>
          <p14:tracePt t="79204" x="4841875" y="3862388"/>
          <p14:tracePt t="79216" x="4859338" y="3862388"/>
          <p14:tracePt t="79231" x="4878388" y="3871913"/>
          <p14:tracePt t="79232" x="4895850" y="3881438"/>
          <p14:tracePt t="79248" x="4914900" y="3881438"/>
          <p14:tracePt t="79249" x="4941888" y="3889375"/>
          <p14:tracePt t="79264" x="4960938" y="3889375"/>
          <p14:tracePt t="79265" x="4997450" y="3898900"/>
          <p14:tracePt t="79281" x="5024438" y="3898900"/>
          <p14:tracePt t="79281" x="5051425" y="3898900"/>
          <p14:tracePt t="79297" x="5070475" y="3898900"/>
          <p14:tracePt t="79298" x="5097463" y="3898900"/>
          <p14:tracePt t="79300" x="5114925" y="3898900"/>
          <p14:tracePt t="79314" x="5124450" y="3898900"/>
          <p14:tracePt t="79331" x="5143500" y="3898900"/>
          <p14:tracePt t="79332" x="5160963" y="3908425"/>
          <p14:tracePt t="79347" x="5170488" y="3908425"/>
          <p14:tracePt t="79349" x="5187950" y="3908425"/>
          <p14:tracePt t="79364" x="5197475" y="3908425"/>
          <p14:tracePt t="79381" x="5207000" y="3908425"/>
          <p14:tracePt t="79381" x="5224463" y="3908425"/>
          <p14:tracePt t="79397" x="5233988" y="3908425"/>
          <p14:tracePt t="79398" x="5253038" y="3908425"/>
          <p14:tracePt t="79414" x="5270500" y="3908425"/>
          <p14:tracePt t="79415" x="5289550" y="3908425"/>
          <p14:tracePt t="79431" x="5316538" y="3908425"/>
          <p14:tracePt t="79431" x="5343525" y="3908425"/>
          <p14:tracePt t="79447" x="5380038" y="3908425"/>
          <p14:tracePt t="79448" x="5408613" y="3908425"/>
          <p14:tracePt t="79464" x="5445125" y="3908425"/>
          <p14:tracePt t="79465" x="5489575" y="3908425"/>
          <p14:tracePt t="79481" x="5535613" y="3908425"/>
          <p14:tracePt t="79481" x="5562600" y="3908425"/>
          <p14:tracePt t="79497" x="5608638" y="3908425"/>
          <p14:tracePt t="79498" x="5645150" y="3908425"/>
          <p14:tracePt t="79514" x="5691188" y="3908425"/>
          <p14:tracePt t="79515" x="5718175" y="3908425"/>
          <p14:tracePt t="79531" x="5745163" y="3908425"/>
          <p14:tracePt t="79531" x="5781675" y="3908425"/>
          <p14:tracePt t="79547" x="5800725" y="3908425"/>
          <p14:tracePt t="79548" x="5827713" y="3908425"/>
          <p14:tracePt t="79564" x="5854700" y="3908425"/>
          <p14:tracePt t="79564" x="5883275" y="3908425"/>
          <p14:tracePt t="79581" x="5900738" y="3908425"/>
          <p14:tracePt t="79581" x="5937250" y="3908425"/>
          <p14:tracePt t="79597" x="5965825" y="3908425"/>
          <p14:tracePt t="79598" x="5992813" y="3908425"/>
          <p14:tracePt t="79600" x="6010275" y="3908425"/>
          <p14:tracePt t="79614" x="6038850" y="3908425"/>
          <p14:tracePt t="79616" x="6083300" y="3908425"/>
          <p14:tracePt t="79631" x="6102350" y="3908425"/>
          <p14:tracePt t="79633" x="6148388" y="3908425"/>
          <p14:tracePt t="79647" x="6165850" y="3908425"/>
          <p14:tracePt t="79650" x="6192838" y="3908425"/>
          <p14:tracePt t="79664" x="6211888" y="3908425"/>
          <p14:tracePt t="79666" x="6221413" y="3908425"/>
          <p14:tracePt t="79681" x="6229350" y="3908425"/>
          <p14:tracePt t="80326" x="6211888" y="3908425"/>
          <p14:tracePt t="80338" x="6192838" y="3908425"/>
          <p14:tracePt t="80347" x="6175375" y="3908425"/>
          <p14:tracePt t="80364" x="6156325" y="3908425"/>
          <p14:tracePt t="80365" x="6138863" y="3908425"/>
          <p14:tracePt t="80381" x="6092825" y="3908425"/>
          <p14:tracePt t="80381" x="6075363" y="3908425"/>
          <p14:tracePt t="80397" x="6056313" y="3908425"/>
          <p14:tracePt t="80398" x="6038850" y="3908425"/>
          <p14:tracePt t="80414" x="6029325" y="3908425"/>
          <p14:tracePt t="80415" x="6010275" y="3908425"/>
          <p14:tracePt t="80431" x="5992813" y="3908425"/>
          <p14:tracePt t="80431" x="5973763" y="3908425"/>
          <p14:tracePt t="80447" x="5956300" y="3908425"/>
          <p14:tracePt t="80448" x="5919788" y="3908425"/>
          <p14:tracePt t="80450" x="5910263" y="3908425"/>
          <p14:tracePt t="80464" x="5883275" y="3908425"/>
          <p14:tracePt t="80466" x="5873750" y="3908425"/>
          <p14:tracePt t="80481" x="5864225" y="3908425"/>
          <p14:tracePt t="80483" x="5846763" y="3908425"/>
          <p14:tracePt t="80497" x="5827713" y="3908425"/>
          <p14:tracePt t="80500" x="5810250" y="3908425"/>
          <p14:tracePt t="80514" x="5791200" y="3908425"/>
          <p14:tracePt t="80516" x="5773738" y="3908425"/>
          <p14:tracePt t="80531" x="5754688" y="3908425"/>
          <p14:tracePt t="80533" x="5737225" y="3908425"/>
          <p14:tracePt t="80547" x="5708650" y="3908425"/>
          <p14:tracePt t="80548" x="5691188" y="3908425"/>
          <p14:tracePt t="80550" x="5672138" y="3908425"/>
          <p14:tracePt t="80564" x="5654675" y="3908425"/>
          <p14:tracePt t="80566" x="5635625" y="3908425"/>
          <p14:tracePt t="80581" x="5618163" y="3908425"/>
          <p14:tracePt t="80582" x="5591175" y="3908425"/>
          <p14:tracePt t="80597" x="5554663" y="3908425"/>
          <p14:tracePt t="80600" x="5526088" y="3908425"/>
          <p14:tracePt t="80614" x="5472113" y="3908425"/>
          <p14:tracePt t="80616" x="5426075" y="3908425"/>
          <p14:tracePt t="80631" x="5389563" y="3908425"/>
          <p14:tracePt t="80633" x="5334000" y="3908425"/>
          <p14:tracePt t="80647" x="5270500" y="3908425"/>
          <p14:tracePt t="80649" x="5216525" y="3908425"/>
          <p14:tracePt t="80664" x="5170488" y="3908425"/>
          <p14:tracePt t="80666" x="5114925" y="3908425"/>
          <p14:tracePt t="80681" x="5087938" y="3908425"/>
          <p14:tracePt t="80683" x="5041900" y="3908425"/>
          <p14:tracePt t="80697" x="4987925" y="3908425"/>
          <p14:tracePt t="80699" x="4932363" y="3908425"/>
          <p14:tracePt t="80714" x="4878388" y="3908425"/>
          <p14:tracePt t="80716" x="4813300" y="3908425"/>
          <p14:tracePt t="80731" x="4776788" y="3908425"/>
          <p14:tracePt t="80733" x="4732338" y="3908425"/>
          <p14:tracePt t="80747" x="4686300" y="3908425"/>
          <p14:tracePt t="80749" x="4649788" y="3908425"/>
          <p14:tracePt t="80764" x="4630738" y="3908425"/>
          <p14:tracePt t="80766" x="4603750" y="3908425"/>
          <p14:tracePt t="80781" x="4567238" y="3908425"/>
          <p14:tracePt t="80783" x="4549775" y="3908425"/>
          <p14:tracePt t="80797" x="4513263" y="3908425"/>
          <p14:tracePt t="80800" x="4494213" y="3908425"/>
          <p14:tracePt t="80814" x="4448175" y="3908425"/>
          <p14:tracePt t="80816" x="4403725" y="3927475"/>
          <p14:tracePt t="80831" x="4367213" y="3927475"/>
          <p14:tracePt t="80833" x="4321175" y="3935413"/>
          <p14:tracePt t="80847" x="4275138" y="3935413"/>
          <p14:tracePt t="80848" x="4219575" y="3944938"/>
          <p14:tracePt t="80850" x="4192588" y="3954463"/>
          <p14:tracePt t="80864" x="4146550" y="3954463"/>
          <p14:tracePt t="80866" x="4119563" y="3954463"/>
          <p14:tracePt t="80881" x="4092575" y="3954463"/>
          <p14:tracePt t="80883" x="4056063" y="3963988"/>
          <p14:tracePt t="80897" x="4037013" y="3963988"/>
          <p14:tracePt t="80900" x="4010025" y="3963988"/>
          <p14:tracePt t="80914" x="3983038" y="3971925"/>
          <p14:tracePt t="80916" x="3963988" y="3981450"/>
          <p14:tracePt t="80931" x="3946525" y="3981450"/>
          <p14:tracePt t="80932" x="3927475" y="3981450"/>
          <p14:tracePt t="80947" x="3900488" y="4000500"/>
          <p14:tracePt t="80964" x="3883025" y="4000500"/>
          <p14:tracePt t="80981" x="3827463" y="4017963"/>
          <p14:tracePt t="80982" x="3773488" y="4037013"/>
          <p14:tracePt t="80997" x="3754438" y="4037013"/>
          <p14:tracePt t="80998" x="3708400" y="4044950"/>
          <p14:tracePt t="81014" x="3681413" y="4044950"/>
          <p14:tracePt t="81015" x="3635375" y="4054475"/>
          <p14:tracePt t="81031" x="3608388" y="4054475"/>
          <p14:tracePt t="81031" x="3571875" y="4064000"/>
          <p14:tracePt t="81047" x="3525838" y="4081463"/>
          <p14:tracePt t="81048" x="3516313" y="4081463"/>
          <p14:tracePt t="81064" x="3498850" y="4081463"/>
          <p14:tracePt t="81065" x="3462338" y="4090988"/>
          <p14:tracePt t="81080" x="3443288" y="4090988"/>
          <p14:tracePt t="81081" x="3416300" y="4100513"/>
          <p14:tracePt t="81097" x="3398838" y="4110038"/>
          <p14:tracePt t="81098" x="3379788" y="4110038"/>
          <p14:tracePt t="81114" x="3352800" y="4110038"/>
          <p14:tracePt t="81115" x="3325813" y="4117975"/>
          <p14:tracePt t="81138" x="3306763" y="4127500"/>
          <p14:tracePt t="81147" x="3297238" y="4127500"/>
          <p14:tracePt t="81186" x="3289300" y="4127500"/>
          <p14:tracePt t="81190" x="3279775" y="4127500"/>
          <p14:tracePt t="81202" x="3270250" y="4127500"/>
          <p14:tracePt t="81213" x="3260725" y="4127500"/>
          <p14:tracePt t="81230" x="3252788" y="4127500"/>
          <p14:tracePt t="81231" x="3233738" y="4137025"/>
          <p14:tracePt t="81247" x="3224213" y="4137025"/>
          <p14:tracePt t="81263" x="3206750" y="4137025"/>
          <p14:tracePt t="81264" x="3197225" y="4137025"/>
          <p14:tracePt t="81280" x="3178175" y="4146550"/>
          <p14:tracePt t="81281" x="3170238" y="4146550"/>
          <p14:tracePt t="81282" x="3160713" y="4146550"/>
          <p14:tracePt t="81297" x="3151188" y="4146550"/>
          <p14:tracePt t="81314" x="3141663" y="4146550"/>
          <p14:tracePt t="81316" x="3133725" y="4146550"/>
          <p14:tracePt t="81348" x="3124200" y="4146550"/>
          <p14:tracePt t="81380" x="3114675" y="4146550"/>
          <p14:tracePt t="81384" x="3105150" y="4146550"/>
          <p14:tracePt t="81397" x="3097213" y="4146550"/>
          <p14:tracePt t="81414" x="3078163" y="4146550"/>
          <p14:tracePt t="81431" x="3068638" y="4146550"/>
          <p14:tracePt t="81508" x="3060700" y="4146550"/>
          <p14:tracePt t="81524" x="3051175" y="4146550"/>
          <p14:tracePt t="81540" x="3041650" y="4137025"/>
          <p14:tracePt t="81544" x="3032125" y="4127500"/>
          <p14:tracePt t="81556" x="3024188" y="4117975"/>
          <p14:tracePt t="81564" x="3024188" y="4110038"/>
          <p14:tracePt t="81581" x="3024188" y="4100513"/>
          <p14:tracePt t="81581" x="3024188" y="4090988"/>
          <p14:tracePt t="81597" x="3014663" y="4073525"/>
          <p14:tracePt t="81598" x="3014663" y="4064000"/>
          <p14:tracePt t="81614" x="3014663" y="4044950"/>
          <p14:tracePt t="81615" x="3005138" y="4027488"/>
          <p14:tracePt t="81630" x="3005138" y="4008438"/>
          <p14:tracePt t="81631" x="3005138" y="4000500"/>
          <p14:tracePt t="81647" x="3005138" y="3981450"/>
          <p14:tracePt t="81648" x="2995613" y="3963988"/>
          <p14:tracePt t="81664" x="2995613" y="3954463"/>
          <p14:tracePt t="81665" x="2995613" y="3935413"/>
          <p14:tracePt t="81681" x="2995613" y="3917950"/>
          <p14:tracePt t="81697" x="2995613" y="3908425"/>
          <p14:tracePt t="81698" x="2995613" y="3889375"/>
          <p14:tracePt t="81700" x="2995613" y="3881438"/>
          <p14:tracePt t="81714" x="2995613" y="3871913"/>
          <p14:tracePt t="81716" x="2995613" y="3852863"/>
          <p14:tracePt t="81732" x="2995613" y="3844925"/>
          <p14:tracePt t="81749" x="2995613" y="3835400"/>
          <p14:tracePt t="81780" x="2987675" y="3825875"/>
          <p14:tracePt t="81972" x="2987675" y="3835400"/>
          <p14:tracePt t="81976" x="2995613" y="3844925"/>
          <p14:tracePt t="81992" x="3005138" y="3852863"/>
          <p14:tracePt t="82004" x="3014663" y="3871913"/>
          <p14:tracePt t="82014" x="3024188" y="3881438"/>
          <p14:tracePt t="82031" x="3024188" y="3898900"/>
          <p14:tracePt t="82031" x="3032125" y="3917950"/>
          <p14:tracePt t="82047" x="3032125" y="3927475"/>
          <p14:tracePt t="82048" x="3051175" y="3944938"/>
          <p14:tracePt t="82064" x="3051175" y="3954463"/>
          <p14:tracePt t="82064" x="3060700" y="3963988"/>
          <p14:tracePt t="82080" x="3068638" y="3981450"/>
          <p14:tracePt t="82097" x="3068638" y="3990975"/>
          <p14:tracePt t="82098" x="3078163" y="4000500"/>
          <p14:tracePt t="82101" x="3087688" y="4017963"/>
          <p14:tracePt t="82114" x="3087688" y="4027488"/>
          <p14:tracePt t="82116" x="3097213" y="4044950"/>
          <p14:tracePt t="82131" x="3097213" y="4054475"/>
          <p14:tracePt t="82133" x="3097213" y="4064000"/>
          <p14:tracePt t="82149" x="3114675" y="4073525"/>
          <p14:tracePt t="82164" x="3124200" y="4073525"/>
          <p14:tracePt t="82166" x="3133725" y="4073525"/>
          <p14:tracePt t="82184" x="3141663" y="4081463"/>
          <p14:tracePt t="82724" x="3151188" y="4081463"/>
          <p14:tracePt t="82756" x="3160713" y="4081463"/>
          <p14:tracePt t="82760" x="3178175" y="4073525"/>
          <p14:tracePt t="82788" x="3187700" y="4073525"/>
          <p14:tracePt t="82792" x="3197225" y="4073525"/>
          <p14:tracePt t="82806" x="3206750" y="4064000"/>
          <p14:tracePt t="82814" x="3224213" y="4054475"/>
          <p14:tracePt t="82831" x="3233738" y="4044950"/>
          <p14:tracePt t="82847" x="3243263" y="4044950"/>
          <p14:tracePt t="82886" x="3252788" y="4044950"/>
          <p14:tracePt t="82902" x="3260725" y="4037013"/>
          <p14:tracePt t="82950" x="3270250" y="4037013"/>
          <p14:tracePt t="83158" x="3279775" y="4037013"/>
          <p14:tracePt t="83175" x="3297238" y="4027488"/>
          <p14:tracePt t="83178" x="3306763" y="4017963"/>
          <p14:tracePt t="83190" x="3325813" y="4008438"/>
          <p14:tracePt t="83197" x="3343275" y="4000500"/>
          <p14:tracePt t="83214" x="3352800" y="3990975"/>
          <p14:tracePt t="83215" x="3362325" y="3981450"/>
          <p14:tracePt t="83231" x="3370263" y="3981450"/>
          <p14:tracePt t="83231" x="3370263" y="3971925"/>
          <p14:tracePt t="83247" x="3389313" y="3954463"/>
          <p14:tracePt t="83248" x="3398838" y="3944938"/>
          <p14:tracePt t="83264" x="3406775" y="3935413"/>
          <p14:tracePt t="83265" x="3416300" y="3927475"/>
          <p14:tracePt t="84078" x="3425825" y="3917950"/>
          <p14:tracePt t="84094" x="3452813" y="3908425"/>
          <p14:tracePt t="84098" x="3462338" y="3898900"/>
          <p14:tracePt t="84114" x="3471863" y="3889375"/>
          <p14:tracePt t="84116" x="3479800" y="3889375"/>
          <p14:tracePt t="84131" x="3489325" y="3871913"/>
          <p14:tracePt t="84133" x="3498850" y="3862388"/>
          <p14:tracePt t="84147" x="3508375" y="3852863"/>
          <p14:tracePt t="84150" x="3525838" y="3835400"/>
          <p14:tracePt t="84164" x="3535363" y="3825875"/>
          <p14:tracePt t="84166" x="3552825" y="3808413"/>
          <p14:tracePt t="84184" x="3581400" y="3779838"/>
          <p14:tracePt t="84198" x="3598863" y="3762375"/>
          <p14:tracePt t="84200" x="3635375" y="3743325"/>
          <p14:tracePt t="84214" x="3662363" y="3716338"/>
          <p14:tracePt t="84216" x="3690938" y="3698875"/>
          <p14:tracePt t="84231" x="3735388" y="3662363"/>
          <p14:tracePt t="84233" x="3763963" y="3652838"/>
          <p14:tracePt t="84247" x="3790950" y="3633788"/>
          <p14:tracePt t="84249" x="3800475" y="3625850"/>
          <p14:tracePt t="84264" x="3810000" y="3616325"/>
          <p14:tracePt t="84266" x="3817938" y="3606800"/>
          <p14:tracePt t="84281" x="3827463" y="3606800"/>
          <p14:tracePt t="84297" x="3836988" y="3606800"/>
          <p14:tracePt t="84299" x="3846513" y="3597275"/>
          <p14:tracePt t="84314" x="3854450" y="3597275"/>
          <p14:tracePt t="84316" x="3863975" y="3597275"/>
          <p14:tracePt t="84331" x="3873500" y="3589338"/>
          <p14:tracePt t="84368" x="3883025" y="3589338"/>
          <p14:tracePt t="84416" x="3890963" y="3589338"/>
          <p14:tracePt t="84432" x="3900488" y="3589338"/>
          <p14:tracePt t="84436" x="3910013" y="3589338"/>
          <p14:tracePt t="84448" x="3927475" y="3579813"/>
          <p14:tracePt t="84464" x="3937000" y="3579813"/>
          <p14:tracePt t="84464" x="3946525" y="3579813"/>
          <p14:tracePt t="84481" x="3956050" y="3579813"/>
          <p14:tracePt t="84481" x="3963988" y="3579813"/>
          <p14:tracePt t="84497" x="3973513" y="3579813"/>
          <p14:tracePt t="84514" x="3983038" y="3579813"/>
          <p14:tracePt t="84516" x="3992563" y="3579813"/>
          <p14:tracePt t="84531" x="4000500" y="3579813"/>
          <p14:tracePt t="84533" x="4010025" y="3579813"/>
          <p14:tracePt t="84547" x="4019550" y="3579813"/>
          <p14:tracePt t="84576" x="4029075" y="3579813"/>
          <p14:tracePt t="84580" x="4029075" y="3570288"/>
          <p14:tracePt t="84608" x="4037013" y="3570288"/>
          <p14:tracePt t="84624" x="4046538" y="3570288"/>
          <p14:tracePt t="84640" x="4056063" y="3570288"/>
          <p14:tracePt t="84647" x="4065588" y="3570288"/>
          <p14:tracePt t="84664" x="4073525" y="3570288"/>
          <p14:tracePt t="84665" x="4083050" y="3570288"/>
          <p14:tracePt t="84681" x="4092575" y="3570288"/>
          <p14:tracePt t="84697" x="4102100" y="3570288"/>
          <p14:tracePt t="84698" x="4110038" y="3579813"/>
          <p14:tracePt t="84714" x="4119563" y="3579813"/>
          <p14:tracePt t="84731" x="4129088" y="3579813"/>
          <p14:tracePt t="84747" x="4138613" y="3589338"/>
          <p14:tracePt t="84764" x="4156075" y="3597275"/>
          <p14:tracePt t="84765" x="4165600" y="3597275"/>
          <p14:tracePt t="84800" x="4175125" y="3606800"/>
          <p14:tracePt t="84816" x="4183063" y="3616325"/>
          <p14:tracePt t="84849" x="4202113" y="3625850"/>
          <p14:tracePt t="84852" x="4211638" y="3625850"/>
          <p14:tracePt t="84864" x="4219575" y="3633788"/>
          <p14:tracePt t="84880" x="4229100" y="3643313"/>
          <p14:tracePt t="84897" x="4238625" y="3652838"/>
          <p14:tracePt t="84914" x="4238625" y="3662363"/>
          <p14:tracePt t="84944" x="4248150" y="3679825"/>
          <p14:tracePt t="84948" x="4248150" y="3689350"/>
          <p14:tracePt t="84964" x="4248150" y="3698875"/>
          <p14:tracePt t="84980" x="4248150" y="3706813"/>
          <p14:tracePt t="84997" x="4248150" y="3716338"/>
          <p14:tracePt t="85014" x="4248150" y="3725863"/>
          <p14:tracePt t="85015" x="4248150" y="3735388"/>
          <p14:tracePt t="85030" x="4248150" y="3743325"/>
          <p14:tracePt t="85056" x="4248150" y="3752850"/>
          <p14:tracePt t="85088" x="4248150" y="3762375"/>
          <p14:tracePt t="85104" x="4248150" y="3771900"/>
          <p14:tracePt t="85120" x="4248150" y="3779838"/>
          <p14:tracePt t="85136" x="4248150" y="3789363"/>
          <p14:tracePt t="85152" x="4248150" y="3798888"/>
          <p14:tracePt t="85156" x="4238625" y="3798888"/>
          <p14:tracePt t="85184" x="4219575" y="3808413"/>
          <p14:tracePt t="85188" x="4211638" y="3816350"/>
          <p14:tracePt t="85200" x="4202113" y="3825875"/>
          <p14:tracePt t="85216" x="4192588" y="3825875"/>
          <p14:tracePt t="85231" x="4183063" y="3835400"/>
          <p14:tracePt t="85247" x="4165600" y="3844925"/>
          <p14:tracePt t="85264" x="4156075" y="3844925"/>
          <p14:tracePt t="85280" x="4138613" y="3852863"/>
          <p14:tracePt t="85281" x="4119563" y="3852863"/>
          <p14:tracePt t="85297" x="4110038" y="3852863"/>
          <p14:tracePt t="85298" x="4102100" y="3852863"/>
          <p14:tracePt t="85300" x="4083050" y="3852863"/>
          <p14:tracePt t="85314" x="4073525" y="3852863"/>
          <p14:tracePt t="85316" x="4065588" y="3852863"/>
          <p14:tracePt t="85332" x="4046538" y="3852863"/>
          <p14:tracePt t="85347" x="4037013" y="3852863"/>
          <p14:tracePt t="85350" x="4029075" y="3852863"/>
          <p14:tracePt t="85364" x="4019550" y="3852863"/>
          <p14:tracePt t="85366" x="4010025" y="3852863"/>
          <p14:tracePt t="85380" x="4000500" y="3852863"/>
          <p14:tracePt t="85383" x="3983038" y="3852863"/>
          <p14:tracePt t="85397" x="3983038" y="3844925"/>
          <p14:tracePt t="85414" x="3973513" y="3835400"/>
          <p14:tracePt t="85431" x="3963988" y="3825875"/>
          <p14:tracePt t="85447" x="3956050" y="3825875"/>
          <p14:tracePt t="85449" x="3946525" y="3816350"/>
          <p14:tracePt t="85464" x="3937000" y="3808413"/>
          <p14:tracePt t="85466" x="3927475" y="3798888"/>
          <p14:tracePt t="85481" x="3919538" y="3779838"/>
          <p14:tracePt t="85483" x="3919538" y="3771900"/>
          <p14:tracePt t="85497" x="3919538" y="3762375"/>
          <p14:tracePt t="85514" x="3919538" y="3743325"/>
          <p14:tracePt t="85531" x="3919538" y="3735388"/>
          <p14:tracePt t="85533" x="3919538" y="3716338"/>
          <p14:tracePt t="85547" x="3927475" y="3679825"/>
          <p14:tracePt t="85564" x="3946525" y="3652838"/>
          <p14:tracePt t="85566" x="3946525" y="3643313"/>
          <p14:tracePt t="85581" x="3956050" y="3625850"/>
          <p14:tracePt t="85583" x="3956050" y="3616325"/>
          <p14:tracePt t="85597" x="3973513" y="3597275"/>
          <p14:tracePt t="85598" x="3983038" y="3589338"/>
          <p14:tracePt t="85600" x="4000500" y="3570288"/>
          <p14:tracePt t="85614" x="4010025" y="3560763"/>
          <p14:tracePt t="85616" x="4019550" y="3552825"/>
          <p14:tracePt t="85631" x="4029075" y="3543300"/>
          <p14:tracePt t="85647" x="4037013" y="3543300"/>
          <p14:tracePt t="85664" x="4056063" y="3533775"/>
          <p14:tracePt t="85664" x="4065588" y="3524250"/>
          <p14:tracePt t="85666" x="4083050" y="3516313"/>
          <p14:tracePt t="85681" x="4092575" y="3516313"/>
          <p14:tracePt t="85683" x="4110038" y="3506788"/>
          <p14:tracePt t="85697" x="4119563" y="3506788"/>
          <p14:tracePt t="85700" x="4138613" y="3506788"/>
          <p14:tracePt t="85714" x="4146550" y="3506788"/>
          <p14:tracePt t="85716" x="4165600" y="3497263"/>
          <p14:tracePt t="85730" x="4183063" y="3497263"/>
          <p14:tracePt t="85747" x="4202113" y="3497263"/>
          <p14:tracePt t="85749" x="4219575" y="3497263"/>
          <p14:tracePt t="85764" x="4238625" y="3497263"/>
          <p14:tracePt t="85764" x="4248150" y="3497263"/>
          <p14:tracePt t="85766" x="4275138" y="3487738"/>
          <p14:tracePt t="85781" x="4292600" y="3487738"/>
          <p14:tracePt t="85783" x="4302125" y="3487738"/>
          <p14:tracePt t="85797" x="4311650" y="3487738"/>
          <p14:tracePt t="85800" x="4321175" y="3487738"/>
          <p14:tracePt t="85814" x="4330700" y="3487738"/>
          <p14:tracePt t="85842" x="4338638" y="3487738"/>
          <p14:tracePt t="85858" x="4348163" y="3497263"/>
          <p14:tracePt t="85864" x="4357688" y="3497263"/>
          <p14:tracePt t="85881" x="4367213" y="3506788"/>
          <p14:tracePt t="85881" x="4375150" y="3516313"/>
          <p14:tracePt t="85897" x="4384675" y="3524250"/>
          <p14:tracePt t="85914" x="4384675" y="3533775"/>
          <p14:tracePt t="85914" x="4384675" y="3543300"/>
          <p14:tracePt t="85931" x="4394200" y="3560763"/>
          <p14:tracePt t="85931" x="4394200" y="3570288"/>
          <p14:tracePt t="85947" x="4394200" y="3579813"/>
          <p14:tracePt t="85964" x="4403725" y="3589338"/>
          <p14:tracePt t="85981" x="4403725" y="3597275"/>
          <p14:tracePt t="85981" x="4403725" y="3606800"/>
          <p14:tracePt t="85997" x="4403725" y="3616325"/>
          <p14:tracePt t="86014" x="4403725" y="3625850"/>
          <p14:tracePt t="86031" x="4403725" y="3633788"/>
          <p14:tracePt t="86050" x="4403725" y="3643313"/>
          <p14:tracePt t="86066" x="4403725" y="3652838"/>
          <p14:tracePt t="86080" x="4403725" y="3662363"/>
          <p14:tracePt t="86082" x="4403725" y="3670300"/>
          <p14:tracePt t="86098" x="4394200" y="3679825"/>
          <p14:tracePt t="86114" x="4384675" y="3689350"/>
          <p14:tracePt t="86130" x="4375150" y="3698875"/>
          <p14:tracePt t="86147" x="4367213" y="3698875"/>
          <p14:tracePt t="86164" x="4357688" y="3706813"/>
          <p14:tracePt t="86164" x="4348163" y="3716338"/>
          <p14:tracePt t="86182" x="4330700" y="3725863"/>
          <p14:tracePt t="86198" x="4321175" y="3725863"/>
          <p14:tracePt t="86214" x="4302125" y="3735388"/>
          <p14:tracePt t="86215" x="4292600" y="3735388"/>
          <p14:tracePt t="86231" x="4284663" y="3735388"/>
          <p14:tracePt t="86231" x="4275138" y="3743325"/>
          <p14:tracePt t="86247" x="4265613" y="3743325"/>
          <p14:tracePt t="86248" x="4248150" y="3752850"/>
          <p14:tracePt t="86264" x="4238625" y="3752850"/>
          <p14:tracePt t="86265" x="4238625" y="3762375"/>
          <p14:tracePt t="86280" x="4219575" y="3771900"/>
          <p14:tracePt t="86281" x="4211638" y="3771900"/>
          <p14:tracePt t="86297" x="4202113" y="3771900"/>
          <p14:tracePt t="86298" x="4192588" y="3771900"/>
          <p14:tracePt t="86314" x="4175125" y="3771900"/>
          <p14:tracePt t="86315" x="4165600" y="3771900"/>
          <p14:tracePt t="86330" x="4156075" y="3779838"/>
          <p14:tracePt t="86331" x="4146550" y="3779838"/>
          <p14:tracePt t="86347" x="4129088" y="3779838"/>
          <p14:tracePt t="86348" x="4110038" y="3789363"/>
          <p14:tracePt t="86364" x="4102100" y="3789363"/>
          <p14:tracePt t="86364" x="4083050" y="3798888"/>
          <p14:tracePt t="86381" x="4073525" y="3798888"/>
          <p14:tracePt t="86381" x="4056063" y="3798888"/>
          <p14:tracePt t="86397" x="4037013" y="3808413"/>
          <p14:tracePt t="86398" x="4029075" y="3808413"/>
          <p14:tracePt t="86414" x="4019550" y="3808413"/>
          <p14:tracePt t="86415" x="4010025" y="3808413"/>
          <p14:tracePt t="86466" x="4000500" y="3808413"/>
          <p14:tracePt t="86514" x="3983038" y="3808413"/>
          <p14:tracePt t="86518" x="3973513" y="3808413"/>
          <p14:tracePt t="86530" x="3963988" y="3798888"/>
          <p14:tracePt t="86547" x="3963988" y="3789363"/>
          <p14:tracePt t="86564" x="3956050" y="3771900"/>
          <p14:tracePt t="86564" x="3956050" y="3762375"/>
          <p14:tracePt t="86567" x="3956050" y="3752850"/>
          <p14:tracePt t="86581" x="3946525" y="3735388"/>
          <p14:tracePt t="86597" x="3946525" y="3716338"/>
          <p14:tracePt t="86599" x="3946525" y="3706813"/>
          <p14:tracePt t="86614" x="3946525" y="3689350"/>
          <p14:tracePt t="86616" x="3946525" y="3679825"/>
          <p14:tracePt t="86630" x="3946525" y="3670300"/>
          <p14:tracePt t="86647" x="3956050" y="3652838"/>
          <p14:tracePt t="86649" x="3956050" y="3643313"/>
          <p14:tracePt t="86664" x="3963988" y="3643313"/>
          <p14:tracePt t="86680" x="3973513" y="3633788"/>
          <p14:tracePt t="86683" x="3973513" y="3625850"/>
          <p14:tracePt t="86697" x="3983038" y="3616325"/>
          <p14:tracePt t="86714" x="4000500" y="3606800"/>
          <p14:tracePt t="86716" x="4010025" y="3606800"/>
          <p14:tracePt t="86731" x="4019550" y="3597275"/>
          <p14:tracePt t="86732" x="4029075" y="3597275"/>
          <p14:tracePt t="86747" x="4037013" y="3589338"/>
          <p14:tracePt t="86764" x="4046538" y="3589338"/>
          <p14:tracePt t="86766" x="4046538" y="3579813"/>
          <p14:tracePt t="86780" x="4056063" y="3579813"/>
          <p14:tracePt t="86797" x="4073525" y="3570288"/>
          <p14:tracePt t="86799" x="4083050" y="3570288"/>
          <p14:tracePt t="86830" x="4092575" y="3570288"/>
          <p14:tracePt t="86831" x="4102100" y="3570288"/>
          <p14:tracePt t="86847" x="4110038" y="3570288"/>
          <p14:tracePt t="86848" x="4119563" y="3570288"/>
          <p14:tracePt t="86850" x="4129088" y="3570288"/>
          <p14:tracePt t="86880" x="4138613" y="3570288"/>
          <p14:tracePt t="86883" x="4156075" y="3570288"/>
          <p14:tracePt t="86897" x="4165600" y="3570288"/>
          <p14:tracePt t="86898" x="4183063" y="3570288"/>
          <p14:tracePt t="86914" x="4202113" y="3570288"/>
          <p14:tracePt t="86914" x="4211638" y="3570288"/>
          <p14:tracePt t="86930" x="4219575" y="3570288"/>
          <p14:tracePt t="86947" x="4229100" y="3570288"/>
          <p14:tracePt t="86948" x="4229100" y="3579813"/>
          <p14:tracePt t="86950" x="4238625" y="3579813"/>
          <p14:tracePt t="86964" x="4248150" y="3589338"/>
          <p14:tracePt t="86980" x="4256088" y="3589338"/>
          <p14:tracePt t="86997" x="4265613" y="3597275"/>
          <p14:tracePt t="87014" x="4275138" y="3606800"/>
          <p14:tracePt t="87030" x="4292600" y="3616325"/>
          <p14:tracePt t="87033" x="4302125" y="3616325"/>
          <p14:tracePt t="87064" x="4302125" y="3625850"/>
          <p14:tracePt t="87090" x="4302125" y="3633788"/>
          <p14:tracePt t="87106" x="4311650" y="3643313"/>
          <p14:tracePt t="87138" x="4311650" y="3652838"/>
          <p14:tracePt t="87156" x="4311650" y="3662363"/>
          <p14:tracePt t="87172" x="4311650" y="3670300"/>
          <p14:tracePt t="87177" x="4311650" y="3679825"/>
          <p14:tracePt t="87220" x="4311650" y="3689350"/>
          <p14:tracePt t="87236" x="4311650" y="3698875"/>
          <p14:tracePt t="87268" x="4311650" y="3706813"/>
          <p14:tracePt t="87348" x="4311650" y="3716338"/>
          <p14:tracePt t="88966" x="4321175" y="3716338"/>
          <p14:tracePt t="88982" x="4348163" y="3716338"/>
          <p14:tracePt t="88986" x="4357688" y="3716338"/>
          <p14:tracePt t="88998" x="4394200" y="3716338"/>
          <p14:tracePt t="89014" x="4421188" y="3716338"/>
          <p14:tracePt t="89014" x="4467225" y="3716338"/>
          <p14:tracePt t="89030" x="4513263" y="3716338"/>
          <p14:tracePt t="89031" x="4530725" y="3735388"/>
          <p14:tracePt t="89034" x="4567238" y="3752850"/>
          <p14:tracePt t="89047" x="4622800" y="3771900"/>
          <p14:tracePt t="89064" x="4649788" y="3771900"/>
          <p14:tracePt t="89080" x="4722813" y="3789363"/>
          <p14:tracePt t="89082" x="4768850" y="3816350"/>
          <p14:tracePt t="89097" x="4795838" y="3825875"/>
          <p14:tracePt t="89099" x="4822825" y="3844925"/>
          <p14:tracePt t="89114" x="4832350" y="3852863"/>
          <p14:tracePt t="89115" x="4841875" y="3871913"/>
          <p14:tracePt t="89130" x="4868863" y="3889375"/>
          <p14:tracePt t="89131" x="4878388" y="3898900"/>
          <p14:tracePt t="89147" x="4887913" y="3908425"/>
          <p14:tracePt t="89164" x="4895850" y="3917950"/>
          <p14:tracePt t="89182" x="4905375" y="3944938"/>
          <p14:tracePt t="89198" x="4914900" y="3954463"/>
          <p14:tracePt t="89608" x="4932363" y="3963988"/>
          <p14:tracePt t="89612" x="4941888" y="3963988"/>
          <p14:tracePt t="89624" x="4960938" y="3981450"/>
          <p14:tracePt t="89630" x="4968875" y="3990975"/>
          <p14:tracePt t="89647" x="4997450" y="4008438"/>
          <p14:tracePt t="89648" x="5041900" y="4027488"/>
          <p14:tracePt t="89664" x="5060950" y="4037013"/>
          <p14:tracePt t="89664" x="5114925" y="4044950"/>
          <p14:tracePt t="89681" x="5160963" y="4081463"/>
          <p14:tracePt t="89681" x="5197475" y="4100513"/>
          <p14:tracePt t="89697" x="5216525" y="4110038"/>
          <p14:tracePt t="89698" x="5233988" y="4110038"/>
          <p14:tracePt t="89714" x="5243513" y="4117975"/>
          <p14:tracePt t="89731" x="5253038" y="4117975"/>
          <p14:tracePt t="89928" x="5253038" y="4110038"/>
          <p14:tracePt t="89932" x="5253038" y="4100513"/>
          <p14:tracePt t="89947" x="5253038" y="4081463"/>
          <p14:tracePt t="89948" x="5253038" y="4073525"/>
          <p14:tracePt t="89964" x="5243513" y="4054475"/>
          <p14:tracePt t="89964" x="5233988" y="4037013"/>
          <p14:tracePt t="89980" x="5233988" y="4027488"/>
          <p14:tracePt t="89981" x="5224463" y="4008438"/>
          <p14:tracePt t="89997" x="5207000" y="3981450"/>
          <p14:tracePt t="89998" x="5207000" y="3971925"/>
          <p14:tracePt t="90014" x="5207000" y="3963988"/>
          <p14:tracePt t="90030" x="5197475" y="3954463"/>
          <p14:tracePt t="90072" x="5187950" y="3944938"/>
          <p14:tracePt t="90152" x="5180013" y="3935413"/>
          <p14:tracePt t="90328" x="5180013" y="3944938"/>
          <p14:tracePt t="90344" x="5180013" y="3954463"/>
          <p14:tracePt t="90348" x="5180013" y="3981450"/>
          <p14:tracePt t="90364" x="5180013" y="4000500"/>
          <p14:tracePt t="90364" x="5180013" y="4008438"/>
          <p14:tracePt t="90380" x="5180013" y="4017963"/>
          <p14:tracePt t="90381" x="5180013" y="4037013"/>
          <p14:tracePt t="90397" x="5180013" y="4044950"/>
          <p14:tracePt t="90398" x="5180013" y="4054475"/>
          <p14:tracePt t="90414" x="5180013" y="4064000"/>
          <p14:tracePt t="90414" x="5180013" y="4073525"/>
          <p14:tracePt t="90430" x="5180013" y="4081463"/>
          <p14:tracePt t="90431" x="5180013" y="4090988"/>
          <p14:tracePt t="90447" x="5180013" y="4110038"/>
          <p14:tracePt t="90448" x="5180013" y="4117975"/>
          <p14:tracePt t="90464" x="5180013" y="4127500"/>
          <p14:tracePt t="90480" x="5180013" y="4137025"/>
          <p14:tracePt t="90481" x="5180013" y="4146550"/>
          <p14:tracePt t="90497" x="5180013" y="4154488"/>
          <p14:tracePt t="90498" x="5180013" y="4164013"/>
          <p14:tracePt t="90514" x="5180013" y="4173538"/>
          <p14:tracePt t="90530" x="5180013" y="4183063"/>
          <p14:tracePt t="90531" x="5180013" y="4191000"/>
          <p14:tracePt t="90552" x="5180013" y="4200525"/>
          <p14:tracePt t="90648" x="5180013" y="4210050"/>
          <p14:tracePt t="90664" x="5180013" y="4219575"/>
          <p14:tracePt t="90680" x="5180013" y="4227513"/>
          <p14:tracePt t="90696" x="5180013" y="4246563"/>
          <p14:tracePt t="90700" x="5180013" y="4256088"/>
          <p14:tracePt t="90939" x="5187950" y="4264025"/>
          <p14:tracePt t="90942" x="5197475" y="4264025"/>
          <p14:tracePt t="90954" x="5207000" y="4264025"/>
          <p14:tracePt t="90963" x="5243513" y="4264025"/>
          <p14:tracePt t="90980" x="5270500" y="4273550"/>
          <p14:tracePt t="90981" x="5280025" y="4273550"/>
          <p14:tracePt t="90997" x="5307013" y="4273550"/>
          <p14:tracePt t="90998" x="5334000" y="4273550"/>
          <p14:tracePt t="91014" x="5353050" y="4273550"/>
          <p14:tracePt t="91014" x="5408613" y="4273550"/>
          <p14:tracePt t="91030" x="5445125" y="4273550"/>
          <p14:tracePt t="91031" x="5472113" y="4273550"/>
          <p14:tracePt t="91047" x="5489575" y="4273550"/>
          <p14:tracePt t="91048" x="5518150" y="4273550"/>
          <p14:tracePt t="91050" x="5545138" y="4273550"/>
          <p14:tracePt t="91064" x="5562600" y="4273550"/>
          <p14:tracePt t="91066" x="5599113" y="4273550"/>
          <p14:tracePt t="91080" x="5627688" y="4273550"/>
          <p14:tracePt t="91082" x="5654675" y="4273550"/>
          <p14:tracePt t="91097" x="5681663" y="4273550"/>
          <p14:tracePt t="91100" x="5718175" y="4273550"/>
          <p14:tracePt t="91114" x="5745163" y="4273550"/>
          <p14:tracePt t="91116" x="5791200" y="4273550"/>
          <p14:tracePt t="91130" x="5818188" y="4273550"/>
          <p14:tracePt t="91147" x="5846763" y="4273550"/>
          <p14:tracePt t="91148" x="5919788" y="4273550"/>
          <p14:tracePt t="91164" x="5937250" y="4273550"/>
          <p14:tracePt t="91166" x="5983288" y="4273550"/>
          <p14:tracePt t="91182" x="6010275" y="4273550"/>
          <p14:tracePt t="91198" x="6029325" y="4273550"/>
          <p14:tracePt t="91198" x="6038850" y="4273550"/>
          <p14:tracePt t="91213" x="6056313" y="4273550"/>
          <p14:tracePt t="91213" x="6065838" y="4273550"/>
          <p14:tracePt t="91230" x="6075363" y="4273550"/>
          <p14:tracePt t="91230" x="6092825" y="4273550"/>
          <p14:tracePt t="91247" x="6111875" y="4273550"/>
          <p14:tracePt t="91248" x="6129338" y="4273550"/>
          <p14:tracePt t="91264" x="6148388" y="4273550"/>
          <p14:tracePt t="91264" x="6156325" y="4273550"/>
          <p14:tracePt t="91280" x="6175375" y="4273550"/>
          <p14:tracePt t="91281" x="6184900" y="4273550"/>
          <p14:tracePt t="91306" x="6192838" y="4273550"/>
          <p14:tracePt t="91514" x="6202363" y="4273550"/>
          <p14:tracePt t="91530" x="6202363" y="4264025"/>
          <p14:tracePt t="91534" x="6202363" y="4246563"/>
          <p14:tracePt t="91547" x="6211888" y="4219575"/>
          <p14:tracePt t="91564" x="6211888" y="4210050"/>
          <p14:tracePt t="91564" x="6211888" y="4191000"/>
          <p14:tracePt t="91566" x="6211888" y="4173538"/>
          <p14:tracePt t="91580" x="6211888" y="4154488"/>
          <p14:tracePt t="91582" x="6221413" y="4137025"/>
          <p14:tracePt t="91597" x="6221413" y="4127500"/>
          <p14:tracePt t="91600" x="6221413" y="4117975"/>
          <p14:tracePt t="91614" x="6221413" y="4110038"/>
          <p14:tracePt t="91616" x="6221413" y="4090988"/>
          <p14:tracePt t="91630" x="6229350" y="4081463"/>
          <p14:tracePt t="91658" x="6229350" y="4073525"/>
          <p14:tracePt t="91690" x="6229350" y="4064000"/>
          <p14:tracePt t="91706" x="6229350" y="4054475"/>
          <p14:tracePt t="91722" x="6229350" y="4037013"/>
          <p14:tracePt t="91726" x="6229350" y="4027488"/>
          <p14:tracePt t="91738" x="6229350" y="4017963"/>
          <p14:tracePt t="91747" x="6229350" y="4008438"/>
          <p14:tracePt t="91764" x="6229350" y="4000500"/>
          <p14:tracePt t="91764" x="6238875" y="3981450"/>
          <p14:tracePt t="91780" x="6238875" y="3971925"/>
          <p14:tracePt t="91781" x="6238875" y="3963988"/>
          <p14:tracePt t="91797" x="6238875" y="3944938"/>
          <p14:tracePt t="91798" x="6238875" y="3935413"/>
          <p14:tracePt t="91814" x="6238875" y="3927475"/>
          <p14:tracePt t="91830" x="6238875" y="3917950"/>
          <p14:tracePt t="91831" x="6238875" y="3898900"/>
          <p14:tracePt t="91847" x="6238875" y="3889375"/>
          <p14:tracePt t="91864" x="6238875" y="3881438"/>
          <p14:tracePt t="91898" x="6248400" y="3862388"/>
          <p14:tracePt t="91902" x="6248400" y="3852863"/>
          <p14:tracePt t="92258" x="6238875" y="3852863"/>
          <p14:tracePt t="92274" x="6229350" y="3852863"/>
          <p14:tracePt t="92278" x="6211888" y="3862388"/>
          <p14:tracePt t="92308" x="6202363" y="3862388"/>
          <p14:tracePt t="92312" x="6192838" y="3871913"/>
          <p14:tracePt t="92324" x="6175375" y="3871913"/>
          <p14:tracePt t="92340" x="6165850" y="3871913"/>
          <p14:tracePt t="92356" x="6148388" y="3871913"/>
          <p14:tracePt t="92363" x="6129338" y="3871913"/>
          <p14:tracePt t="92380" x="6119813" y="3881438"/>
          <p14:tracePt t="92381" x="6092825" y="3881438"/>
          <p14:tracePt t="92397" x="6065838" y="3881438"/>
          <p14:tracePt t="92398" x="6046788" y="3881438"/>
          <p14:tracePt t="92414" x="6019800" y="3881438"/>
          <p14:tracePt t="92414" x="6002338" y="3881438"/>
          <p14:tracePt t="92430" x="5965825" y="3881438"/>
          <p14:tracePt t="92431" x="5937250" y="3881438"/>
          <p14:tracePt t="92447" x="5919788" y="3881438"/>
          <p14:tracePt t="92448" x="5891213" y="3881438"/>
          <p14:tracePt t="92464" x="5873750" y="3881438"/>
          <p14:tracePt t="92464" x="5854700" y="3881438"/>
          <p14:tracePt t="92480" x="5837238" y="3881438"/>
          <p14:tracePt t="92481" x="5818188" y="3881438"/>
          <p14:tracePt t="92497" x="5800725" y="3881438"/>
          <p14:tracePt t="92498" x="5781675" y="3889375"/>
          <p14:tracePt t="92500" x="5764213" y="3889375"/>
          <p14:tracePt t="92514" x="5745163" y="3889375"/>
          <p14:tracePt t="92516" x="5727700" y="3889375"/>
          <p14:tracePt t="92530" x="5708650" y="3889375"/>
          <p14:tracePt t="92532" x="5691188" y="3889375"/>
          <p14:tracePt t="92547" x="5672138" y="3889375"/>
          <p14:tracePt t="92550" x="5654675" y="3889375"/>
          <p14:tracePt t="92564" x="5635625" y="3889375"/>
          <p14:tracePt t="92565" x="5618163" y="3889375"/>
          <p14:tracePt t="92580" x="5591175" y="3889375"/>
          <p14:tracePt t="92582" x="5572125" y="3889375"/>
          <p14:tracePt t="92597" x="5554663" y="3889375"/>
          <p14:tracePt t="92598" x="5526088" y="3889375"/>
          <p14:tracePt t="92600" x="5489575" y="3889375"/>
          <p14:tracePt t="92614" x="5453063" y="3889375"/>
          <p14:tracePt t="92616" x="5426075" y="3889375"/>
          <p14:tracePt t="92630" x="5389563" y="3889375"/>
          <p14:tracePt t="92633" x="5362575" y="3889375"/>
          <p14:tracePt t="92647" x="5343525" y="3889375"/>
          <p14:tracePt t="92650" x="5326063" y="3889375"/>
          <p14:tracePt t="92664" x="5307013" y="3889375"/>
          <p14:tracePt t="92666" x="5289550" y="3889375"/>
          <p14:tracePt t="92680" x="5280025" y="3889375"/>
          <p14:tracePt t="92682" x="5260975" y="3889375"/>
          <p14:tracePt t="92697" x="5253038" y="3889375"/>
          <p14:tracePt t="92699" x="5243513" y="3889375"/>
          <p14:tracePt t="92714" x="5233988" y="3889375"/>
          <p14:tracePt t="92715" x="5216525" y="3889375"/>
          <p14:tracePt t="92730" x="5197475" y="3889375"/>
          <p14:tracePt t="92733" x="5180013" y="3889375"/>
          <p14:tracePt t="92747" x="5170488" y="3889375"/>
          <p14:tracePt t="92749" x="5151438" y="3889375"/>
          <p14:tracePt t="92764" x="5143500" y="3889375"/>
          <p14:tracePt t="93284" x="5133975" y="3898900"/>
          <p14:tracePt t="93300" x="5133975" y="3908425"/>
          <p14:tracePt t="93304" x="5133975" y="3917950"/>
          <p14:tracePt t="93316" x="5133975" y="3944938"/>
          <p14:tracePt t="93330" x="5133975" y="3963988"/>
          <p14:tracePt t="93332" x="5133975" y="3981450"/>
          <p14:tracePt t="93347" x="5133975" y="4008438"/>
          <p14:tracePt t="93348" x="5133975" y="4017963"/>
          <p14:tracePt t="93364" x="5133975" y="4037013"/>
          <p14:tracePt t="93364" x="5133975" y="4044950"/>
          <p14:tracePt t="93380" x="5133975" y="4054475"/>
          <p14:tracePt t="93381" x="5133975" y="4064000"/>
          <p14:tracePt t="93397" x="5133975" y="4073525"/>
          <p14:tracePt t="93398" x="5133975" y="4081463"/>
          <p14:tracePt t="93400" x="5133975" y="4100513"/>
          <p14:tracePt t="93414" x="5133975" y="4110038"/>
          <p14:tracePt t="93430" x="5133975" y="4117975"/>
          <p14:tracePt t="93492" x="5133975" y="4127500"/>
          <p14:tracePt t="93524" x="5133975" y="4137025"/>
          <p14:tracePt t="93588" x="5133975" y="4146550"/>
          <p14:tracePt t="93620" x="5133975" y="4154488"/>
          <p14:tracePt t="93636" x="5133975" y="4164013"/>
          <p14:tracePt t="93640" x="5133975" y="4173538"/>
          <p14:tracePt t="93652" x="5133975" y="4183063"/>
          <p14:tracePt t="93878" x="5133975" y="4191000"/>
          <p14:tracePt t="93894" x="5151438" y="4191000"/>
          <p14:tracePt t="93898" x="5160963" y="4191000"/>
          <p14:tracePt t="93914" x="5170488" y="4191000"/>
          <p14:tracePt t="93914" x="5197475" y="4191000"/>
          <p14:tracePt t="93930" x="5224463" y="4191000"/>
          <p14:tracePt t="93931" x="5253038" y="4191000"/>
          <p14:tracePt t="93947" x="5297488" y="4191000"/>
          <p14:tracePt t="93948" x="5343525" y="4191000"/>
          <p14:tracePt t="93964" x="5399088" y="4191000"/>
          <p14:tracePt t="93964" x="5435600" y="4191000"/>
          <p14:tracePt t="93980" x="5453063" y="4191000"/>
          <p14:tracePt t="93982" x="5489575" y="4191000"/>
          <p14:tracePt t="93997" x="5518150" y="4191000"/>
          <p14:tracePt t="93998" x="5526088" y="4191000"/>
          <p14:tracePt t="94014" x="5554663" y="4191000"/>
          <p14:tracePt t="94014" x="5572125" y="4191000"/>
          <p14:tracePt t="94030" x="5599113" y="4191000"/>
          <p14:tracePt t="94031" x="5618163" y="4191000"/>
          <p14:tracePt t="94047" x="5645150" y="4191000"/>
          <p14:tracePt t="94048" x="5691188" y="4191000"/>
          <p14:tracePt t="94064" x="5718175" y="4191000"/>
          <p14:tracePt t="94064" x="5764213" y="4191000"/>
          <p14:tracePt t="94080" x="5818188" y="4191000"/>
          <p14:tracePt t="94081" x="5873750" y="4191000"/>
          <p14:tracePt t="94097" x="5900738" y="4191000"/>
          <p14:tracePt t="94098" x="5937250" y="4191000"/>
          <p14:tracePt t="94114" x="5973763" y="4191000"/>
          <p14:tracePt t="94114" x="6019800" y="4191000"/>
          <p14:tracePt t="94130" x="6056313" y="4191000"/>
          <p14:tracePt t="94131" x="6075363" y="4191000"/>
          <p14:tracePt t="94147" x="6092825" y="4191000"/>
          <p14:tracePt t="94148" x="6111875" y="4191000"/>
          <p14:tracePt t="94150" x="6119813" y="4191000"/>
          <p14:tracePt t="94278" x="6129338" y="4191000"/>
          <p14:tracePt t="94294" x="6138863" y="4191000"/>
          <p14:tracePt t="94442" x="6111875" y="4191000"/>
          <p14:tracePt t="94454" x="6083300" y="4191000"/>
          <p14:tracePt t="94463" x="6056313" y="4191000"/>
          <p14:tracePt t="94480" x="6019800" y="4191000"/>
          <p14:tracePt t="94481" x="5983288" y="4200525"/>
          <p14:tracePt t="94497" x="5946775" y="4200525"/>
          <p14:tracePt t="94498" x="5919788" y="4200525"/>
          <p14:tracePt t="94514" x="5891213" y="4200525"/>
          <p14:tracePt t="94514" x="5864225" y="4200525"/>
          <p14:tracePt t="94530" x="5818188" y="4200525"/>
          <p14:tracePt t="94531" x="5773738" y="4200525"/>
          <p14:tracePt t="94547" x="5745163" y="4210050"/>
          <p14:tracePt t="94548" x="5718175" y="4210050"/>
          <p14:tracePt t="94550" x="5664200" y="4210050"/>
          <p14:tracePt t="94564" x="5627688" y="4210050"/>
          <p14:tracePt t="94566" x="5591175" y="4210050"/>
          <p14:tracePt t="94580" x="5554663" y="4210050"/>
          <p14:tracePt t="94582" x="5526088" y="4210050"/>
          <p14:tracePt t="94597" x="5499100" y="4210050"/>
          <p14:tracePt t="94599" x="5453063" y="4210050"/>
          <p14:tracePt t="94614" x="5426075" y="4191000"/>
          <p14:tracePt t="94616" x="5389563" y="4191000"/>
          <p14:tracePt t="94630" x="5362575" y="4191000"/>
          <p14:tracePt t="94633" x="5326063" y="4191000"/>
          <p14:tracePt t="94647" x="5289550" y="4191000"/>
          <p14:tracePt t="94648" x="5270500" y="4191000"/>
          <p14:tracePt t="94650" x="5243513" y="4191000"/>
          <p14:tracePt t="94664" x="5216525" y="4191000"/>
          <p14:tracePt t="94666" x="5197475" y="4191000"/>
          <p14:tracePt t="94680" x="5180013" y="4191000"/>
          <p14:tracePt t="94682" x="5170488" y="4191000"/>
          <p14:tracePt t="94697" x="5151438" y="4191000"/>
          <p14:tracePt t="94699" x="5143500" y="4191000"/>
          <p14:tracePt t="94714" x="5133975" y="4191000"/>
          <p14:tracePt t="94758" x="5124450" y="4191000"/>
          <p14:tracePt t="96690" x="5106988" y="4191000"/>
          <p14:tracePt t="96694" x="5097463" y="4191000"/>
          <p14:tracePt t="96706" x="5070475" y="4210050"/>
          <p14:tracePt t="96714" x="5051425" y="4210050"/>
          <p14:tracePt t="96730" x="5014913" y="4219575"/>
          <p14:tracePt t="96731" x="4978400" y="4227513"/>
          <p14:tracePt t="96747" x="4914900" y="4237038"/>
          <p14:tracePt t="96748" x="4868863" y="4264025"/>
          <p14:tracePt t="96764" x="4813300" y="4264025"/>
          <p14:tracePt t="96764" x="4749800" y="4273550"/>
          <p14:tracePt t="96780" x="4686300" y="4283075"/>
          <p14:tracePt t="96781" x="4630738" y="4283075"/>
          <p14:tracePt t="96797" x="4603750" y="4300538"/>
          <p14:tracePt t="96798" x="4540250" y="4310063"/>
          <p14:tracePt t="96814" x="4484688" y="4310063"/>
          <p14:tracePt t="96814" x="4430713" y="4310063"/>
          <p14:tracePt t="96830" x="4348163" y="4310063"/>
          <p14:tracePt t="96831" x="4275138" y="4310063"/>
          <p14:tracePt t="96833" x="4183063" y="4310063"/>
          <p14:tracePt t="96847" x="4083050" y="4310063"/>
          <p14:tracePt t="96864" x="3992563" y="4310063"/>
          <p14:tracePt t="96864" x="3900488" y="4310063"/>
          <p14:tracePt t="96866" x="3800475" y="4310063"/>
          <p14:tracePt t="96880" x="3727450" y="4310063"/>
          <p14:tracePt t="96883" x="3654425" y="4310063"/>
          <p14:tracePt t="96897" x="3589338" y="4310063"/>
          <p14:tracePt t="96900" x="3535363" y="4310063"/>
          <p14:tracePt t="96914" x="3489325" y="4310063"/>
          <p14:tracePt t="96916" x="3435350" y="4310063"/>
          <p14:tracePt t="96930" x="3389313" y="4292600"/>
          <p14:tracePt t="96932" x="3343275" y="4283075"/>
          <p14:tracePt t="96947" x="3306763" y="4283075"/>
          <p14:tracePt t="96964" x="3214688" y="4264025"/>
          <p14:tracePt t="96964" x="3178175" y="4256088"/>
          <p14:tracePt t="96966" x="3133725" y="4237038"/>
          <p14:tracePt t="96980" x="3087688" y="4227513"/>
          <p14:tracePt t="96983" x="3041650" y="4219575"/>
          <p14:tracePt t="96997" x="3024188" y="4210050"/>
          <p14:tracePt t="96999" x="3005138" y="4200525"/>
          <p14:tracePt t="97014" x="2987675" y="4183063"/>
          <p14:tracePt t="97016" x="2978150" y="4183063"/>
          <p14:tracePt t="97031" x="2959100" y="4173538"/>
          <p14:tracePt t="97033" x="2951163" y="4173538"/>
          <p14:tracePt t="97047" x="2941638" y="4154488"/>
          <p14:tracePt t="97049" x="2941638" y="4146550"/>
          <p14:tracePt t="97064" x="2941638" y="4137025"/>
          <p14:tracePt t="97065" x="2941638" y="4117975"/>
          <p14:tracePt t="97080" x="2922588" y="4100513"/>
          <p14:tracePt t="97082" x="2914650" y="4073525"/>
          <p14:tracePt t="97097" x="2905125" y="4054475"/>
          <p14:tracePt t="97099" x="2905125" y="4037013"/>
          <p14:tracePt t="97114" x="2895600" y="4017963"/>
          <p14:tracePt t="97116" x="2895600" y="3981450"/>
          <p14:tracePt t="97130" x="2886075" y="3954463"/>
          <p14:tracePt t="97132" x="2886075" y="3927475"/>
          <p14:tracePt t="97147" x="2878138" y="3908425"/>
          <p14:tracePt t="97149" x="2878138" y="3871913"/>
          <p14:tracePt t="97163" x="2868613" y="3844925"/>
          <p14:tracePt t="97165" x="2859088" y="3825875"/>
          <p14:tracePt t="97180" x="2859088" y="3808413"/>
          <p14:tracePt t="97183" x="2849563" y="3789363"/>
          <p14:tracePt t="97200" x="2849563" y="3771900"/>
          <p14:tracePt t="97214" x="2849563" y="3752850"/>
          <p14:tracePt t="97217" x="2849563" y="3743325"/>
          <p14:tracePt t="97230" x="2849563" y="3735388"/>
          <p14:tracePt t="97247" x="2849563" y="3716338"/>
          <p14:tracePt t="97249" x="2849563" y="3706813"/>
          <p14:tracePt t="97263" x="2849563" y="3689350"/>
          <p14:tracePt t="97265" x="2859088" y="3679825"/>
          <p14:tracePt t="97280" x="2868613" y="3670300"/>
          <p14:tracePt t="97283" x="2868613" y="3662363"/>
          <p14:tracePt t="97297" x="2886075" y="3643313"/>
          <p14:tracePt t="97298" x="2895600" y="3643313"/>
          <p14:tracePt t="97300" x="2914650" y="3625850"/>
          <p14:tracePt t="97314" x="2922588" y="3616325"/>
          <p14:tracePt t="97316" x="2951163" y="3589338"/>
          <p14:tracePt t="97330" x="2959100" y="3579813"/>
          <p14:tracePt t="97332" x="2978150" y="3570288"/>
          <p14:tracePt t="97347" x="2995613" y="3552825"/>
          <p14:tracePt t="97349" x="3005138" y="3552825"/>
          <p14:tracePt t="97364" x="3024188" y="3543300"/>
          <p14:tracePt t="97366" x="3032125" y="3533775"/>
          <p14:tracePt t="97380" x="3041650" y="3533775"/>
          <p14:tracePt t="97382" x="3051175" y="3524250"/>
          <p14:tracePt t="97397" x="3068638" y="3524250"/>
          <p14:tracePt t="97414" x="3087688" y="3524250"/>
          <p14:tracePt t="97416" x="3124200" y="3516313"/>
          <p14:tracePt t="97430" x="3160713" y="3516313"/>
          <p14:tracePt t="97432" x="3178175" y="3516313"/>
          <p14:tracePt t="97447" x="3206750" y="3516313"/>
          <p14:tracePt t="97449" x="3224213" y="3516313"/>
          <p14:tracePt t="97463" x="3252788" y="3516313"/>
          <p14:tracePt t="97465" x="3270250" y="3516313"/>
          <p14:tracePt t="97480" x="3279775" y="3516313"/>
          <p14:tracePt t="97482" x="3297238" y="3516313"/>
          <p14:tracePt t="97497" x="3325813" y="3516313"/>
          <p14:tracePt t="97499" x="3343275" y="3516313"/>
          <p14:tracePt t="97514" x="3362325" y="3516313"/>
          <p14:tracePt t="97515" x="3379788" y="3516313"/>
          <p14:tracePt t="97530" x="3398838" y="3516313"/>
          <p14:tracePt t="97532" x="3406775" y="3516313"/>
          <p14:tracePt t="97547" x="3416300" y="3516313"/>
          <p14:tracePt t="97572" x="3425825" y="3516313"/>
          <p14:tracePt t="97588" x="3435350" y="3516313"/>
          <p14:tracePt t="97597" x="3435350" y="3524250"/>
          <p14:tracePt t="97614" x="3443288" y="3533775"/>
          <p14:tracePt t="97614" x="3452813" y="3543300"/>
          <p14:tracePt t="97630" x="3462338" y="3543300"/>
          <p14:tracePt t="97647" x="3471863" y="3552825"/>
          <p14:tracePt t="97648" x="3479800" y="3560763"/>
          <p14:tracePt t="97663" x="3489325" y="3570288"/>
          <p14:tracePt t="97680" x="3498850" y="3579813"/>
          <p14:tracePt t="97697" x="3498850" y="3589338"/>
          <p14:tracePt t="97714" x="3508375" y="3597275"/>
          <p14:tracePt t="97716" x="3508375" y="3606800"/>
          <p14:tracePt t="97730" x="3508375" y="3616325"/>
          <p14:tracePt t="97732" x="3516313" y="3625850"/>
          <p14:tracePt t="97747" x="3525838" y="3633788"/>
          <p14:tracePt t="97749" x="3525838" y="3643313"/>
          <p14:tracePt t="97763" x="3535363" y="3662363"/>
          <p14:tracePt t="97765" x="3535363" y="3679825"/>
          <p14:tracePt t="97780" x="3535363" y="3689350"/>
          <p14:tracePt t="97782" x="3544888" y="3706813"/>
          <p14:tracePt t="97797" x="3544888" y="3716338"/>
          <p14:tracePt t="97797" x="3544888" y="3725863"/>
          <p14:tracePt t="97800" x="3544888" y="3735388"/>
          <p14:tracePt t="97814" x="3544888" y="3743325"/>
          <p14:tracePt t="97816" x="3552825" y="3762375"/>
          <p14:tracePt t="97830" x="3552825" y="3771900"/>
          <p14:tracePt t="97847" x="3552825" y="3779838"/>
          <p14:tracePt t="97849" x="3552825" y="3789363"/>
          <p14:tracePt t="97864" x="3562350" y="3798888"/>
          <p14:tracePt t="97880" x="3562350" y="3808413"/>
          <p14:tracePt t="97897" x="3562350" y="3816350"/>
          <p14:tracePt t="97914" x="3562350" y="3825875"/>
          <p14:tracePt t="97916" x="3562350" y="3835400"/>
          <p14:tracePt t="97930" x="3562350" y="3844925"/>
          <p14:tracePt t="97947" x="3562350" y="3852863"/>
          <p14:tracePt t="97949" x="3562350" y="3862388"/>
          <p14:tracePt t="97980" x="3562350" y="3871913"/>
          <p14:tracePt t="97981" x="3562350" y="3881438"/>
          <p14:tracePt t="97997" x="3562350" y="3889375"/>
          <p14:tracePt t="98014" x="3562350" y="3898900"/>
          <p14:tracePt t="98014" x="3562350" y="3908425"/>
          <p14:tracePt t="98030" x="3562350" y="3917950"/>
          <p14:tracePt t="98052" x="3562350" y="3927475"/>
          <p14:tracePt t="98072" x="3562350" y="3935413"/>
          <p14:tracePt t="98084" x="3562350" y="3944938"/>
          <p14:tracePt t="98100" x="3552825" y="3954463"/>
          <p14:tracePt t="98116" x="3544888" y="3963988"/>
          <p14:tracePt t="98132" x="3535363" y="3971925"/>
          <p14:tracePt t="98148" x="3525838" y="3990975"/>
          <p14:tracePt t="98163" x="3525838" y="4000500"/>
          <p14:tracePt t="98164" x="3516313" y="4000500"/>
          <p14:tracePt t="98182" x="3516313" y="4008438"/>
          <p14:tracePt t="98184" x="3508375" y="4017963"/>
          <p14:tracePt t="98200" x="3498850" y="4027488"/>
          <p14:tracePt t="98214" x="3489325" y="4037013"/>
          <p14:tracePt t="98216" x="3479800" y="4044950"/>
          <p14:tracePt t="98230" x="3471863" y="4054475"/>
          <p14:tracePt t="98233" x="3462338" y="4064000"/>
          <p14:tracePt t="98247" x="3452813" y="4064000"/>
          <p14:tracePt t="98264" x="3443288" y="4073525"/>
          <p14:tracePt t="98265" x="3435350" y="4073525"/>
          <p14:tracePt t="98280" x="3416300" y="4081463"/>
          <p14:tracePt t="98282" x="3398838" y="4081463"/>
          <p14:tracePt t="98297" x="3379788" y="4081463"/>
          <p14:tracePt t="98299" x="3370263" y="4090988"/>
          <p14:tracePt t="98314" x="3352800" y="4090988"/>
          <p14:tracePt t="98315" x="3333750" y="4090988"/>
          <p14:tracePt t="98330" x="3316288" y="4100513"/>
          <p14:tracePt t="98332" x="3297238" y="4100513"/>
          <p14:tracePt t="98347" x="3270250" y="4100513"/>
          <p14:tracePt t="98349" x="3243263" y="4100513"/>
          <p14:tracePt t="98364" x="3233738" y="4100513"/>
          <p14:tracePt t="98366" x="3206750" y="4100513"/>
          <p14:tracePt t="98380" x="3197225" y="4100513"/>
          <p14:tracePt t="98382" x="3178175" y="4100513"/>
          <p14:tracePt t="98397" x="3170238" y="4100513"/>
          <p14:tracePt t="98399" x="3151188" y="4100513"/>
          <p14:tracePt t="98414" x="3133725" y="4100513"/>
          <p14:tracePt t="98416" x="3124200" y="4100513"/>
          <p14:tracePt t="98430" x="3114675" y="4100513"/>
          <p14:tracePt t="98432" x="3105150" y="4100513"/>
          <p14:tracePt t="98447" x="3097213" y="4100513"/>
          <p14:tracePt t="98449" x="3087688" y="4100513"/>
          <p14:tracePt t="98463" x="3078163" y="4100513"/>
          <p14:tracePt t="98465" x="3068638" y="4100513"/>
          <p14:tracePt t="98480" x="3060700" y="4100513"/>
          <p14:tracePt t="98497" x="3041650" y="4100513"/>
          <p14:tracePt t="98514" x="3005138" y="4100513"/>
          <p14:tracePt t="98514" x="2995613" y="4100513"/>
          <p14:tracePt t="98516" x="2987675" y="4090988"/>
          <p14:tracePt t="98530" x="2978150" y="4081463"/>
          <p14:tracePt t="98532" x="2968625" y="4081463"/>
          <p14:tracePt t="98547" x="2959100" y="4081463"/>
          <p14:tracePt t="98549" x="2951163" y="4081463"/>
          <p14:tracePt t="98564" x="2941638" y="4073525"/>
          <p14:tracePt t="98565" x="2932113" y="4064000"/>
          <p14:tracePt t="98580" x="2914650" y="4054475"/>
          <p14:tracePt t="98582" x="2905125" y="4037013"/>
          <p14:tracePt t="98597" x="2905125" y="4027488"/>
          <p14:tracePt t="98598" x="2895600" y="4008438"/>
          <p14:tracePt t="98600" x="2895600" y="4000500"/>
          <p14:tracePt t="98614" x="2886075" y="3971925"/>
          <p14:tracePt t="98616" x="2886075" y="3963988"/>
          <p14:tracePt t="98630" x="2886075" y="3954463"/>
          <p14:tracePt t="98633" x="2886075" y="3944938"/>
          <p14:tracePt t="98649" x="2886075" y="3927475"/>
          <p14:tracePt t="98664" x="2886075" y="3917950"/>
          <p14:tracePt t="98665" x="2886075" y="3898900"/>
          <p14:tracePt t="98680" x="2886075" y="3889375"/>
          <p14:tracePt t="98682" x="2878138" y="3871913"/>
          <p14:tracePt t="98697" x="2878138" y="3852863"/>
          <p14:tracePt t="98699" x="2868613" y="3835400"/>
          <p14:tracePt t="98714" x="2868613" y="3825875"/>
          <p14:tracePt t="98716" x="2868613" y="3816350"/>
          <p14:tracePt t="98730" x="2868613" y="3808413"/>
          <p14:tracePt t="98747" x="2868613" y="3798888"/>
          <p14:tracePt t="98749" x="2868613" y="3789363"/>
          <p14:tracePt t="98763" x="2868613" y="3779838"/>
          <p14:tracePt t="98765" x="2868613" y="3771900"/>
          <p14:tracePt t="98780" x="2868613" y="3752850"/>
          <p14:tracePt t="98797" x="2878138" y="3743325"/>
          <p14:tracePt t="98798" x="2886075" y="3725863"/>
          <p14:tracePt t="98814" x="2895600" y="3716338"/>
          <p14:tracePt t="98814" x="2895600" y="3706813"/>
          <p14:tracePt t="98830" x="2905125" y="3698875"/>
          <p14:tracePt t="98847" x="2914650" y="3679825"/>
          <p14:tracePt t="98848" x="2914650" y="3670300"/>
          <p14:tracePt t="98863" x="2922588" y="3662363"/>
          <p14:tracePt t="98880" x="2932113" y="3662363"/>
          <p14:tracePt t="98881" x="2959100" y="3643313"/>
          <p14:tracePt t="98897" x="2968625" y="3633788"/>
          <p14:tracePt t="98914" x="2987675" y="3625850"/>
          <p14:tracePt t="98914" x="3005138" y="3616325"/>
          <p14:tracePt t="98930" x="3024188" y="3616325"/>
          <p14:tracePt t="98931" x="3060700" y="3606800"/>
          <p14:tracePt t="98947" x="3068638" y="3606800"/>
          <p14:tracePt t="98948" x="3087688" y="3606800"/>
          <p14:tracePt t="98950" x="3097213" y="3606800"/>
          <p14:tracePt t="98964" x="3133725" y="3597275"/>
          <p14:tracePt t="98966" x="3141663" y="3597275"/>
          <p14:tracePt t="98980" x="3160713" y="3597275"/>
          <p14:tracePt t="98983" x="3178175" y="3597275"/>
          <p14:tracePt t="98999" x="3187700" y="3597275"/>
          <p14:tracePt t="99014" x="3197225" y="3597275"/>
          <p14:tracePt t="99016" x="3224213" y="3597275"/>
          <p14:tracePt t="99030" x="3233738" y="3597275"/>
          <p14:tracePt t="99047" x="3252788" y="3597275"/>
          <p14:tracePt t="99049" x="3279775" y="3616325"/>
          <p14:tracePt t="99051" x="3289300" y="3616325"/>
          <p14:tracePt t="99066" x="3306763" y="3625850"/>
          <p14:tracePt t="99080" x="3316288" y="3625850"/>
          <p14:tracePt t="99097" x="3325813" y="3633788"/>
          <p14:tracePt t="99098" x="3333750" y="3633788"/>
          <p14:tracePt t="99114" x="3343275" y="3633788"/>
          <p14:tracePt t="99114" x="3352800" y="3633788"/>
          <p14:tracePt t="99130" x="3362325" y="3643313"/>
          <p14:tracePt t="99147" x="3370263" y="3643313"/>
          <p14:tracePt t="99148" x="3379788" y="3652838"/>
          <p14:tracePt t="99163" x="3389313" y="3652838"/>
          <p14:tracePt t="99182" x="3416300" y="3652838"/>
          <p14:tracePt t="99197" x="3435350" y="3670300"/>
          <p14:tracePt t="99198" x="3443288" y="3670300"/>
          <p14:tracePt t="99222" x="3452813" y="3670300"/>
          <p14:tracePt t="99238" x="3462338" y="3670300"/>
          <p14:tracePt t="99247" x="3479800" y="3679825"/>
          <p14:tracePt t="99263" x="3479800" y="3689350"/>
          <p14:tracePt t="99286" x="3489325" y="3698875"/>
          <p14:tracePt t="99302" x="3498850" y="3706813"/>
          <p14:tracePt t="99318" x="3508375" y="3716338"/>
          <p14:tracePt t="99330" x="3516313" y="3725863"/>
          <p14:tracePt t="99350" x="3525838" y="3743325"/>
          <p14:tracePt t="99363" x="3535363" y="3752850"/>
          <p14:tracePt t="99382" x="3544888" y="3752850"/>
          <p14:tracePt t="99397" x="3544888" y="3762375"/>
          <p14:tracePt t="99398" x="3544888" y="3771900"/>
          <p14:tracePt t="99414" x="3544888" y="3779838"/>
          <p14:tracePt t="99430" x="3544888" y="3789363"/>
          <p14:tracePt t="99447" x="3544888" y="3798888"/>
          <p14:tracePt t="99448" x="3552825" y="3816350"/>
          <p14:tracePt t="99450" x="3552825" y="3825875"/>
          <p14:tracePt t="99480" x="3552825" y="3835400"/>
          <p14:tracePt t="99482" x="3552825" y="3844925"/>
          <p14:tracePt t="99497" x="3552825" y="3852863"/>
          <p14:tracePt t="99498" x="3552825" y="3862388"/>
          <p14:tracePt t="99514" x="3552825" y="3871913"/>
          <p14:tracePt t="99514" x="3552825" y="3881438"/>
          <p14:tracePt t="99530" x="3552825" y="3889375"/>
          <p14:tracePt t="99547" x="3552825" y="3898900"/>
          <p14:tracePt t="99574" x="3552825" y="3908425"/>
          <p14:tracePt t="99590" x="3552825" y="3917950"/>
          <p14:tracePt t="99597" x="3552825" y="3927475"/>
          <p14:tracePt t="99614" x="3552825" y="3944938"/>
          <p14:tracePt t="99614" x="3552825" y="3954463"/>
          <p14:tracePt t="99630" x="3552825" y="3963988"/>
          <p14:tracePt t="99631" x="3552825" y="3971925"/>
          <p14:tracePt t="99647" x="3552825" y="3981450"/>
          <p14:tracePt t="99664" x="3544888" y="3990975"/>
          <p14:tracePt t="99664" x="3535363" y="4008438"/>
          <p14:tracePt t="99680" x="3525838" y="4017963"/>
          <p14:tracePt t="99697" x="3508375" y="4037013"/>
          <p14:tracePt t="99698" x="3498850" y="4054475"/>
          <p14:tracePt t="99714" x="3489325" y="4064000"/>
          <p14:tracePt t="99714" x="3479800" y="4073525"/>
          <p14:tracePt t="99734" x="3471863" y="4081463"/>
          <p14:tracePt t="99750" x="3462338" y="4090988"/>
          <p14:tracePt t="99814" x="3452813" y="4090988"/>
          <p14:tracePt t="99830" x="3435350" y="4100513"/>
          <p14:tracePt t="99834" x="3425825" y="4100513"/>
          <p14:tracePt t="99847" x="3416300" y="4100513"/>
          <p14:tracePt t="99863" x="3406775" y="4100513"/>
          <p14:tracePt t="99894" x="3398838" y="4100513"/>
          <p14:tracePt t="99898" x="3389313" y="4110038"/>
          <p14:tracePt t="100240" x="3389313" y="4117975"/>
          <p14:tracePt t="100288" x="3398838" y="4117975"/>
          <p14:tracePt t="100304" x="3406775" y="4117975"/>
          <p14:tracePt t="100308" x="3416300" y="4117975"/>
          <p14:tracePt t="100320" x="3425825" y="4117975"/>
          <p14:tracePt t="100330" x="3435350" y="4117975"/>
          <p14:tracePt t="100347" x="3443288" y="4117975"/>
          <p14:tracePt t="100348" x="3452813" y="4127500"/>
          <p14:tracePt t="100363" x="3471863" y="4127500"/>
          <p14:tracePt t="100364" x="3479800" y="4137025"/>
          <p14:tracePt t="100380" x="3498850" y="4154488"/>
          <p14:tracePt t="100381" x="3508375" y="4154488"/>
          <p14:tracePt t="100384" x="3525838" y="4164013"/>
          <p14:tracePt t="100397" x="3535363" y="4173538"/>
          <p14:tracePt t="100400" x="3562350" y="4183063"/>
          <p14:tracePt t="100414" x="3571875" y="4191000"/>
          <p14:tracePt t="100416" x="3581400" y="4200525"/>
          <p14:tracePt t="100430" x="3608388" y="4210050"/>
          <p14:tracePt t="100432" x="3625850" y="4219575"/>
          <p14:tracePt t="100447" x="3644900" y="4227513"/>
          <p14:tracePt t="100449" x="3662363" y="4237038"/>
          <p14:tracePt t="100464" x="3690938" y="4256088"/>
          <p14:tracePt t="100465" x="3708400" y="4264025"/>
          <p14:tracePt t="100480" x="3744913" y="4273550"/>
          <p14:tracePt t="100483" x="3763963" y="4283075"/>
          <p14:tracePt t="100497" x="3790950" y="4310063"/>
          <p14:tracePt t="100497" x="3827463" y="4319588"/>
          <p14:tracePt t="100500" x="3854450" y="4319588"/>
          <p14:tracePt t="100514" x="3873500" y="4329113"/>
          <p14:tracePt t="100516" x="3883025" y="4337050"/>
          <p14:tracePt t="100530" x="3910013" y="4346575"/>
          <p14:tracePt t="100532" x="3937000" y="4356100"/>
          <p14:tracePt t="100547" x="3946525" y="4356100"/>
          <p14:tracePt t="100549" x="3956050" y="4365625"/>
          <p14:tracePt t="100564" x="3973513" y="4365625"/>
          <p14:tracePt t="100566" x="3983038" y="4365625"/>
          <p14:tracePt t="100580" x="4000500" y="4365625"/>
          <p14:tracePt t="100582" x="4010025" y="4365625"/>
          <p14:tracePt t="100597" x="4019550" y="4365625"/>
          <p14:tracePt t="100613" x="4037013" y="4365625"/>
          <p14:tracePt t="100615" x="4046538" y="4373563"/>
          <p14:tracePt t="100630" x="4056063" y="4373563"/>
          <p14:tracePt t="100647" x="4065588" y="4373563"/>
          <p14:tracePt t="100663" x="4073525" y="4373563"/>
          <p14:tracePt t="101040" x="4083050" y="4373563"/>
          <p14:tracePt t="101088" x="4083050" y="4365625"/>
          <p14:tracePt t="101104" x="4083050" y="4356100"/>
          <p14:tracePt t="101120" x="4083050" y="4346575"/>
          <p14:tracePt t="101136" x="4092575" y="4329113"/>
          <p14:tracePt t="101139" x="4092575" y="4319588"/>
          <p14:tracePt t="101184" x="4092575" y="4310063"/>
          <p14:tracePt t="101200" x="4092575" y="4300538"/>
          <p14:tracePt t="101204" x="4102100" y="4300538"/>
          <p14:tracePt t="101216" x="4102100" y="4292600"/>
          <p14:tracePt t="101230" x="4102100" y="4273550"/>
          <p14:tracePt t="101232" x="4102100" y="4264025"/>
          <p14:tracePt t="101247" x="4102100" y="4256088"/>
          <p14:tracePt t="101263" x="4102100" y="4246563"/>
          <p14:tracePt t="101738" x="4110038" y="4237038"/>
          <p14:tracePt t="101914" x="4119563" y="4237038"/>
          <p14:tracePt t="101930" x="4138613" y="4237038"/>
          <p14:tracePt t="101934" x="4146550" y="4237038"/>
          <p14:tracePt t="101947" x="4156075" y="4237038"/>
          <p14:tracePt t="101963" x="4165600" y="4237038"/>
          <p14:tracePt t="102090" x="4183063" y="4237038"/>
          <p14:tracePt t="102094" x="4192588" y="4237038"/>
          <p14:tracePt t="102106" x="4202113" y="4237038"/>
          <p14:tracePt t="102113" x="4219575" y="4237038"/>
          <p14:tracePt t="102130" x="4229100" y="4237038"/>
          <p14:tracePt t="102131" x="4248150" y="4237038"/>
          <p14:tracePt t="102147" x="4265613" y="4237038"/>
          <p14:tracePt t="102163" x="4275138" y="4237038"/>
          <p14:tracePt t="102164" x="4292600" y="4237038"/>
          <p14:tracePt t="102180" x="4302125" y="4237038"/>
          <p14:tracePt t="102198" x="4311650" y="4237038"/>
          <p14:tracePt t="102378" x="4321175" y="4237038"/>
          <p14:tracePt t="102394" x="4330700" y="4237038"/>
          <p14:tracePt t="102426" x="4338638" y="4237038"/>
          <p14:tracePt t="102442" x="4348163" y="4237038"/>
          <p14:tracePt t="102729" x="4357688" y="4237038"/>
          <p14:tracePt t="102745" x="4367213" y="4237038"/>
          <p14:tracePt t="102809" x="4375150" y="4237038"/>
          <p14:tracePt t="103097" x="4384675" y="4227513"/>
          <p14:tracePt t="106370" x="4375150" y="4227513"/>
          <p14:tracePt t="106374" x="4367213" y="4227513"/>
          <p14:tracePt t="106386" x="4348163" y="4237038"/>
          <p14:tracePt t="106397" x="4338638" y="4237038"/>
          <p14:tracePt t="106413" x="4321175" y="4237038"/>
          <p14:tracePt t="106414" x="4302125" y="4237038"/>
          <p14:tracePt t="106430" x="4292600" y="4237038"/>
          <p14:tracePt t="106447" x="4284663" y="4237038"/>
          <p14:tracePt t="106448" x="4275138" y="4237038"/>
          <p14:tracePt t="106450" x="4265613" y="4237038"/>
          <p14:tracePt t="106480" x="4256088" y="4237038"/>
          <p14:tracePt t="106482" x="4229100" y="4237038"/>
          <p14:tracePt t="106497" x="4202113" y="4237038"/>
          <p14:tracePt t="106498" x="4175125" y="4237038"/>
          <p14:tracePt t="106513" x="4146550" y="4237038"/>
          <p14:tracePt t="106514" x="4102100" y="4237038"/>
          <p14:tracePt t="106530" x="4083050" y="4237038"/>
          <p14:tracePt t="106531" x="4065588" y="4237038"/>
          <p14:tracePt t="106547" x="4056063" y="4237038"/>
          <p14:tracePt t="106548" x="4037013" y="4237038"/>
          <p14:tracePt t="106550" x="4029075" y="4237038"/>
          <p14:tracePt t="106642" x="4019550" y="4237038"/>
          <p14:tracePt t="106690" x="4010025" y="4237038"/>
          <p14:tracePt t="106693" x="3983038" y="4237038"/>
          <p14:tracePt t="106706" x="3973513" y="4237038"/>
          <p14:tracePt t="106713" x="3956050" y="4237038"/>
          <p14:tracePt t="106730" x="3937000" y="4237038"/>
          <p14:tracePt t="106731" x="3910013" y="4237038"/>
          <p14:tracePt t="106747" x="3883025" y="4237038"/>
          <p14:tracePt t="106748" x="3846513" y="4227513"/>
          <p14:tracePt t="106763" x="3810000" y="4227513"/>
          <p14:tracePt t="106764" x="3744913" y="4219575"/>
          <p14:tracePt t="106780" x="3690938" y="4219575"/>
          <p14:tracePt t="106781" x="3644900" y="4219575"/>
          <p14:tracePt t="106797" x="3608388" y="4210050"/>
          <p14:tracePt t="106798" x="3571875" y="4200525"/>
          <p14:tracePt t="106813" x="3535363" y="4191000"/>
          <p14:tracePt t="106814" x="3516313" y="4191000"/>
          <p14:tracePt t="106830" x="3471863" y="4183063"/>
          <p14:tracePt t="106831" x="3435350" y="4164013"/>
          <p14:tracePt t="106833" x="3406775" y="4154488"/>
          <p14:tracePt t="106847" x="3379788" y="4154488"/>
          <p14:tracePt t="106863" x="3333750" y="4146550"/>
          <p14:tracePt t="106864" x="3306763" y="4137025"/>
          <p14:tracePt t="106866" x="3270250" y="4137025"/>
          <p14:tracePt t="106880" x="3243263" y="4127500"/>
          <p14:tracePt t="106882" x="3214688" y="4127500"/>
          <p14:tracePt t="106897" x="3178175" y="4117975"/>
          <p14:tracePt t="106899" x="3141663" y="4117975"/>
          <p14:tracePt t="106913" x="3105150" y="4110038"/>
          <p14:tracePt t="106915" x="3078163" y="4110038"/>
          <p14:tracePt t="106930" x="3051175" y="4090988"/>
          <p14:tracePt t="106932" x="3032125" y="4090988"/>
          <p14:tracePt t="106947" x="3005138" y="4090988"/>
          <p14:tracePt t="106947" x="2978150" y="4081463"/>
          <p14:tracePt t="106950" x="2951163" y="4081463"/>
          <p14:tracePt t="106964" x="2932113" y="4081463"/>
          <p14:tracePt t="106980" x="2905125" y="4073525"/>
          <p14:tracePt t="106983" x="2886075" y="4064000"/>
          <p14:tracePt t="106997" x="2868613" y="4064000"/>
          <p14:tracePt t="106997" x="2832100" y="4054475"/>
          <p14:tracePt t="107000" x="2813050" y="4054475"/>
          <p14:tracePt t="107013" x="2795588" y="4044950"/>
          <p14:tracePt t="107016" x="2768600" y="4037013"/>
          <p14:tracePt t="107030" x="2759075" y="4037013"/>
          <p14:tracePt t="107032" x="2740025" y="4037013"/>
          <p14:tracePt t="107047" x="2722563" y="4027488"/>
          <p14:tracePt t="107049" x="2703513" y="4008438"/>
          <p14:tracePt t="107063" x="2676525" y="4000500"/>
          <p14:tracePt t="107065" x="2667000" y="4000500"/>
          <p14:tracePt t="107080" x="2649538" y="3990975"/>
          <p14:tracePt t="107082" x="2630488" y="3981450"/>
          <p14:tracePt t="107097" x="2613025" y="3971925"/>
          <p14:tracePt t="107099" x="2603500" y="3971925"/>
          <p14:tracePt t="107113" x="2593975" y="3971925"/>
          <p14:tracePt t="107115" x="2576513" y="3963988"/>
          <p14:tracePt t="107130" x="2566988" y="3963988"/>
          <p14:tracePt t="107132" x="2557463" y="3954463"/>
          <p14:tracePt t="107147" x="2530475" y="3944938"/>
          <p14:tracePt t="107149" x="2520950" y="3944938"/>
          <p14:tracePt t="107163" x="2503488" y="3935413"/>
          <p14:tracePt t="107165" x="2474913" y="3935413"/>
          <p14:tracePt t="107180" x="2438400" y="3935413"/>
          <p14:tracePt t="107182" x="2393950" y="3908425"/>
          <p14:tracePt t="107200" x="2365375" y="3908425"/>
          <p14:tracePt t="107214" x="2357438" y="3898900"/>
          <p14:tracePt t="107216" x="2347913" y="3898900"/>
          <p14:tracePt t="107230" x="2338388" y="3898900"/>
          <p14:tracePt t="107247" x="2328863" y="3898900"/>
          <p14:tracePt t="107268" x="2311400" y="3898900"/>
          <p14:tracePt t="107280" x="2274888" y="3881438"/>
          <p14:tracePt t="107297" x="2255838" y="3881438"/>
          <p14:tracePt t="107298" x="2247900" y="3881438"/>
          <p14:tracePt t="107316" x="2238375" y="3881438"/>
          <p14:tracePt t="107331" x="2228850" y="3881438"/>
          <p14:tracePt t="107348" x="2219325" y="3881438"/>
          <p14:tracePt t="107364" x="2201863" y="3871913"/>
          <p14:tracePt t="107380" x="2192338" y="3871913"/>
          <p14:tracePt t="113024" x="2182813" y="3862388"/>
          <p14:tracePt t="113040" x="2165350" y="3871913"/>
          <p14:tracePt t="113043" x="2155825" y="3881438"/>
          <p14:tracePt t="113056" x="2146300" y="3889375"/>
          <p14:tracePt t="113063" x="2136775" y="3927475"/>
          <p14:tracePt t="113080" x="2128838" y="3954463"/>
          <p14:tracePt t="113081" x="2128838" y="3981450"/>
          <p14:tracePt t="113097" x="2119313" y="4008438"/>
          <p14:tracePt t="113113" x="2119313" y="4027488"/>
          <p14:tracePt t="113114" x="2119313" y="4037013"/>
          <p14:tracePt t="113130" x="2119313" y="4044950"/>
          <p14:tracePt t="113202" x="2119313" y="4054475"/>
          <p14:tracePt t="113218" x="2119313" y="4064000"/>
          <p14:tracePt t="113222" x="2119313" y="4081463"/>
          <p14:tracePt t="113233" x="2119313" y="4090988"/>
          <p14:tracePt t="113247" x="2128838" y="4110038"/>
          <p14:tracePt t="113250" x="2136775" y="4110038"/>
          <p14:tracePt t="113263" x="2146300" y="4117975"/>
          <p14:tracePt t="113279" x="2165350" y="4127500"/>
          <p14:tracePt t="113297" x="2192338" y="4154488"/>
          <p14:tracePt t="113298" x="2201863" y="4164013"/>
          <p14:tracePt t="113313" x="2211388" y="4173538"/>
          <p14:tracePt t="113330" x="2228850" y="4191000"/>
          <p14:tracePt t="113378" x="2238375" y="4200525"/>
          <p14:tracePt t="113382" x="2247900" y="4210050"/>
          <p14:tracePt t="113397" x="2255838" y="4219575"/>
          <p14:tracePt t="113413" x="2265363" y="4227513"/>
          <p14:tracePt t="113414" x="2274888" y="4227513"/>
          <p14:tracePt t="113430" x="2274888" y="4237038"/>
          <p14:tracePt t="113447" x="2284413" y="4246563"/>
          <p14:tracePt t="113522" x="2284413" y="4264025"/>
          <p14:tracePt t="113525" x="2284413" y="4273550"/>
          <p14:tracePt t="113538" x="2284413" y="4283075"/>
          <p14:tracePt t="113570" x="2284413" y="4292600"/>
          <p14:tracePt t="113590" x="2284413" y="4319588"/>
          <p14:tracePt t="113602" x="2284413" y="4329113"/>
          <p14:tracePt t="113605" x="2274888" y="4337050"/>
          <p14:tracePt t="113617" x="2265363" y="4356100"/>
          <p14:tracePt t="113630" x="2255838" y="4392613"/>
          <p14:tracePt t="113654" x="2255838" y="4402138"/>
          <p14:tracePt t="113665" x="2255838" y="4410075"/>
          <p14:tracePt t="113680" x="2247900" y="4419600"/>
          <p14:tracePt t="113681" x="2247900" y="4429125"/>
          <p14:tracePt t="113698" x="2247900" y="4438650"/>
          <p14:tracePt t="113713" x="2247900" y="4446588"/>
          <p14:tracePt t="113714" x="2247900" y="4456113"/>
          <p14:tracePt t="113762" x="2247900" y="4465638"/>
          <p14:tracePt t="113778" x="2247900" y="4475163"/>
          <p14:tracePt t="113781" x="2238375" y="4483100"/>
          <p14:tracePt t="113797" x="2238375" y="4492625"/>
          <p14:tracePt t="113813" x="2238375" y="4502150"/>
          <p14:tracePt t="113830" x="2238375" y="4511675"/>
          <p14:tracePt t="113831" x="2228850" y="4519613"/>
          <p14:tracePt t="113890" x="2228850" y="4502150"/>
          <p14:tracePt t="113893" x="2228850" y="4465638"/>
          <p14:tracePt t="113906" x="2228850" y="4438650"/>
          <p14:tracePt t="113913" x="2238375" y="4410075"/>
          <p14:tracePt t="113930" x="2238375" y="4373563"/>
          <p14:tracePt t="113931" x="2238375" y="4365625"/>
          <p14:tracePt t="113947" x="2247900" y="4337050"/>
          <p14:tracePt t="113947" x="2247900" y="4319588"/>
          <p14:tracePt t="113963" x="2247900" y="4310063"/>
          <p14:tracePt t="113964" x="2247900" y="4300538"/>
          <p14:tracePt t="113980" x="2247900" y="4292600"/>
          <p14:tracePt t="113997" x="2247900" y="4283075"/>
          <p14:tracePt t="114098" x="2247900" y="4292600"/>
          <p14:tracePt t="114101" x="2247900" y="4300538"/>
          <p14:tracePt t="114113" x="2247900" y="4310063"/>
          <p14:tracePt t="114130" x="2247900" y="4329113"/>
          <p14:tracePt t="114131" x="2247900" y="4337050"/>
          <p14:tracePt t="114147" x="2247900" y="4356100"/>
          <p14:tracePt t="114147" x="2247900" y="4365625"/>
          <p14:tracePt t="114150" x="2247900" y="4383088"/>
          <p14:tracePt t="114163" x="2247900" y="4392613"/>
          <p14:tracePt t="114166" x="2247900" y="4410075"/>
          <p14:tracePt t="114183" x="2247900" y="4429125"/>
          <p14:tracePt t="114197" x="2247900" y="4456113"/>
          <p14:tracePt t="114199" x="2247900" y="4465638"/>
          <p14:tracePt t="114213" x="2265363" y="4483100"/>
          <p14:tracePt t="114215" x="2274888" y="4492625"/>
          <p14:tracePt t="114230" x="2274888" y="4511675"/>
          <p14:tracePt t="114232" x="2274888" y="4519613"/>
          <p14:tracePt t="114247" x="2274888" y="4538663"/>
          <p14:tracePt t="114249" x="2274888" y="4556125"/>
          <p14:tracePt t="114263" x="2265363" y="4575175"/>
          <p14:tracePt t="114265" x="2255838" y="4592638"/>
          <p14:tracePt t="114280" x="2247900" y="4621213"/>
          <p14:tracePt t="114282" x="2247900" y="4629150"/>
          <p14:tracePt t="114297" x="2238375" y="4648200"/>
          <p14:tracePt t="114299" x="2228850" y="4665663"/>
          <p14:tracePt t="114313" x="2228850" y="4675188"/>
          <p14:tracePt t="114353" x="2219325" y="4684713"/>
          <p14:tracePt t="114386" x="2211388" y="4694238"/>
          <p14:tracePt t="114389" x="2201863" y="4702175"/>
          <p14:tracePt t="114418" x="2182813" y="4711700"/>
          <p14:tracePt t="114422" x="2174875" y="4711700"/>
          <p14:tracePt t="114433" x="2165350" y="4711700"/>
          <p14:tracePt t="114447" x="2155825" y="4711700"/>
          <p14:tracePt t="114463" x="2136775" y="4711700"/>
          <p14:tracePt t="114464" x="2100263" y="4711700"/>
          <p14:tracePt t="114465" x="2073275" y="4721225"/>
          <p14:tracePt t="114480" x="2063750" y="4721225"/>
          <p14:tracePt t="114482" x="2036763" y="4721225"/>
          <p14:tracePt t="114497" x="2019300" y="4721225"/>
          <p14:tracePt t="114498" x="2009775" y="4721225"/>
          <p14:tracePt t="114513" x="1982788" y="4721225"/>
          <p14:tracePt t="114514" x="1963738" y="4721225"/>
          <p14:tracePt t="114530" x="1946275" y="4721225"/>
          <p14:tracePt t="114531" x="1917700" y="4711700"/>
          <p14:tracePt t="114547" x="1909763" y="4711700"/>
          <p14:tracePt t="114547" x="1890713" y="4711700"/>
          <p14:tracePt t="114550" x="1873250" y="4711700"/>
          <p14:tracePt t="114563" x="1854200" y="4711700"/>
          <p14:tracePt t="114566" x="1836738" y="4711700"/>
          <p14:tracePt t="114580" x="1827213" y="4711700"/>
          <p14:tracePt t="114582" x="1817688" y="4711700"/>
          <p14:tracePt t="114597" x="1800225" y="4711700"/>
          <p14:tracePt t="114599" x="1781175" y="4711700"/>
          <p14:tracePt t="114613" x="1763713" y="4711700"/>
          <p14:tracePt t="114615" x="1744663" y="4711700"/>
          <p14:tracePt t="114630" x="1708150" y="4702175"/>
          <p14:tracePt t="114632" x="1690688" y="4702175"/>
          <p14:tracePt t="114647" x="1654175" y="4702175"/>
          <p14:tracePt t="114649" x="1635125" y="4702175"/>
          <p14:tracePt t="114663" x="1608138" y="4702175"/>
          <p14:tracePt t="114665" x="1571625" y="4684713"/>
          <p14:tracePt t="114680" x="1525588" y="4675188"/>
          <p14:tracePt t="114682" x="1498600" y="4665663"/>
          <p14:tracePt t="114697" x="1470025" y="4665663"/>
          <p14:tracePt t="114699" x="1425575" y="4657725"/>
          <p14:tracePt t="114713" x="1397000" y="4648200"/>
          <p14:tracePt t="114715" x="1379538" y="4648200"/>
          <p14:tracePt t="114730" x="1370013" y="4648200"/>
          <p14:tracePt t="114732" x="1360488" y="4638675"/>
          <p14:tracePt t="114747" x="1352550" y="4638675"/>
          <p14:tracePt t="114763" x="1343025" y="4638675"/>
          <p14:tracePt t="114780" x="1333500" y="4638675"/>
          <p14:tracePt t="114804" x="1333500" y="4629150"/>
          <p14:tracePt t="114884" x="1323975" y="4621213"/>
          <p14:tracePt t="114887" x="1323975" y="4611688"/>
          <p14:tracePt t="114899" x="1323975" y="4602163"/>
          <p14:tracePt t="114913" x="1323975" y="4575175"/>
          <p14:tracePt t="114930" x="1333500" y="4548188"/>
          <p14:tracePt t="114931" x="1333500" y="4529138"/>
          <p14:tracePt t="114947" x="1343025" y="4511675"/>
          <p14:tracePt t="114948" x="1343025" y="4475163"/>
          <p14:tracePt t="114963" x="1343025" y="4465638"/>
          <p14:tracePt t="114980" x="1352550" y="4446588"/>
          <p14:tracePt t="114981" x="1352550" y="4429125"/>
          <p14:tracePt t="114983" x="1352550" y="4419600"/>
          <p14:tracePt t="114997" x="1360488" y="4402138"/>
          <p14:tracePt t="115013" x="1360488" y="4392613"/>
          <p14:tracePt t="115014" x="1360488" y="4383088"/>
          <p14:tracePt t="115030" x="1360488" y="4373563"/>
          <p14:tracePt t="115031" x="1370013" y="4356100"/>
          <p14:tracePt t="115060" x="1370013" y="4346575"/>
          <p14:tracePt t="115092" x="1370013" y="4337050"/>
          <p14:tracePt t="115108" x="1370013" y="4329113"/>
          <p14:tracePt t="115124" x="1370013" y="4319588"/>
          <p14:tracePt t="115140" x="1379538" y="4300538"/>
          <p14:tracePt t="115147" x="1379538" y="4292600"/>
          <p14:tracePt t="115172" x="1389063" y="4283075"/>
          <p14:tracePt t="115236" x="1389063" y="4273550"/>
          <p14:tracePt t="115284" x="1397000" y="4264025"/>
          <p14:tracePt t="115299" x="1416050" y="4264025"/>
          <p14:tracePt t="115303" x="1425575" y="4264025"/>
          <p14:tracePt t="115315" x="1452563" y="4264025"/>
          <p14:tracePt t="115330" x="1489075" y="4264025"/>
          <p14:tracePt t="115332" x="1525588" y="4264025"/>
          <p14:tracePt t="115346" x="1562100" y="4264025"/>
          <p14:tracePt t="115348" x="1617663" y="4264025"/>
          <p14:tracePt t="115363" x="1681163" y="4264025"/>
          <p14:tracePt t="115364" x="1735138" y="4264025"/>
          <p14:tracePt t="115380" x="1763713" y="4264025"/>
          <p14:tracePt t="115381" x="1808163" y="4264025"/>
          <p14:tracePt t="115384" x="1854200" y="4264025"/>
          <p14:tracePt t="115396" x="1909763" y="4264025"/>
          <p14:tracePt t="115399" x="1946275" y="4264025"/>
          <p14:tracePt t="115413" x="1990725" y="4264025"/>
          <p14:tracePt t="115416" x="2027238" y="4264025"/>
          <p14:tracePt t="115430" x="2073275" y="4264025"/>
          <p14:tracePt t="115432" x="2100263" y="4264025"/>
          <p14:tracePt t="115447" x="2136775" y="4264025"/>
          <p14:tracePt t="115449" x="2174875" y="4264025"/>
          <p14:tracePt t="115463" x="2219325" y="4264025"/>
          <p14:tracePt t="115465" x="2255838" y="4264025"/>
          <p14:tracePt t="115480" x="2292350" y="4264025"/>
          <p14:tracePt t="115482" x="2328863" y="4264025"/>
          <p14:tracePt t="115497" x="2365375" y="4264025"/>
          <p14:tracePt t="115499" x="2384425" y="4264025"/>
          <p14:tracePt t="115513" x="2401888" y="4264025"/>
          <p14:tracePt t="115515" x="2411413" y="4264025"/>
          <p14:tracePt t="115530" x="2430463" y="4264025"/>
          <p14:tracePt t="115532" x="2438400" y="4264025"/>
          <p14:tracePt t="115547" x="2447925" y="4264025"/>
          <p14:tracePt t="115563" x="2457450" y="4264025"/>
          <p14:tracePt t="115565" x="2466975" y="4264025"/>
          <p14:tracePt t="115580" x="2474913" y="4264025"/>
          <p14:tracePt t="115582" x="2493963" y="4264025"/>
          <p14:tracePt t="115597" x="2511425" y="4264025"/>
          <p14:tracePt t="115613" x="2530475" y="4264025"/>
          <p14:tracePt t="115615" x="2540000" y="4264025"/>
          <p14:tracePt t="115860" x="2530475" y="4264025"/>
          <p14:tracePt t="115875" x="2530475" y="4273550"/>
          <p14:tracePt t="115880" x="2511425" y="4283075"/>
          <p14:tracePt t="115897" x="2503488" y="4283075"/>
          <p14:tracePt t="115913" x="2493963" y="4283075"/>
          <p14:tracePt t="115914" x="2484438" y="4283075"/>
          <p14:tracePt t="115930" x="2474913" y="4292600"/>
          <p14:tracePt t="115931" x="2457450" y="4300538"/>
          <p14:tracePt t="115947" x="2447925" y="4300538"/>
          <p14:tracePt t="115971" x="2438400" y="4310063"/>
          <p14:tracePt t="116020" x="2430463" y="4310063"/>
          <p14:tracePt t="116035" x="2420938" y="4310063"/>
          <p14:tracePt t="116039" x="2411413" y="4319588"/>
          <p14:tracePt t="116052" x="2393950" y="4329113"/>
          <p14:tracePt t="116063" x="2384425" y="4329113"/>
          <p14:tracePt t="116080" x="2365375" y="4337050"/>
          <p14:tracePt t="116081" x="2357438" y="4346575"/>
          <p14:tracePt t="116083" x="2347913" y="4356100"/>
          <p14:tracePt t="116097" x="2338388" y="4356100"/>
          <p14:tracePt t="116113" x="2320925" y="4373563"/>
          <p14:tracePt t="116114" x="2311400" y="4373563"/>
          <p14:tracePt t="116116" x="2284413" y="4392613"/>
          <p14:tracePt t="116130" x="2274888" y="4402138"/>
          <p14:tracePt t="116133" x="2265363" y="4410075"/>
          <p14:tracePt t="116149" x="2255838" y="4429125"/>
          <p14:tracePt t="116163" x="2247900" y="4456113"/>
          <p14:tracePt t="116165" x="2238375" y="4465638"/>
          <p14:tracePt t="116180" x="2238375" y="4483100"/>
          <p14:tracePt t="116182" x="2238375" y="4492625"/>
          <p14:tracePt t="116197" x="2238375" y="4511675"/>
          <p14:tracePt t="116197" x="2238375" y="4529138"/>
          <p14:tracePt t="116215" x="2238375" y="4556125"/>
          <p14:tracePt t="116217" x="2238375" y="4575175"/>
          <p14:tracePt t="116230" x="2238375" y="4592638"/>
          <p14:tracePt t="116247" x="2247900" y="4602163"/>
          <p14:tracePt t="116263" x="2247900" y="4611688"/>
          <p14:tracePt t="116264" x="2255838" y="4621213"/>
          <p14:tracePt t="116265" x="2265363" y="4629150"/>
          <p14:tracePt t="116280" x="2265363" y="4638675"/>
          <p14:tracePt t="116281" x="2274888" y="4648200"/>
          <p14:tracePt t="116297" x="2301875" y="4657725"/>
          <p14:tracePt t="116298" x="2338388" y="4657725"/>
          <p14:tracePt t="116313" x="2365375" y="4665663"/>
          <p14:tracePt t="116314" x="2411413" y="4665663"/>
          <p14:tracePt t="116330" x="2466975" y="4675188"/>
          <p14:tracePt t="116331" x="2493963" y="4675188"/>
          <p14:tracePt t="116347" x="2540000" y="4675188"/>
          <p14:tracePt t="116347" x="2576513" y="4675188"/>
          <p14:tracePt t="116363" x="2613025" y="4675188"/>
          <p14:tracePt t="116364" x="2640013" y="4684713"/>
          <p14:tracePt t="116380" x="2657475" y="4684713"/>
          <p14:tracePt t="116381" x="2686050" y="4684713"/>
          <p14:tracePt t="116397" x="2695575" y="4684713"/>
          <p14:tracePt t="116397" x="2722563" y="4684713"/>
          <p14:tracePt t="116413" x="2740025" y="4684713"/>
          <p14:tracePt t="116414" x="2759075" y="4684713"/>
          <p14:tracePt t="116430" x="2786063" y="4684713"/>
          <p14:tracePt t="116431" x="2805113" y="4675188"/>
          <p14:tracePt t="116447" x="2841625" y="4665663"/>
          <p14:tracePt t="116447" x="2859088" y="4657725"/>
          <p14:tracePt t="116463" x="2868613" y="4657725"/>
          <p14:tracePt t="116464" x="2878138" y="4648200"/>
          <p14:tracePt t="116480" x="2895600" y="4629150"/>
          <p14:tracePt t="116481" x="2914650" y="4621213"/>
          <p14:tracePt t="116497" x="2922588" y="4611688"/>
          <p14:tracePt t="116497" x="2941638" y="4602163"/>
          <p14:tracePt t="116513" x="2959100" y="4592638"/>
          <p14:tracePt t="116514" x="2978150" y="4584700"/>
          <p14:tracePt t="116530" x="2995613" y="4575175"/>
          <p14:tracePt t="116531" x="3005138" y="4575175"/>
          <p14:tracePt t="116547" x="3014663" y="4565650"/>
          <p14:tracePt t="116547" x="3014663" y="4556125"/>
          <p14:tracePt t="116550" x="3024188" y="4548188"/>
          <p14:tracePt t="116580" x="3024188" y="4538663"/>
          <p14:tracePt t="116581" x="3041650" y="4519613"/>
          <p14:tracePt t="116597" x="3041650" y="4502150"/>
          <p14:tracePt t="116598" x="3051175" y="4483100"/>
          <p14:tracePt t="116613" x="3051175" y="4475163"/>
          <p14:tracePt t="116614" x="3051175" y="4465638"/>
          <p14:tracePt t="116630" x="3060700" y="4446588"/>
          <p14:tracePt t="116631" x="3060700" y="4429125"/>
          <p14:tracePt t="116647" x="3060700" y="4419600"/>
          <p14:tracePt t="116647" x="3060700" y="4410075"/>
          <p14:tracePt t="116663" x="3060700" y="4402138"/>
          <p14:tracePt t="116680" x="3060700" y="4392613"/>
          <p14:tracePt t="116697" x="3060700" y="4383088"/>
          <p14:tracePt t="116698" x="3060700" y="4373563"/>
          <p14:tracePt t="116713" x="3051175" y="4365625"/>
          <p14:tracePt t="116714" x="3051175" y="4356100"/>
          <p14:tracePt t="116730" x="3041650" y="4346575"/>
          <p14:tracePt t="116731" x="3032125" y="4346575"/>
          <p14:tracePt t="116747" x="3024188" y="4337050"/>
          <p14:tracePt t="116747" x="3005138" y="4319588"/>
          <p14:tracePt t="116763" x="2995613" y="4319588"/>
          <p14:tracePt t="116764" x="2978150" y="4319588"/>
          <p14:tracePt t="116780" x="2968625" y="4310063"/>
          <p14:tracePt t="116781" x="2951163" y="4300538"/>
          <p14:tracePt t="116797" x="2932113" y="4292600"/>
          <p14:tracePt t="116797" x="2905125" y="4292600"/>
          <p14:tracePt t="116813" x="2886075" y="4283075"/>
          <p14:tracePt t="116814" x="2859088" y="4283075"/>
          <p14:tracePt t="116830" x="2822575" y="4273550"/>
          <p14:tracePt t="116831" x="2795588" y="4273550"/>
          <p14:tracePt t="116847" x="2749550" y="4256088"/>
          <p14:tracePt t="116847" x="2722563" y="4256088"/>
          <p14:tracePt t="116863" x="2676525" y="4256088"/>
          <p14:tracePt t="116864" x="2649538" y="4256088"/>
          <p14:tracePt t="116880" x="2620963" y="4256088"/>
          <p14:tracePt t="116881" x="2603500" y="4246563"/>
          <p14:tracePt t="116897" x="2576513" y="4246563"/>
          <p14:tracePt t="116897" x="2540000" y="4246563"/>
          <p14:tracePt t="116913" x="2520950" y="4246563"/>
          <p14:tracePt t="116914" x="2503488" y="4246563"/>
          <p14:tracePt t="116930" x="2493963" y="4246563"/>
          <p14:tracePt t="116947" x="2484438" y="4246563"/>
          <p14:tracePt t="116947" x="2474913" y="4246563"/>
          <p14:tracePt t="116949" x="2457450" y="4246563"/>
          <p14:tracePt t="116963" x="2447925" y="4246563"/>
          <p14:tracePt t="116966" x="2438400" y="4246563"/>
          <p14:tracePt t="116980" x="2411413" y="4256088"/>
          <p14:tracePt t="116982" x="2401888" y="4256088"/>
          <p14:tracePt t="116999" x="2393950" y="4256088"/>
          <p14:tracePt t="117014" x="2374900" y="4264025"/>
          <p14:tracePt t="117030" x="2365375" y="4264025"/>
          <p14:tracePt t="117032" x="2357438" y="4264025"/>
          <p14:tracePt t="117142" x="2347913" y="4273550"/>
          <p14:tracePt t="117369" x="2357438" y="4273550"/>
          <p14:tracePt t="117381" x="2384425" y="4273550"/>
          <p14:tracePt t="117385" x="2411413" y="4264025"/>
          <p14:tracePt t="117398" x="2430463" y="4264025"/>
          <p14:tracePt t="117413" x="2457450" y="4256088"/>
          <p14:tracePt t="117414" x="2474913" y="4256088"/>
          <p14:tracePt t="117430" x="2511425" y="4246563"/>
          <p14:tracePt t="117432" x="2530475" y="4246563"/>
          <p14:tracePt t="117434" x="2540000" y="4246563"/>
          <p14:tracePt t="117446" x="2547938" y="4246563"/>
          <p14:tracePt t="117463" x="2566988" y="4246563"/>
          <p14:tracePt t="117464" x="2584450" y="4246563"/>
          <p14:tracePt t="117466" x="2620963" y="4246563"/>
          <p14:tracePt t="117480" x="2649538" y="4246563"/>
          <p14:tracePt t="117482" x="2676525" y="4246563"/>
          <p14:tracePt t="117497" x="2695575" y="4246563"/>
          <p14:tracePt t="117499" x="2740025" y="4246563"/>
          <p14:tracePt t="117513" x="2768600" y="4246563"/>
          <p14:tracePt t="117515" x="2795588" y="4246563"/>
          <p14:tracePt t="117530" x="2849563" y="4246563"/>
          <p14:tracePt t="117532" x="2886075" y="4246563"/>
          <p14:tracePt t="117547" x="2914650" y="4246563"/>
          <p14:tracePt t="117549" x="2959100" y="4256088"/>
          <p14:tracePt t="117563" x="3005138" y="4264025"/>
          <p14:tracePt t="117565" x="3032125" y="4264025"/>
          <p14:tracePt t="117580" x="3060700" y="4264025"/>
          <p14:tracePt t="117582" x="3087688" y="4273550"/>
          <p14:tracePt t="117597" x="3097213" y="4273550"/>
          <p14:tracePt t="117599" x="3114675" y="4283075"/>
          <p14:tracePt t="117613" x="3124200" y="4283075"/>
          <p14:tracePt t="117615" x="3133725" y="4292600"/>
          <p14:tracePt t="117768" x="3151188" y="4300538"/>
          <p14:tracePt t="117772" x="3160713" y="4300538"/>
          <p14:tracePt t="117783" x="3170238" y="4310063"/>
          <p14:tracePt t="117799" x="3178175" y="4319588"/>
          <p14:tracePt t="117815" x="3187700" y="4329113"/>
          <p14:tracePt t="117830" x="3197225" y="4329113"/>
          <p14:tracePt t="117832" x="3206750" y="4337050"/>
          <p14:tracePt t="117847" x="3214688" y="4346575"/>
          <p14:tracePt t="117848" x="3224213" y="4356100"/>
          <p14:tracePt t="117863" x="3233738" y="4356100"/>
          <p14:tracePt t="117864" x="3243263" y="4365625"/>
          <p14:tracePt t="117880" x="3260725" y="4383088"/>
          <p14:tracePt t="117881" x="3270250" y="4383088"/>
          <p14:tracePt t="117883" x="3270250" y="4392613"/>
          <p14:tracePt t="117896" x="3279775" y="4402138"/>
          <p14:tracePt t="117913" x="3289300" y="4410075"/>
          <p14:tracePt t="118263" x="3297238" y="4410075"/>
          <p14:tracePt t="118280" x="3306763" y="4402138"/>
          <p14:tracePt t="118297" x="3316288" y="4392613"/>
          <p14:tracePt t="118313" x="3325813" y="4383088"/>
          <p14:tracePt t="118330" x="3333750" y="4383088"/>
          <p14:tracePt t="118347" x="3343275" y="4383088"/>
          <p14:tracePt t="118349" x="3362325" y="4373563"/>
          <p14:tracePt t="118363" x="3398838" y="4365625"/>
          <p14:tracePt t="118380" x="3416300" y="4365625"/>
          <p14:tracePt t="118382" x="3435350" y="4356100"/>
          <p14:tracePt t="118397" x="3452813" y="4356100"/>
          <p14:tracePt t="118413" x="3525838" y="4346575"/>
          <p14:tracePt t="118416" x="3581400" y="4337050"/>
          <p14:tracePt t="118430" x="3589338" y="4337050"/>
          <p14:tracePt t="118447" x="3598863" y="4337050"/>
          <p14:tracePt t="118639" x="3598863" y="4329113"/>
          <p14:tracePt t="118655" x="3581400" y="4300538"/>
          <p14:tracePt t="118659" x="3581400" y="4292600"/>
          <p14:tracePt t="118672" x="3571875" y="4283075"/>
          <p14:tracePt t="118687" x="3571875" y="4273550"/>
          <p14:tracePt t="118703" x="3562350" y="4273550"/>
          <p14:tracePt t="118719" x="3552825" y="4264025"/>
          <p14:tracePt t="118783" x="3544888" y="4264025"/>
          <p14:tracePt t="118799" x="3535363" y="4264025"/>
          <p14:tracePt t="118803" x="3525838" y="4273550"/>
          <p14:tracePt t="118815" x="3516313" y="4283075"/>
          <p14:tracePt t="118830" x="3498850" y="4292600"/>
          <p14:tracePt t="118831" x="3479800" y="4300538"/>
          <p14:tracePt t="118847" x="3462338" y="4319588"/>
          <p14:tracePt t="118848" x="3443288" y="4346575"/>
          <p14:tracePt t="118863" x="3435350" y="4365625"/>
          <p14:tracePt t="118864" x="3416300" y="4383088"/>
          <p14:tracePt t="118880" x="3406775" y="4410075"/>
          <p14:tracePt t="118881" x="3379788" y="4446588"/>
          <p14:tracePt t="118883" x="3370263" y="4475163"/>
          <p14:tracePt t="118897" x="3362325" y="4492625"/>
          <p14:tracePt t="118899" x="3352800" y="4529138"/>
          <p14:tracePt t="118913" x="3343275" y="4548188"/>
          <p14:tracePt t="118915" x="3343275" y="4565650"/>
          <p14:tracePt t="118930" x="3333750" y="4584700"/>
          <p14:tracePt t="118932" x="3333750" y="4602163"/>
          <p14:tracePt t="118947" x="3325813" y="4629150"/>
          <p14:tracePt t="118949" x="3325813" y="4648200"/>
          <p14:tracePt t="118963" x="3316288" y="4675188"/>
          <p14:tracePt t="118965" x="3316288" y="4694238"/>
          <p14:tracePt t="118980" x="3297238" y="4730750"/>
          <p14:tracePt t="118982" x="3289300" y="4748213"/>
          <p14:tracePt t="118997" x="3279775" y="4794250"/>
          <p14:tracePt t="118999" x="3279775" y="4811713"/>
          <p14:tracePt t="119013" x="3279775" y="4840288"/>
          <p14:tracePt t="119015" x="3270250" y="4857750"/>
          <p14:tracePt t="119030" x="3270250" y="4884738"/>
          <p14:tracePt t="119032" x="3270250" y="4903788"/>
          <p14:tracePt t="119047" x="3260725" y="4922838"/>
          <p14:tracePt t="119049" x="3260725" y="4930775"/>
          <p14:tracePt t="119063" x="3260725" y="4940300"/>
          <p14:tracePt t="119080" x="3252788" y="4949825"/>
          <p14:tracePt t="119097" x="3252788" y="4959350"/>
          <p14:tracePt t="119313" x="3270250" y="4967288"/>
          <p14:tracePt t="119317" x="3279775" y="4976813"/>
          <p14:tracePt t="119330" x="3289300" y="4986338"/>
          <p14:tracePt t="119333" x="3297238" y="4986338"/>
          <p14:tracePt t="119346" x="3306763" y="4995863"/>
          <p14:tracePt t="119363" x="3306763" y="5003800"/>
          <p14:tracePt t="119364" x="3316288" y="5013325"/>
          <p14:tracePt t="119380" x="3316288" y="5022850"/>
          <p14:tracePt t="119397" x="3316288" y="5032375"/>
          <p14:tracePt t="119413" x="3316288" y="5040313"/>
          <p14:tracePt t="119414" x="3316288" y="5049838"/>
          <p14:tracePt t="119489" x="3325813" y="5049838"/>
          <p14:tracePt t="119505" x="3325813" y="5032375"/>
          <p14:tracePt t="119509" x="3325813" y="5013325"/>
          <p14:tracePt t="119521" x="3333750" y="4986338"/>
          <p14:tracePt t="119530" x="3333750" y="4967288"/>
          <p14:tracePt t="119547" x="3333750" y="4922838"/>
          <p14:tracePt t="119547" x="3333750" y="4903788"/>
          <p14:tracePt t="119563" x="3333750" y="4848225"/>
          <p14:tracePt t="119564" x="3333750" y="4803775"/>
          <p14:tracePt t="119580" x="3333750" y="4784725"/>
          <p14:tracePt t="119580" x="3333750" y="4748213"/>
          <p14:tracePt t="119597" x="3333750" y="4738688"/>
          <p14:tracePt t="119597" x="3333750" y="4721225"/>
          <p14:tracePt t="119613" x="3333750" y="4711700"/>
          <p14:tracePt t="119630" x="3333750" y="4702175"/>
          <p14:tracePt t="119647" x="3333750" y="4694238"/>
          <p14:tracePt t="119745" x="3343275" y="4684713"/>
          <p14:tracePt t="119749" x="3370263" y="4675188"/>
          <p14:tracePt t="119763" x="3406775" y="4665663"/>
          <p14:tracePt t="119765" x="3435350" y="4657725"/>
          <p14:tracePt t="119780" x="3479800" y="4648200"/>
          <p14:tracePt t="119782" x="3535363" y="4648200"/>
          <p14:tracePt t="119797" x="3562350" y="4638675"/>
          <p14:tracePt t="119799" x="3598863" y="4638675"/>
          <p14:tracePt t="119813" x="3635375" y="4638675"/>
          <p14:tracePt t="119815" x="3681413" y="4638675"/>
          <p14:tracePt t="119830" x="3717925" y="4638675"/>
          <p14:tracePt t="119832" x="3790950" y="4638675"/>
          <p14:tracePt t="119847" x="3854450" y="4638675"/>
          <p14:tracePt t="119849" x="3910013" y="4638675"/>
          <p14:tracePt t="119863" x="3963988" y="4638675"/>
          <p14:tracePt t="119865" x="4029075" y="4638675"/>
          <p14:tracePt t="119880" x="4065588" y="4638675"/>
          <p14:tracePt t="119882" x="4083050" y="4638675"/>
          <p14:tracePt t="119897" x="4092575" y="4638675"/>
          <p14:tracePt t="119913" x="4102100" y="4638675"/>
          <p14:tracePt t="120017" x="4110038" y="4629150"/>
          <p14:tracePt t="120313" x="4083050" y="4629150"/>
          <p14:tracePt t="120317" x="4046538" y="4638675"/>
          <p14:tracePt t="120330" x="4029075" y="4648200"/>
          <p14:tracePt t="120347" x="4000500" y="4657725"/>
          <p14:tracePt t="120347" x="3956050" y="4675188"/>
          <p14:tracePt t="120350" x="3927475" y="4684713"/>
          <p14:tracePt t="120363" x="3883025" y="4694238"/>
          <p14:tracePt t="120365" x="3827463" y="4702175"/>
          <p14:tracePt t="120380" x="3781425" y="4711700"/>
          <p14:tracePt t="120382" x="3735388" y="4711700"/>
          <p14:tracePt t="120397" x="3698875" y="4730750"/>
          <p14:tracePt t="120398" x="3635375" y="4730750"/>
          <p14:tracePt t="120413" x="3598863" y="4730750"/>
          <p14:tracePt t="120415" x="3552825" y="4730750"/>
          <p14:tracePt t="120430" x="3525838" y="4730750"/>
          <p14:tracePt t="120432" x="3489325" y="4730750"/>
          <p14:tracePt t="120447" x="3471863" y="4730750"/>
          <p14:tracePt t="120463" x="3462338" y="4730750"/>
          <p14:tracePt t="120763" x="3452813" y="4738688"/>
          <p14:tracePt t="120780" x="3452813" y="4748213"/>
          <p14:tracePt t="120784" x="3443288" y="4757738"/>
          <p14:tracePt t="120796" x="3443288" y="4767263"/>
          <p14:tracePt t="120813" x="3443288" y="4775200"/>
          <p14:tracePt t="120814" x="3435350" y="4784725"/>
          <p14:tracePt t="120815" x="3435350" y="4794250"/>
          <p14:tracePt t="120831" x="3435350" y="4803775"/>
          <p14:tracePt t="120847" x="3435350" y="4821238"/>
          <p14:tracePt t="120848" x="3435350" y="4840288"/>
          <p14:tracePt t="120863" x="3435350" y="4848225"/>
          <p14:tracePt t="120864" x="3435350" y="4867275"/>
          <p14:tracePt t="120880" x="3435350" y="4884738"/>
          <p14:tracePt t="120881" x="3435350" y="4913313"/>
          <p14:tracePt t="120896" x="3435350" y="4940300"/>
          <p14:tracePt t="120897" x="3435350" y="4949825"/>
          <p14:tracePt t="120913" x="3443288" y="4967288"/>
          <p14:tracePt t="120914" x="3452813" y="4986338"/>
          <p14:tracePt t="120930" x="3452813" y="4995863"/>
          <p14:tracePt t="120931" x="3462338" y="5003800"/>
          <p14:tracePt t="121099" x="3479800" y="5013325"/>
          <p14:tracePt t="121103" x="3489325" y="5013325"/>
          <p14:tracePt t="121115" x="3516313" y="5013325"/>
          <p14:tracePt t="121130" x="3535363" y="5013325"/>
          <p14:tracePt t="121131" x="3562350" y="5013325"/>
          <p14:tracePt t="121147" x="3589338" y="5013325"/>
          <p14:tracePt t="121148" x="3608388" y="5013325"/>
          <p14:tracePt t="121163" x="3644900" y="5013325"/>
          <p14:tracePt t="121164" x="3662363" y="5013325"/>
          <p14:tracePt t="121180" x="3681413" y="5013325"/>
          <p14:tracePt t="121180" x="3690938" y="5013325"/>
          <p14:tracePt t="121227" x="3698875" y="5013325"/>
          <p14:tracePt t="121231" x="3708400" y="5013325"/>
          <p14:tracePt t="121247" x="3727450" y="5013325"/>
          <p14:tracePt t="121248" x="3735388" y="5003800"/>
          <p14:tracePt t="121263" x="3744913" y="5003800"/>
          <p14:tracePt t="121279" x="3763963" y="5003800"/>
          <p14:tracePt t="121531" x="3773488" y="5003800"/>
          <p14:tracePt t="121547" x="3781425" y="4995863"/>
          <p14:tracePt t="121563" x="3790950" y="4986338"/>
          <p14:tracePt t="121580" x="3800475" y="4986338"/>
          <p14:tracePt t="121584" x="3810000" y="4976813"/>
          <p14:tracePt t="121596" x="3817938" y="4976813"/>
          <p14:tracePt t="121627" x="3827463" y="4967288"/>
          <p14:tracePt t="121631" x="3827463" y="4959350"/>
          <p14:tracePt t="121647" x="3836988" y="4949825"/>
          <p14:tracePt t="121663" x="3846513" y="4940300"/>
          <p14:tracePt t="121664" x="3854450" y="4930775"/>
          <p14:tracePt t="121680" x="3863975" y="4922838"/>
          <p14:tracePt t="121697" x="3873500" y="4913313"/>
          <p14:tracePt t="121697" x="3883025" y="4913313"/>
          <p14:tracePt t="121713" x="3890963" y="4903788"/>
          <p14:tracePt t="121714" x="3890963" y="4894263"/>
          <p14:tracePt t="121730" x="3900488" y="4884738"/>
          <p14:tracePt t="121747" x="3910013" y="4876800"/>
          <p14:tracePt t="121787" x="3919538" y="4867275"/>
          <p14:tracePt t="122043" x="3927475" y="4867275"/>
          <p14:tracePt t="122701" x="3937000" y="4857750"/>
          <p14:tracePt t="123277" x="3956050" y="4857750"/>
          <p14:tracePt t="123281" x="3963988" y="4857750"/>
          <p14:tracePt t="123297" x="4000500" y="4857750"/>
          <p14:tracePt t="123313" x="4019550" y="4857750"/>
          <p14:tracePt t="123314" x="4056063" y="4857750"/>
          <p14:tracePt t="123330" x="4073525" y="4857750"/>
          <p14:tracePt t="123330" x="4102100" y="4857750"/>
          <p14:tracePt t="123346" x="4129088" y="4857750"/>
          <p14:tracePt t="123347" x="4146550" y="4857750"/>
          <p14:tracePt t="123363" x="4165600" y="4857750"/>
          <p14:tracePt t="123364" x="4183063" y="4857750"/>
          <p14:tracePt t="123380" x="4202113" y="4857750"/>
          <p14:tracePt t="123381" x="4211638" y="4857750"/>
          <p14:tracePt t="123397" x="4219575" y="4857750"/>
          <p14:tracePt t="123413" x="4229100" y="4857750"/>
          <p14:tracePt t="123430" x="4238625" y="4857750"/>
          <p14:tracePt t="123446" x="4248150" y="4857750"/>
          <p14:tracePt t="123533" x="4256088" y="4857750"/>
          <p14:tracePt t="123565" x="4265613" y="4857750"/>
          <p14:tracePt t="123597" x="4275138" y="4848225"/>
          <p14:tracePt t="123629" x="4284663" y="4840288"/>
          <p14:tracePt t="123775" x="4292600" y="4840288"/>
          <p14:tracePt t="123791" x="4311650" y="4848225"/>
          <p14:tracePt t="123796" x="4321175" y="4857750"/>
          <p14:tracePt t="123813" x="4321175" y="4867275"/>
          <p14:tracePt t="123814" x="4330700" y="4867275"/>
          <p14:tracePt t="123830" x="4338638" y="4884738"/>
          <p14:tracePt t="123830" x="4357688" y="4913313"/>
          <p14:tracePt t="123847" x="4367213" y="4913313"/>
          <p14:tracePt t="123847" x="4375150" y="4930775"/>
          <p14:tracePt t="123863" x="4384675" y="4949825"/>
          <p14:tracePt t="123864" x="4394200" y="4959350"/>
          <p14:tracePt t="123880" x="4394200" y="4976813"/>
          <p14:tracePt t="123881" x="4403725" y="4986338"/>
          <p14:tracePt t="123897" x="4403725" y="5003800"/>
          <p14:tracePt t="123897" x="4411663" y="5013325"/>
          <p14:tracePt t="123913" x="4411663" y="5022850"/>
          <p14:tracePt t="123914" x="4421188" y="5040313"/>
          <p14:tracePt t="124111" x="4430713" y="5022850"/>
          <p14:tracePt t="124115" x="4430713" y="5003800"/>
          <p14:tracePt t="124130" x="4430713" y="4986338"/>
          <p14:tracePt t="124131" x="4430713" y="4967288"/>
          <p14:tracePt t="124147" x="4430713" y="4949825"/>
          <p14:tracePt t="124148" x="4430713" y="4930775"/>
          <p14:tracePt t="124163" x="4430713" y="4894263"/>
          <p14:tracePt t="124164" x="4430713" y="4876800"/>
          <p14:tracePt t="124181" x="4430713" y="4848225"/>
          <p14:tracePt t="124197" x="4430713" y="4840288"/>
          <p14:tracePt t="124198" x="4430713" y="4811713"/>
          <p14:tracePt t="124213" x="4440238" y="4803775"/>
          <p14:tracePt t="124214" x="4440238" y="4784725"/>
          <p14:tracePt t="124230" x="4440238" y="4767263"/>
          <p14:tracePt t="124231" x="4440238" y="4757738"/>
          <p14:tracePt t="124246" x="4440238" y="4748213"/>
          <p14:tracePt t="124247" x="4440238" y="4738688"/>
          <p14:tracePt t="124367" x="4448175" y="4730750"/>
          <p14:tracePt t="124383" x="4448175" y="4721225"/>
          <p14:tracePt t="124399" x="4457700" y="4711700"/>
          <p14:tracePt t="124403" x="4467225" y="4702175"/>
          <p14:tracePt t="124415" x="4476750" y="4694238"/>
          <p14:tracePt t="124430" x="4484688" y="4684713"/>
          <p14:tracePt t="124431" x="4494213" y="4675188"/>
          <p14:tracePt t="124511" x="4503738" y="4675188"/>
          <p14:tracePt t="124527" x="4521200" y="4665663"/>
          <p14:tracePt t="124531" x="4530725" y="4665663"/>
          <p14:tracePt t="124547" x="4540250" y="4657725"/>
          <p14:tracePt t="124548" x="4549775" y="4657725"/>
          <p14:tracePt t="124563" x="4557713" y="4657725"/>
          <p14:tracePt t="124564" x="4576763" y="4648200"/>
          <p14:tracePt t="124580" x="4586288" y="4648200"/>
          <p14:tracePt t="124581" x="4603750" y="4638675"/>
          <p14:tracePt t="124597" x="4613275" y="4638675"/>
          <p14:tracePt t="124613" x="4622800" y="4638675"/>
          <p14:tracePt t="124614" x="4630738" y="4629150"/>
          <p14:tracePt t="124719" x="4640263" y="4629150"/>
          <p14:tracePt t="124735" x="4649788" y="4629150"/>
          <p14:tracePt t="124751" x="4659313" y="4638675"/>
          <p14:tracePt t="124767" x="4659313" y="4657725"/>
          <p14:tracePt t="124771" x="4676775" y="4694238"/>
          <p14:tracePt t="124783" x="4676775" y="4702175"/>
          <p14:tracePt t="124796" x="4676775" y="4730750"/>
          <p14:tracePt t="124813" x="4676775" y="4757738"/>
          <p14:tracePt t="124814" x="4676775" y="4775200"/>
          <p14:tracePt t="124815" x="4676775" y="4794250"/>
          <p14:tracePt t="124830" x="4676775" y="4811713"/>
          <p14:tracePt t="124831" x="4676775" y="4840288"/>
          <p14:tracePt t="124847" x="4676775" y="4857750"/>
          <p14:tracePt t="124848" x="4676775" y="4876800"/>
          <p14:tracePt t="124863" x="4676775" y="4894263"/>
          <p14:tracePt t="124864" x="4676775" y="4903788"/>
          <p14:tracePt t="124880" x="4676775" y="4930775"/>
          <p14:tracePt t="124881" x="4676775" y="4940300"/>
          <p14:tracePt t="124896" x="4676775" y="4949825"/>
          <p14:tracePt t="124927" x="4676775" y="4959350"/>
          <p14:tracePt t="124959" x="4676775" y="4967288"/>
          <p14:tracePt t="124991" x="4667250" y="4967288"/>
          <p14:tracePt t="124995" x="4659313" y="4967288"/>
          <p14:tracePt t="125007" x="4649788" y="4976813"/>
          <p14:tracePt t="125023" x="4640263" y="4976813"/>
          <p14:tracePt t="125055" x="4630738" y="4976813"/>
          <p14:tracePt t="125071" x="4622800" y="4976813"/>
          <p14:tracePt t="125087" x="4613275" y="4976813"/>
          <p14:tracePt t="125091" x="4603750" y="4967288"/>
          <p14:tracePt t="125103" x="4594225" y="4940300"/>
          <p14:tracePt t="125113" x="4594225" y="4922838"/>
          <p14:tracePt t="125130" x="4586288" y="4894263"/>
          <p14:tracePt t="125130" x="4586288" y="4867275"/>
          <p14:tracePt t="125146" x="4586288" y="4848225"/>
          <p14:tracePt t="125147" x="4586288" y="4840288"/>
          <p14:tracePt t="125163" x="4586288" y="4821238"/>
          <p14:tracePt t="125164" x="4586288" y="4811713"/>
          <p14:tracePt t="125180" x="4586288" y="4794250"/>
          <p14:tracePt t="125181" x="4594225" y="4784725"/>
          <p14:tracePt t="125198" x="4622800" y="4757738"/>
          <p14:tracePt t="125214" x="4640263" y="4748213"/>
          <p14:tracePt t="125215" x="4649788" y="4748213"/>
          <p14:tracePt t="125230" x="4659313" y="4748213"/>
          <p14:tracePt t="125249" x="4667250" y="4748213"/>
          <p14:tracePt t="125297" x="4676775" y="4748213"/>
          <p14:tracePt t="125313" x="4686300" y="4767263"/>
          <p14:tracePt t="125317" x="4686300" y="4803775"/>
          <p14:tracePt t="125330" x="4695825" y="4821238"/>
          <p14:tracePt t="125346" x="4695825" y="4840288"/>
          <p14:tracePt t="125347" x="4695825" y="4867275"/>
          <p14:tracePt t="125349" x="4695825" y="4884738"/>
          <p14:tracePt t="125363" x="4703763" y="4894263"/>
          <p14:tracePt t="125366" x="4703763" y="4913313"/>
          <p14:tracePt t="125553" x="4695825" y="4930775"/>
          <p14:tracePt t="125557" x="4686300" y="4940300"/>
          <p14:tracePt t="125569" x="4667250" y="4949825"/>
          <p14:tracePt t="125580" x="4630738" y="4976813"/>
          <p14:tracePt t="125596" x="4594225" y="4986338"/>
          <p14:tracePt t="125597" x="4549775" y="4995863"/>
          <p14:tracePt t="125613" x="4513263" y="5003800"/>
          <p14:tracePt t="125614" x="4476750" y="5013325"/>
          <p14:tracePt t="125630" x="4440238" y="5022850"/>
          <p14:tracePt t="125631" x="4357688" y="5022850"/>
          <p14:tracePt t="125633" x="4284663" y="5040313"/>
          <p14:tracePt t="125646" x="4202113" y="5040313"/>
          <p14:tracePt t="125663" x="4146550" y="5040313"/>
          <p14:tracePt t="125664" x="4065588" y="5049838"/>
          <p14:tracePt t="125665" x="4010025" y="5049838"/>
          <p14:tracePt t="125680" x="3963988" y="5049838"/>
          <p14:tracePt t="125682" x="3937000" y="5049838"/>
          <p14:tracePt t="125697" x="3919538" y="5049838"/>
          <p14:tracePt t="125698" x="3900488" y="5049838"/>
          <p14:tracePt t="125713" x="3890963" y="5049838"/>
          <p14:tracePt t="125730" x="3883025" y="5049838"/>
          <p14:tracePt t="125793" x="3873500" y="5049838"/>
          <p14:tracePt t="125797" x="3854450" y="5049838"/>
          <p14:tracePt t="125813" x="3846513" y="5049838"/>
          <p14:tracePt t="125814" x="3836988" y="5040313"/>
          <p14:tracePt t="125830" x="3827463" y="5032375"/>
          <p14:tracePt t="125831" x="3790950" y="5013325"/>
          <p14:tracePt t="125846" x="3781425" y="5013325"/>
          <p14:tracePt t="125847" x="3754438" y="5003800"/>
          <p14:tracePt t="125863" x="3735388" y="4976813"/>
          <p14:tracePt t="125863" x="3717925" y="4976813"/>
          <p14:tracePt t="125879" x="3698875" y="4976813"/>
          <p14:tracePt t="125880" x="3671888" y="4976813"/>
          <p14:tracePt t="125896" x="3662363" y="4976813"/>
          <p14:tracePt t="125896" x="3644900" y="4976813"/>
          <p14:tracePt t="125913" x="3635375" y="4976813"/>
          <p14:tracePt t="125913" x="3625850" y="4976813"/>
          <p14:tracePt t="126033" x="3617913" y="4976813"/>
          <p14:tracePt t="126049" x="3608388" y="4976813"/>
          <p14:tracePt t="126069" x="3598863" y="4976813"/>
          <p14:tracePt t="126081" x="3589338" y="4976813"/>
          <p14:tracePt t="126085" x="3581400" y="4976813"/>
          <p14:tracePt t="126097" x="3571875" y="4976813"/>
          <p14:tracePt t="126113" x="3562350" y="4976813"/>
          <p14:tracePt t="126257" x="3552825" y="4976813"/>
          <p14:tracePt t="126321" x="3562350" y="4976813"/>
          <p14:tracePt t="126325" x="3571875" y="4976813"/>
          <p14:tracePt t="126337" x="3589338" y="4976813"/>
          <p14:tracePt t="126346" x="3617913" y="4976813"/>
          <p14:tracePt t="126363" x="3635375" y="4976813"/>
          <p14:tracePt t="126364" x="3654425" y="4976813"/>
          <p14:tracePt t="126380" x="3671888" y="4976813"/>
          <p14:tracePt t="126381" x="3690938" y="4976813"/>
          <p14:tracePt t="126396" x="3717925" y="4976813"/>
          <p14:tracePt t="126397" x="3735388" y="4976813"/>
          <p14:tracePt t="126413" x="3773488" y="4986338"/>
          <p14:tracePt t="126414" x="3781425" y="4986338"/>
          <p14:tracePt t="126430" x="3790950" y="4986338"/>
          <p14:tracePt t="126431" x="3827463" y="4986338"/>
          <p14:tracePt t="126433" x="3846513" y="4986338"/>
          <p14:tracePt t="126446" x="3863975" y="4986338"/>
          <p14:tracePt t="126463" x="3873500" y="4986338"/>
          <p14:tracePt t="126641" x="3883025" y="4986338"/>
          <p14:tracePt t="126645" x="3890963" y="4986338"/>
          <p14:tracePt t="126663" x="3919538" y="4986338"/>
          <p14:tracePt t="126664" x="3927475" y="4986338"/>
          <p14:tracePt t="126680" x="3946525" y="4976813"/>
          <p14:tracePt t="126681" x="3956050" y="4967288"/>
          <p14:tracePt t="126697" x="3963988" y="4959350"/>
          <p14:tracePt t="126697" x="3973513" y="4959350"/>
          <p14:tracePt t="126713" x="3973513" y="4949825"/>
          <p14:tracePt t="126755" x="3983038" y="4940300"/>
          <p14:tracePt t="126915" x="3983038" y="4930775"/>
          <p14:tracePt t="127372" x="3983038" y="4922838"/>
          <p14:tracePt t="127392" x="3973513" y="4922838"/>
          <p14:tracePt t="127403" x="3956050" y="4930775"/>
          <p14:tracePt t="127413" x="3946525" y="4930775"/>
          <p14:tracePt t="127430" x="3937000" y="4930775"/>
          <p14:tracePt t="127431" x="3927475" y="4930775"/>
          <p14:tracePt t="127447" x="3919538" y="4940300"/>
          <p14:tracePt t="127447" x="3890963" y="4949825"/>
          <p14:tracePt t="127463" x="3883025" y="4949825"/>
          <p14:tracePt t="127464" x="3863975" y="4959350"/>
          <p14:tracePt t="127480" x="3846513" y="4967288"/>
          <p14:tracePt t="127481" x="3800475" y="5003800"/>
          <p14:tracePt t="127496" x="3781425" y="5013325"/>
          <p14:tracePt t="127498" x="3773488" y="5013325"/>
          <p14:tracePt t="127499" x="3744913" y="5022850"/>
          <p14:tracePt t="127513" x="3735388" y="5032375"/>
          <p14:tracePt t="127515" x="3717925" y="5032375"/>
          <p14:tracePt t="127530" x="3708400" y="5040313"/>
          <p14:tracePt t="127532" x="3690938" y="5040313"/>
          <p14:tracePt t="127547" x="3681413" y="5040313"/>
          <p14:tracePt t="127549" x="3671888" y="5049838"/>
          <p14:tracePt t="127563" x="3662363" y="5049838"/>
          <p14:tracePt t="127580" x="3654425" y="5049838"/>
          <p14:tracePt t="127596" x="3644900" y="5049838"/>
          <p14:tracePt t="127613" x="3644900" y="5059363"/>
          <p14:tracePt t="128885" x="3644900" y="5068888"/>
          <p14:tracePt t="128901" x="3681413" y="5095875"/>
          <p14:tracePt t="128905" x="3708400" y="5113338"/>
          <p14:tracePt t="128917" x="3773488" y="5132388"/>
          <p14:tracePt t="128930" x="3800475" y="5141913"/>
          <p14:tracePt t="128946" x="3863975" y="5168900"/>
          <p14:tracePt t="128947" x="3937000" y="5195888"/>
          <p14:tracePt t="128949" x="4037013" y="5222875"/>
          <p14:tracePt t="128963" x="4138613" y="5251450"/>
          <p14:tracePt t="128965" x="4238625" y="5278438"/>
          <p14:tracePt t="128980" x="4321175" y="5305425"/>
          <p14:tracePt t="128982" x="4375150" y="5314950"/>
          <p14:tracePt t="128997" x="4421188" y="5332413"/>
          <p14:tracePt t="128999" x="4440238" y="5332413"/>
          <p14:tracePt t="129013" x="4457700" y="5332413"/>
          <p14:tracePt t="129015" x="4476750" y="5332413"/>
          <p14:tracePt t="129030" x="4484688" y="5332413"/>
          <p14:tracePt t="129032" x="4503738" y="5332413"/>
          <p14:tracePt t="129046" x="4521200" y="5332413"/>
          <p14:tracePt t="129047" x="4540250" y="5324475"/>
          <p14:tracePt t="129049" x="4557713" y="5314950"/>
          <p14:tracePt t="129063" x="4586288" y="5287963"/>
          <p14:tracePt t="129065" x="4622800" y="5268913"/>
          <p14:tracePt t="129080" x="4649788" y="5251450"/>
          <p14:tracePt t="129082" x="4667250" y="5222875"/>
          <p14:tracePt t="129097" x="4703763" y="5195888"/>
          <p14:tracePt t="129099" x="4722813" y="5178425"/>
          <p14:tracePt t="129113" x="4740275" y="5159375"/>
          <p14:tracePt t="129115" x="4749800" y="5149850"/>
          <p14:tracePt t="129130" x="4759325" y="5141913"/>
          <p14:tracePt t="129132" x="4768850" y="5132388"/>
          <p14:tracePt t="129146" x="4776788" y="5122863"/>
          <p14:tracePt t="129163" x="4786313" y="5105400"/>
          <p14:tracePt t="129165" x="4786313" y="5095875"/>
          <p14:tracePt t="129183" x="4786313" y="5086350"/>
          <p14:tracePt t="129213" x="4786313" y="5076825"/>
          <p14:tracePt t="129239" x="4786313" y="5068888"/>
          <p14:tracePt t="129246" x="4786313" y="5049838"/>
          <p14:tracePt t="129263" x="4786313" y="5040313"/>
          <p14:tracePt t="129264" x="4786313" y="5022850"/>
          <p14:tracePt t="129280" x="4786313" y="5003800"/>
          <p14:tracePt t="129280" x="4786313" y="4986338"/>
          <p14:tracePt t="129296" x="4786313" y="4976813"/>
          <p14:tracePt t="129297" x="4786313" y="4967288"/>
          <p14:tracePt t="129313" x="4776788" y="4967288"/>
          <p14:tracePt t="129314" x="4776788" y="4959350"/>
          <p14:tracePt t="129330" x="4768850" y="4949825"/>
          <p14:tracePt t="129346" x="4759325" y="4940300"/>
          <p14:tracePt t="129363" x="4749800" y="4930775"/>
          <p14:tracePt t="129383" x="4740275" y="4930775"/>
          <p14:tracePt t="129399" x="4732338" y="4930775"/>
          <p14:tracePt t="129415" x="4722813" y="4930775"/>
          <p14:tracePt t="129447" x="4713288" y="4930775"/>
          <p14:tracePt t="129559" x="4703763" y="4930775"/>
          <p14:tracePt t="131177" x="4686300" y="4930775"/>
          <p14:tracePt t="131181" x="4676775" y="4930775"/>
          <p14:tracePt t="131209" x="4667250" y="4940300"/>
          <p14:tracePt t="132549" x="4667250" y="4930775"/>
          <p14:tracePt t="132553" x="4667250" y="4922838"/>
          <p14:tracePt t="132565" x="4667250" y="4913313"/>
          <p14:tracePt t="132581" x="4667250" y="4903788"/>
          <p14:tracePt t="132597" x="4667250" y="4894263"/>
          <p14:tracePt t="132613" x="4659313" y="4884738"/>
          <p14:tracePt t="132614" x="4659313" y="4876800"/>
          <p14:tracePt t="132630" x="4659313" y="4867275"/>
          <p14:tracePt t="133999" x="4659313" y="4857750"/>
          <p14:tracePt t="134015" x="4649788" y="4857750"/>
          <p14:tracePt t="134047" x="4640263" y="4876800"/>
          <p14:tracePt t="134051" x="4640263" y="4884738"/>
          <p14:tracePt t="134127" x="4630738" y="4894263"/>
          <p14:tracePt t="134319" x="4622800" y="4884738"/>
          <p14:tracePt t="134323" x="4622800" y="4876800"/>
          <p14:tracePt t="134335" x="4613275" y="4867275"/>
          <p14:tracePt t="134367" x="4613275" y="4857750"/>
          <p14:tracePt t="134383" x="4603750" y="4848225"/>
          <p14:tracePt t="134593" x="4603750" y="4857750"/>
          <p14:tracePt t="134597" x="4603750" y="4867275"/>
          <p14:tracePt t="134613" x="4603750" y="4876800"/>
          <p14:tracePt t="134614" x="4603750" y="4884738"/>
          <p14:tracePt t="134630" x="4603750" y="4894263"/>
          <p14:tracePt t="134630" x="4603750" y="4903788"/>
          <p14:tracePt t="134646" x="4603750" y="4913313"/>
          <p14:tracePt t="134663" x="4603750" y="4930775"/>
          <p14:tracePt t="134664" x="4613275" y="4940300"/>
          <p14:tracePt t="134680" x="4622800" y="4959350"/>
          <p14:tracePt t="134680" x="4622800" y="4967288"/>
          <p14:tracePt t="134696" x="4630738" y="4976813"/>
          <p14:tracePt t="134697" x="4640263" y="4986338"/>
          <p14:tracePt t="134713" x="4649788" y="4995863"/>
          <p14:tracePt t="134714" x="4659313" y="4995863"/>
          <p14:tracePt t="134730" x="4676775" y="5003800"/>
          <p14:tracePt t="134730" x="4676775" y="5013325"/>
          <p14:tracePt t="134746" x="4695825" y="5022850"/>
          <p14:tracePt t="134747" x="4732338" y="5032375"/>
          <p14:tracePt t="134763" x="4749800" y="5040313"/>
          <p14:tracePt t="134764" x="4776788" y="5059363"/>
          <p14:tracePt t="134780" x="4795838" y="5068888"/>
          <p14:tracePt t="134780" x="4841875" y="5076825"/>
          <p14:tracePt t="134796" x="4868863" y="5086350"/>
          <p14:tracePt t="134797" x="4905375" y="5095875"/>
          <p14:tracePt t="134813" x="4932363" y="5105400"/>
          <p14:tracePt t="134814" x="4978400" y="5132388"/>
          <p14:tracePt t="134830" x="5005388" y="5141913"/>
          <p14:tracePt t="134830" x="5041900" y="5141913"/>
          <p14:tracePt t="134833" x="5070475" y="5159375"/>
          <p14:tracePt t="134846" x="5114925" y="5159375"/>
          <p14:tracePt t="134863" x="5151438" y="5168900"/>
          <p14:tracePt t="134864" x="5197475" y="5178425"/>
          <p14:tracePt t="134865" x="5224463" y="5178425"/>
          <p14:tracePt t="134880" x="5289550" y="5195888"/>
          <p14:tracePt t="134881" x="5326063" y="5195888"/>
          <p14:tracePt t="134897" x="5362575" y="5205413"/>
          <p14:tracePt t="134897" x="5416550" y="5214938"/>
          <p14:tracePt t="134913" x="5462588" y="5214938"/>
          <p14:tracePt t="134914" x="5499100" y="5214938"/>
          <p14:tracePt t="134930" x="5535613" y="5222875"/>
          <p14:tracePt t="134930" x="5572125" y="5222875"/>
          <p14:tracePt t="134946" x="5618163" y="5222875"/>
          <p14:tracePt t="134947" x="5645150" y="5222875"/>
          <p14:tracePt t="134949" x="5672138" y="5222875"/>
          <p14:tracePt t="134963" x="5718175" y="5222875"/>
          <p14:tracePt t="134965" x="5737225" y="5222875"/>
          <p14:tracePt t="134980" x="5781675" y="5222875"/>
          <p14:tracePt t="134982" x="5800725" y="5222875"/>
          <p14:tracePt t="134996" x="5827713" y="5222875"/>
          <p14:tracePt t="134999" x="5846763" y="5222875"/>
          <p14:tracePt t="135013" x="5873750" y="5222875"/>
          <p14:tracePt t="135015" x="5919788" y="5214938"/>
          <p14:tracePt t="135030" x="5965825" y="5205413"/>
          <p14:tracePt t="135032" x="5992813" y="5195888"/>
          <p14:tracePt t="135046" x="6046788" y="5178425"/>
          <p14:tracePt t="135048" x="6083300" y="5178425"/>
          <p14:tracePt t="135063" x="6111875" y="5168900"/>
          <p14:tracePt t="135065" x="6138863" y="5159375"/>
          <p14:tracePt t="135080" x="6175375" y="5149850"/>
          <p14:tracePt t="135082" x="6202363" y="5141913"/>
          <p14:tracePt t="135096" x="6229350" y="5132388"/>
          <p14:tracePt t="135098" x="6248400" y="5132388"/>
          <p14:tracePt t="135113" x="6257925" y="5122863"/>
          <p14:tracePt t="135115" x="6284913" y="5113338"/>
          <p14:tracePt t="135130" x="6302375" y="5105400"/>
          <p14:tracePt t="135132" x="6311900" y="5105400"/>
          <p14:tracePt t="135146" x="6330950" y="5095875"/>
          <p14:tracePt t="135148" x="6348413" y="5076825"/>
          <p14:tracePt t="135163" x="6375400" y="5049838"/>
          <p14:tracePt t="135165" x="6394450" y="5040313"/>
          <p14:tracePt t="135180" x="6403975" y="5032375"/>
          <p14:tracePt t="135182" x="6421438" y="5013325"/>
          <p14:tracePt t="135199" x="6448425" y="4986338"/>
          <p14:tracePt t="135214" x="6467475" y="4967288"/>
          <p14:tracePt t="135216" x="6494463" y="4949825"/>
          <p14:tracePt t="135230" x="6503988" y="4940300"/>
          <p14:tracePt t="135230" x="6530975" y="4922838"/>
          <p14:tracePt t="135233" x="6550025" y="4903788"/>
          <p14:tracePt t="135246" x="6559550" y="4894263"/>
          <p14:tracePt t="135249" x="6577013" y="4867275"/>
          <p14:tracePt t="135263" x="6586538" y="4857750"/>
          <p14:tracePt t="135265" x="6604000" y="4830763"/>
          <p14:tracePt t="135280" x="6613525" y="4811713"/>
          <p14:tracePt t="135282" x="6613525" y="4803775"/>
          <p14:tracePt t="135297" x="6623050" y="4794250"/>
          <p14:tracePt t="135299" x="6632575" y="4775200"/>
          <p14:tracePt t="135313" x="6640513" y="4757738"/>
          <p14:tracePt t="135330" x="6640513" y="4738688"/>
          <p14:tracePt t="135332" x="6640513" y="4702175"/>
          <p14:tracePt t="135346" x="6650038" y="4684713"/>
          <p14:tracePt t="135347" x="6659563" y="4657725"/>
          <p14:tracePt t="135349" x="6659563" y="4638675"/>
          <p14:tracePt t="135363" x="6659563" y="4621213"/>
          <p14:tracePt t="135365" x="6669088" y="4592638"/>
          <p14:tracePt t="135380" x="6669088" y="4556125"/>
          <p14:tracePt t="135381" x="6677025" y="4538663"/>
          <p14:tracePt t="135396" x="6677025" y="4511675"/>
          <p14:tracePt t="135399" x="6686550" y="4483100"/>
          <p14:tracePt t="135413" x="6686550" y="4446588"/>
          <p14:tracePt t="135415" x="6686550" y="4419600"/>
          <p14:tracePt t="135430" x="6686550" y="4392613"/>
          <p14:tracePt t="135432" x="6686550" y="4356100"/>
          <p14:tracePt t="135446" x="6677025" y="4329113"/>
          <p14:tracePt t="135448" x="6677025" y="4310063"/>
          <p14:tracePt t="135463" x="6677025" y="4292600"/>
          <p14:tracePt t="135465" x="6669088" y="4273550"/>
          <p14:tracePt t="135480" x="6659563" y="4264025"/>
          <p14:tracePt t="135482" x="6659563" y="4246563"/>
          <p14:tracePt t="135496" x="6650038" y="4237038"/>
          <p14:tracePt t="135498" x="6640513" y="4227513"/>
          <p14:tracePt t="135513" x="6632575" y="4219575"/>
          <p14:tracePt t="135515" x="6632575" y="4210050"/>
          <p14:tracePt t="135530" x="6632575" y="4200525"/>
          <p14:tracePt t="135532" x="6632575" y="4191000"/>
          <p14:tracePt t="135546" x="6623050" y="4183063"/>
          <p14:tracePt t="135563" x="6613525" y="4173538"/>
          <p14:tracePt t="135565" x="6613525" y="4164013"/>
          <p14:tracePt t="135580" x="6604000" y="4154488"/>
          <p14:tracePt t="135582" x="6596063" y="4154488"/>
          <p14:tracePt t="135596" x="6577013" y="4137025"/>
          <p14:tracePt t="135613" x="6567488" y="4127500"/>
          <p14:tracePt t="135614" x="6540500" y="4127500"/>
          <p14:tracePt t="135630" x="6530975" y="4117975"/>
          <p14:tracePt t="135630" x="6523038" y="4117975"/>
          <p14:tracePt t="135646" x="6513513" y="4110038"/>
          <p14:tracePt t="135647" x="6503988" y="4110038"/>
          <p14:tracePt t="135649" x="6486525" y="4100513"/>
          <p14:tracePt t="135663" x="6477000" y="4100513"/>
          <p14:tracePt t="135665" x="6467475" y="4090988"/>
          <p14:tracePt t="135680" x="6457950" y="4081463"/>
          <p14:tracePt t="135682" x="6440488" y="4073525"/>
          <p14:tracePt t="135697" x="6430963" y="4064000"/>
          <p14:tracePt t="135713" x="6411913" y="4054475"/>
          <p14:tracePt t="135715" x="6394450" y="4044950"/>
          <p14:tracePt t="135730" x="6384925" y="4044950"/>
          <p14:tracePt t="135731" x="6375400" y="4044950"/>
          <p14:tracePt t="135746" x="6357938" y="4037013"/>
          <p14:tracePt t="135747" x="6348413" y="4027488"/>
          <p14:tracePt t="135749" x="6330950" y="4027488"/>
          <p14:tracePt t="135763" x="6311900" y="4008438"/>
          <p14:tracePt t="135765" x="6294438" y="4008438"/>
          <p14:tracePt t="135780" x="6275388" y="4008438"/>
          <p14:tracePt t="135782" x="6265863" y="4008438"/>
          <p14:tracePt t="135796" x="6248400" y="4008438"/>
          <p14:tracePt t="135799" x="6229350" y="4008438"/>
          <p14:tracePt t="135813" x="6221413" y="4008438"/>
          <p14:tracePt t="135815" x="6202363" y="4008438"/>
          <p14:tracePt t="135829" x="6165850" y="4008438"/>
          <p14:tracePt t="135832" x="6148388" y="4008438"/>
          <p14:tracePt t="135846" x="6119813" y="3990975"/>
          <p14:tracePt t="135848" x="6102350" y="3990975"/>
          <p14:tracePt t="135863" x="6083300" y="3990975"/>
          <p14:tracePt t="135865" x="6056313" y="3990975"/>
          <p14:tracePt t="135880" x="6038850" y="4000500"/>
          <p14:tracePt t="135882" x="6019800" y="4000500"/>
          <p14:tracePt t="135896" x="5983288" y="4000500"/>
          <p14:tracePt t="135898" x="5956300" y="4000500"/>
          <p14:tracePt t="135913" x="5929313" y="4008438"/>
          <p14:tracePt t="135915" x="5891213" y="4008438"/>
          <p14:tracePt t="135930" x="5873750" y="4017963"/>
          <p14:tracePt t="135932" x="5837238" y="4017963"/>
          <p14:tracePt t="135946" x="5818188" y="4017963"/>
          <p14:tracePt t="135948" x="5800725" y="4017963"/>
          <p14:tracePt t="135963" x="5773738" y="4017963"/>
          <p14:tracePt t="135965" x="5764213" y="4017963"/>
          <p14:tracePt t="135980" x="5737225" y="4017963"/>
          <p14:tracePt t="135996" x="5718175" y="4017963"/>
          <p14:tracePt t="135997" x="5691188" y="4027488"/>
          <p14:tracePt t="136013" x="5672138" y="4027488"/>
          <p14:tracePt t="136014" x="5654675" y="4037013"/>
          <p14:tracePt t="136030" x="5635625" y="4044950"/>
          <p14:tracePt t="136030" x="5627688" y="4044950"/>
          <p14:tracePt t="136046" x="5599113" y="4044950"/>
          <p14:tracePt t="136047" x="5581650" y="4044950"/>
          <p14:tracePt t="136063" x="5554663" y="4044950"/>
          <p14:tracePt t="136064" x="5535613" y="4054475"/>
          <p14:tracePt t="136080" x="5499100" y="4054475"/>
          <p14:tracePt t="136080" x="5472113" y="4054475"/>
          <p14:tracePt t="136096" x="5453063" y="4054475"/>
          <p14:tracePt t="136097" x="5416550" y="4054475"/>
          <p14:tracePt t="136099" x="5380038" y="4064000"/>
          <p14:tracePt t="136113" x="5353050" y="4064000"/>
          <p14:tracePt t="136115" x="5326063" y="4064000"/>
          <p14:tracePt t="136130" x="5289550" y="4064000"/>
          <p14:tracePt t="136132" x="5260975" y="4064000"/>
          <p14:tracePt t="136146" x="5216525" y="4064000"/>
          <p14:tracePt t="136149" x="5187950" y="4064000"/>
          <p14:tracePt t="136163" x="5143500" y="4073525"/>
          <p14:tracePt t="136165" x="5106988" y="4073525"/>
          <p14:tracePt t="136180" x="5078413" y="4073525"/>
          <p14:tracePt t="136196" x="5014913" y="4073525"/>
          <p14:tracePt t="136197" x="4987925" y="4081463"/>
          <p14:tracePt t="136215" x="4914900" y="4081463"/>
          <p14:tracePt t="136232" x="4895850" y="4090988"/>
          <p14:tracePt t="136247" x="4859338" y="4090988"/>
          <p14:tracePt t="136247" x="4841875" y="4090988"/>
          <p14:tracePt t="136263" x="4805363" y="4090988"/>
          <p14:tracePt t="136264" x="4740275" y="4100513"/>
          <p14:tracePt t="136280" x="4713288" y="4100513"/>
          <p14:tracePt t="136280" x="4686300" y="4100513"/>
          <p14:tracePt t="136296" x="4640263" y="4100513"/>
          <p14:tracePt t="136297" x="4586288" y="4100513"/>
          <p14:tracePt t="136313" x="4557713" y="4100513"/>
          <p14:tracePt t="136314" x="4503738" y="4100513"/>
          <p14:tracePt t="136330" x="4476750" y="4100513"/>
          <p14:tracePt t="136330" x="4430713" y="4100513"/>
          <p14:tracePt t="136346" x="4403725" y="4100513"/>
          <p14:tracePt t="136347" x="4357688" y="4100513"/>
          <p14:tracePt t="136363" x="4311650" y="4100513"/>
          <p14:tracePt t="136364" x="4284663" y="4100513"/>
          <p14:tracePt t="136380" x="4265613" y="4100513"/>
          <p14:tracePt t="136380" x="4238625" y="4100513"/>
          <p14:tracePt t="136396" x="4211638" y="4100513"/>
          <p14:tracePt t="136397" x="4175125" y="4100513"/>
          <p14:tracePt t="136413" x="4156075" y="4100513"/>
          <p14:tracePt t="136430" x="4146550" y="4100513"/>
          <p14:tracePt t="136430" x="4129088" y="4100513"/>
          <p14:tracePt t="136446" x="4119563" y="4100513"/>
          <p14:tracePt t="136447" x="4102100" y="4100513"/>
          <p14:tracePt t="136463" x="4092575" y="4100513"/>
          <p14:tracePt t="136464" x="4083050" y="4100513"/>
          <p14:tracePt t="136480" x="4073525" y="4100513"/>
          <p14:tracePt t="136679" x="4083050" y="4100513"/>
          <p14:tracePt t="136691" x="4102100" y="4100513"/>
          <p14:tracePt t="136696" x="4110038" y="4100513"/>
          <p14:tracePt t="136713" x="4129088" y="4100513"/>
          <p14:tracePt t="136713" x="4146550" y="4100513"/>
          <p14:tracePt t="136730" x="4165600" y="4100513"/>
          <p14:tracePt t="136730" x="4192588" y="4100513"/>
          <p14:tracePt t="136746" x="4211638" y="4100513"/>
          <p14:tracePt t="136747" x="4238625" y="4100513"/>
          <p14:tracePt t="136763" x="4256088" y="4100513"/>
          <p14:tracePt t="136764" x="4275138" y="4100513"/>
          <p14:tracePt t="136780" x="4311650" y="4100513"/>
          <p14:tracePt t="136780" x="4338638" y="4100513"/>
          <p14:tracePt t="136796" x="4357688" y="4127500"/>
          <p14:tracePt t="136797" x="4375150" y="4127500"/>
          <p14:tracePt t="136813" x="4394200" y="4127500"/>
          <p14:tracePt t="136814" x="4421188" y="4127500"/>
          <p14:tracePt t="136830" x="4457700" y="4127500"/>
          <p14:tracePt t="136830" x="4484688" y="4127500"/>
          <p14:tracePt t="136846" x="4513263" y="4137025"/>
          <p14:tracePt t="136847" x="4530725" y="4137025"/>
          <p14:tracePt t="136863" x="4549775" y="4137025"/>
          <p14:tracePt t="136864" x="4567238" y="4146550"/>
          <p14:tracePt t="136880" x="4603750" y="4154488"/>
          <p14:tracePt t="136880" x="4613275" y="4154488"/>
          <p14:tracePt t="136883" x="4622800" y="4164013"/>
          <p14:tracePt t="136896" x="4640263" y="4164013"/>
          <p14:tracePt t="136899" x="4659313" y="4164013"/>
          <p14:tracePt t="136913" x="4676775" y="4164013"/>
          <p14:tracePt t="136915" x="4722813" y="4164013"/>
          <p14:tracePt t="136930" x="4740275" y="4173538"/>
          <p14:tracePt t="136931" x="4786313" y="4173538"/>
          <p14:tracePt t="136946" x="4813300" y="4173538"/>
          <p14:tracePt t="136949" x="4841875" y="4173538"/>
          <p14:tracePt t="136963" x="4887913" y="4173538"/>
          <p14:tracePt t="136965" x="4914900" y="4173538"/>
          <p14:tracePt t="136980" x="4941888" y="4183063"/>
          <p14:tracePt t="136982" x="4978400" y="4183063"/>
          <p14:tracePt t="136996" x="5005388" y="4183063"/>
          <p14:tracePt t="136997" x="5024438" y="4191000"/>
          <p14:tracePt t="136999" x="5051425" y="4191000"/>
          <p14:tracePt t="137013" x="5070475" y="4191000"/>
          <p14:tracePt t="137015" x="5106988" y="4191000"/>
          <p14:tracePt t="137030" x="5133975" y="4200525"/>
          <p14:tracePt t="137032" x="5160963" y="4200525"/>
          <p14:tracePt t="137046" x="5197475" y="4210050"/>
          <p14:tracePt t="137049" x="5224463" y="4210050"/>
          <p14:tracePt t="137063" x="5243513" y="4210050"/>
          <p14:tracePt t="137065" x="5270500" y="4210050"/>
          <p14:tracePt t="137080" x="5289550" y="4210050"/>
          <p14:tracePt t="137082" x="5307013" y="4210050"/>
          <p14:tracePt t="137096" x="5326063" y="4219575"/>
          <p14:tracePt t="137098" x="5334000" y="4219575"/>
          <p14:tracePt t="137113" x="5353050" y="4219575"/>
          <p14:tracePt t="137115" x="5370513" y="4227513"/>
          <p14:tracePt t="137130" x="5399088" y="4227513"/>
          <p14:tracePt t="137132" x="5416550" y="4227513"/>
          <p14:tracePt t="137146" x="5435600" y="4227513"/>
          <p14:tracePt t="137148" x="5472113" y="4227513"/>
          <p14:tracePt t="137163" x="5499100" y="4227513"/>
          <p14:tracePt t="137180" x="5518150" y="4227513"/>
          <p14:tracePt t="137181" x="5535613" y="4227513"/>
          <p14:tracePt t="137199" x="5572125" y="4227513"/>
          <p14:tracePt t="137214" x="5591175" y="4227513"/>
          <p14:tracePt t="137216" x="5608638" y="4227513"/>
          <p14:tracePt t="137230" x="5627688" y="4237038"/>
          <p14:tracePt t="137232" x="5645150" y="4237038"/>
          <p14:tracePt t="137246" x="5664200" y="4237038"/>
          <p14:tracePt t="137248" x="5681663" y="4237038"/>
          <p14:tracePt t="137263" x="5700713" y="4237038"/>
          <p14:tracePt t="137265" x="5737225" y="4256088"/>
          <p14:tracePt t="137280" x="5745163" y="4256088"/>
          <p14:tracePt t="137296" x="5764213" y="4256088"/>
          <p14:tracePt t="137313" x="5800725" y="4256088"/>
          <p14:tracePt t="137313" x="5818188" y="4256088"/>
          <p14:tracePt t="137316" x="5837238" y="4256088"/>
          <p14:tracePt t="137330" x="5854700" y="4256088"/>
          <p14:tracePt t="137332" x="5873750" y="4256088"/>
          <p14:tracePt t="137346" x="5883275" y="4256088"/>
          <p14:tracePt t="137349" x="5900738" y="4256088"/>
          <p14:tracePt t="137363" x="5910263" y="4256088"/>
          <p14:tracePt t="137379" x="5919788" y="4256088"/>
          <p14:tracePt t="137396" x="5929313" y="4256088"/>
          <p14:tracePt t="137413" x="5946775" y="4256088"/>
          <p14:tracePt t="137415" x="5956300" y="4256088"/>
          <p14:tracePt t="137430" x="5965825" y="4256088"/>
          <p14:tracePt t="137491" x="5973763" y="4256088"/>
          <p14:tracePt t="137509" x="5992813" y="4256088"/>
          <p14:tracePt t="137525" x="6002338" y="4246563"/>
          <p14:tracePt t="137529" x="6029325" y="4237038"/>
          <p14:tracePt t="137546" x="6046788" y="4227513"/>
          <p14:tracePt t="137547" x="6056313" y="4227513"/>
          <p14:tracePt t="137563" x="6065838" y="4227513"/>
          <p14:tracePt t="137564" x="6075363" y="4219575"/>
          <p14:tracePt t="137579" x="6083300" y="4210050"/>
          <p14:tracePt t="137580" x="6102350" y="4191000"/>
          <p14:tracePt t="137596" x="6111875" y="4183063"/>
          <p14:tracePt t="137613" x="6119813" y="4173538"/>
          <p14:tracePt t="137630" x="6129338" y="4164013"/>
          <p14:tracePt t="137630" x="6129338" y="4154488"/>
          <p14:tracePt t="137653" x="6138863" y="4154488"/>
          <p14:tracePt t="137663" x="6148388" y="4146550"/>
          <p14:tracePt t="137680" x="6148388" y="4137025"/>
          <p14:tracePt t="137696" x="6148388" y="4127500"/>
          <p14:tracePt t="137697" x="6156325" y="4110038"/>
          <p14:tracePt t="137713" x="6165850" y="4100513"/>
          <p14:tracePt t="137714" x="6165850" y="4090988"/>
          <p14:tracePt t="137730" x="6165850" y="4064000"/>
          <p14:tracePt t="137730" x="6165850" y="4054475"/>
          <p14:tracePt t="137746" x="6165850" y="4044950"/>
          <p14:tracePt t="137763" x="6165850" y="4037013"/>
          <p14:tracePt t="137765" x="6165850" y="4027488"/>
          <p14:tracePt t="137780" x="6165850" y="4017963"/>
          <p14:tracePt t="137782" x="6165850" y="4008438"/>
          <p14:tracePt t="137813" x="6156325" y="4000500"/>
          <p14:tracePt t="137829" x="6148388" y="3990975"/>
          <p14:tracePt t="137846" x="6138863" y="3981450"/>
          <p14:tracePt t="137863" x="6138863" y="3963988"/>
          <p14:tracePt t="137865" x="6129338" y="3954463"/>
          <p14:tracePt t="137880" x="6119813" y="3944938"/>
          <p14:tracePt t="137896" x="6102350" y="3935413"/>
          <p14:tracePt t="137899" x="6092825" y="3927475"/>
          <p14:tracePt t="137913" x="6083300" y="3917950"/>
          <p14:tracePt t="137930" x="6065838" y="3917950"/>
          <p14:tracePt t="137932" x="6056313" y="3917950"/>
          <p14:tracePt t="137946" x="6046788" y="3917950"/>
          <p14:tracePt t="137948" x="6046788" y="3908425"/>
          <p14:tracePt t="137963" x="6038850" y="3908425"/>
          <p14:tracePt t="137980" x="6029325" y="3908425"/>
          <p14:tracePt t="137982" x="6019800" y="3908425"/>
          <p14:tracePt t="137996" x="6010275" y="3908425"/>
          <p14:tracePt t="137998" x="5992813" y="3908425"/>
          <p14:tracePt t="138013" x="5983288" y="3908425"/>
          <p14:tracePt t="138015" x="5973763" y="3908425"/>
          <p14:tracePt t="138030" x="5965825" y="3908425"/>
          <p14:tracePt t="138032" x="5946775" y="3908425"/>
          <p14:tracePt t="138046" x="5937250" y="3908425"/>
          <p14:tracePt t="138048" x="5929313" y="3908425"/>
          <p14:tracePt t="138063" x="5919788" y="3908425"/>
          <p14:tracePt t="138065" x="5910263" y="3908425"/>
          <p14:tracePt t="138080" x="5891213" y="3908425"/>
          <p14:tracePt t="138082" x="5873750" y="3908425"/>
          <p14:tracePt t="138096" x="5864225" y="3908425"/>
          <p14:tracePt t="138098" x="5846763" y="3908425"/>
          <p14:tracePt t="138113" x="5810250" y="3917950"/>
          <p14:tracePt t="138115" x="5791200" y="3917950"/>
          <p14:tracePt t="138130" x="5764213" y="3935413"/>
          <p14:tracePt t="138132" x="5737225" y="3935413"/>
          <p14:tracePt t="138146" x="5718175" y="3935413"/>
          <p14:tracePt t="138147" x="5700713" y="3935413"/>
          <p14:tracePt t="138149" x="5681663" y="3935413"/>
          <p14:tracePt t="138163" x="5664200" y="3935413"/>
          <p14:tracePt t="138165" x="5645150" y="3935413"/>
          <p14:tracePt t="138180" x="5635625" y="3935413"/>
          <p14:tracePt t="138182" x="5618163" y="3935413"/>
          <p14:tracePt t="138199" x="5581650" y="3935413"/>
          <p14:tracePt t="138214" x="5562600" y="3935413"/>
          <p14:tracePt t="138215" x="5545138" y="3935413"/>
          <p14:tracePt t="138217" x="5518150" y="3935413"/>
          <p14:tracePt t="138230" x="5499100" y="3935413"/>
          <p14:tracePt t="138246" x="5472113" y="3935413"/>
          <p14:tracePt t="138263" x="5416550" y="3935413"/>
          <p14:tracePt t="138264" x="5389563" y="3935413"/>
          <p14:tracePt t="138265" x="5362575" y="3935413"/>
          <p14:tracePt t="138279" x="5334000" y="3935413"/>
          <p14:tracePt t="138281" x="5297488" y="3935413"/>
          <p14:tracePt t="138296" x="5270500" y="3935413"/>
          <p14:tracePt t="138297" x="5253038" y="3944938"/>
          <p14:tracePt t="138313" x="5233988" y="3944938"/>
          <p14:tracePt t="138314" x="5224463" y="3944938"/>
          <p14:tracePt t="138329" x="5216525" y="3944938"/>
          <p14:tracePt t="138330" x="5207000" y="3944938"/>
          <p14:tracePt t="138453" x="5197475" y="3954463"/>
          <p14:tracePt t="138505" x="5187950" y="3963988"/>
          <p14:tracePt t="138517" x="5187950" y="3971925"/>
          <p14:tracePt t="138533" x="5180013" y="3990975"/>
          <p14:tracePt t="138537" x="5170488" y="4008438"/>
          <p14:tracePt t="138549" x="5170488" y="4017963"/>
          <p14:tracePt t="138565" x="5170488" y="4037013"/>
          <p14:tracePt t="138580" x="5170488" y="4044950"/>
          <p14:tracePt t="138581" x="5170488" y="4054475"/>
          <p14:tracePt t="138596" x="5170488" y="4064000"/>
          <p14:tracePt t="138614" x="5170488" y="4073525"/>
          <p14:tracePt t="138629" x="5170488" y="4081463"/>
          <p14:tracePt t="138646" x="5170488" y="4090988"/>
          <p14:tracePt t="138663" x="5170488" y="4100513"/>
          <p14:tracePt t="138680" x="5170488" y="4110038"/>
          <p14:tracePt t="138681" x="5170488" y="4117975"/>
          <p14:tracePt t="138696" x="5170488" y="4127500"/>
          <p14:tracePt t="138713" x="5170488" y="4137025"/>
          <p14:tracePt t="138729" x="5170488" y="4146550"/>
          <p14:tracePt t="138757" x="5180013" y="4154488"/>
          <p14:tracePt t="138789" x="5187950" y="4164013"/>
          <p14:tracePt t="138805" x="5197475" y="4173538"/>
          <p14:tracePt t="138809" x="5207000" y="4183063"/>
          <p14:tracePt t="138821" x="5216525" y="4191000"/>
          <p14:tracePt t="138830" x="5224463" y="4191000"/>
          <p14:tracePt t="138846" x="5224463" y="4200525"/>
          <p14:tracePt t="138863" x="5233988" y="4210050"/>
          <p14:tracePt t="138864" x="5243513" y="4219575"/>
          <p14:tracePt t="138885" x="5253038" y="4219575"/>
          <p14:tracePt t="138896" x="5270500" y="4227513"/>
          <p14:tracePt t="138913" x="5280025" y="4227513"/>
          <p14:tracePt t="138930" x="5289550" y="4227513"/>
          <p14:tracePt t="138930" x="5307013" y="4227513"/>
          <p14:tracePt t="138946" x="5316538" y="4227513"/>
          <p14:tracePt t="138963" x="5326063" y="4227513"/>
          <p14:tracePt t="138965" x="5334000" y="4227513"/>
          <p14:tracePt t="138980" x="5343525" y="4227513"/>
          <p14:tracePt t="138982" x="5362575" y="4227513"/>
          <p14:tracePt t="138996" x="5380038" y="4237038"/>
          <p14:tracePt t="138999" x="5389563" y="4237038"/>
          <p14:tracePt t="139013" x="5399088" y="4237038"/>
          <p14:tracePt t="139015" x="5416550" y="4246563"/>
          <p14:tracePt t="139030" x="5445125" y="4246563"/>
          <p14:tracePt t="139032" x="5462588" y="4246563"/>
          <p14:tracePt t="139046" x="5489575" y="4246563"/>
          <p14:tracePt t="139049" x="5526088" y="4256088"/>
          <p14:tracePt t="139063" x="5562600" y="4256088"/>
          <p14:tracePt t="139065" x="5591175" y="4256088"/>
          <p14:tracePt t="139080" x="5635625" y="4256088"/>
          <p14:tracePt t="139081" x="5664200" y="4256088"/>
          <p14:tracePt t="139096" x="5700713" y="4256088"/>
          <p14:tracePt t="139097" x="5727700" y="4256088"/>
          <p14:tracePt t="139099" x="5745163" y="4256088"/>
          <p14:tracePt t="139113" x="5764213" y="4256088"/>
          <p14:tracePt t="139115" x="5781675" y="4256088"/>
          <p14:tracePt t="139130" x="5800725" y="4256088"/>
          <p14:tracePt t="139132" x="5818188" y="4256088"/>
          <p14:tracePt t="139146" x="5837238" y="4256088"/>
          <p14:tracePt t="139149" x="5854700" y="4256088"/>
          <p14:tracePt t="139164" x="5883275" y="4256088"/>
          <p14:tracePt t="139183" x="5937250" y="4256088"/>
          <p14:tracePt t="139197" x="5965825" y="4256088"/>
          <p14:tracePt t="139198" x="5992813" y="4256088"/>
          <p14:tracePt t="139213" x="6010275" y="4256088"/>
          <p14:tracePt t="139214" x="6046788" y="4246563"/>
          <p14:tracePt t="139230" x="6065838" y="4246563"/>
          <p14:tracePt t="139230" x="6083300" y="4246563"/>
          <p14:tracePt t="139246" x="6102350" y="4246563"/>
          <p14:tracePt t="139247" x="6129338" y="4246563"/>
          <p14:tracePt t="139263" x="6138863" y="4237038"/>
          <p14:tracePt t="139264" x="6148388" y="4237038"/>
          <p14:tracePt t="139279" x="6148388" y="4227513"/>
          <p14:tracePt t="139280" x="6165850" y="4227513"/>
          <p14:tracePt t="139296" x="6184900" y="4219575"/>
          <p14:tracePt t="139297" x="6192838" y="4219575"/>
          <p14:tracePt t="139313" x="6202363" y="4219575"/>
          <p14:tracePt t="139330" x="6211888" y="4219575"/>
          <p14:tracePt t="139330" x="6221413" y="4210050"/>
          <p14:tracePt t="139351" x="6229350" y="4210050"/>
          <p14:tracePt t="139363" x="6238875" y="4200525"/>
          <p14:tracePt t="139383" x="6248400" y="4200525"/>
          <p14:tracePt t="139399" x="6248400" y="4191000"/>
          <p14:tracePt t="139415" x="6257925" y="4191000"/>
          <p14:tracePt t="139447" x="6257925" y="4183063"/>
          <p14:tracePt t="139463" x="6257925" y="4173538"/>
          <p14:tracePt t="139467" x="6257925" y="4164013"/>
          <p14:tracePt t="139479" x="6257925" y="4154488"/>
          <p14:tracePt t="139496" x="6257925" y="4146550"/>
          <p14:tracePt t="139497" x="6257925" y="4137025"/>
          <p14:tracePt t="139499" x="6257925" y="4127500"/>
          <p14:tracePt t="139515" x="6257925" y="4117975"/>
          <p14:tracePt t="139530" x="6257925" y="4100513"/>
          <p14:tracePt t="139531" x="6257925" y="4090988"/>
          <p14:tracePt t="139546" x="6257925" y="4081463"/>
          <p14:tracePt t="139563" x="6257925" y="4064000"/>
          <p14:tracePt t="139565" x="6257925" y="4054475"/>
          <p14:tracePt t="139579" x="6248400" y="4044950"/>
          <p14:tracePt t="139623" x="6238875" y="4037013"/>
          <p14:tracePt t="139639" x="6229350" y="4027488"/>
          <p14:tracePt t="139655" x="6221413" y="4017963"/>
          <p14:tracePt t="139671" x="6211888" y="4008438"/>
          <p14:tracePt t="139687" x="6202363" y="4000500"/>
          <p14:tracePt t="139703" x="6192838" y="4000500"/>
          <p14:tracePt t="139707" x="6184900" y="3990975"/>
          <p14:tracePt t="139735" x="6184900" y="3981450"/>
          <p14:tracePt t="139751" x="6165850" y="3971925"/>
          <p14:tracePt t="139755" x="6156325" y="3971925"/>
          <p14:tracePt t="139767" x="6138863" y="3971925"/>
          <p14:tracePt t="139780" x="6129338" y="3971925"/>
          <p14:tracePt t="139796" x="6119813" y="3971925"/>
          <p14:tracePt t="139797" x="6111875" y="3971925"/>
          <p14:tracePt t="139799" x="6102350" y="3971925"/>
          <p14:tracePt t="139829" x="6083300" y="3963988"/>
          <p14:tracePt t="139831" x="6065838" y="3954463"/>
          <p14:tracePt t="139847" x="6056313" y="3954463"/>
          <p14:tracePt t="139863" x="6046788" y="3954463"/>
          <p14:tracePt t="139864" x="6038850" y="3954463"/>
          <p14:tracePt t="139879" x="6029325" y="3954463"/>
          <p14:tracePt t="139880" x="6010275" y="3954463"/>
          <p14:tracePt t="139896" x="6002338" y="3954463"/>
          <p14:tracePt t="139897" x="5983288" y="3954463"/>
          <p14:tracePt t="139899" x="5965825" y="3954463"/>
          <p14:tracePt t="139913" x="5929313" y="3954463"/>
          <p14:tracePt t="139915" x="5910263" y="3954463"/>
          <p14:tracePt t="139929" x="5900738" y="3944938"/>
          <p14:tracePt t="139932" x="5891213" y="3935413"/>
          <p14:tracePt t="139946" x="5873750" y="3935413"/>
          <p14:tracePt t="139949" x="5854700" y="3935413"/>
          <p14:tracePt t="139963" x="5846763" y="3935413"/>
          <p14:tracePt t="139965" x="5837238" y="3935413"/>
          <p14:tracePt t="139979" x="5818188" y="3935413"/>
          <p14:tracePt t="139981" x="5800725" y="3935413"/>
          <p14:tracePt t="139996" x="5781675" y="3935413"/>
          <p14:tracePt t="139998" x="5764213" y="3935413"/>
          <p14:tracePt t="140013" x="5754688" y="3935413"/>
          <p14:tracePt t="140015" x="5737225" y="3935413"/>
          <p14:tracePt t="140030" x="5718175" y="3935413"/>
          <p14:tracePt t="140032" x="5700713" y="3935413"/>
          <p14:tracePt t="140046" x="5681663" y="3935413"/>
          <p14:tracePt t="140048" x="5654675" y="3935413"/>
          <p14:tracePt t="140063" x="5635625" y="3935413"/>
          <p14:tracePt t="140065" x="5608638" y="3935413"/>
          <p14:tracePt t="140080" x="5591175" y="3935413"/>
          <p14:tracePt t="140081" x="5562600" y="3935413"/>
          <p14:tracePt t="140096" x="5545138" y="3927475"/>
          <p14:tracePt t="140098" x="5526088" y="3927475"/>
          <p14:tracePt t="140113" x="5508625" y="3927475"/>
          <p14:tracePt t="140115" x="5472113" y="3927475"/>
          <p14:tracePt t="140130" x="5453063" y="3927475"/>
          <p14:tracePt t="140132" x="5435600" y="3927475"/>
          <p14:tracePt t="140146" x="5416550" y="3917950"/>
          <p14:tracePt t="140148" x="5399088" y="3917950"/>
          <p14:tracePt t="140163" x="5380038" y="3917950"/>
          <p14:tracePt t="140165" x="5362575" y="3917950"/>
          <p14:tracePt t="140179" x="5353050" y="3917950"/>
          <p14:tracePt t="140199" x="5307013" y="3917950"/>
          <p14:tracePt t="140213" x="5289550" y="3917950"/>
          <p14:tracePt t="140215" x="5270500" y="3917950"/>
          <p14:tracePt t="140230" x="5260975" y="3917950"/>
          <p14:tracePt t="140231" x="5243513" y="3917950"/>
          <p14:tracePt t="140247" x="5233988" y="3917950"/>
          <p14:tracePt t="140263" x="5224463" y="3917950"/>
          <p14:tracePt t="140264" x="5216525" y="3917950"/>
          <p14:tracePt t="140280" x="5207000" y="3917950"/>
          <p14:tracePt t="140455" x="5197475" y="3917950"/>
          <p14:tracePt t="140471" x="5187950" y="3917950"/>
          <p14:tracePt t="140487" x="5187950" y="3927475"/>
          <p14:tracePt t="140491" x="5180013" y="3935413"/>
          <p14:tracePt t="140503" x="5180013" y="3944938"/>
          <p14:tracePt t="140519" x="5180013" y="3954463"/>
          <p14:tracePt t="140535" x="5180013" y="3963988"/>
          <p14:tracePt t="140553" x="5180013" y="3971925"/>
          <p14:tracePt t="140569" x="5180013" y="3981450"/>
          <p14:tracePt t="140617" x="5180013" y="3990975"/>
          <p14:tracePt t="140622" x="5180013" y="4000500"/>
          <p14:tracePt t="140633" x="5180013" y="4008438"/>
          <p14:tracePt t="140649" x="5180013" y="4017963"/>
          <p14:tracePt t="140663" x="5180013" y="4027488"/>
          <p14:tracePt t="140665" x="5180013" y="4037013"/>
          <p14:tracePt t="140681" x="5180013" y="4054475"/>
          <p14:tracePt t="140698" x="5180013" y="4064000"/>
          <p14:tracePt t="140713" x="5180013" y="4073525"/>
          <p14:tracePt t="140729" x="5180013" y="4081463"/>
          <p14:tracePt t="140731" x="5180013" y="4090988"/>
          <p14:tracePt t="140746" x="5180013" y="4100513"/>
          <p14:tracePt t="140763" x="5180013" y="4110038"/>
          <p14:tracePt t="140765" x="5187950" y="4117975"/>
          <p14:tracePt t="140969" x="5207000" y="4117975"/>
          <p14:tracePt t="140973" x="5224463" y="4117975"/>
          <p14:tracePt t="140985" x="5243513" y="4117975"/>
          <p14:tracePt t="140996" x="5260975" y="4117975"/>
          <p14:tracePt t="141013" x="5280025" y="4117975"/>
          <p14:tracePt t="141014" x="5307013" y="4117975"/>
          <p14:tracePt t="141030" x="5343525" y="4117975"/>
          <p14:tracePt t="141030" x="5353050" y="4117975"/>
          <p14:tracePt t="141033" x="5370513" y="4117975"/>
          <p14:tracePt t="141046" x="5389563" y="4117975"/>
          <p14:tracePt t="141063" x="5408613" y="4117975"/>
          <p14:tracePt t="141064" x="5426075" y="4117975"/>
          <p14:tracePt t="141065" x="5435600" y="4117975"/>
          <p14:tracePt t="141080" x="5462588" y="4117975"/>
          <p14:tracePt t="141081" x="5472113" y="4117975"/>
          <p14:tracePt t="141096" x="5489575" y="4117975"/>
          <p14:tracePt t="141097" x="5499100" y="4117975"/>
          <p14:tracePt t="141113" x="5508625" y="4117975"/>
          <p14:tracePt t="141114" x="5518150" y="4117975"/>
          <p14:tracePt t="141129" x="5526088" y="4117975"/>
          <p14:tracePt t="141146" x="5535613" y="4117975"/>
          <p14:tracePt t="141147" x="5545138" y="4117975"/>
          <p14:tracePt t="141149" x="5554663" y="4117975"/>
          <p14:tracePt t="141163" x="5572125" y="4110038"/>
          <p14:tracePt t="141165" x="5581650" y="4110038"/>
          <p14:tracePt t="141196" x="5618163" y="4110038"/>
          <p14:tracePt t="141197" x="5654675" y="4100513"/>
          <p14:tracePt t="141213" x="5672138" y="4100513"/>
          <p14:tracePt t="141229" x="5691188" y="4100513"/>
          <p14:tracePt t="141230" x="5708650" y="4100513"/>
          <p14:tracePt t="141246" x="5727700" y="4100513"/>
          <p14:tracePt t="141247" x="5745163" y="4100513"/>
          <p14:tracePt t="141263" x="5764213" y="4100513"/>
          <p14:tracePt t="141264" x="5781675" y="4100513"/>
          <p14:tracePt t="141279" x="5800725" y="4100513"/>
          <p14:tracePt t="141280" x="5818188" y="4100513"/>
          <p14:tracePt t="141296" x="5837238" y="4100513"/>
          <p14:tracePt t="141297" x="5854700" y="4100513"/>
          <p14:tracePt t="141313" x="5873750" y="4100513"/>
          <p14:tracePt t="141314" x="5891213" y="4100513"/>
          <p14:tracePt t="141329" x="5910263" y="4100513"/>
          <p14:tracePt t="141330" x="5929313" y="4100513"/>
          <p14:tracePt t="141346" x="5946775" y="4100513"/>
          <p14:tracePt t="141347" x="5965825" y="4100513"/>
          <p14:tracePt t="141363" x="5983288" y="4090988"/>
          <p14:tracePt t="141364" x="6002338" y="4090988"/>
          <p14:tracePt t="141380" x="6010275" y="4090988"/>
          <p14:tracePt t="141380" x="6029325" y="4090988"/>
          <p14:tracePt t="141396" x="6038850" y="4090988"/>
          <p14:tracePt t="141413" x="6046788" y="4090988"/>
          <p14:tracePt t="141429" x="6056313" y="4090988"/>
          <p14:tracePt t="141446" x="6065838" y="4090988"/>
          <p14:tracePt t="141463" x="6075363" y="4090988"/>
          <p14:tracePt t="141465" x="6083300" y="4090988"/>
          <p14:tracePt t="141479" x="6092825" y="4090988"/>
          <p14:tracePt t="141497" x="6111875" y="4090988"/>
          <p14:tracePt t="141513" x="6119813" y="4090988"/>
          <p14:tracePt t="141515" x="6129338" y="4090988"/>
          <p14:tracePt t="141529" x="6138863" y="4090988"/>
          <p14:tracePt t="141531" x="6148388" y="4090988"/>
          <p14:tracePt t="141546" x="6156325" y="4090988"/>
          <p14:tracePt t="141753" x="6165850" y="4081463"/>
          <p14:tracePt t="141757" x="6165850" y="4073525"/>
          <p14:tracePt t="141769" x="6165850" y="4044950"/>
          <p14:tracePt t="141779" x="6165850" y="4037013"/>
          <p14:tracePt t="141796" x="6156325" y="4027488"/>
          <p14:tracePt t="141797" x="6148388" y="4008438"/>
          <p14:tracePt t="141813" x="6138863" y="3990975"/>
          <p14:tracePt t="141814" x="6129338" y="3981450"/>
          <p14:tracePt t="141833" x="6119813" y="3971925"/>
          <p14:tracePt t="141961" x="6111875" y="3971925"/>
          <p14:tracePt t="141977" x="6102350" y="3971925"/>
          <p14:tracePt t="141981" x="6083300" y="3971925"/>
          <p14:tracePt t="141997" x="6075363" y="3971925"/>
          <p14:tracePt t="142013" x="6056313" y="3971925"/>
          <p14:tracePt t="142014" x="6046788" y="3971925"/>
          <p14:tracePt t="142029" x="6029325" y="3971925"/>
          <p14:tracePt t="142030" x="6019800" y="3971925"/>
          <p14:tracePt t="142046" x="6010275" y="3971925"/>
          <p14:tracePt t="142047" x="6002338" y="3971925"/>
          <p14:tracePt t="142063" x="5992813" y="3971925"/>
          <p14:tracePt t="142064" x="5983288" y="3971925"/>
          <p14:tracePt t="142079" x="5973763" y="3971925"/>
          <p14:tracePt t="142080" x="5965825" y="3971925"/>
          <p14:tracePt t="142096" x="5956300" y="3971925"/>
          <p14:tracePt t="142113" x="5946775" y="3971925"/>
          <p14:tracePt t="142114" x="5937250" y="3971925"/>
          <p14:tracePt t="142129" x="5919788" y="3971925"/>
          <p14:tracePt t="142130" x="5910263" y="3971925"/>
          <p14:tracePt t="142146" x="5891213" y="3971925"/>
          <p14:tracePt t="142147" x="5873750" y="3971925"/>
          <p14:tracePt t="142163" x="5837238" y="3971925"/>
          <p14:tracePt t="142164" x="5818188" y="3971925"/>
          <p14:tracePt t="142179" x="5791200" y="3971925"/>
          <p14:tracePt t="142180" x="5764213" y="3971925"/>
          <p14:tracePt t="142198" x="5700713" y="3971925"/>
          <p14:tracePt t="142213" x="5672138" y="3971925"/>
          <p14:tracePt t="142214" x="5645150" y="3971925"/>
          <p14:tracePt t="142230" x="5608638" y="3971925"/>
          <p14:tracePt t="142230" x="5581650" y="3971925"/>
          <p14:tracePt t="142246" x="5562600" y="3971925"/>
          <p14:tracePt t="142247" x="5545138" y="3971925"/>
          <p14:tracePt t="142263" x="5526088" y="3971925"/>
          <p14:tracePt t="142263" x="5499100" y="3981450"/>
          <p14:tracePt t="142279" x="5489575" y="3981450"/>
          <p14:tracePt t="142280" x="5472113" y="3981450"/>
          <p14:tracePt t="142296" x="5453063" y="3981450"/>
          <p14:tracePt t="142296" x="5445125" y="3981450"/>
          <p14:tracePt t="142312" x="5426075" y="3981450"/>
          <p14:tracePt t="142313" x="5408613" y="3981450"/>
          <p14:tracePt t="142329" x="5380038" y="3981450"/>
          <p14:tracePt t="142331" x="5362575" y="3981450"/>
          <p14:tracePt t="142346" x="5343525" y="3981450"/>
          <p14:tracePt t="142347" x="5326063" y="3981450"/>
          <p14:tracePt t="142363" x="5316538" y="3981450"/>
          <p14:tracePt t="142365" x="5297488" y="3981450"/>
          <p14:tracePt t="142379" x="5280025" y="3981450"/>
          <p14:tracePt t="142381" x="5270500" y="3981450"/>
          <p14:tracePt t="142396" x="5253038" y="3981450"/>
          <p14:tracePt t="142397" x="5243513" y="3981450"/>
          <p14:tracePt t="142399" x="5224463" y="3990975"/>
          <p14:tracePt t="142429" x="5216525" y="3990975"/>
          <p14:tracePt t="142446" x="5207000" y="3990975"/>
          <p14:tracePt t="142587" x="5197475" y="4000500"/>
          <p14:tracePt t="142699" x="5197475" y="4017963"/>
          <p14:tracePt t="142702" x="5197475" y="4027488"/>
          <p14:tracePt t="142715" x="5197475" y="4037013"/>
          <p14:tracePt t="142731" x="5197475" y="4044950"/>
          <p14:tracePt t="142746" x="5197475" y="4054475"/>
          <p14:tracePt t="142747" x="5197475" y="4073525"/>
          <p14:tracePt t="142763" x="5197475" y="4081463"/>
          <p14:tracePt t="142779" x="5197475" y="4090988"/>
          <p14:tracePt t="142780" x="5197475" y="4110038"/>
          <p14:tracePt t="142796" x="5197475" y="4117975"/>
          <p14:tracePt t="142797" x="5197475" y="4137025"/>
          <p14:tracePt t="142799" x="5197475" y="4146550"/>
          <p14:tracePt t="142829" x="5197475" y="4154488"/>
          <p14:tracePt t="142846" x="5197475" y="4173538"/>
          <p14:tracePt t="142847" x="5197475" y="4183063"/>
          <p14:tracePt t="142891" x="5197475" y="4191000"/>
          <p14:tracePt t="143797" x="5187950" y="4200525"/>
          <p14:tracePt t="143813" x="5180013" y="4200525"/>
          <p14:tracePt t="143817" x="5170488" y="4200525"/>
          <p14:tracePt t="143829" x="5160963" y="4200525"/>
          <p14:tracePt t="143846" x="5151438" y="4200525"/>
          <p14:tracePt t="143847" x="5133975" y="4200525"/>
          <p14:tracePt t="143849" x="5097463" y="4191000"/>
          <p14:tracePt t="143863" x="5078413" y="4191000"/>
          <p14:tracePt t="143879" x="5070475" y="4191000"/>
          <p14:tracePt t="143882" x="5060950" y="4183063"/>
          <p14:tracePt t="143896" x="5051425" y="4183063"/>
          <p14:tracePt t="143913" x="5041900" y="4183063"/>
          <p14:tracePt t="143929" x="5033963" y="4183063"/>
          <p14:tracePt t="143931" x="5024438" y="4183063"/>
          <p14:tracePt t="143946" x="5014913" y="4183063"/>
          <p14:tracePt t="143948" x="5005388" y="4183063"/>
          <p14:tracePt t="143963" x="4997450" y="4183063"/>
          <p14:tracePt t="143965" x="4987925" y="4183063"/>
          <p14:tracePt t="143979" x="4968875" y="4183063"/>
          <p14:tracePt t="143982" x="4951413" y="4173538"/>
          <p14:tracePt t="143996" x="4932363" y="4173538"/>
          <p14:tracePt t="143998" x="4914900" y="4173538"/>
          <p14:tracePt t="144013" x="4895850" y="4173538"/>
          <p14:tracePt t="144015" x="4868863" y="4173538"/>
          <p14:tracePt t="144029" x="4851400" y="4173538"/>
          <p14:tracePt t="144031" x="4832350" y="4173538"/>
          <p14:tracePt t="144046" x="4813300" y="4173538"/>
          <p14:tracePt t="144048" x="4795838" y="4164013"/>
          <p14:tracePt t="144063" x="4786313" y="4154488"/>
          <p14:tracePt t="144079" x="4776788" y="4154488"/>
          <p14:tracePt t="144081" x="4768850" y="4154488"/>
          <p14:tracePt t="144096" x="4759325" y="4154488"/>
          <p14:tracePt t="144098" x="4749800" y="4154488"/>
          <p14:tracePt t="144113" x="4740275" y="4154488"/>
          <p14:tracePt t="144129" x="4732338" y="4154488"/>
          <p14:tracePt t="144131" x="4722813" y="4154488"/>
          <p14:tracePt t="144146" x="4703763" y="4154488"/>
          <p14:tracePt t="144147" x="4695825" y="4154488"/>
          <p14:tracePt t="144149" x="4686300" y="4146550"/>
          <p14:tracePt t="144163" x="4676775" y="4146550"/>
          <p14:tracePt t="144165" x="4667250" y="4146550"/>
          <p14:tracePt t="144179" x="4659313" y="4146550"/>
          <p14:tracePt t="144182" x="4640263" y="4146550"/>
          <p14:tracePt t="144199" x="4622800" y="4146550"/>
          <p14:tracePt t="144213" x="4613275" y="4146550"/>
          <p14:tracePt t="144216" x="4603750" y="4146550"/>
          <p14:tracePt t="144229" x="4586288" y="4146550"/>
          <p14:tracePt t="144246" x="4567238" y="4146550"/>
          <p14:tracePt t="144247" x="4557713" y="4146550"/>
          <p14:tracePt t="144249" x="4549775" y="4146550"/>
          <p14:tracePt t="144263" x="4540250" y="4146550"/>
          <p14:tracePt t="144265" x="4530725" y="4146550"/>
          <p14:tracePt t="144279" x="4513263" y="4146550"/>
          <p14:tracePt t="144282" x="4494213" y="4137025"/>
          <p14:tracePt t="144296" x="4484688" y="4137025"/>
          <p14:tracePt t="144313" x="4476750" y="4137025"/>
          <p14:tracePt t="144315" x="4457700" y="4137025"/>
          <p14:tracePt t="144329" x="4440238" y="4127500"/>
          <p14:tracePt t="144331" x="4430713" y="4127500"/>
          <p14:tracePt t="144346" x="4421188" y="4127500"/>
          <p14:tracePt t="145047" x="4411663" y="4127500"/>
          <p14:tracePt t="146097" x="4430713" y="4127500"/>
          <p14:tracePt t="146101" x="4440238" y="4127500"/>
          <p14:tracePt t="146113" x="4457700" y="4127500"/>
          <p14:tracePt t="146129" x="4484688" y="4127500"/>
          <p14:tracePt t="146130" x="4513263" y="4127500"/>
          <p14:tracePt t="146146" x="4530725" y="4127500"/>
          <p14:tracePt t="146147" x="4557713" y="4137025"/>
          <p14:tracePt t="146149" x="4586288" y="4146550"/>
          <p14:tracePt t="146163" x="4594225" y="4146550"/>
          <p14:tracePt t="146165" x="4622800" y="4154488"/>
          <p14:tracePt t="146183" x="4659313" y="4173538"/>
          <p14:tracePt t="146196" x="4676775" y="4183063"/>
          <p14:tracePt t="146199" x="4695825" y="4183063"/>
          <p14:tracePt t="146213" x="4722813" y="4191000"/>
          <p14:tracePt t="146215" x="4759325" y="4210050"/>
          <p14:tracePt t="146229" x="4786313" y="4219575"/>
          <p14:tracePt t="146232" x="4813300" y="4227513"/>
          <p14:tracePt t="146246" x="4822825" y="4227513"/>
          <p14:tracePt t="146248" x="4832350" y="4237038"/>
          <p14:tracePt t="146263" x="4841875" y="4237038"/>
          <p14:tracePt t="146265" x="4851400" y="4237038"/>
          <p14:tracePt t="146279" x="4859338" y="4237038"/>
          <p14:tracePt t="146296" x="4868863" y="4246563"/>
          <p14:tracePt t="146529" x="4859338" y="4256088"/>
          <p14:tracePt t="146533" x="4851400" y="4256088"/>
          <p14:tracePt t="146546" x="4841875" y="4256088"/>
          <p14:tracePt t="146563" x="4832350" y="4256088"/>
          <p14:tracePt t="146564" x="4822825" y="4256088"/>
          <p14:tracePt t="146565" x="4813300" y="4256088"/>
          <p14:tracePt t="146579" x="4795838" y="4264025"/>
          <p14:tracePt t="146596" x="4786313" y="4264025"/>
          <p14:tracePt t="146597" x="4768850" y="4264025"/>
          <p14:tracePt t="146613" x="4749800" y="4273550"/>
          <p14:tracePt t="146614" x="4732338" y="4273550"/>
          <p14:tracePt t="146629" x="4713288" y="4273550"/>
          <p14:tracePt t="146630" x="4667250" y="4273550"/>
          <p14:tracePt t="146646" x="4640263" y="4273550"/>
          <p14:tracePt t="146647" x="4594225" y="4273550"/>
          <p14:tracePt t="146663" x="4576763" y="4273550"/>
          <p14:tracePt t="146664" x="4549775" y="4273550"/>
          <p14:tracePt t="146679" x="4521200" y="4273550"/>
          <p14:tracePt t="146680" x="4484688" y="4273550"/>
          <p14:tracePt t="146696" x="4457700" y="4273550"/>
          <p14:tracePt t="146697" x="4440238" y="4273550"/>
          <p14:tracePt t="146713" x="4430713" y="4273550"/>
          <p14:tracePt t="146713" x="4411663" y="4264025"/>
          <p14:tracePt t="146913" x="4421188" y="4256088"/>
          <p14:tracePt t="146917" x="4430713" y="4256088"/>
          <p14:tracePt t="146929" x="4457700" y="4256088"/>
          <p14:tracePt t="146946" x="4476750" y="4256088"/>
          <p14:tracePt t="146947" x="4503738" y="4256088"/>
          <p14:tracePt t="146949" x="4549775" y="4256088"/>
          <p14:tracePt t="146963" x="4594225" y="4256088"/>
          <p14:tracePt t="146965" x="4640263" y="4273550"/>
          <p14:tracePt t="146979" x="4695825" y="4292600"/>
          <p14:tracePt t="146982" x="4732338" y="4310063"/>
          <p14:tracePt t="146996" x="4759325" y="4329113"/>
          <p14:tracePt t="146998" x="4795838" y="4337050"/>
          <p14:tracePt t="147013" x="4822825" y="4356100"/>
          <p14:tracePt t="147015" x="4859338" y="4383088"/>
          <p14:tracePt t="147029" x="4878388" y="4392613"/>
          <p14:tracePt t="147031" x="4905375" y="4410075"/>
          <p14:tracePt t="147046" x="4924425" y="4429125"/>
          <p14:tracePt t="147048" x="4960938" y="4446588"/>
          <p14:tracePt t="147063" x="4968875" y="4456113"/>
          <p14:tracePt t="147065" x="4987925" y="4475163"/>
          <p14:tracePt t="147079" x="5005388" y="4511675"/>
          <p14:tracePt t="147081" x="5024438" y="4538663"/>
          <p14:tracePt t="147096" x="5033963" y="4556125"/>
          <p14:tracePt t="147098" x="5041900" y="4575175"/>
          <p14:tracePt t="147113" x="5051425" y="4611688"/>
          <p14:tracePt t="147115" x="5070475" y="4638675"/>
          <p14:tracePt t="147129" x="5070475" y="4648200"/>
          <p14:tracePt t="147131" x="5070475" y="4665663"/>
          <p14:tracePt t="147146" x="5070475" y="4675188"/>
          <p14:tracePt t="147148" x="5070475" y="4684713"/>
          <p14:tracePt t="147179" x="5070475" y="4694238"/>
          <p14:tracePt t="147180" x="5070475" y="4702175"/>
          <p14:tracePt t="147201" x="5070475" y="4711700"/>
          <p14:tracePt t="147217" x="5070475" y="4721225"/>
          <p14:tracePt t="147229" x="5070475" y="4730750"/>
          <p14:tracePt t="147297" x="5060950" y="4730750"/>
          <p14:tracePt t="147313" x="5051425" y="4721225"/>
          <p14:tracePt t="147329" x="5051425" y="4702175"/>
          <p14:tracePt t="147333" x="5051425" y="4694238"/>
          <p14:tracePt t="147346" x="5041900" y="4684713"/>
          <p14:tracePt t="147491" x="5041900" y="4694238"/>
          <p14:tracePt t="147495" x="5041900" y="4711700"/>
          <p14:tracePt t="147507" x="5041900" y="4748213"/>
          <p14:tracePt t="147513" x="5041900" y="4775200"/>
          <p14:tracePt t="147529" x="5041900" y="4803775"/>
          <p14:tracePt t="147530" x="5041900" y="4830763"/>
          <p14:tracePt t="147546" x="5041900" y="4867275"/>
          <p14:tracePt t="147547" x="5041900" y="4894263"/>
          <p14:tracePt t="147563" x="5041900" y="4913313"/>
          <p14:tracePt t="147564" x="5041900" y="4940300"/>
          <p14:tracePt t="147579" x="5041900" y="4959350"/>
          <p14:tracePt t="147580" x="5041900" y="4976813"/>
          <p14:tracePt t="147596" x="5041900" y="4995863"/>
          <p14:tracePt t="147597" x="5041900" y="5013325"/>
          <p14:tracePt t="147613" x="5041900" y="5022850"/>
          <p14:tracePt t="147613" x="5041900" y="5032375"/>
          <p14:tracePt t="147629" x="5041900" y="5040313"/>
          <p14:tracePt t="147646" x="5041900" y="5049838"/>
          <p14:tracePt t="147811" x="5041900" y="5032375"/>
          <p14:tracePt t="147815" x="5051425" y="5013325"/>
          <p14:tracePt t="147829" x="5060950" y="5003800"/>
          <p14:tracePt t="147831" x="5060950" y="4986338"/>
          <p14:tracePt t="147846" x="5070475" y="4976813"/>
          <p14:tracePt t="147847" x="5078413" y="4967288"/>
          <p14:tracePt t="147875" x="5078413" y="4959350"/>
          <p14:tracePt t="147879" x="5078413" y="4949825"/>
          <p14:tracePt t="147896" x="5087938" y="4949825"/>
          <p14:tracePt t="147923" x="5087938" y="4940300"/>
          <p14:tracePt t="147955" x="5087938" y="4930775"/>
          <p14:tracePt t="148035" x="5087938" y="4922838"/>
          <p14:tracePt t="148038" x="5087938" y="4913313"/>
          <p14:tracePt t="148147" x="5087938" y="4903788"/>
          <p14:tracePt t="148163" x="5087938" y="4894263"/>
          <p14:tracePt t="148179" x="5097463" y="4884738"/>
          <p14:tracePt t="148183" x="5114925" y="4884738"/>
          <p14:tracePt t="148196" x="5133975" y="4884738"/>
          <p14:tracePt t="148213" x="5160963" y="4884738"/>
          <p14:tracePt t="148214" x="5207000" y="4884738"/>
          <p14:tracePt t="148215" x="5233988" y="4884738"/>
          <p14:tracePt t="148229" x="5280025" y="4884738"/>
          <p14:tracePt t="148231" x="5316538" y="4884738"/>
          <p14:tracePt t="148246" x="5353050" y="4884738"/>
          <p14:tracePt t="148247" x="5362575" y="4884738"/>
          <p14:tracePt t="148263" x="5370513" y="4884738"/>
          <p14:tracePt t="148264" x="5380038" y="4884738"/>
          <p14:tracePt t="148403" x="5389563" y="4884738"/>
          <p14:tracePt t="148407" x="5389563" y="4876800"/>
          <p14:tracePt t="148419" x="5380038" y="4867275"/>
          <p14:tracePt t="148435" x="5380038" y="4857750"/>
          <p14:tracePt t="148446" x="5380038" y="4848225"/>
          <p14:tracePt t="148463" x="5370513" y="4830763"/>
          <p14:tracePt t="148464" x="5370513" y="4821238"/>
          <p14:tracePt t="148479" x="5362575" y="4811713"/>
          <p14:tracePt t="148496" x="5362575" y="4803775"/>
          <p14:tracePt t="148513" x="5353050" y="4794250"/>
          <p14:tracePt t="148515" x="5353050" y="4784725"/>
          <p14:tracePt t="148531" x="5353050" y="4775200"/>
          <p14:tracePt t="148546" x="5353050" y="4767263"/>
          <p14:tracePt t="148548" x="5353050" y="4757738"/>
          <p14:tracePt t="148563" x="5353050" y="4748213"/>
          <p14:tracePt t="148579" x="5353050" y="4730750"/>
          <p14:tracePt t="148596" x="5353050" y="4721225"/>
          <p14:tracePt t="148613" x="5362575" y="4711700"/>
          <p14:tracePt t="148613" x="5370513" y="4702175"/>
          <p14:tracePt t="148743" x="5380038" y="4711700"/>
          <p14:tracePt t="148755" x="5380038" y="4721225"/>
          <p14:tracePt t="148763" x="5389563" y="4738688"/>
          <p14:tracePt t="148779" x="5389563" y="4757738"/>
          <p14:tracePt t="148796" x="5389563" y="4775200"/>
          <p14:tracePt t="148797" x="5389563" y="4784725"/>
          <p14:tracePt t="148813" x="5389563" y="4811713"/>
          <p14:tracePt t="148814" x="5389563" y="4821238"/>
          <p14:tracePt t="148829" x="5389563" y="4840288"/>
          <p14:tracePt t="148830" x="5380038" y="4857750"/>
          <p14:tracePt t="148846" x="5370513" y="4876800"/>
          <p14:tracePt t="148847" x="5370513" y="4884738"/>
          <p14:tracePt t="148863" x="5362575" y="4894263"/>
          <p14:tracePt t="148864" x="5362575" y="4903788"/>
          <p14:tracePt t="148879" x="5353050" y="4913313"/>
          <p14:tracePt t="148880" x="5343525" y="4913313"/>
          <p14:tracePt t="148883" x="5334000" y="4922838"/>
          <p14:tracePt t="148933" x="5316538" y="4930775"/>
          <p14:tracePt t="148937" x="5307013" y="4930775"/>
          <p14:tracePt t="148981" x="5297488" y="4930775"/>
          <p14:tracePt t="149093" x="5289550" y="4930775"/>
          <p14:tracePt t="149125" x="5307013" y="4930775"/>
          <p14:tracePt t="149129" x="5326063" y="4913313"/>
          <p14:tracePt t="149146" x="5343525" y="4913313"/>
          <p14:tracePt t="149147" x="5362575" y="4913313"/>
          <p14:tracePt t="149163" x="5380038" y="4913313"/>
          <p14:tracePt t="149164" x="5389563" y="4913313"/>
          <p14:tracePt t="149179" x="5399088" y="4913313"/>
          <p14:tracePt t="149180" x="5408613" y="4913313"/>
          <p14:tracePt t="149197" x="5416550" y="4913313"/>
          <p14:tracePt t="149213" x="5426075" y="4913313"/>
          <p14:tracePt t="149321" x="5435600" y="4894263"/>
          <p14:tracePt t="149333" x="5435600" y="4876800"/>
          <p14:tracePt t="149337" x="5453063" y="4840288"/>
          <p14:tracePt t="149349" x="5462588" y="4803775"/>
          <p14:tracePt t="149363" x="5462588" y="4775200"/>
          <p14:tracePt t="149365" x="5462588" y="4730750"/>
          <p14:tracePt t="149379" x="5462588" y="4702175"/>
          <p14:tracePt t="149382" x="5462588" y="4675188"/>
          <p14:tracePt t="149396" x="5462588" y="4665663"/>
          <p14:tracePt t="149399" x="5462588" y="4648200"/>
          <p14:tracePt t="149413" x="5462588" y="4638675"/>
          <p14:tracePt t="149445" x="5462588" y="4629150"/>
          <p14:tracePt t="149513" x="5462588" y="4657725"/>
          <p14:tracePt t="149525" x="5462588" y="4684713"/>
          <p14:tracePt t="149529" x="5462588" y="4721225"/>
          <p14:tracePt t="149546" x="5462588" y="4748213"/>
          <p14:tracePt t="149547" x="5462588" y="4775200"/>
          <p14:tracePt t="149563" x="5462588" y="4811713"/>
          <p14:tracePt t="149563" x="5462588" y="4848225"/>
          <p14:tracePt t="149579" x="5462588" y="4876800"/>
          <p14:tracePt t="149580" x="5462588" y="4913313"/>
          <p14:tracePt t="149596" x="5462588" y="4940300"/>
          <p14:tracePt t="149597" x="5462588" y="4959350"/>
          <p14:tracePt t="149613" x="5462588" y="4967288"/>
          <p14:tracePt t="149613" x="5462588" y="4986338"/>
          <p14:tracePt t="149629" x="5462588" y="4995863"/>
          <p14:tracePt t="149646" x="5462588" y="5003800"/>
          <p14:tracePt t="149701" x="5462588" y="5013325"/>
          <p14:tracePt t="150037" x="5462588" y="5003800"/>
          <p14:tracePt t="150040" x="5462588" y="4995863"/>
          <p14:tracePt t="150053" x="5472113" y="4976813"/>
          <p14:tracePt t="150063" x="5481638" y="4959350"/>
          <p14:tracePt t="150079" x="5499100" y="4940300"/>
          <p14:tracePt t="150080" x="5526088" y="4913313"/>
          <p14:tracePt t="150096" x="5554663" y="4884738"/>
          <p14:tracePt t="150097" x="5572125" y="4867275"/>
          <p14:tracePt t="150113" x="5581650" y="4848225"/>
          <p14:tracePt t="150114" x="5581650" y="4840288"/>
          <p14:tracePt t="150293" x="5591175" y="4830763"/>
          <p14:tracePt t="150297" x="5608638" y="4821238"/>
          <p14:tracePt t="150313" x="5627688" y="4811713"/>
          <p14:tracePt t="150314" x="5664200" y="4811713"/>
          <p14:tracePt t="150329" x="5700713" y="4811713"/>
          <p14:tracePt t="150330" x="5737225" y="4811713"/>
          <p14:tracePt t="150346" x="5773738" y="4811713"/>
          <p14:tracePt t="150347" x="5800725" y="4811713"/>
          <p14:tracePt t="150363" x="5818188" y="4811713"/>
          <p14:tracePt t="150363" x="5837238" y="4811713"/>
          <p14:tracePt t="150459" x="5818188" y="4821238"/>
          <p14:tracePt t="150471" x="5800725" y="4821238"/>
          <p14:tracePt t="150479" x="5773738" y="4840288"/>
          <p14:tracePt t="150496" x="5745163" y="4848225"/>
          <p14:tracePt t="150497" x="5718175" y="4857750"/>
          <p14:tracePt t="150513" x="5700713" y="4867275"/>
          <p14:tracePt t="150513" x="5681663" y="4867275"/>
          <p14:tracePt t="150529" x="5672138" y="4867275"/>
          <p14:tracePt t="150530" x="5654675" y="4876800"/>
          <p14:tracePt t="150647" x="5672138" y="4876800"/>
          <p14:tracePt t="150650" x="5700713" y="4876800"/>
          <p14:tracePt t="150663" x="5745163" y="4876800"/>
          <p14:tracePt t="150679" x="5773738" y="4876800"/>
          <p14:tracePt t="150680" x="5810250" y="4876800"/>
          <p14:tracePt t="150696" x="5818188" y="4876800"/>
          <p14:tracePt t="150697" x="5837238" y="4876800"/>
          <p14:tracePt t="150699" x="5846763" y="4876800"/>
          <p14:tracePt t="150713" x="5854700" y="4876800"/>
          <p14:tracePt t="150903" x="5864225" y="4876800"/>
          <p14:tracePt t="150919" x="5873750" y="4876800"/>
          <p14:tracePt t="150922" x="5891213" y="4876800"/>
          <p14:tracePt t="150935" x="5910263" y="4876800"/>
          <p14:tracePt t="150946" x="5929313" y="4876800"/>
          <p14:tracePt t="150963" x="5956300" y="4857750"/>
          <p14:tracePt t="150963" x="5965825" y="4857750"/>
          <p14:tracePt t="150979" x="5983288" y="4857750"/>
          <p14:tracePt t="150980" x="6002338" y="4848225"/>
          <p14:tracePt t="150996" x="6010275" y="4848225"/>
          <p14:tracePt t="150997" x="6029325" y="4840288"/>
          <p14:tracePt t="150999" x="6038850" y="4840288"/>
          <p14:tracePt t="151013" x="6056313" y="4830763"/>
          <p14:tracePt t="151015" x="6075363" y="4811713"/>
          <p14:tracePt t="151029" x="6083300" y="4811713"/>
          <p14:tracePt t="151047" x="6092825" y="4803775"/>
          <p14:tracePt t="151063" x="6102350" y="4794250"/>
          <p14:tracePt t="151065" x="6111875" y="4784725"/>
          <p14:tracePt t="151079" x="6111875" y="4775200"/>
          <p14:tracePt t="151081" x="6111875" y="4767263"/>
          <p14:tracePt t="151096" x="6111875" y="4730750"/>
          <p14:tracePt t="151113" x="6111875" y="4684713"/>
          <p14:tracePt t="151113" x="6102350" y="4665663"/>
          <p14:tracePt t="151115" x="6065838" y="4629150"/>
          <p14:tracePt t="151129" x="6056313" y="4621213"/>
          <p14:tracePt t="151131" x="6029325" y="4602163"/>
          <p14:tracePt t="151146" x="5983288" y="4584700"/>
          <p14:tracePt t="151147" x="5956300" y="4575175"/>
          <p14:tracePt t="151163" x="5910263" y="4548188"/>
          <p14:tracePt t="151164" x="5891213" y="4538663"/>
          <p14:tracePt t="151181" x="5864225" y="4529138"/>
          <p14:tracePt t="151196" x="5854700" y="4529138"/>
          <p14:tracePt t="151213" x="5846763" y="4529138"/>
          <p14:tracePt t="151229" x="5827713" y="4529138"/>
          <p14:tracePt t="151246" x="5810250" y="4529138"/>
          <p14:tracePt t="151247" x="5800725" y="4529138"/>
          <p14:tracePt t="151263" x="5781675" y="4548188"/>
          <p14:tracePt t="151263" x="5764213" y="4556125"/>
          <p14:tracePt t="151279" x="5737225" y="4575175"/>
          <p14:tracePt t="151280" x="5737225" y="4584700"/>
          <p14:tracePt t="151296" x="5718175" y="4602163"/>
          <p14:tracePt t="151297" x="5718175" y="4621213"/>
          <p14:tracePt t="151313" x="5691188" y="4657725"/>
          <p14:tracePt t="151313" x="5681663" y="4684713"/>
          <p14:tracePt t="151329" x="5681663" y="4702175"/>
          <p14:tracePt t="151330" x="5672138" y="4748213"/>
          <p14:tracePt t="151345" x="5672138" y="4775200"/>
          <p14:tracePt t="151346" x="5672138" y="4830763"/>
          <p14:tracePt t="151362" x="5672138" y="4876800"/>
          <p14:tracePt t="151363" x="5672138" y="4894263"/>
          <p14:tracePt t="151379" x="5672138" y="4913313"/>
          <p14:tracePt t="151380" x="5672138" y="4940300"/>
          <p14:tracePt t="151396" x="5681663" y="4949825"/>
          <p14:tracePt t="151397" x="5691188" y="4967288"/>
          <p14:tracePt t="151399" x="5708650" y="4995863"/>
          <p14:tracePt t="151413" x="5727700" y="5022850"/>
          <p14:tracePt t="151415" x="5737225" y="5022850"/>
          <p14:tracePt t="151429" x="5754688" y="5040313"/>
          <p14:tracePt t="151432" x="5773738" y="5049838"/>
          <p14:tracePt t="151446" x="5781675" y="5059363"/>
          <p14:tracePt t="151448" x="5791200" y="5068888"/>
          <p14:tracePt t="151463" x="5800725" y="5076825"/>
          <p14:tracePt t="151479" x="5818188" y="5086350"/>
          <p14:tracePt t="151481" x="5837238" y="5086350"/>
          <p14:tracePt t="151496" x="5854700" y="5086350"/>
          <p14:tracePt t="151497" x="5883275" y="5095875"/>
          <p14:tracePt t="151499" x="5900738" y="5095875"/>
          <p14:tracePt t="151513" x="5919788" y="5095875"/>
          <p14:tracePt t="151515" x="5937250" y="5095875"/>
          <p14:tracePt t="151529" x="5956300" y="5095875"/>
          <p14:tracePt t="151532" x="5973763" y="5095875"/>
          <p14:tracePt t="151546" x="5983288" y="5095875"/>
          <p14:tracePt t="151563" x="5992813" y="5095875"/>
          <p14:tracePt t="151565" x="6002338" y="5095875"/>
          <p14:tracePt t="151579" x="6010275" y="5095875"/>
          <p14:tracePt t="151596" x="6019800" y="5086350"/>
          <p14:tracePt t="151598" x="6029325" y="5076825"/>
          <p14:tracePt t="151613" x="6046788" y="5076825"/>
          <p14:tracePt t="151615" x="6065838" y="5049838"/>
          <p14:tracePt t="151629" x="6083300" y="5032375"/>
          <p14:tracePt t="151631" x="6092825" y="5022850"/>
          <p14:tracePt t="151646" x="6102350" y="5013325"/>
          <p14:tracePt t="151648" x="6111875" y="4995863"/>
          <p14:tracePt t="151663" x="6119813" y="4967288"/>
          <p14:tracePt t="151665" x="6129338" y="4940300"/>
          <p14:tracePt t="151679" x="6129338" y="4922838"/>
          <p14:tracePt t="151681" x="6129338" y="4913313"/>
          <p14:tracePt t="151696" x="6129338" y="4894263"/>
          <p14:tracePt t="151698" x="6129338" y="4876800"/>
          <p14:tracePt t="151713" x="6129338" y="4857750"/>
          <p14:tracePt t="151715" x="6129338" y="4840288"/>
          <p14:tracePt t="151729" x="6129338" y="4830763"/>
          <p14:tracePt t="151731" x="6129338" y="4811713"/>
          <p14:tracePt t="151746" x="6129338" y="4794250"/>
          <p14:tracePt t="151748" x="6129338" y="4784725"/>
          <p14:tracePt t="151762" x="6111875" y="4767263"/>
          <p14:tracePt t="151779" x="6083300" y="4748213"/>
          <p14:tracePt t="151780" x="6075363" y="4738688"/>
          <p14:tracePt t="151783" x="6065838" y="4730750"/>
          <p14:tracePt t="151796" x="6046788" y="4721225"/>
          <p14:tracePt t="151799" x="6038850" y="4711700"/>
          <p14:tracePt t="151813" x="6029325" y="4702175"/>
          <p14:tracePt t="151815" x="6010275" y="4694238"/>
          <p14:tracePt t="151829" x="6002338" y="4694238"/>
          <p14:tracePt t="151832" x="5992813" y="4684713"/>
          <p14:tracePt t="151846" x="5983288" y="4684713"/>
          <p14:tracePt t="151848" x="5965825" y="4675188"/>
          <p14:tracePt t="151863" x="5956300" y="4665663"/>
          <p14:tracePt t="151865" x="5946775" y="4665663"/>
          <p14:tracePt t="151879" x="5937250" y="4665663"/>
          <p14:tracePt t="151881" x="5910263" y="4657725"/>
          <p14:tracePt t="151896" x="5900738" y="4657725"/>
          <p14:tracePt t="151897" x="5883275" y="4657725"/>
          <p14:tracePt t="151899" x="5864225" y="4657725"/>
          <p14:tracePt t="151913" x="5846763" y="4657725"/>
          <p14:tracePt t="151929" x="5837238" y="4657725"/>
          <p14:tracePt t="151931" x="5827713" y="4657725"/>
          <p14:tracePt t="151946" x="5800725" y="4648200"/>
          <p14:tracePt t="151947" x="5791200" y="4648200"/>
          <p14:tracePt t="151949" x="5781675" y="4648200"/>
          <p14:tracePt t="151963" x="5764213" y="4648200"/>
          <p14:tracePt t="151965" x="5754688" y="4648200"/>
          <p14:tracePt t="151979" x="5727700" y="4665663"/>
          <p14:tracePt t="151982" x="5718175" y="4675188"/>
          <p14:tracePt t="151996" x="5700713" y="4684713"/>
          <p14:tracePt t="151998" x="5681663" y="4702175"/>
          <p14:tracePt t="152013" x="5664200" y="4730750"/>
          <p14:tracePt t="152015" x="5645150" y="4748213"/>
          <p14:tracePt t="152029" x="5635625" y="4767263"/>
          <p14:tracePt t="152031" x="5627688" y="4784725"/>
          <p14:tracePt t="152046" x="5618163" y="4811713"/>
          <p14:tracePt t="152048" x="5618163" y="4821238"/>
          <p14:tracePt t="152063" x="5618163" y="4840288"/>
          <p14:tracePt t="152065" x="5618163" y="4857750"/>
          <p14:tracePt t="152079" x="5618163" y="4876800"/>
          <p14:tracePt t="152081" x="5618163" y="4894263"/>
          <p14:tracePt t="152096" x="5618163" y="4903788"/>
          <p14:tracePt t="152098" x="5618163" y="4922838"/>
          <p14:tracePt t="152113" x="5618163" y="4940300"/>
          <p14:tracePt t="152114" x="5618163" y="4949825"/>
          <p14:tracePt t="152129" x="5635625" y="4976813"/>
          <p14:tracePt t="152131" x="5645150" y="4986338"/>
          <p14:tracePt t="152146" x="5664200" y="5013325"/>
          <p14:tracePt t="152148" x="5681663" y="5032375"/>
          <p14:tracePt t="152163" x="5700713" y="5040313"/>
          <p14:tracePt t="152165" x="5718175" y="5059363"/>
          <p14:tracePt t="152179" x="5745163" y="5076825"/>
          <p14:tracePt t="152181" x="5781675" y="5086350"/>
          <p14:tracePt t="152199" x="5827713" y="5105400"/>
          <p14:tracePt t="152213" x="5864225" y="5113338"/>
          <p14:tracePt t="152215" x="5891213" y="5122863"/>
          <p14:tracePt t="152229" x="5910263" y="5122863"/>
          <p14:tracePt t="152230" x="5929313" y="5122863"/>
          <p14:tracePt t="152246" x="5946775" y="5122863"/>
          <p14:tracePt t="152247" x="5965825" y="5122863"/>
          <p14:tracePt t="152249" x="5973763" y="5122863"/>
          <p14:tracePt t="152263" x="5992813" y="5122863"/>
          <p14:tracePt t="152279" x="6002338" y="5122863"/>
          <p14:tracePt t="152281" x="6019800" y="5122863"/>
          <p14:tracePt t="152296" x="6029325" y="5122863"/>
          <p14:tracePt t="152298" x="6038850" y="5113338"/>
          <p14:tracePt t="152313" x="6046788" y="5105400"/>
          <p14:tracePt t="152315" x="6065838" y="5095875"/>
          <p14:tracePt t="152329" x="6075363" y="5086350"/>
          <p14:tracePt t="152332" x="6075363" y="5076825"/>
          <p14:tracePt t="152346" x="6083300" y="5059363"/>
          <p14:tracePt t="152363" x="6092825" y="5040313"/>
          <p14:tracePt t="152363" x="6092825" y="5032375"/>
          <p14:tracePt t="152365" x="6102350" y="5003800"/>
          <p14:tracePt t="152381" x="6119813" y="4949825"/>
          <p14:tracePt t="152396" x="6119813" y="4940300"/>
          <p14:tracePt t="152397" x="6129338" y="4913313"/>
          <p14:tracePt t="152413" x="6129338" y="4884738"/>
          <p14:tracePt t="152414" x="6129338" y="4867275"/>
          <p14:tracePt t="152429" x="6129338" y="4840288"/>
          <p14:tracePt t="152430" x="6129338" y="4821238"/>
          <p14:tracePt t="152446" x="6138863" y="4784725"/>
          <p14:tracePt t="152447" x="6138863" y="4767263"/>
          <p14:tracePt t="152463" x="6138863" y="4748213"/>
          <p14:tracePt t="152464" x="6138863" y="4730750"/>
          <p14:tracePt t="152479" x="6138863" y="4711700"/>
          <p14:tracePt t="152496" x="6138863" y="4702175"/>
          <p14:tracePt t="152497" x="6138863" y="4684713"/>
          <p14:tracePt t="152513" x="6129338" y="4665663"/>
          <p14:tracePt t="152514" x="6129338" y="4657725"/>
          <p14:tracePt t="152529" x="6119813" y="4638675"/>
          <p14:tracePt t="152530" x="6111875" y="4629150"/>
          <p14:tracePt t="152546" x="6092825" y="4611688"/>
          <p14:tracePt t="152547" x="6083300" y="4602163"/>
          <p14:tracePt t="152563" x="6075363" y="4592638"/>
          <p14:tracePt t="152579" x="6056313" y="4584700"/>
          <p14:tracePt t="152580" x="6038850" y="4575175"/>
          <p14:tracePt t="152596" x="6029325" y="4575175"/>
          <p14:tracePt t="152596" x="6010275" y="4575175"/>
          <p14:tracePt t="152613" x="5992813" y="4565650"/>
          <p14:tracePt t="152613" x="5973763" y="4565650"/>
          <p14:tracePt t="152629" x="5956300" y="4565650"/>
          <p14:tracePt t="152630" x="5929313" y="4556125"/>
          <p14:tracePt t="152632" x="5919788" y="4556125"/>
          <p14:tracePt t="152646" x="5900738" y="4556125"/>
          <p14:tracePt t="152663" x="5883275" y="4556125"/>
          <p14:tracePt t="152663" x="5873750" y="4556125"/>
          <p14:tracePt t="152679" x="5864225" y="4565650"/>
          <p14:tracePt t="152681" x="5846763" y="4575175"/>
          <p14:tracePt t="152696" x="5810250" y="4592638"/>
          <p14:tracePt t="152697" x="5800725" y="4602163"/>
          <p14:tracePt t="152713" x="5781675" y="4621213"/>
          <p14:tracePt t="152713" x="5754688" y="4638675"/>
          <p14:tracePt t="152729" x="5745163" y="4648200"/>
          <p14:tracePt t="152730" x="5737225" y="4657725"/>
          <p14:tracePt t="152733" x="5727700" y="4675188"/>
          <p14:tracePt t="152746" x="5718175" y="4702175"/>
          <p14:tracePt t="152749" x="5708650" y="4711700"/>
          <p14:tracePt t="152763" x="5700713" y="4721225"/>
          <p14:tracePt t="152765" x="5700713" y="4738688"/>
          <p14:tracePt t="152779" x="5700713" y="4757738"/>
          <p14:tracePt t="152782" x="5700713" y="4767263"/>
          <p14:tracePt t="152796" x="5700713" y="4775200"/>
          <p14:tracePt t="152799" x="5700713" y="4794250"/>
          <p14:tracePt t="152813" x="5700713" y="4811713"/>
          <p14:tracePt t="152829" x="5700713" y="4821238"/>
          <p14:tracePt t="152831" x="5700713" y="4830763"/>
          <p14:tracePt t="152846" x="5700713" y="4848225"/>
          <p14:tracePt t="152848" x="5700713" y="4857750"/>
          <p14:tracePt t="152863" x="5700713" y="4884738"/>
          <p14:tracePt t="152865" x="5708650" y="4903788"/>
          <p14:tracePt t="152879" x="5718175" y="4913313"/>
          <p14:tracePt t="152881" x="5727700" y="4930775"/>
          <p14:tracePt t="152896" x="5737225" y="4940300"/>
          <p14:tracePt t="152898" x="5745163" y="4959350"/>
          <p14:tracePt t="152913" x="5754688" y="4959350"/>
          <p14:tracePt t="152915" x="5764213" y="4967288"/>
          <p14:tracePt t="152929" x="5781675" y="4976813"/>
          <p14:tracePt t="152931" x="5800725" y="4986338"/>
          <p14:tracePt t="152946" x="5818188" y="4995863"/>
          <p14:tracePt t="152948" x="5846763" y="4995863"/>
          <p14:tracePt t="152963" x="5864225" y="4995863"/>
          <p14:tracePt t="152965" x="5910263" y="5013325"/>
          <p14:tracePt t="152979" x="5929313" y="5013325"/>
          <p14:tracePt t="152981" x="5946775" y="5013325"/>
          <p14:tracePt t="152996" x="5973763" y="5013325"/>
          <p14:tracePt t="152998" x="5992813" y="5013325"/>
          <p14:tracePt t="153013" x="6010275" y="5013325"/>
          <p14:tracePt t="153015" x="6019800" y="5013325"/>
          <p14:tracePt t="153029" x="6038850" y="5013325"/>
          <p14:tracePt t="153031" x="6046788" y="5013325"/>
          <p14:tracePt t="153046" x="6056313" y="5013325"/>
          <p14:tracePt t="153063" x="6065838" y="5003800"/>
          <p14:tracePt t="153063" x="6083300" y="4995863"/>
          <p14:tracePt t="153065" x="6092825" y="4986338"/>
          <p14:tracePt t="153080" x="6102350" y="4976813"/>
          <p14:tracePt t="153097" x="6111875" y="4967288"/>
          <p14:tracePt t="153113" x="6119813" y="4959350"/>
          <p14:tracePt t="153114" x="6129338" y="4959350"/>
          <p14:tracePt t="153129" x="6148388" y="4940300"/>
          <p14:tracePt t="153130" x="6156325" y="4913313"/>
          <p14:tracePt t="153146" x="6156325" y="4894263"/>
          <p14:tracePt t="153163" x="6165850" y="4884738"/>
          <p14:tracePt t="153163" x="6165850" y="4867275"/>
          <p14:tracePt t="153165" x="6165850" y="4857750"/>
          <p14:tracePt t="153181" x="6165850" y="4811713"/>
          <p14:tracePt t="153196" x="6165850" y="4803775"/>
          <p14:tracePt t="153197" x="6165850" y="4784725"/>
          <p14:tracePt t="153213" x="6165850" y="4775200"/>
          <p14:tracePt t="153214" x="6165850" y="4757738"/>
          <p14:tracePt t="153229" x="6165850" y="4748213"/>
          <p14:tracePt t="153246" x="6165850" y="4738688"/>
          <p14:tracePt t="153247" x="6165850" y="4721225"/>
          <p14:tracePt t="153263" x="6165850" y="4711700"/>
          <p14:tracePt t="153263" x="6156325" y="4702175"/>
          <p14:tracePt t="153279" x="6148388" y="4665663"/>
          <p14:tracePt t="153280" x="6129338" y="4648200"/>
          <p14:tracePt t="153296" x="6102350" y="4602163"/>
          <p14:tracePt t="153297" x="6092825" y="4592638"/>
          <p14:tracePt t="153313" x="6083300" y="4584700"/>
          <p14:tracePt t="153313" x="6075363" y="4575175"/>
          <p14:tracePt t="153329" x="6075363" y="4565650"/>
          <p14:tracePt t="153330" x="6065838" y="4565650"/>
          <p14:tracePt t="153346" x="6056313" y="4565650"/>
          <p14:tracePt t="153347" x="6038850" y="4556125"/>
          <p14:tracePt t="153363" x="6029325" y="4556125"/>
          <p14:tracePt t="153363" x="6010275" y="4556125"/>
          <p14:tracePt t="153379" x="6002338" y="4556125"/>
          <p14:tracePt t="153380" x="5983288" y="4556125"/>
          <p14:tracePt t="153396" x="5965825" y="4556125"/>
          <p14:tracePt t="153413" x="5956300" y="4556125"/>
          <p14:tracePt t="153413" x="5946775" y="4556125"/>
          <p14:tracePt t="153429" x="5937250" y="4556125"/>
          <p14:tracePt t="153430" x="5929313" y="4556125"/>
          <p14:tracePt t="153446" x="5910263" y="4556125"/>
          <p14:tracePt t="153447" x="5891213" y="4556125"/>
          <p14:tracePt t="153463" x="5873750" y="4556125"/>
          <p14:tracePt t="153479" x="5864225" y="4565650"/>
          <p14:tracePt t="153480" x="5854700" y="4565650"/>
          <p14:tracePt t="153496" x="5846763" y="4565650"/>
          <p14:tracePt t="153497" x="5837238" y="4575175"/>
          <p14:tracePt t="153514" x="5800725" y="4592638"/>
          <p14:tracePt t="153530" x="5800725" y="4602163"/>
          <p14:tracePt t="153531" x="5791200" y="4611688"/>
          <p14:tracePt t="153547" x="5781675" y="4611688"/>
          <p14:tracePt t="153563" x="5773738" y="4621213"/>
          <p14:tracePt t="153564" x="5764213" y="4629150"/>
          <p14:tracePt t="153580" x="5754688" y="4629150"/>
          <p14:tracePt t="153596" x="5745163" y="4648200"/>
          <p14:tracePt t="153599" x="5745163" y="4657725"/>
          <p14:tracePt t="153613" x="5745163" y="4665663"/>
          <p14:tracePt t="153679" x="5745163" y="4675188"/>
          <p14:tracePt t="153987" x="5745163" y="4684713"/>
          <p14:tracePt t="154019" x="5764213" y="4684713"/>
          <p14:tracePt t="154022" x="5773738" y="4684713"/>
          <p14:tracePt t="154051" x="5791200" y="4675188"/>
          <p14:tracePt t="154055" x="5800725" y="4675188"/>
          <p14:tracePt t="154083" x="5810250" y="4675188"/>
          <p14:tracePt t="154087" x="5827713" y="4657725"/>
          <p14:tracePt t="154099" x="5827713" y="4648200"/>
          <p14:tracePt t="154115" x="5837238" y="4648200"/>
          <p14:tracePt t="154131" x="5846763" y="4638675"/>
          <p14:tracePt t="154147" x="5854700" y="4638675"/>
          <p14:tracePt t="154163" x="5873750" y="4629150"/>
          <p14:tracePt t="154179" x="5883275" y="4629150"/>
          <p14:tracePt t="154180" x="5891213" y="4629150"/>
          <p14:tracePt t="154197" x="5900738" y="4621213"/>
          <p14:tracePt t="154215" x="5910263" y="4611688"/>
          <p14:tracePt t="154243" x="5919788" y="4611688"/>
          <p14:tracePt t="154259" x="5937250" y="4611688"/>
          <p14:tracePt t="154262" x="5946775" y="4611688"/>
          <p14:tracePt t="154279" x="5965825" y="4602163"/>
          <p14:tracePt t="154280" x="5973763" y="4602163"/>
          <p14:tracePt t="154296" x="6002338" y="4592638"/>
          <p14:tracePt t="154297" x="6019800" y="4584700"/>
          <p14:tracePt t="154313" x="6046788" y="4565650"/>
          <p14:tracePt t="154313" x="6083300" y="4556125"/>
          <p14:tracePt t="154329" x="6129338" y="4538663"/>
          <p14:tracePt t="154330" x="6156325" y="4519613"/>
          <p14:tracePt t="154346" x="6165850" y="4519613"/>
          <p14:tracePt t="154347" x="6192838" y="4511675"/>
          <p14:tracePt t="154363" x="6221413" y="4492625"/>
          <p14:tracePt t="154364" x="6238875" y="4492625"/>
          <p14:tracePt t="154379" x="6265863" y="4492625"/>
          <p14:tracePt t="154380" x="6284913" y="4492625"/>
          <p14:tracePt t="154396" x="6321425" y="4492625"/>
          <p14:tracePt t="154397" x="6338888" y="4492625"/>
          <p14:tracePt t="154413" x="6357938" y="4492625"/>
          <p14:tracePt t="154413" x="6394450" y="4492625"/>
          <p14:tracePt t="154429" x="6430963" y="4492625"/>
          <p14:tracePt t="154430" x="6440488" y="4492625"/>
          <p14:tracePt t="154446" x="6486525" y="4492625"/>
          <p14:tracePt t="154447" x="6513513" y="4492625"/>
          <p14:tracePt t="154463" x="6559550" y="4492625"/>
          <p14:tracePt t="154463" x="6604000" y="4502150"/>
          <p14:tracePt t="154479" x="6632575" y="4502150"/>
          <p14:tracePt t="154480" x="6650038" y="4519613"/>
          <p14:tracePt t="154496" x="6677025" y="4529138"/>
          <p14:tracePt t="154497" x="6686550" y="4529138"/>
          <p14:tracePt t="154499" x="6696075" y="4529138"/>
          <p14:tracePt t="154627" x="6705600" y="4529138"/>
          <p14:tracePt t="154643" x="6713538" y="4529138"/>
          <p14:tracePt t="154647" x="6723063" y="4529138"/>
          <p14:tracePt t="154663" x="6732588" y="4529138"/>
          <p14:tracePt t="154771" x="6742113" y="4529138"/>
          <p14:tracePt t="156979" x="6742113" y="4538663"/>
          <p14:tracePt t="156981" x="6742113" y="4548188"/>
          <p14:tracePt t="156996" x="6742113" y="4575175"/>
          <p14:tracePt t="156998" x="6742113" y="4584700"/>
          <p14:tracePt t="157013" x="6750050" y="4611688"/>
          <p14:tracePt t="157015" x="6750050" y="4648200"/>
          <p14:tracePt t="157029" x="6750050" y="4684713"/>
          <p14:tracePt t="157046" x="6769100" y="4757738"/>
          <p14:tracePt t="157047" x="6769100" y="4775200"/>
          <p14:tracePt t="157065" x="6786563" y="4876800"/>
          <p14:tracePt t="157080" x="6786563" y="4913313"/>
          <p14:tracePt t="157081" x="6786563" y="4930775"/>
          <p14:tracePt t="157096" x="6786563" y="4959350"/>
          <p14:tracePt t="157097" x="6786563" y="4976813"/>
          <p14:tracePt t="157113" x="6786563" y="4995863"/>
          <p14:tracePt t="157113" x="6796088" y="5013325"/>
          <p14:tracePt t="157129" x="6796088" y="5032375"/>
          <p14:tracePt t="157130" x="6796088" y="5049838"/>
          <p14:tracePt t="157133" x="6796088" y="5068888"/>
          <p14:tracePt t="157146" x="6796088" y="5086350"/>
          <p14:tracePt t="157162" x="6796088" y="5095875"/>
          <p14:tracePt t="157163" x="6805613" y="5105400"/>
          <p14:tracePt t="157164" x="6815138" y="5113338"/>
          <p14:tracePt t="157179" x="6823075" y="5113338"/>
          <p14:tracePt t="157181" x="6851650" y="5095875"/>
          <p14:tracePt t="157209" x="6851650" y="5086350"/>
          <p14:tracePt t="157449" x="6842125" y="5086350"/>
          <p14:tracePt t="157465" x="6815138" y="5095875"/>
          <p14:tracePt t="157468" x="6778625" y="5141913"/>
          <p14:tracePt t="157480" x="6750050" y="5159375"/>
          <p14:tracePt t="157496" x="6705600" y="5178425"/>
          <p14:tracePt t="157497" x="6686550" y="5186363"/>
          <p14:tracePt t="157513" x="6669088" y="5205413"/>
          <p14:tracePt t="157513" x="6632575" y="5232400"/>
          <p14:tracePt t="157529" x="6586538" y="5259388"/>
          <p14:tracePt t="157530" x="6567488" y="5287963"/>
          <p14:tracePt t="157532" x="6523038" y="5314950"/>
          <p14:tracePt t="157546" x="6494463" y="5351463"/>
          <p14:tracePt t="157563" x="6440488" y="5387975"/>
          <p14:tracePt t="157563" x="6394450" y="5405438"/>
          <p14:tracePt t="157565" x="6367463" y="5434013"/>
          <p14:tracePt t="157579" x="6302375" y="5470525"/>
          <p14:tracePt t="157581" x="6221413" y="5507038"/>
          <p14:tracePt t="157596" x="6119813" y="5534025"/>
          <p14:tracePt t="157597" x="5983288" y="5580063"/>
          <p14:tracePt t="157613" x="5854700" y="5616575"/>
          <p14:tracePt t="157613" x="5700713" y="5643563"/>
          <p14:tracePt t="157629" x="5554663" y="5661025"/>
          <p14:tracePt t="157630" x="5416550" y="5670550"/>
          <p14:tracePt t="157646" x="5289550" y="5689600"/>
          <p14:tracePt t="157647" x="5170488" y="5689600"/>
          <p14:tracePt t="157663" x="5078413" y="5689600"/>
          <p14:tracePt t="157663" x="5005388" y="5689600"/>
          <p14:tracePt t="157679" x="4924425" y="5689600"/>
          <p14:tracePt t="157680" x="4851400" y="5689600"/>
          <p14:tracePt t="157696" x="4776788" y="5689600"/>
          <p14:tracePt t="157697" x="4695825" y="5689600"/>
          <p14:tracePt t="157713" x="4603750" y="5689600"/>
          <p14:tracePt t="157713" x="4530725" y="5689600"/>
          <p14:tracePt t="157729" x="4430713" y="5689600"/>
          <p14:tracePt t="157730" x="4338638" y="5680075"/>
          <p14:tracePt t="157746" x="4238625" y="5680075"/>
          <p14:tracePt t="157747" x="4146550" y="5670550"/>
          <p14:tracePt t="157763" x="4046538" y="5653088"/>
          <p14:tracePt t="157763" x="3956050" y="5643563"/>
          <p14:tracePt t="157779" x="3873500" y="5624513"/>
          <p14:tracePt t="157780" x="3790950" y="5616575"/>
          <p14:tracePt t="157796" x="3735388" y="5597525"/>
          <p14:tracePt t="157797" x="3690938" y="5588000"/>
          <p14:tracePt t="157813" x="3644900" y="5580063"/>
          <p14:tracePt t="157814" x="3625850" y="5570538"/>
          <p14:tracePt t="157817" x="3598863" y="5561013"/>
          <p14:tracePt t="157829" x="3589338" y="5561013"/>
          <p14:tracePt t="157846" x="3571875" y="5551488"/>
          <p14:tracePt t="157863" x="3552825" y="5543550"/>
          <p14:tracePt t="157863" x="3544888" y="5534025"/>
          <p14:tracePt t="157865" x="3525838" y="5514975"/>
          <p14:tracePt t="157879" x="3525838" y="5507038"/>
          <p14:tracePt t="157881" x="3508375" y="5497513"/>
          <p14:tracePt t="157896" x="3489325" y="5487988"/>
          <p14:tracePt t="157897" x="3479800" y="5487988"/>
          <p14:tracePt t="157912" x="3462338" y="5478463"/>
          <p14:tracePt t="157913" x="3443288" y="5461000"/>
          <p14:tracePt t="157929" x="3435350" y="5461000"/>
          <p14:tracePt t="157930" x="3425825" y="5461000"/>
          <p14:tracePt t="157946" x="3406775" y="5451475"/>
          <p14:tracePt t="157947" x="3389313" y="5441950"/>
          <p14:tracePt t="157949" x="3379788" y="5441950"/>
          <p14:tracePt t="157963" x="3362325" y="5424488"/>
          <p14:tracePt t="157965" x="3352800" y="5414963"/>
          <p14:tracePt t="157979" x="3343275" y="5405438"/>
          <p14:tracePt t="157982" x="3333750" y="5397500"/>
          <p14:tracePt t="157996" x="3333750" y="5387975"/>
          <p14:tracePt t="157998" x="3325813" y="5378450"/>
          <p14:tracePt t="158013" x="3325813" y="5368925"/>
          <p14:tracePt t="158015" x="3316288" y="5351463"/>
          <p14:tracePt t="158029" x="3306763" y="5332413"/>
          <p14:tracePt t="158046" x="3297238" y="5324475"/>
          <p14:tracePt t="158048" x="3289300" y="5305425"/>
          <p14:tracePt t="158063" x="3289300" y="5268913"/>
          <p14:tracePt t="158065" x="3279775" y="5268913"/>
          <p14:tracePt t="158079" x="3279775" y="5251450"/>
          <p14:tracePt t="158081" x="3270250" y="5232400"/>
          <p14:tracePt t="158096" x="3260725" y="5205413"/>
          <p14:tracePt t="158113" x="3260725" y="5195888"/>
          <p14:tracePt t="158115" x="3252788" y="5178425"/>
          <p14:tracePt t="158129" x="3252788" y="5168900"/>
          <p14:tracePt t="158146" x="3243263" y="5159375"/>
          <p14:tracePt t="158171" x="3243263" y="5149850"/>
          <p14:tracePt t="158315" x="3243263" y="5141913"/>
          <p14:tracePt t="158318" x="3252788" y="5141913"/>
          <p14:tracePt t="158330" x="3260725" y="5149850"/>
          <p14:tracePt t="158346" x="3270250" y="5159375"/>
          <p14:tracePt t="158347" x="3279775" y="5178425"/>
          <p14:tracePt t="158363" x="3289300" y="5186363"/>
          <p14:tracePt t="158364" x="3297238" y="5195888"/>
          <p14:tracePt t="158379" x="3306763" y="5205413"/>
          <p14:tracePt t="158380" x="3325813" y="5222875"/>
          <p14:tracePt t="158383" x="3333750" y="5222875"/>
          <p14:tracePt t="158396" x="3352800" y="5241925"/>
          <p14:tracePt t="158398" x="3362325" y="5251450"/>
          <p14:tracePt t="158413" x="3370263" y="5268913"/>
          <p14:tracePt t="158415" x="3370263" y="5278438"/>
          <p14:tracePt t="158429" x="3379788" y="5287963"/>
          <p14:tracePt t="158432" x="3379788" y="5305425"/>
          <p14:tracePt t="158446" x="3379788" y="5314950"/>
          <p14:tracePt t="158448" x="3389313" y="5332413"/>
          <p14:tracePt t="158463" x="3398838" y="5341938"/>
          <p14:tracePt t="158479" x="3398838" y="5351463"/>
          <p14:tracePt t="158481" x="3406775" y="5368925"/>
          <p14:tracePt t="158496" x="3416300" y="5378450"/>
          <p14:tracePt t="158513" x="3425825" y="5397500"/>
          <p14:tracePt t="158514" x="3425825" y="5405438"/>
          <p14:tracePt t="158529" x="3425825" y="5424488"/>
          <p14:tracePt t="158531" x="3435350" y="5424488"/>
          <p14:tracePt t="158546" x="3443288" y="5434013"/>
          <p14:tracePt t="158563" x="3462338" y="5451475"/>
          <p14:tracePt t="158565" x="3471863" y="5461000"/>
          <p14:tracePt t="158579" x="3479800" y="5470525"/>
          <p14:tracePt t="158994" x="3479800" y="5478463"/>
          <p14:tracePt t="159011" x="3489325" y="5478463"/>
          <p14:tracePt t="159014" x="3498850" y="5470525"/>
          <p14:tracePt t="159029" x="3525838" y="5461000"/>
          <p14:tracePt t="159031" x="3544888" y="5451475"/>
          <p14:tracePt t="159046" x="3581400" y="5441950"/>
          <p14:tracePt t="159047" x="3608388" y="5434013"/>
          <p14:tracePt t="159063" x="3617913" y="5434013"/>
          <p14:tracePt t="159063" x="3635375" y="5424488"/>
          <p14:tracePt t="159079" x="3644900" y="5424488"/>
          <p14:tracePt t="159139" x="3654425" y="5414963"/>
          <p14:tracePt t="159155" x="3662363" y="5397500"/>
          <p14:tracePt t="159159" x="3662363" y="5387975"/>
          <p14:tracePt t="159171" x="3662363" y="5378450"/>
          <p14:tracePt t="159181" x="3662363" y="5368925"/>
          <p14:tracePt t="159196" x="3662363" y="5351463"/>
          <p14:tracePt t="159197" x="3662363" y="5341938"/>
          <p14:tracePt t="159213" x="3662363" y="5332413"/>
          <p14:tracePt t="159213" x="3662363" y="5314950"/>
          <p14:tracePt t="159229" x="3662363" y="5305425"/>
          <p14:tracePt t="159230" x="3662363" y="5295900"/>
          <p14:tracePt t="159395" x="3671888" y="5295900"/>
          <p14:tracePt t="159411" x="3681413" y="5305425"/>
          <p14:tracePt t="159427" x="3690938" y="5314950"/>
          <p14:tracePt t="159430" x="3698875" y="5324475"/>
          <p14:tracePt t="159446" x="3708400" y="5332413"/>
          <p14:tracePt t="159447" x="3727450" y="5351463"/>
          <p14:tracePt t="159463" x="3744913" y="5360988"/>
          <p14:tracePt t="159464" x="3763963" y="5368925"/>
          <p14:tracePt t="159479" x="3790950" y="5387975"/>
          <p14:tracePt t="159480" x="3800475" y="5387975"/>
          <p14:tracePt t="159496" x="3817938" y="5397500"/>
          <p14:tracePt t="159497" x="3846513" y="5397500"/>
          <p14:tracePt t="159513" x="3873500" y="5405438"/>
          <p14:tracePt t="159529" x="3890963" y="5405438"/>
          <p14:tracePt t="159530" x="3910013" y="5414963"/>
          <p14:tracePt t="159546" x="3919538" y="5414963"/>
          <p14:tracePt t="159547" x="3927475" y="5414963"/>
          <p14:tracePt t="159563" x="3946525" y="5424488"/>
          <p14:tracePt t="159563" x="3956050" y="5424488"/>
          <p14:tracePt t="159579" x="3973513" y="5424488"/>
          <p14:tracePt t="159580" x="3983038" y="5424488"/>
          <p14:tracePt t="159797" x="3992563" y="5424488"/>
          <p14:tracePt t="159813" x="3992563" y="5414963"/>
          <p14:tracePt t="159816" x="4000500" y="5405438"/>
          <p14:tracePt t="159829" x="4019550" y="5387975"/>
          <p14:tracePt t="159846" x="4029075" y="5387975"/>
          <p14:tracePt t="159847" x="4037013" y="5378450"/>
          <p14:tracePt t="159849" x="4046538" y="5368925"/>
          <p14:tracePt t="159862" x="4056063" y="5360988"/>
          <p14:tracePt t="159879" x="4065588" y="5351463"/>
          <p14:tracePt t="159881" x="4073525" y="5341938"/>
          <p14:tracePt t="159896" x="4073525" y="5332413"/>
          <p14:tracePt t="159897" x="4073525" y="5324475"/>
          <p14:tracePt t="159913" x="4083050" y="5324475"/>
          <p14:tracePt t="159957" x="4092575" y="5314950"/>
          <p14:tracePt t="159989" x="4102100" y="5305425"/>
          <p14:tracePt t="160005" x="4102100" y="5295900"/>
          <p14:tracePt t="160589" x="4110038" y="5287963"/>
          <p14:tracePt t="162449" x="4110038" y="5295900"/>
          <p14:tracePt t="162453" x="4110038" y="5305425"/>
          <p14:tracePt t="162464" x="4102100" y="5324475"/>
          <p14:tracePt t="162479" x="4092575" y="5332413"/>
          <p14:tracePt t="162481" x="4092575" y="5341938"/>
          <p14:tracePt t="162496" x="4083050" y="5341938"/>
          <p14:tracePt t="162497" x="4073525" y="5351463"/>
          <p14:tracePt t="162513" x="4065588" y="5360988"/>
          <p14:tracePt t="162529" x="4065588" y="5368925"/>
          <p14:tracePt t="162546" x="4056063" y="5378450"/>
          <p14:tracePt t="162562" x="4046538" y="5378450"/>
          <p14:tracePt t="162579" x="4037013" y="5378450"/>
          <p14:tracePt t="162580" x="4019550" y="5387975"/>
          <p14:tracePt t="162596" x="4010025" y="5387975"/>
          <p14:tracePt t="162613" x="3992563" y="5397500"/>
          <p14:tracePt t="162613" x="3983038" y="5397500"/>
          <p14:tracePt t="162641" x="3963988" y="5397500"/>
          <p14:tracePt t="162646" x="3946525" y="5397500"/>
          <p14:tracePt t="162662" x="3937000" y="5405438"/>
          <p14:tracePt t="162663" x="3919538" y="5405438"/>
          <p14:tracePt t="162679" x="3910013" y="5405438"/>
          <p14:tracePt t="162680" x="3890963" y="5405438"/>
          <p14:tracePt t="162696" x="3873500" y="5405438"/>
          <p14:tracePt t="162697" x="3854450" y="5405438"/>
          <p14:tracePt t="162712" x="3836988" y="5405438"/>
          <p14:tracePt t="162713" x="3817938" y="5405438"/>
          <p14:tracePt t="162729" x="3800475" y="5405438"/>
          <p14:tracePt t="162730" x="3781425" y="5405438"/>
          <p14:tracePt t="162746" x="3773488" y="5405438"/>
          <p14:tracePt t="162747" x="3773488" y="5397500"/>
          <p14:tracePt t="162769" x="3754438" y="5387975"/>
          <p14:tracePt t="162779" x="3744913" y="5387975"/>
          <p14:tracePt t="162796" x="3735388" y="5378450"/>
          <p14:tracePt t="162812" x="3735388" y="5368925"/>
          <p14:tracePt t="162813" x="3727450" y="5360988"/>
          <p14:tracePt t="162829" x="3727450" y="5341938"/>
          <p14:tracePt t="162830" x="3727450" y="5332413"/>
          <p14:tracePt t="162832" x="3717925" y="5332413"/>
          <p14:tracePt t="162846" x="3717925" y="5324475"/>
          <p14:tracePt t="162862" x="3717925" y="5314950"/>
          <p14:tracePt t="162863" x="3717925" y="5295900"/>
          <p14:tracePt t="162865" x="3717925" y="5287963"/>
          <p14:tracePt t="162879" x="3717925" y="5268913"/>
          <p14:tracePt t="162881" x="3717925" y="5259388"/>
          <p14:tracePt t="162896" x="3717925" y="5251450"/>
          <p14:tracePt t="162897" x="3717925" y="5241925"/>
          <p14:tracePt t="162913" x="3717925" y="5232400"/>
          <p14:tracePt t="162913" x="3717925" y="5214938"/>
          <p14:tracePt t="162929" x="3717925" y="5205413"/>
          <p14:tracePt t="162930" x="3727450" y="5195888"/>
          <p14:tracePt t="162946" x="3735388" y="5178425"/>
          <p14:tracePt t="162949" x="3754438" y="5159375"/>
          <p14:tracePt t="162962" x="3763963" y="5149850"/>
          <p14:tracePt t="162965" x="3773488" y="5141913"/>
          <p14:tracePt t="162979" x="3781425" y="5132388"/>
          <p14:tracePt t="162981" x="3800475" y="5122863"/>
          <p14:tracePt t="162996" x="3817938" y="5113338"/>
          <p14:tracePt t="162998" x="3827463" y="5113338"/>
          <p14:tracePt t="163013" x="3846513" y="5105400"/>
          <p14:tracePt t="163029" x="3863975" y="5095875"/>
          <p14:tracePt t="163031" x="3883025" y="5086350"/>
          <p14:tracePt t="163046" x="3890963" y="5086350"/>
          <p14:tracePt t="163063" x="3900488" y="5086350"/>
          <p14:tracePt t="163065" x="3919538" y="5076825"/>
          <p14:tracePt t="163079" x="3927475" y="5076825"/>
          <p14:tracePt t="163081" x="3937000" y="5076825"/>
          <p14:tracePt t="163096" x="3946525" y="5076825"/>
          <p14:tracePt t="163098" x="3963988" y="5076825"/>
          <p14:tracePt t="163113" x="3983038" y="5076825"/>
          <p14:tracePt t="163115" x="4000500" y="5076825"/>
          <p14:tracePt t="163129" x="4019550" y="5076825"/>
          <p14:tracePt t="163146" x="4029075" y="5076825"/>
          <p14:tracePt t="163148" x="4046538" y="5076825"/>
          <p14:tracePt t="163162" x="4056063" y="5076825"/>
          <p14:tracePt t="163164" x="4065588" y="5076825"/>
          <p14:tracePt t="163179" x="4073525" y="5076825"/>
          <p14:tracePt t="163199" x="4092575" y="5076825"/>
          <p14:tracePt t="163213" x="4102100" y="5076825"/>
          <p14:tracePt t="163214" x="4110038" y="5076825"/>
          <p14:tracePt t="163229" x="4119563" y="5076825"/>
          <p14:tracePt t="163246" x="4129088" y="5076825"/>
          <p14:tracePt t="163266" x="4146550" y="5086350"/>
          <p14:tracePt t="163279" x="4156075" y="5086350"/>
          <p14:tracePt t="163296" x="4156075" y="5095875"/>
          <p14:tracePt t="163297" x="4165600" y="5105400"/>
          <p14:tracePt t="163299" x="4175125" y="5113338"/>
          <p14:tracePt t="163313" x="4183063" y="5122863"/>
          <p14:tracePt t="163315" x="4192588" y="5132388"/>
          <p14:tracePt t="163331" x="4202113" y="5132388"/>
          <p14:tracePt t="163347" x="4211638" y="5141913"/>
          <p14:tracePt t="163364" x="4219575" y="5149850"/>
          <p14:tracePt t="163379" x="4219575" y="5159375"/>
          <p14:tracePt t="163396" x="4219575" y="5168900"/>
          <p14:tracePt t="163412" x="4229100" y="5195888"/>
          <p14:tracePt t="163413" x="4229100" y="5205413"/>
          <p14:tracePt t="163415" x="4229100" y="5214938"/>
          <p14:tracePt t="163430" x="4238625" y="5222875"/>
          <p14:tracePt t="163446" x="4238625" y="5232400"/>
          <p14:tracePt t="163447" x="4238625" y="5241925"/>
          <p14:tracePt t="163463" x="4238625" y="5251450"/>
          <p14:tracePt t="163463" x="4238625" y="5268913"/>
          <p14:tracePt t="163479" x="4248150" y="5278438"/>
          <p14:tracePt t="163496" x="4248150" y="5287963"/>
          <p14:tracePt t="163512" x="4248150" y="5295900"/>
          <p14:tracePt t="163529" x="4248150" y="5314950"/>
          <p14:tracePt t="163530" x="4248150" y="5324475"/>
          <p14:tracePt t="163555" x="4248150" y="5332413"/>
          <p14:tracePt t="163570" x="4248150" y="5341938"/>
          <p14:tracePt t="163579" x="4238625" y="5360988"/>
          <p14:tracePt t="163596" x="4219575" y="5368925"/>
          <p14:tracePt t="163597" x="4211638" y="5368925"/>
          <p14:tracePt t="163612" x="4202113" y="5378450"/>
          <p14:tracePt t="163613" x="4192588" y="5387975"/>
          <p14:tracePt t="163629" x="4165600" y="5397500"/>
          <p14:tracePt t="163646" x="4146550" y="5405438"/>
          <p14:tracePt t="163647" x="4138613" y="5405438"/>
          <p14:tracePt t="163663" x="4129088" y="5405438"/>
          <p14:tracePt t="163663" x="4119563" y="5405438"/>
          <p14:tracePt t="163679" x="4092575" y="5405438"/>
          <p14:tracePt t="163680" x="4083050" y="5405438"/>
          <p14:tracePt t="163696" x="4056063" y="5405438"/>
          <p14:tracePt t="163697" x="4037013" y="5405438"/>
          <p14:tracePt t="163699" x="4010025" y="5405438"/>
          <p14:tracePt t="163712" x="3992563" y="5405438"/>
          <p14:tracePt t="163715" x="3973513" y="5405438"/>
          <p14:tracePt t="163729" x="3956050" y="5405438"/>
          <p14:tracePt t="163731" x="3937000" y="5405438"/>
          <p14:tracePt t="163746" x="3927475" y="5405438"/>
          <p14:tracePt t="163748" x="3910013" y="5405438"/>
          <p14:tracePt t="163763" x="3890963" y="5405438"/>
          <p14:tracePt t="163779" x="3873500" y="5405438"/>
          <p14:tracePt t="163781" x="3863975" y="5405438"/>
          <p14:tracePt t="163796" x="3846513" y="5405438"/>
          <p14:tracePt t="163796" x="3827463" y="5405438"/>
          <p14:tracePt t="163798" x="3810000" y="5405438"/>
          <p14:tracePt t="163812" x="3790950" y="5405438"/>
          <p14:tracePt t="163814" x="3773488" y="5397500"/>
          <p14:tracePt t="163829" x="3763963" y="5397500"/>
          <p14:tracePt t="163832" x="3754438" y="5397500"/>
          <p14:tracePt t="163846" x="3735388" y="5387975"/>
          <p14:tracePt t="163848" x="3727450" y="5387975"/>
          <p14:tracePt t="163863" x="3717925" y="5387975"/>
          <p14:tracePt t="163879" x="3717925" y="5378450"/>
          <p14:tracePt t="163907" x="3708400" y="5378450"/>
          <p14:tracePt t="163923" x="3698875" y="5378450"/>
          <p14:tracePt t="163939" x="3690938" y="5378450"/>
          <p14:tracePt t="163954" x="3681413" y="5368925"/>
          <p14:tracePt t="163971" x="3671888" y="5360988"/>
          <p14:tracePt t="163979" x="3662363" y="5351463"/>
          <p14:tracePt t="163996" x="3654425" y="5332413"/>
          <p14:tracePt t="163997" x="3654425" y="5324475"/>
          <p14:tracePt t="164012" x="3654425" y="5314950"/>
          <p14:tracePt t="164013" x="3654425" y="5305425"/>
          <p14:tracePt t="164029" x="3654425" y="5295900"/>
          <p14:tracePt t="164030" x="3654425" y="5278438"/>
          <p14:tracePt t="164046" x="3654425" y="5259388"/>
          <p14:tracePt t="164047" x="3654425" y="5251450"/>
          <p14:tracePt t="164062" x="3654425" y="5241925"/>
          <p14:tracePt t="164063" x="3654425" y="5222875"/>
          <p14:tracePt t="164079" x="3662363" y="5205413"/>
          <p14:tracePt t="164080" x="3671888" y="5195888"/>
          <p14:tracePt t="164096" x="3681413" y="5186363"/>
          <p14:tracePt t="164097" x="3690938" y="5168900"/>
          <p14:tracePt t="164099" x="3698875" y="5159375"/>
          <p14:tracePt t="164113" x="3698875" y="5149850"/>
          <p14:tracePt t="164115" x="3708400" y="5141913"/>
          <p14:tracePt t="164129" x="3717925" y="5132388"/>
          <p14:tracePt t="164132" x="3727450" y="5122863"/>
          <p14:tracePt t="164147" x="3727450" y="5113338"/>
          <p14:tracePt t="164163" x="3744913" y="5105400"/>
          <p14:tracePt t="164179" x="3773488" y="5095875"/>
          <p14:tracePt t="164181" x="3790950" y="5086350"/>
          <p14:tracePt t="164199" x="3846513" y="5068888"/>
          <p14:tracePt t="164213" x="3854450" y="5059363"/>
          <p14:tracePt t="164215" x="3873500" y="5059363"/>
          <p14:tracePt t="164229" x="3890963" y="5049838"/>
          <p14:tracePt t="164232" x="3910013" y="5049838"/>
          <p14:tracePt t="164246" x="3927475" y="5032375"/>
          <p14:tracePt t="164248" x="3956050" y="5032375"/>
          <p14:tracePt t="164263" x="3973513" y="5032375"/>
          <p14:tracePt t="164265" x="3992563" y="5032375"/>
          <p14:tracePt t="164279" x="4010025" y="5032375"/>
          <p14:tracePt t="164281" x="4037013" y="5022850"/>
          <p14:tracePt t="164296" x="4056063" y="5022850"/>
          <p14:tracePt t="164298" x="4073525" y="5022850"/>
          <p14:tracePt t="164313" x="4110038" y="5022850"/>
          <p14:tracePt t="164315" x="4129088" y="5022850"/>
          <p14:tracePt t="164329" x="4146550" y="5022850"/>
          <p14:tracePt t="164346" x="4156075" y="5022850"/>
          <p14:tracePt t="164348" x="4165600" y="5022850"/>
          <p14:tracePt t="164363" x="4175125" y="5022850"/>
          <p14:tracePt t="164379" x="4183063" y="5022850"/>
          <p14:tracePt t="164381" x="4192588" y="5022850"/>
          <p14:tracePt t="164396" x="4202113" y="5022850"/>
          <p14:tracePt t="164412" x="4211638" y="5032375"/>
          <p14:tracePt t="164414" x="4219575" y="5032375"/>
          <p14:tracePt t="164429" x="4229100" y="5040313"/>
          <p14:tracePt t="164431" x="4238625" y="5040313"/>
          <p14:tracePt t="164446" x="4248150" y="5049838"/>
          <p14:tracePt t="164463" x="4256088" y="5059363"/>
          <p14:tracePt t="164464" x="4256088" y="5068888"/>
          <p14:tracePt t="164479" x="4256088" y="5076825"/>
          <p14:tracePt t="164496" x="4265613" y="5076825"/>
          <p14:tracePt t="164512" x="4275138" y="5095875"/>
          <p14:tracePt t="164513" x="4275138" y="5105400"/>
          <p14:tracePt t="164529" x="4275138" y="5113338"/>
          <p14:tracePt t="164530" x="4284663" y="5122863"/>
          <p14:tracePt t="164532" x="4284663" y="5132388"/>
          <p14:tracePt t="164562" x="4284663" y="5141913"/>
          <p14:tracePt t="164565" x="4284663" y="5149850"/>
          <p14:tracePt t="164596" x="4284663" y="5159375"/>
          <p14:tracePt t="164597" x="4284663" y="5168900"/>
          <p14:tracePt t="164613" x="4284663" y="5178425"/>
          <p14:tracePt t="164613" x="4284663" y="5186363"/>
          <p14:tracePt t="164629" x="4284663" y="5195888"/>
          <p14:tracePt t="164646" x="4284663" y="5205413"/>
          <p14:tracePt t="164647" x="4284663" y="5214938"/>
          <p14:tracePt t="164662" x="4284663" y="5222875"/>
          <p14:tracePt t="164665" x="4275138" y="5232400"/>
          <p14:tracePt t="164679" x="4265613" y="5251450"/>
          <p14:tracePt t="164681" x="4265613" y="5259388"/>
          <p14:tracePt t="164696" x="4265613" y="5268913"/>
          <p14:tracePt t="164725" x="4256088" y="5287963"/>
          <p14:tracePt t="164729" x="4256088" y="5295900"/>
          <p14:tracePt t="164756" x="4248150" y="5305425"/>
          <p14:tracePt t="164773" x="4238625" y="5305425"/>
          <p14:tracePt t="164779" x="4229100" y="5305425"/>
          <p14:tracePt t="164796" x="4219575" y="5314950"/>
          <p14:tracePt t="164812" x="4202113" y="5324475"/>
          <p14:tracePt t="164813" x="4192588" y="5324475"/>
          <p14:tracePt t="164829" x="4175125" y="5332413"/>
          <p14:tracePt t="164846" x="4156075" y="5341938"/>
          <p14:tracePt t="164847" x="4138613" y="5341938"/>
          <p14:tracePt t="164862" x="4119563" y="5351463"/>
          <p14:tracePt t="164863" x="4102100" y="5351463"/>
          <p14:tracePt t="164879" x="4083050" y="5351463"/>
          <p14:tracePt t="164880" x="4046538" y="5360988"/>
          <p14:tracePt t="164896" x="4029075" y="5368925"/>
          <p14:tracePt t="164897" x="4019550" y="5368925"/>
          <p14:tracePt t="164912" x="4010025" y="5368925"/>
          <p14:tracePt t="164929" x="4000500" y="5368925"/>
          <p14:tracePt t="166720" x="3992563" y="5368925"/>
          <p14:tracePt t="167056" x="3983038" y="5368925"/>
          <p14:tracePt t="167088" x="3973513" y="5368925"/>
          <p14:tracePt t="167120" x="3963988" y="5368925"/>
          <p14:tracePt t="167416" x="3956050" y="5368925"/>
          <p14:tracePt t="167560" x="3946525" y="5368925"/>
          <p14:tracePt t="168924" x="3963988" y="5378450"/>
          <p14:tracePt t="168928" x="3983038" y="5378450"/>
          <p14:tracePt t="168946" x="4010025" y="5378450"/>
          <p14:tracePt t="168946" x="4046538" y="5378450"/>
          <p14:tracePt t="168962" x="4065588" y="5378450"/>
          <p14:tracePt t="168963" x="4102100" y="5378450"/>
          <p14:tracePt t="168979" x="4156075" y="5378450"/>
          <p14:tracePt t="168980" x="4219575" y="5378450"/>
          <p14:tracePt t="168996" x="4275138" y="5378450"/>
          <p14:tracePt t="168996" x="4330700" y="5378450"/>
          <p14:tracePt t="169012" x="4375150" y="5378450"/>
          <p14:tracePt t="169013" x="4421188" y="5378450"/>
          <p14:tracePt t="169029" x="4457700" y="5378450"/>
          <p14:tracePt t="169030" x="4476750" y="5378450"/>
          <p14:tracePt t="169046" x="4503738" y="5378450"/>
          <p14:tracePt t="169046" x="4513263" y="5378450"/>
          <p14:tracePt t="169062" x="4521200" y="5378450"/>
          <p14:tracePt t="169063" x="4530725" y="5378450"/>
          <p14:tracePt t="169079" x="4549775" y="5378450"/>
          <p14:tracePt t="169080" x="4557713" y="5378450"/>
          <p14:tracePt t="169096" x="4576763" y="5378450"/>
          <p14:tracePt t="169096" x="4603750" y="5378450"/>
          <p14:tracePt t="169112" x="4622800" y="5378450"/>
          <p14:tracePt t="169113" x="4667250" y="5378450"/>
          <p14:tracePt t="169129" x="4695825" y="5378450"/>
          <p14:tracePt t="169130" x="4732338" y="5378450"/>
          <p14:tracePt t="169146" x="4768850" y="5378450"/>
          <p14:tracePt t="169146" x="4795838" y="5378450"/>
          <p14:tracePt t="169148" x="4813300" y="5378450"/>
          <p14:tracePt t="169162" x="4822825" y="5378450"/>
          <p14:tracePt t="169164" x="4832350" y="5378450"/>
          <p14:tracePt t="169213" x="4841875" y="5378450"/>
          <p14:tracePt t="169228" x="4851400" y="5378450"/>
          <p14:tracePt t="169232" x="4859338" y="5378450"/>
          <p14:tracePt t="169246" x="4878388" y="5387975"/>
          <p14:tracePt t="169248" x="4887913" y="5387975"/>
          <p14:tracePt t="169620" x="4895850" y="5387975"/>
          <p14:tracePt t="169636" x="4914900" y="5387975"/>
          <p14:tracePt t="169640" x="4924425" y="5387975"/>
          <p14:tracePt t="169656" x="4941888" y="5387975"/>
          <p14:tracePt t="169668" x="4960938" y="5387975"/>
          <p14:tracePt t="169679" x="4968875" y="5387975"/>
          <p14:tracePt t="169716" x="4978400" y="5387975"/>
          <p14:tracePt t="170702" x="4987925" y="5378450"/>
          <p14:tracePt t="174832" x="4960938" y="5368925"/>
          <p14:tracePt t="174836" x="4941888" y="5368925"/>
          <p14:tracePt t="174848" x="4895850" y="5360988"/>
          <p14:tracePt t="174862" x="4878388" y="5360988"/>
          <p14:tracePt t="174865" x="4841875" y="5341938"/>
          <p14:tracePt t="174879" x="4795838" y="5332413"/>
          <p14:tracePt t="174881" x="4768850" y="5332413"/>
          <p14:tracePt t="174896" x="4749800" y="5332413"/>
          <p14:tracePt t="174898" x="4732338" y="5324475"/>
          <p14:tracePt t="174912" x="4722813" y="5324475"/>
          <p14:tracePt t="174914" x="4713288" y="5324475"/>
          <p14:tracePt t="174929" x="4703763" y="5324475"/>
          <p14:tracePt t="174931" x="4695825" y="5324475"/>
          <p14:tracePt t="174976" x="4686300" y="5314950"/>
          <p14:tracePt t="176170" x="4676775" y="5305425"/>
          <p14:tracePt t="176186" x="4667250" y="5305425"/>
          <p14:tracePt t="176202" x="4667250" y="5295900"/>
          <p14:tracePt t="176206" x="4659313" y="5287963"/>
          <p14:tracePt t="176218" x="4640263" y="5268913"/>
          <p14:tracePt t="176229" x="4630738" y="5259388"/>
          <p14:tracePt t="176246" x="4622800" y="5251450"/>
          <p14:tracePt t="176262" x="4622800" y="5241925"/>
          <p14:tracePt t="176279" x="4613275" y="5232400"/>
          <p14:tracePt t="176296" x="4613275" y="5222875"/>
          <p14:tracePt t="176298" x="4603750" y="5205413"/>
          <p14:tracePt t="176312" x="4603750" y="5195888"/>
          <p14:tracePt t="176314" x="4594225" y="5168900"/>
          <p14:tracePt t="176329" x="4594225" y="5159375"/>
          <p14:tracePt t="176331" x="4594225" y="5149850"/>
          <p14:tracePt t="176346" x="4594225" y="5141913"/>
          <p14:tracePt t="176348" x="4586288" y="5132388"/>
          <p14:tracePt t="176362" x="4586288" y="5122863"/>
          <p14:tracePt t="176379" x="4576763" y="5122863"/>
          <p14:tracePt t="176898" x="4576763" y="5132388"/>
          <p14:tracePt t="176902" x="4576763" y="5141913"/>
          <p14:tracePt t="176914" x="4576763" y="5149850"/>
          <p14:tracePt t="176929" x="4576763" y="5168900"/>
          <p14:tracePt t="176930" x="4576763" y="5178425"/>
          <p14:tracePt t="176946" x="4576763" y="5195888"/>
          <p14:tracePt t="176946" x="4576763" y="5214938"/>
          <p14:tracePt t="176962" x="4576763" y="5222875"/>
          <p14:tracePt t="176979" x="4586288" y="5241925"/>
          <p14:tracePt t="176980" x="4594225" y="5268913"/>
          <p14:tracePt t="176982" x="4613275" y="5287963"/>
          <p14:tracePt t="177012" x="4622800" y="5305425"/>
          <p14:tracePt t="177013" x="4622800" y="5314950"/>
          <p14:tracePt t="177014" x="4630738" y="5324475"/>
          <p14:tracePt t="177029" x="4649788" y="5341938"/>
          <p14:tracePt t="177030" x="4659313" y="5351463"/>
          <p14:tracePt t="177046" x="4667250" y="5360988"/>
          <p14:tracePt t="177047" x="4676775" y="5368925"/>
          <p14:tracePt t="177062" x="4686300" y="5378450"/>
          <p14:tracePt t="177063" x="4695825" y="5387975"/>
          <p14:tracePt t="177079" x="4703763" y="5387975"/>
          <p14:tracePt t="177096" x="4732338" y="5397500"/>
          <p14:tracePt t="177096" x="4740275" y="5405438"/>
          <p14:tracePt t="177112" x="4759325" y="5414963"/>
          <p14:tracePt t="177113" x="4795838" y="5424488"/>
          <p14:tracePt t="177129" x="4822825" y="5434013"/>
          <p14:tracePt t="177130" x="4851400" y="5451475"/>
          <p14:tracePt t="177146" x="4887913" y="5461000"/>
          <p14:tracePt t="177146" x="4914900" y="5470525"/>
          <p14:tracePt t="177162" x="4960938" y="5478463"/>
          <p14:tracePt t="177163" x="5024438" y="5507038"/>
          <p14:tracePt t="177179" x="5070475" y="5514975"/>
          <p14:tracePt t="177180" x="5106988" y="5524500"/>
          <p14:tracePt t="177196" x="5143500" y="5524500"/>
          <p14:tracePt t="177197" x="5180013" y="5524500"/>
          <p14:tracePt t="177212" x="5197475" y="5534025"/>
          <p14:tracePt t="177213" x="5233988" y="5534025"/>
          <p14:tracePt t="177229" x="5270500" y="5534025"/>
          <p14:tracePt t="177230" x="5289550" y="5534025"/>
          <p14:tracePt t="177246" x="5316538" y="5534025"/>
          <p14:tracePt t="177246" x="5353050" y="5534025"/>
          <p14:tracePt t="177262" x="5380038" y="5534025"/>
          <p14:tracePt t="177263" x="5408613" y="5534025"/>
          <p14:tracePt t="177279" x="5453063" y="5534025"/>
          <p14:tracePt t="177280" x="5489575" y="5534025"/>
          <p14:tracePt t="177296" x="5535613" y="5534025"/>
          <p14:tracePt t="177296" x="5581650" y="5534025"/>
          <p14:tracePt t="177312" x="5635625" y="5524500"/>
          <p14:tracePt t="177313" x="5681663" y="5524500"/>
          <p14:tracePt t="177329" x="5737225" y="5507038"/>
          <p14:tracePt t="177330" x="5781675" y="5507038"/>
          <p14:tracePt t="177332" x="5810250" y="5507038"/>
          <p14:tracePt t="177346" x="5854700" y="5487988"/>
          <p14:tracePt t="177348" x="5900738" y="5487988"/>
          <p14:tracePt t="177362" x="5956300" y="5478463"/>
          <p14:tracePt t="177364" x="5973763" y="5478463"/>
          <p14:tracePt t="177379" x="6002338" y="5470525"/>
          <p14:tracePt t="177381" x="6038850" y="5461000"/>
          <p14:tracePt t="177396" x="6075363" y="5441950"/>
          <p14:tracePt t="177398" x="6119813" y="5424488"/>
          <p14:tracePt t="177412" x="6175375" y="5397500"/>
          <p14:tracePt t="177414" x="6221413" y="5378450"/>
          <p14:tracePt t="177429" x="6265863" y="5341938"/>
          <p14:tracePt t="177431" x="6330950" y="5295900"/>
          <p14:tracePt t="177446" x="6375400" y="5259388"/>
          <p14:tracePt t="177448" x="6477000" y="5186363"/>
          <p14:tracePt t="177462" x="6523038" y="5149850"/>
          <p14:tracePt t="177464" x="6577013" y="5113338"/>
          <p14:tracePt t="177479" x="6623050" y="5068888"/>
          <p14:tracePt t="177481" x="6677025" y="5013325"/>
          <p14:tracePt t="177496" x="6723063" y="4967288"/>
          <p14:tracePt t="177498" x="6759575" y="4913313"/>
          <p14:tracePt t="177512" x="6796088" y="4867275"/>
          <p14:tracePt t="177514" x="6805613" y="4848225"/>
          <p14:tracePt t="177529" x="6832600" y="4794250"/>
          <p14:tracePt t="177531" x="6842125" y="4748213"/>
          <p14:tracePt t="177546" x="6842125" y="4730750"/>
          <p14:tracePt t="177548" x="6842125" y="4675188"/>
          <p14:tracePt t="177562" x="6842125" y="4629150"/>
          <p14:tracePt t="177564" x="6842125" y="4602163"/>
          <p14:tracePt t="177579" x="6842125" y="4584700"/>
          <p14:tracePt t="177581" x="6859588" y="4529138"/>
          <p14:tracePt t="177595" x="6859588" y="4492625"/>
          <p14:tracePt t="177598" x="6859588" y="4456113"/>
          <p14:tracePt t="177612" x="6859588" y="4419600"/>
          <p14:tracePt t="177614" x="6859588" y="4392613"/>
          <p14:tracePt t="177629" x="6859588" y="4365625"/>
          <p14:tracePt t="177631" x="6859588" y="4337050"/>
          <p14:tracePt t="177645" x="6859588" y="4300538"/>
          <p14:tracePt t="177647" x="6859588" y="4283075"/>
          <p14:tracePt t="177662" x="6851650" y="4246563"/>
          <p14:tracePt t="177664" x="6842125" y="4210050"/>
          <p14:tracePt t="177679" x="6823075" y="4183063"/>
          <p14:tracePt t="177681" x="6815138" y="4164013"/>
          <p14:tracePt t="177696" x="6796088" y="4127500"/>
          <p14:tracePt t="177698" x="6769100" y="4100513"/>
          <p14:tracePt t="177712" x="6750050" y="4081463"/>
          <p14:tracePt t="177714" x="6732588" y="4054475"/>
          <p14:tracePt t="177729" x="6696075" y="4027488"/>
          <p14:tracePt t="177731" x="6677025" y="4008438"/>
          <p14:tracePt t="177746" x="6650038" y="3981450"/>
          <p14:tracePt t="177746" x="6640513" y="3971925"/>
          <p14:tracePt t="177748" x="6632575" y="3971925"/>
          <p14:tracePt t="177762" x="6623050" y="3963988"/>
          <p14:tracePt t="177764" x="6604000" y="3954463"/>
          <p14:tracePt t="177779" x="6596063" y="3944938"/>
          <p14:tracePt t="177781" x="6586538" y="3935413"/>
          <p14:tracePt t="177796" x="6567488" y="3927475"/>
          <p14:tracePt t="177812" x="6559550" y="3927475"/>
          <p14:tracePt t="177814" x="6540500" y="3927475"/>
          <p14:tracePt t="177829" x="6530975" y="3917950"/>
          <p14:tracePt t="177831" x="6513513" y="3908425"/>
          <p14:tracePt t="177846" x="6503988" y="3908425"/>
          <p14:tracePt t="177846" x="6486525" y="3898900"/>
          <p14:tracePt t="177848" x="6467475" y="3889375"/>
          <p14:tracePt t="177862" x="6440488" y="3881438"/>
          <p14:tracePt t="177864" x="6430963" y="3881438"/>
          <p14:tracePt t="177879" x="6421438" y="3871913"/>
          <p14:tracePt t="177881" x="6403975" y="3862388"/>
          <p14:tracePt t="177896" x="6384925" y="3852863"/>
          <p14:tracePt t="177898" x="6357938" y="3844925"/>
          <p14:tracePt t="177912" x="6338888" y="3844925"/>
          <p14:tracePt t="177914" x="6302375" y="3835400"/>
          <p14:tracePt t="177929" x="6284913" y="3835400"/>
          <p14:tracePt t="177931" x="6265863" y="3825875"/>
          <p14:tracePt t="177946" x="6248400" y="3816350"/>
          <p14:tracePt t="177948" x="6229350" y="3808413"/>
          <p14:tracePt t="177962" x="6229350" y="3789363"/>
          <p14:tracePt t="177979" x="6229350" y="3779838"/>
          <p14:tracePt t="177980" x="6221413" y="3771900"/>
          <p14:tracePt t="178638" x="6229350" y="3771900"/>
          <p14:tracePt t="178642" x="6238875" y="3771900"/>
          <p14:tracePt t="178654" x="6265863" y="3743325"/>
          <p14:tracePt t="178662" x="6275388" y="3743325"/>
          <p14:tracePt t="178679" x="6294438" y="3716338"/>
          <p14:tracePt t="178680" x="6302375" y="3706813"/>
          <p14:tracePt t="178696" x="6321425" y="3689350"/>
          <p14:tracePt t="178696" x="6330950" y="3679825"/>
          <p14:tracePt t="178712" x="6338888" y="3670300"/>
          <p14:tracePt t="178729" x="6338888" y="3662363"/>
          <p14:tracePt t="178750" x="6338888" y="3652838"/>
          <p14:tracePt t="178782" x="6338888" y="3643313"/>
          <p14:tracePt t="178786" x="6330950" y="3643313"/>
          <p14:tracePt t="178798" x="6311900" y="3643313"/>
          <p14:tracePt t="178812" x="6284913" y="3633788"/>
          <p14:tracePt t="178815" x="6275388" y="3633788"/>
          <p14:tracePt t="178829" x="6257925" y="3633788"/>
          <p14:tracePt t="178831" x="6248400" y="3633788"/>
          <p14:tracePt t="178846" x="6238875" y="3633788"/>
          <p14:tracePt t="178848" x="6221413" y="3633788"/>
          <p14:tracePt t="178862" x="6202363" y="3633788"/>
          <p14:tracePt t="178864" x="6184900" y="3633788"/>
          <p14:tracePt t="178879" x="6156325" y="3633788"/>
          <p14:tracePt t="178881" x="6129338" y="3633788"/>
          <p14:tracePt t="178895" x="6092825" y="3633788"/>
          <p14:tracePt t="178896" x="6065838" y="3633788"/>
          <p14:tracePt t="178898" x="6038850" y="3633788"/>
          <p14:tracePt t="178912" x="5992813" y="3633788"/>
          <p14:tracePt t="178914" x="5965825" y="3633788"/>
          <p14:tracePt t="178929" x="5937250" y="3633788"/>
          <p14:tracePt t="178931" x="5900738" y="3633788"/>
          <p14:tracePt t="178946" x="5883275" y="3633788"/>
          <p14:tracePt t="178948" x="5873750" y="3633788"/>
          <p14:tracePt t="178962" x="5854700" y="3633788"/>
          <p14:tracePt t="178964" x="5837238" y="3633788"/>
          <p14:tracePt t="178979" x="5818188" y="3633788"/>
          <p14:tracePt t="178981" x="5781675" y="3625850"/>
          <p14:tracePt t="178995" x="5773738" y="3625850"/>
          <p14:tracePt t="178998" x="5737225" y="3616325"/>
          <p14:tracePt t="179012" x="5718175" y="3616325"/>
          <p14:tracePt t="179014" x="5691188" y="3616325"/>
          <p14:tracePt t="179029" x="5664200" y="3616325"/>
          <p14:tracePt t="179031" x="5618163" y="3616325"/>
          <p14:tracePt t="179045" x="5591175" y="3616325"/>
          <p14:tracePt t="179047" x="5545138" y="3616325"/>
          <p14:tracePt t="179062" x="5518150" y="3616325"/>
          <p14:tracePt t="179064" x="5489575" y="3616325"/>
          <p14:tracePt t="179079" x="5445125" y="3616325"/>
          <p14:tracePt t="179081" x="5416550" y="3616325"/>
          <p14:tracePt t="179095" x="5399088" y="3616325"/>
          <p14:tracePt t="179098" x="5370513" y="3616325"/>
          <p14:tracePt t="179112" x="5334000" y="3616325"/>
          <p14:tracePt t="179114" x="5326063" y="3616325"/>
          <p14:tracePt t="179129" x="5297488" y="3616325"/>
          <p14:tracePt t="179131" x="5280025" y="3616325"/>
          <p14:tracePt t="179145" x="5260975" y="3616325"/>
          <p14:tracePt t="179162" x="5243513" y="3616325"/>
          <p14:tracePt t="179164" x="5216525" y="3616325"/>
          <p14:tracePt t="179179" x="5197475" y="3616325"/>
          <p14:tracePt t="179181" x="5160963" y="3616325"/>
          <p14:tracePt t="179195" x="5133975" y="3616325"/>
          <p14:tracePt t="179196" x="5106988" y="3597275"/>
          <p14:tracePt t="179213" x="5070475" y="3597275"/>
          <p14:tracePt t="179214" x="5014913" y="3597275"/>
          <p14:tracePt t="179229" x="4968875" y="3597275"/>
          <p14:tracePt t="179230" x="4932363" y="3597275"/>
          <p14:tracePt t="179246" x="4868863" y="3589338"/>
          <p14:tracePt t="179247" x="4832350" y="3589338"/>
          <p14:tracePt t="179262" x="4786313" y="3589338"/>
          <p14:tracePt t="179263" x="4740275" y="3589338"/>
          <p14:tracePt t="179279" x="4703763" y="3589338"/>
          <p14:tracePt t="179279" x="4659313" y="3589338"/>
          <p14:tracePt t="179295" x="4622800" y="3589338"/>
          <p14:tracePt t="179296" x="4576763" y="3589338"/>
          <p14:tracePt t="179298" x="4549775" y="3589338"/>
          <p14:tracePt t="179312" x="4521200" y="3589338"/>
          <p14:tracePt t="179314" x="4503738" y="3589338"/>
          <p14:tracePt t="179329" x="4467225" y="3589338"/>
          <p14:tracePt t="179331" x="4448175" y="3589338"/>
          <p14:tracePt t="179346" x="4440238" y="3589338"/>
          <p14:tracePt t="179362" x="4421188" y="3589338"/>
          <p14:tracePt t="179364" x="4411663" y="3589338"/>
          <p14:tracePt t="179379" x="4394200" y="3589338"/>
          <p14:tracePt t="179381" x="4375150" y="3589338"/>
          <p14:tracePt t="179395" x="4367213" y="3589338"/>
          <p14:tracePt t="179397" x="4348163" y="3589338"/>
          <p14:tracePt t="179412" x="4330700" y="3589338"/>
          <p14:tracePt t="179414" x="4302125" y="3589338"/>
          <p14:tracePt t="179429" x="4284663" y="3589338"/>
          <p14:tracePt t="179431" x="4265613" y="3589338"/>
          <p14:tracePt t="179445" x="4238625" y="3589338"/>
          <p14:tracePt t="179447" x="4219575" y="3589338"/>
          <p14:tracePt t="179462" x="4202113" y="3589338"/>
          <p14:tracePt t="179464" x="4183063" y="3589338"/>
          <p14:tracePt t="179479" x="4165600" y="3589338"/>
          <p14:tracePt t="179481" x="4146550" y="3589338"/>
          <p14:tracePt t="179495" x="4129088" y="3589338"/>
          <p14:tracePt t="179498" x="4110038" y="3589338"/>
          <p14:tracePt t="179512" x="4092575" y="3589338"/>
          <p14:tracePt t="179514" x="4073525" y="3589338"/>
          <p14:tracePt t="179529" x="4056063" y="3589338"/>
          <p14:tracePt t="179531" x="4046538" y="3589338"/>
          <p14:tracePt t="179545" x="4037013" y="3589338"/>
          <p14:tracePt t="179583" x="4029075" y="3589338"/>
          <p14:tracePt t="179614" x="4019550" y="3589338"/>
          <p14:tracePt t="179630" x="4010025" y="3589338"/>
          <p14:tracePt t="179646" x="4000500" y="3597275"/>
          <p14:tracePt t="179662" x="3983038" y="3606800"/>
          <p14:tracePt t="179666" x="3973513" y="3606800"/>
          <p14:tracePt t="179679" x="3963988" y="3616325"/>
          <p14:tracePt t="179695" x="3963988" y="3625850"/>
          <p14:tracePt t="179696" x="3956050" y="3633788"/>
          <p14:tracePt t="179712" x="3946525" y="3633788"/>
          <p14:tracePt t="179714" x="3937000" y="3643313"/>
          <p14:tracePt t="179758" x="3937000" y="3652838"/>
          <p14:tracePt t="179762" x="3937000" y="3662363"/>
          <p14:tracePt t="179779" x="3927475" y="3670300"/>
          <p14:tracePt t="179795" x="3927475" y="3679825"/>
          <p14:tracePt t="179796" x="3927475" y="3689350"/>
          <p14:tracePt t="179812" x="3927475" y="3698875"/>
          <p14:tracePt t="179829" x="3927475" y="3706813"/>
          <p14:tracePt t="179845" x="3927475" y="3716338"/>
          <p14:tracePt t="179846" x="3927475" y="3725863"/>
          <p14:tracePt t="179862" x="3927475" y="3735388"/>
          <p14:tracePt t="179879" x="3927475" y="3743325"/>
          <p14:tracePt t="179895" x="3927475" y="3762375"/>
          <p14:tracePt t="179896" x="3937000" y="3771900"/>
          <p14:tracePt t="179918" x="3946525" y="3779838"/>
          <p14:tracePt t="179934" x="3956050" y="3789363"/>
          <p14:tracePt t="179950" x="3956050" y="3808413"/>
          <p14:tracePt t="179962" x="3956050" y="3816350"/>
          <p14:tracePt t="179979" x="3963988" y="3825875"/>
          <p14:tracePt t="179995" x="3973513" y="3835400"/>
          <p14:tracePt t="179998" x="3983038" y="3844925"/>
          <p14:tracePt t="180029" x="3992563" y="3844925"/>
          <p14:tracePt t="180030" x="4000500" y="3844925"/>
          <p14:tracePt t="180046" x="4010025" y="3852863"/>
          <p14:tracePt t="180046" x="4019550" y="3852863"/>
          <p14:tracePt t="180068" x="4029075" y="3862388"/>
          <p14:tracePt t="180080" x="4037013" y="3862388"/>
          <p14:tracePt t="180096" x="4046538" y="3862388"/>
          <p14:tracePt t="180096" x="4056063" y="3862388"/>
          <p14:tracePt t="180112" x="4065588" y="3862388"/>
          <p14:tracePt t="180113" x="4073525" y="3871913"/>
          <p14:tracePt t="180129" x="4083050" y="3871913"/>
          <p14:tracePt t="180145" x="4102100" y="3881438"/>
          <p14:tracePt t="180146" x="4110038" y="3881438"/>
          <p14:tracePt t="180162" x="4129088" y="3881438"/>
          <p14:tracePt t="180179" x="4138613" y="3881438"/>
          <p14:tracePt t="180181" x="4165600" y="3881438"/>
          <p14:tracePt t="180197" x="4183063" y="3881438"/>
          <p14:tracePt t="180213" x="4192588" y="3881438"/>
          <p14:tracePt t="180214" x="4202113" y="3881438"/>
          <p14:tracePt t="180229" x="4211638" y="3881438"/>
          <p14:tracePt t="180245" x="4219575" y="3881438"/>
          <p14:tracePt t="180246" x="4229100" y="3881438"/>
          <p14:tracePt t="180262" x="4238625" y="3881438"/>
          <p14:tracePt t="180263" x="4248150" y="3881438"/>
          <p14:tracePt t="180279" x="4256088" y="3881438"/>
          <p14:tracePt t="180280" x="4265613" y="3881438"/>
          <p14:tracePt t="180295" x="4275138" y="3881438"/>
          <p14:tracePt t="180296" x="4302125" y="3881438"/>
          <p14:tracePt t="180312" x="4321175" y="3881438"/>
          <p14:tracePt t="180313" x="4348163" y="3881438"/>
          <p14:tracePt t="180329" x="4384675" y="3881438"/>
          <p14:tracePt t="180330" x="4403725" y="3881438"/>
          <p14:tracePt t="180345" x="4430713" y="3881438"/>
          <p14:tracePt t="180346" x="4448175" y="3881438"/>
          <p14:tracePt t="180362" x="4467225" y="3881438"/>
          <p14:tracePt t="180363" x="4484688" y="3881438"/>
          <p14:tracePt t="180379" x="4503738" y="3881438"/>
          <p14:tracePt t="180380" x="4513263" y="3881438"/>
          <p14:tracePt t="180395" x="4521200" y="3881438"/>
          <p14:tracePt t="180396" x="4530725" y="3881438"/>
          <p14:tracePt t="180412" x="4540250" y="3881438"/>
          <p14:tracePt t="180413" x="4557713" y="3881438"/>
          <p14:tracePt t="180429" x="4576763" y="3881438"/>
          <p14:tracePt t="180430" x="4603750" y="3881438"/>
          <p14:tracePt t="180445" x="4622800" y="3881438"/>
          <p14:tracePt t="180446" x="4640263" y="3889375"/>
          <p14:tracePt t="180448" x="4659313" y="3889375"/>
          <p14:tracePt t="180462" x="4695825" y="3889375"/>
          <p14:tracePt t="180464" x="4713288" y="3889375"/>
          <p14:tracePt t="180479" x="4740275" y="3889375"/>
          <p14:tracePt t="180481" x="4759325" y="3889375"/>
          <p14:tracePt t="180496" x="4795838" y="3889375"/>
          <p14:tracePt t="180498" x="4813300" y="3889375"/>
          <p14:tracePt t="180512" x="4859338" y="3889375"/>
          <p14:tracePt t="180514" x="4887913" y="3889375"/>
          <p14:tracePt t="180529" x="4905375" y="3889375"/>
          <p14:tracePt t="180531" x="4941888" y="3889375"/>
          <p14:tracePt t="180545" x="4960938" y="3889375"/>
          <p14:tracePt t="180546" x="4968875" y="3889375"/>
          <p14:tracePt t="180548" x="4987925" y="3889375"/>
          <p14:tracePt t="180562" x="5005388" y="3889375"/>
          <p14:tracePt t="180564" x="5024438" y="3889375"/>
          <p14:tracePt t="180579" x="5041900" y="3889375"/>
          <p14:tracePt t="180581" x="5051425" y="3889375"/>
          <p14:tracePt t="180596" x="5070475" y="3889375"/>
          <p14:tracePt t="180598" x="5097463" y="3889375"/>
          <p14:tracePt t="180612" x="5114925" y="3889375"/>
          <p14:tracePt t="180614" x="5133975" y="3889375"/>
          <p14:tracePt t="180629" x="5151438" y="3889375"/>
          <p14:tracePt t="180631" x="5187950" y="3889375"/>
          <p14:tracePt t="180645" x="5197475" y="3889375"/>
          <p14:tracePt t="180647" x="5233988" y="3889375"/>
          <p14:tracePt t="180662" x="5260975" y="3889375"/>
          <p14:tracePt t="180664" x="5289550" y="3889375"/>
          <p14:tracePt t="180679" x="5307013" y="3889375"/>
          <p14:tracePt t="180681" x="5343525" y="3889375"/>
          <p14:tracePt t="180695" x="5362575" y="3889375"/>
          <p14:tracePt t="180712" x="5380038" y="3889375"/>
          <p14:tracePt t="180714" x="5389563" y="3889375"/>
          <p14:tracePt t="180729" x="5408613" y="3889375"/>
          <p14:tracePt t="180731" x="5416550" y="3889375"/>
          <p14:tracePt t="180745" x="5435600" y="3889375"/>
          <p14:tracePt t="180747" x="5445125" y="3889375"/>
          <p14:tracePt t="180762" x="5462588" y="3889375"/>
          <p14:tracePt t="180779" x="5472113" y="3889375"/>
          <p14:tracePt t="180781" x="5481638" y="3889375"/>
          <p14:tracePt t="180795" x="5489575" y="3889375"/>
          <p14:tracePt t="180812" x="5499100" y="3889375"/>
          <p14:tracePt t="180829" x="5508625" y="3889375"/>
          <p14:tracePt t="180831" x="5518150" y="3889375"/>
          <p14:tracePt t="180845" x="5526088" y="3889375"/>
          <p14:tracePt t="180862" x="5545138" y="3889375"/>
          <p14:tracePt t="180863" x="5562600" y="3889375"/>
          <p14:tracePt t="180864" x="5581650" y="3889375"/>
          <p14:tracePt t="180879" x="5599113" y="3889375"/>
          <p14:tracePt t="180880" x="5618163" y="3889375"/>
          <p14:tracePt t="180896" x="5645150" y="3889375"/>
          <p14:tracePt t="180896" x="5664200" y="3889375"/>
          <p14:tracePt t="180912" x="5672138" y="3889375"/>
          <p14:tracePt t="180913" x="5691188" y="3889375"/>
          <p14:tracePt t="180929" x="5708650" y="3889375"/>
          <p14:tracePt t="180929" x="5727700" y="3889375"/>
          <p14:tracePt t="180945" x="5737225" y="3889375"/>
          <p14:tracePt t="180946" x="5754688" y="3889375"/>
          <p14:tracePt t="180948" x="5764213" y="3889375"/>
          <p14:tracePt t="180962" x="5773738" y="3889375"/>
          <p14:tracePt t="180964" x="5791200" y="3889375"/>
          <p14:tracePt t="180979" x="5810250" y="3889375"/>
          <p14:tracePt t="180981" x="5846763" y="3889375"/>
          <p14:tracePt t="180996" x="5864225" y="3889375"/>
          <p14:tracePt t="180998" x="5883275" y="3898900"/>
          <p14:tracePt t="181012" x="5910263" y="3898900"/>
          <p14:tracePt t="181014" x="5919788" y="3898900"/>
          <p14:tracePt t="181029" x="5937250" y="3898900"/>
          <p14:tracePt t="181031" x="5946775" y="3898900"/>
          <p14:tracePt t="181045" x="5956300" y="3898900"/>
          <p14:tracePt t="181047" x="5965825" y="3898900"/>
          <p14:tracePt t="181062" x="5983288" y="3898900"/>
          <p14:tracePt t="181064" x="5992813" y="3898900"/>
          <p14:tracePt t="181079" x="6010275" y="3898900"/>
          <p14:tracePt t="181081" x="6019800" y="3898900"/>
          <p14:tracePt t="181095" x="6029325" y="3898900"/>
          <p14:tracePt t="181097" x="6046788" y="3898900"/>
          <p14:tracePt t="181112" x="6056313" y="3898900"/>
          <p14:tracePt t="181114" x="6065838" y="3898900"/>
          <p14:tracePt t="181129" x="6075363" y="3898900"/>
          <p14:tracePt t="181145" x="6083300" y="3898900"/>
          <p14:tracePt t="181162" x="6092825" y="3898900"/>
          <p14:tracePt t="181179" x="6102350" y="3898900"/>
          <p14:tracePt t="181181" x="6129338" y="3898900"/>
          <p14:tracePt t="181199" x="6156325" y="3898900"/>
          <p14:tracePt t="181213" x="6175375" y="3889375"/>
          <p14:tracePt t="181229" x="6184900" y="3881438"/>
          <p14:tracePt t="181231" x="6192838" y="3881438"/>
          <p14:tracePt t="181246" x="6202363" y="3881438"/>
          <p14:tracePt t="181246" x="6211888" y="3881438"/>
          <p14:tracePt t="181248" x="6229350" y="3871913"/>
          <p14:tracePt t="181262" x="6238875" y="3871913"/>
          <p14:tracePt t="181264" x="6248400" y="3862388"/>
          <p14:tracePt t="181296" x="6257925" y="3862388"/>
          <p14:tracePt t="181344" x="6257925" y="3852863"/>
          <p14:tracePt t="181360" x="6265863" y="3844925"/>
          <p14:tracePt t="181364" x="6275388" y="3835400"/>
          <p14:tracePt t="181379" x="6284913" y="3825875"/>
          <p14:tracePt t="181408" x="6284913" y="3816350"/>
          <p14:tracePt t="181412" x="6284913" y="3808413"/>
          <p14:tracePt t="181440" x="6284913" y="3798888"/>
          <p14:tracePt t="181488" x="6284913" y="3789363"/>
          <p14:tracePt t="181504" x="6284913" y="3779838"/>
          <p14:tracePt t="181508" x="6284913" y="3771900"/>
          <p14:tracePt t="181520" x="6275388" y="3762375"/>
          <p14:tracePt t="181536" x="6265863" y="3743325"/>
          <p14:tracePt t="181545" x="6265863" y="3735388"/>
          <p14:tracePt t="181562" x="6257925" y="3725863"/>
          <p14:tracePt t="181586" x="6248400" y="3716338"/>
          <p14:tracePt t="181618" x="6238875" y="3716338"/>
          <p14:tracePt t="181634" x="6229350" y="3706813"/>
          <p14:tracePt t="181650" x="6221413" y="3706813"/>
          <p14:tracePt t="181654" x="6211888" y="3706813"/>
          <p14:tracePt t="181666" x="6202363" y="3706813"/>
          <p14:tracePt t="181679" x="6192838" y="3698875"/>
          <p14:tracePt t="181698" x="6184900" y="3698875"/>
          <p14:tracePt t="181712" x="6175375" y="3698875"/>
          <p14:tracePt t="181714" x="6156325" y="3689350"/>
          <p14:tracePt t="181729" x="6148388" y="3689350"/>
          <p14:tracePt t="181731" x="6138863" y="3689350"/>
          <p14:tracePt t="181746" x="6119813" y="3689350"/>
          <p14:tracePt t="181748" x="6111875" y="3679825"/>
          <p14:tracePt t="181762" x="6102350" y="3679825"/>
          <p14:tracePt t="181764" x="6092825" y="3679825"/>
          <p14:tracePt t="181779" x="6075363" y="3679825"/>
          <p14:tracePt t="181781" x="6065838" y="3670300"/>
          <p14:tracePt t="181795" x="6046788" y="3670300"/>
          <p14:tracePt t="181796" x="6029325" y="3670300"/>
          <p14:tracePt t="181798" x="6010275" y="3670300"/>
          <p14:tracePt t="181812" x="6002338" y="3670300"/>
          <p14:tracePt t="181814" x="5983288" y="3652838"/>
          <p14:tracePt t="181829" x="5973763" y="3643313"/>
          <p14:tracePt t="181831" x="5965825" y="3643313"/>
          <p14:tracePt t="181846" x="5946775" y="3633788"/>
          <p14:tracePt t="181848" x="5937250" y="3633788"/>
          <p14:tracePt t="181862" x="5919788" y="3633788"/>
          <p14:tracePt t="181864" x="5910263" y="3633788"/>
          <p14:tracePt t="181879" x="5891213" y="3633788"/>
          <p14:tracePt t="181881" x="5873750" y="3633788"/>
          <p14:tracePt t="181895" x="5854700" y="3633788"/>
          <p14:tracePt t="181897" x="5827713" y="3633788"/>
          <p14:tracePt t="181912" x="5810250" y="3633788"/>
          <p14:tracePt t="181914" x="5764213" y="3633788"/>
          <p14:tracePt t="181929" x="5737225" y="3625850"/>
          <p14:tracePt t="181931" x="5708650" y="3625850"/>
          <p14:tracePt t="181945" x="5691188" y="3625850"/>
          <p14:tracePt t="181947" x="5654675" y="3625850"/>
          <p14:tracePt t="181962" x="5627688" y="3625850"/>
          <p14:tracePt t="181964" x="5608638" y="3625850"/>
          <p14:tracePt t="181979" x="5591175" y="3625850"/>
          <p14:tracePt t="181981" x="5572125" y="3625850"/>
          <p14:tracePt t="181995" x="5554663" y="3625850"/>
          <p14:tracePt t="181997" x="5535613" y="3616325"/>
          <p14:tracePt t="182012" x="5518150" y="3616325"/>
          <p14:tracePt t="182029" x="5508625" y="3616325"/>
          <p14:tracePt t="182030" x="5462588" y="3616325"/>
          <p14:tracePt t="182045" x="5453063" y="3616325"/>
          <p14:tracePt t="182046" x="5435600" y="3616325"/>
          <p14:tracePt t="182062" x="5426075" y="3616325"/>
          <p14:tracePt t="182063" x="5408613" y="3606800"/>
          <p14:tracePt t="182066" x="5389563" y="3606800"/>
          <p14:tracePt t="182079" x="5370513" y="3606800"/>
          <p14:tracePt t="182095" x="5353050" y="3606800"/>
          <p14:tracePt t="182096" x="5343525" y="3606800"/>
          <p14:tracePt t="182098" x="5316538" y="3606800"/>
          <p14:tracePt t="182112" x="5297488" y="3606800"/>
          <p14:tracePt t="182114" x="5280025" y="3606800"/>
          <p14:tracePt t="182129" x="5253038" y="3606800"/>
          <p14:tracePt t="182131" x="5224463" y="3606800"/>
          <p14:tracePt t="182145" x="5187950" y="3606800"/>
          <p14:tracePt t="182148" x="5151438" y="3606800"/>
          <p14:tracePt t="182162" x="5114925" y="3606800"/>
          <p14:tracePt t="182164" x="5097463" y="3606800"/>
          <p14:tracePt t="182179" x="5070475" y="3606800"/>
          <p14:tracePt t="182181" x="5041900" y="3597275"/>
          <p14:tracePt t="182196" x="4997450" y="3597275"/>
          <p14:tracePt t="182196" x="4978400" y="3597275"/>
          <p14:tracePt t="182213" x="4960938" y="3597275"/>
          <p14:tracePt t="182215" x="4932363" y="3597275"/>
          <p14:tracePt t="182229" x="4924425" y="3597275"/>
          <p14:tracePt t="182230" x="4905375" y="3597275"/>
          <p14:tracePt t="182246" x="4887913" y="3597275"/>
          <p14:tracePt t="182247" x="4868863" y="3597275"/>
          <p14:tracePt t="182262" x="4851400" y="3597275"/>
          <p14:tracePt t="182263" x="4832350" y="3597275"/>
          <p14:tracePt t="182279" x="4813300" y="3597275"/>
          <p14:tracePt t="182279" x="4795838" y="3597275"/>
          <p14:tracePt t="182295" x="4776788" y="3597275"/>
          <p14:tracePt t="182296" x="4759325" y="3597275"/>
          <p14:tracePt t="182312" x="4749800" y="3597275"/>
          <p14:tracePt t="182313" x="4740275" y="3597275"/>
          <p14:tracePt t="182329" x="4722813" y="3597275"/>
          <p14:tracePt t="182330" x="4713288" y="3597275"/>
          <p14:tracePt t="182345" x="4703763" y="3597275"/>
          <p14:tracePt t="182346" x="4695825" y="3597275"/>
          <p14:tracePt t="182362" x="4659313" y="3589338"/>
          <p14:tracePt t="182363" x="4649788" y="3589338"/>
          <p14:tracePt t="182379" x="4640263" y="3589338"/>
          <p14:tracePt t="182379" x="4630738" y="3589338"/>
          <p14:tracePt t="182395" x="4613275" y="3579813"/>
          <p14:tracePt t="182396" x="4594225" y="3579813"/>
          <p14:tracePt t="182412" x="4586288" y="3579813"/>
          <p14:tracePt t="182413" x="4567238" y="3579813"/>
          <p14:tracePt t="182429" x="4557713" y="3579813"/>
          <p14:tracePt t="182430" x="4549775" y="3579813"/>
          <p14:tracePt t="182445" x="4540250" y="3579813"/>
          <p14:tracePt t="182446" x="4521200" y="3570288"/>
          <p14:tracePt t="182466" x="4503738" y="3570288"/>
          <p14:tracePt t="182479" x="4494213" y="3570288"/>
          <p14:tracePt t="182495" x="4476750" y="3570288"/>
          <p14:tracePt t="182496" x="4457700" y="3570288"/>
          <p14:tracePt t="182498" x="4440238" y="3570288"/>
          <p14:tracePt t="182512" x="4421188" y="3570288"/>
          <p14:tracePt t="182514" x="4403725" y="3570288"/>
          <p14:tracePt t="182529" x="4394200" y="3570288"/>
          <p14:tracePt t="182531" x="4384675" y="3570288"/>
          <p14:tracePt t="182562" x="4375150" y="3570288"/>
          <p14:tracePt t="182579" x="4367213" y="3570288"/>
          <p14:tracePt t="182579" x="4357688" y="3570288"/>
          <p14:tracePt t="182595" x="4338638" y="3570288"/>
          <p14:tracePt t="182596" x="4330700" y="3570288"/>
          <p14:tracePt t="182598" x="4311650" y="3570288"/>
          <p14:tracePt t="182612" x="4292600" y="3570288"/>
          <p14:tracePt t="182614" x="4275138" y="3570288"/>
          <p14:tracePt t="182629" x="4256088" y="3570288"/>
          <p14:tracePt t="182631" x="4238625" y="3570288"/>
          <p14:tracePt t="182646" x="4219575" y="3570288"/>
          <p14:tracePt t="182662" x="4202113" y="3570288"/>
          <p14:tracePt t="182664" x="4192588" y="3570288"/>
          <p14:tracePt t="182679" x="4175125" y="3570288"/>
          <p14:tracePt t="182681" x="4156075" y="3570288"/>
          <p14:tracePt t="182695" x="4146550" y="3570288"/>
          <p14:tracePt t="182697" x="4129088" y="3570288"/>
          <p14:tracePt t="182712" x="4119563" y="3570288"/>
          <p14:tracePt t="182714" x="4110038" y="3570288"/>
          <p14:tracePt t="182729" x="4102100" y="3570288"/>
          <p14:tracePt t="182731" x="4083050" y="3570288"/>
          <p14:tracePt t="182745" x="4073525" y="3570288"/>
          <p14:tracePt t="182762" x="4065588" y="3570288"/>
          <p14:tracePt t="182786" x="4056063" y="3570288"/>
          <p14:tracePt t="182802" x="4046538" y="3579813"/>
          <p14:tracePt t="182818" x="4037013" y="3579813"/>
          <p14:tracePt t="182829" x="4029075" y="3579813"/>
          <p14:tracePt t="182845" x="4010025" y="3589338"/>
          <p14:tracePt t="182846" x="4000500" y="3589338"/>
          <p14:tracePt t="182862" x="3983038" y="3597275"/>
          <p14:tracePt t="182863" x="3973513" y="3597275"/>
          <p14:tracePt t="182882" x="3963988" y="3606800"/>
          <p14:tracePt t="182898" x="3956050" y="3606800"/>
          <p14:tracePt t="182912" x="3956050" y="3616325"/>
          <p14:tracePt t="182914" x="3946525" y="3625850"/>
          <p14:tracePt t="182946" x="3937000" y="3633788"/>
          <p14:tracePt t="182962" x="3937000" y="3643313"/>
          <p14:tracePt t="182994" x="3937000" y="3652838"/>
          <p14:tracePt t="183010" x="3937000" y="3662363"/>
          <p14:tracePt t="183026" x="3937000" y="3670300"/>
          <p14:tracePt t="183046" x="3937000" y="3679825"/>
          <p14:tracePt t="183058" x="3937000" y="3689350"/>
          <p14:tracePt t="183076" x="3937000" y="3698875"/>
          <p14:tracePt t="183080" x="3937000" y="3706813"/>
          <p14:tracePt t="183095" x="3937000" y="3716338"/>
          <p14:tracePt t="183112" x="3937000" y="3725863"/>
          <p14:tracePt t="183113" x="3937000" y="3743325"/>
          <p14:tracePt t="183129" x="3946525" y="3762375"/>
          <p14:tracePt t="183145" x="3946525" y="3779838"/>
          <p14:tracePt t="183146" x="3956050" y="3789363"/>
          <p14:tracePt t="183162" x="3963988" y="3808413"/>
          <p14:tracePt t="183163" x="3973513" y="3825875"/>
          <p14:tracePt t="183179" x="3973513" y="3835400"/>
          <p14:tracePt t="183180" x="3983038" y="3844925"/>
          <p14:tracePt t="183196" x="4000500" y="3862388"/>
          <p14:tracePt t="183197" x="4010025" y="3871913"/>
          <p14:tracePt t="183212" x="4019550" y="3871913"/>
          <p14:tracePt t="183229" x="4029075" y="3881438"/>
          <p14:tracePt t="183245" x="4037013" y="3881438"/>
          <p14:tracePt t="183262" x="4046538" y="3881438"/>
          <p14:tracePt t="183263" x="4056063" y="3889375"/>
          <p14:tracePt t="183279" x="4065588" y="3889375"/>
          <p14:tracePt t="183280" x="4073525" y="3889375"/>
          <p14:tracePt t="183295" x="4083050" y="3889375"/>
          <p14:tracePt t="183296" x="4102100" y="3889375"/>
          <p14:tracePt t="183312" x="4119563" y="3889375"/>
          <p14:tracePt t="183313" x="4129088" y="3889375"/>
          <p14:tracePt t="183329" x="4146550" y="3898900"/>
          <p14:tracePt t="183330" x="4165600" y="3908425"/>
          <p14:tracePt t="183332" x="4183063" y="3908425"/>
          <p14:tracePt t="183345" x="4192588" y="3908425"/>
          <p14:tracePt t="183362" x="4211638" y="3917950"/>
          <p14:tracePt t="183363" x="4219575" y="3917950"/>
          <p14:tracePt t="183379" x="4238625" y="3927475"/>
          <p14:tracePt t="183380" x="4248150" y="3927475"/>
          <p14:tracePt t="183396" x="4256088" y="3927475"/>
          <p14:tracePt t="183396" x="4265613" y="3927475"/>
          <p14:tracePt t="183412" x="4275138" y="3927475"/>
          <p14:tracePt t="183413" x="4284663" y="3927475"/>
          <p14:tracePt t="183429" x="4292600" y="3927475"/>
          <p14:tracePt t="183445" x="4302125" y="3927475"/>
          <p14:tracePt t="183446" x="4321175" y="3927475"/>
          <p14:tracePt t="183448" x="4330700" y="3927475"/>
          <p14:tracePt t="183462" x="4338638" y="3917950"/>
          <p14:tracePt t="183464" x="4348163" y="3917950"/>
          <p14:tracePt t="183479" x="4357688" y="3917950"/>
          <p14:tracePt t="183495" x="4367213" y="3917950"/>
          <p14:tracePt t="183524" x="4375150" y="3917950"/>
          <p14:tracePt t="183540" x="4384675" y="3917950"/>
          <p14:tracePt t="183545" x="4394200" y="3917950"/>
          <p14:tracePt t="183562" x="4421188" y="3917950"/>
          <p14:tracePt t="183563" x="4430713" y="3917950"/>
          <p14:tracePt t="183579" x="4448175" y="3917950"/>
          <p14:tracePt t="183579" x="4457700" y="3917950"/>
          <p14:tracePt t="183595" x="4484688" y="3917950"/>
          <p14:tracePt t="183596" x="4503738" y="3917950"/>
          <p14:tracePt t="183612" x="4530725" y="3917950"/>
          <p14:tracePt t="183613" x="4549775" y="3917950"/>
          <p14:tracePt t="183629" x="4576763" y="3917950"/>
          <p14:tracePt t="183630" x="4603750" y="3917950"/>
          <p14:tracePt t="183645" x="4640263" y="3917950"/>
          <p14:tracePt t="183646" x="4667250" y="3908425"/>
          <p14:tracePt t="183662" x="4695825" y="3908425"/>
          <p14:tracePt t="183663" x="4740275" y="3908425"/>
          <p14:tracePt t="183679" x="4786313" y="3889375"/>
          <p14:tracePt t="183680" x="4822825" y="3881438"/>
          <p14:tracePt t="183695" x="4868863" y="3881438"/>
          <p14:tracePt t="183696" x="4924425" y="3871913"/>
          <p14:tracePt t="183712" x="4951413" y="3871913"/>
          <p14:tracePt t="183713" x="4997450" y="3871913"/>
          <p14:tracePt t="183729" x="5024438" y="3871913"/>
          <p14:tracePt t="183730" x="5070475" y="3871913"/>
          <p14:tracePt t="183745" x="5097463" y="3871913"/>
          <p14:tracePt t="183746" x="5114925" y="3871913"/>
          <p14:tracePt t="183748" x="5160963" y="3871913"/>
          <p14:tracePt t="183762" x="5187950" y="3871913"/>
          <p14:tracePt t="183764" x="5233988" y="3871913"/>
          <p14:tracePt t="183779" x="5260975" y="3871913"/>
          <p14:tracePt t="183781" x="5289550" y="3871913"/>
          <p14:tracePt t="183795" x="5334000" y="3871913"/>
          <p14:tracePt t="183797" x="5370513" y="3871913"/>
          <p14:tracePt t="183812" x="5408613" y="3871913"/>
          <p14:tracePt t="183814" x="5462588" y="3871913"/>
          <p14:tracePt t="183829" x="5489575" y="3871913"/>
          <p14:tracePt t="183831" x="5535613" y="3862388"/>
          <p14:tracePt t="183845" x="5562600" y="3862388"/>
          <p14:tracePt t="183846" x="5591175" y="3862388"/>
          <p14:tracePt t="183848" x="5635625" y="3862388"/>
          <p14:tracePt t="183862" x="5654675" y="3852863"/>
          <p14:tracePt t="183864" x="5681663" y="3852863"/>
          <p14:tracePt t="183879" x="5718175" y="3852863"/>
          <p14:tracePt t="183881" x="5745163" y="3852863"/>
          <p14:tracePt t="183895" x="5773738" y="3844925"/>
          <p14:tracePt t="183898" x="5818188" y="3844925"/>
          <p14:tracePt t="183912" x="5854700" y="3844925"/>
          <p14:tracePt t="183914" x="5919788" y="3825875"/>
          <p14:tracePt t="183929" x="5956300" y="3825875"/>
          <p14:tracePt t="183931" x="6002338" y="3816350"/>
          <p14:tracePt t="183945" x="6029325" y="3816350"/>
          <p14:tracePt t="183948" x="6075363" y="3816350"/>
          <p14:tracePt t="183962" x="6102350" y="3816350"/>
          <p14:tracePt t="183964" x="6138863" y="3816350"/>
          <p14:tracePt t="183979" x="6156325" y="3816350"/>
          <p14:tracePt t="183981" x="6165850" y="3816350"/>
          <p14:tracePt t="183995" x="6175375" y="3816350"/>
          <p14:tracePt t="183997" x="6192838" y="3816350"/>
          <p14:tracePt t="184012" x="6211888" y="3816350"/>
          <p14:tracePt t="184014" x="6229350" y="3808413"/>
          <p14:tracePt t="184029" x="6238875" y="3808413"/>
          <p14:tracePt t="184031" x="6257925" y="3808413"/>
          <p14:tracePt t="184045" x="6275388" y="3798888"/>
          <p14:tracePt t="184047" x="6284913" y="3798888"/>
          <p14:tracePt t="184062" x="6294438" y="3798888"/>
          <p14:tracePt t="184085" x="6302375" y="3789363"/>
          <p14:tracePt t="184132" x="6311900" y="3789363"/>
          <p14:tracePt t="184148" x="6311900" y="3779838"/>
          <p14:tracePt t="184184" x="6311900" y="3771900"/>
          <p14:tracePt t="184196" x="6311900" y="3762375"/>
          <p14:tracePt t="184212" x="6302375" y="3743325"/>
          <p14:tracePt t="184216" x="6302375" y="3735388"/>
          <p14:tracePt t="184229" x="6294438" y="3725863"/>
          <p14:tracePt t="184245" x="6284913" y="3716338"/>
          <p14:tracePt t="184246" x="6248400" y="3706813"/>
          <p14:tracePt t="184248" x="6229350" y="3698875"/>
          <p14:tracePt t="184262" x="6184900" y="3689350"/>
          <p14:tracePt t="184264" x="6119813" y="3679825"/>
          <p14:tracePt t="184279" x="6092825" y="3679825"/>
          <p14:tracePt t="184281" x="6046788" y="3679825"/>
          <p14:tracePt t="184296" x="5992813" y="3662363"/>
          <p14:tracePt t="184298" x="5937250" y="3662363"/>
          <p14:tracePt t="184312" x="5873750" y="3652838"/>
          <p14:tracePt t="184314" x="5827713" y="3652838"/>
          <p14:tracePt t="184329" x="5773738" y="3643313"/>
          <p14:tracePt t="184331" x="5737225" y="3643313"/>
          <p14:tracePt t="184345" x="5691188" y="3643313"/>
          <p14:tracePt t="184347" x="5645150" y="3643313"/>
          <p14:tracePt t="184362" x="5618163" y="3643313"/>
          <p14:tracePt t="184364" x="5572125" y="3633788"/>
          <p14:tracePt t="184379" x="5545138" y="3633788"/>
          <p14:tracePt t="184381" x="5508625" y="3633788"/>
          <p14:tracePt t="184395" x="5462588" y="3616325"/>
          <p14:tracePt t="184397" x="5399088" y="3616325"/>
          <p14:tracePt t="184412" x="5343525" y="3616325"/>
          <p14:tracePt t="184414" x="5289550" y="3616325"/>
          <p14:tracePt t="184429" x="5207000" y="3606800"/>
          <p14:tracePt t="184431" x="5133975" y="3589338"/>
          <p14:tracePt t="184445" x="5070475" y="3589338"/>
          <p14:tracePt t="184447" x="5014913" y="3589338"/>
          <p14:tracePt t="184462" x="4960938" y="3589338"/>
          <p14:tracePt t="184464" x="4914900" y="3589338"/>
          <p14:tracePt t="184479" x="4859338" y="3589338"/>
          <p14:tracePt t="184481" x="4813300" y="3589338"/>
          <p14:tracePt t="184495" x="4759325" y="3589338"/>
          <p14:tracePt t="184497" x="4695825" y="3579813"/>
          <p14:tracePt t="184512" x="4659313" y="3579813"/>
          <p14:tracePt t="184514" x="4613275" y="3579813"/>
          <p14:tracePt t="184529" x="4576763" y="3579813"/>
          <p14:tracePt t="184531" x="4530725" y="3579813"/>
          <p14:tracePt t="184545" x="4484688" y="3579813"/>
          <p14:tracePt t="184546" x="4448175" y="3579813"/>
          <p14:tracePt t="184548" x="4403725" y="3579813"/>
          <p14:tracePt t="184562" x="4367213" y="3579813"/>
          <p14:tracePt t="184579" x="4330700" y="3579813"/>
          <p14:tracePt t="184581" x="4292600" y="3579813"/>
          <p14:tracePt t="184595" x="4265613" y="3579813"/>
          <p14:tracePt t="184596" x="4229100" y="3579813"/>
          <p14:tracePt t="184598" x="4211638" y="3579813"/>
          <p14:tracePt t="184612" x="4175125" y="3579813"/>
          <p14:tracePt t="184614" x="4156075" y="3579813"/>
          <p14:tracePt t="184629" x="4119563" y="3579813"/>
          <p14:tracePt t="184631" x="4092575" y="3579813"/>
          <p14:tracePt t="184645" x="4073525" y="3579813"/>
          <p14:tracePt t="184648" x="4056063" y="3579813"/>
          <p14:tracePt t="184662" x="4037013" y="3579813"/>
          <p14:tracePt t="184664" x="4029075" y="3579813"/>
          <p14:tracePt t="184679" x="4019550" y="3579813"/>
          <p14:tracePt t="184854" x="4010025" y="3579813"/>
          <p14:tracePt t="184870" x="3992563" y="3589338"/>
          <p14:tracePt t="184874" x="3983038" y="3597275"/>
          <p14:tracePt t="184886" x="3973513" y="3606800"/>
          <p14:tracePt t="184902" x="3963988" y="3616325"/>
          <p14:tracePt t="184922" x="3956050" y="3633788"/>
          <p14:tracePt t="184934" x="3956050" y="3643313"/>
          <p14:tracePt t="184950" x="3956050" y="3652838"/>
          <p14:tracePt t="184962" x="3956050" y="3662363"/>
          <p14:tracePt t="184979" x="3956050" y="3670300"/>
          <p14:tracePt t="184980" x="3956050" y="3679825"/>
          <p14:tracePt t="184995" x="3956050" y="3689350"/>
          <p14:tracePt t="184996" x="3956050" y="3698875"/>
          <p14:tracePt t="184998" x="3963988" y="3706813"/>
          <p14:tracePt t="185012" x="3973513" y="3735388"/>
          <p14:tracePt t="185014" x="3983038" y="3735388"/>
          <p14:tracePt t="185029" x="3992563" y="3752850"/>
          <p14:tracePt t="185031" x="4000500" y="3762375"/>
          <p14:tracePt t="185046" x="4010025" y="3779838"/>
          <p14:tracePt t="185062" x="4019550" y="3789363"/>
          <p14:tracePt t="185064" x="4029075" y="3808413"/>
          <p14:tracePt t="185079" x="4029075" y="3816350"/>
          <p14:tracePt t="185081" x="4029075" y="3825875"/>
          <p14:tracePt t="185095" x="4037013" y="3835400"/>
          <p14:tracePt t="185098" x="4046538" y="3835400"/>
          <p14:tracePt t="185112" x="4056063" y="3844925"/>
          <p14:tracePt t="185129" x="4073525" y="3852863"/>
          <p14:tracePt t="185131" x="4083050" y="3852863"/>
          <p14:tracePt t="185146" x="4102100" y="3862388"/>
          <p14:tracePt t="185148" x="4119563" y="3862388"/>
          <p14:tracePt t="185162" x="4138613" y="3871913"/>
          <p14:tracePt t="185164" x="4156075" y="3881438"/>
          <p14:tracePt t="185182" x="4192588" y="3881438"/>
          <p14:tracePt t="185196" x="4219575" y="3881438"/>
          <p14:tracePt t="185198" x="4238625" y="3881438"/>
          <p14:tracePt t="185212" x="4256088" y="3881438"/>
          <p14:tracePt t="185214" x="4284663" y="3881438"/>
          <p14:tracePt t="185229" x="4292600" y="3881438"/>
          <p14:tracePt t="185231" x="4311650" y="3881438"/>
          <p14:tracePt t="185245" x="4321175" y="3881438"/>
          <p14:tracePt t="185247" x="4330700" y="3881438"/>
          <p14:tracePt t="185262" x="4348163" y="3881438"/>
          <p14:tracePt t="185264" x="4357688" y="3881438"/>
          <p14:tracePt t="185279" x="4375150" y="3871913"/>
          <p14:tracePt t="185295" x="4384675" y="3862388"/>
          <p14:tracePt t="185312" x="4394200" y="3852863"/>
          <p14:tracePt t="185314" x="4403725" y="3844925"/>
          <p14:tracePt t="185329" x="4411663" y="3835400"/>
          <p14:tracePt t="185345" x="4411663" y="3825875"/>
          <p14:tracePt t="185347" x="4411663" y="3808413"/>
          <p14:tracePt t="185362" x="4411663" y="3789363"/>
          <p14:tracePt t="185379" x="4411663" y="3779838"/>
          <p14:tracePt t="185381" x="4411663" y="3762375"/>
          <p14:tracePt t="185395" x="4411663" y="3752850"/>
          <p14:tracePt t="185396" x="4411663" y="3735388"/>
          <p14:tracePt t="185398" x="4411663" y="3725863"/>
          <p14:tracePt t="185412" x="4411663" y="3706813"/>
          <p14:tracePt t="185414" x="4403725" y="3698875"/>
          <p14:tracePt t="185429" x="4394200" y="3698875"/>
          <p14:tracePt t="185431" x="4384675" y="3689350"/>
          <p14:tracePt t="185445" x="4367213" y="3670300"/>
          <p14:tracePt t="185448" x="4357688" y="3662363"/>
          <p14:tracePt t="185462" x="4357688" y="3652838"/>
          <p14:tracePt t="185464" x="4338638" y="3643313"/>
          <p14:tracePt t="185479" x="4330700" y="3643313"/>
          <p14:tracePt t="185481" x="4311650" y="3633788"/>
          <p14:tracePt t="185495" x="4302125" y="3633788"/>
          <p14:tracePt t="185496" x="4284663" y="3625850"/>
          <p14:tracePt t="185498" x="4275138" y="3616325"/>
          <p14:tracePt t="185512" x="4265613" y="3616325"/>
          <p14:tracePt t="185514" x="4238625" y="3606800"/>
          <p14:tracePt t="185529" x="4219575" y="3606800"/>
          <p14:tracePt t="185531" x="4211638" y="3606800"/>
          <p14:tracePt t="185546" x="4202113" y="3606800"/>
          <p14:tracePt t="185562" x="4192588" y="3606800"/>
          <p14:tracePt t="185564" x="4175125" y="3597275"/>
          <p14:tracePt t="185579" x="4165600" y="3597275"/>
          <p14:tracePt t="185581" x="4146550" y="3597275"/>
          <p14:tracePt t="185595" x="4138613" y="3597275"/>
          <p14:tracePt t="185597" x="4129088" y="3597275"/>
          <p14:tracePt t="185612" x="4119563" y="3597275"/>
          <p14:tracePt t="185629" x="4110038" y="3597275"/>
          <p14:tracePt t="185631" x="4102100" y="3597275"/>
          <p14:tracePt t="185645" x="4092575" y="3597275"/>
          <p14:tracePt t="185662" x="4083050" y="3597275"/>
          <p14:tracePt t="185664" x="4073525" y="3597275"/>
          <p14:tracePt t="185679" x="4065588" y="3597275"/>
          <p14:tracePt t="185695" x="4046538" y="3597275"/>
          <p14:tracePt t="185697" x="4037013" y="3597275"/>
          <p14:tracePt t="185712" x="4019550" y="3606800"/>
          <p14:tracePt t="185714" x="4010025" y="3606800"/>
          <p14:tracePt t="185729" x="3992563" y="3616325"/>
          <p14:tracePt t="185731" x="3983038" y="3625850"/>
          <p14:tracePt t="185745" x="3973513" y="3633788"/>
          <p14:tracePt t="185762" x="3963988" y="3643313"/>
          <p14:tracePt t="185764" x="3963988" y="3652838"/>
          <p14:tracePt t="185779" x="3956050" y="3652838"/>
          <p14:tracePt t="185795" x="3946525" y="3679825"/>
          <p14:tracePt t="185812" x="3946525" y="3698875"/>
          <p14:tracePt t="185814" x="3937000" y="3716338"/>
          <p14:tracePt t="185829" x="3937000" y="3725863"/>
          <p14:tracePt t="185832" x="3937000" y="3743325"/>
          <p14:tracePt t="185846" x="3937000" y="3752850"/>
          <p14:tracePt t="185848" x="3937000" y="3762375"/>
          <p14:tracePt t="185862" x="3937000" y="3771900"/>
          <p14:tracePt t="185879" x="3937000" y="3779838"/>
          <p14:tracePt t="185881" x="3937000" y="3789363"/>
          <p14:tracePt t="185895" x="3937000" y="3798888"/>
          <p14:tracePt t="185896" x="3937000" y="3808413"/>
          <p14:tracePt t="185912" x="3937000" y="3825875"/>
          <p14:tracePt t="185915" x="3937000" y="3835400"/>
          <p14:tracePt t="185929" x="3946525" y="3852863"/>
          <p14:tracePt t="185945" x="3956050" y="3862388"/>
          <p14:tracePt t="185962" x="3956050" y="3881438"/>
          <p14:tracePt t="185964" x="3963988" y="3889375"/>
          <p14:tracePt t="185979" x="3973513" y="3898900"/>
          <p14:tracePt t="185981" x="3992563" y="3908425"/>
          <p14:tracePt t="185995" x="4037013" y="3917950"/>
          <p14:tracePt t="185997" x="4056063" y="3917950"/>
          <p14:tracePt t="186012" x="4083050" y="3917950"/>
          <p14:tracePt t="186014" x="4110038" y="3927475"/>
          <p14:tracePt t="186029" x="4146550" y="3927475"/>
          <p14:tracePt t="186031" x="4165600" y="3927475"/>
          <p14:tracePt t="186045" x="4192588" y="3927475"/>
          <p14:tracePt t="186047" x="4211638" y="3927475"/>
          <p14:tracePt t="186062" x="4238625" y="3935413"/>
          <p14:tracePt t="186064" x="4248150" y="3935413"/>
          <p14:tracePt t="186079" x="4265613" y="3935413"/>
          <p14:tracePt t="186081" x="4284663" y="3935413"/>
          <p14:tracePt t="186095" x="4302125" y="3935413"/>
          <p14:tracePt t="186097" x="4321175" y="3935413"/>
          <p14:tracePt t="186112" x="4330700" y="3935413"/>
          <p14:tracePt t="186114" x="4338638" y="3935413"/>
          <p14:tracePt t="186129" x="4348163" y="3935413"/>
          <p14:tracePt t="186131" x="4357688" y="3935413"/>
          <p14:tracePt t="186145" x="4367213" y="3935413"/>
          <p14:tracePt t="186162" x="4375150" y="3935413"/>
          <p14:tracePt t="186179" x="4394200" y="3935413"/>
          <p14:tracePt t="186181" x="4403725" y="3935413"/>
          <p14:tracePt t="186198" x="4421188" y="3927475"/>
          <p14:tracePt t="186213" x="4430713" y="3917950"/>
          <p14:tracePt t="186215" x="4440238" y="3908425"/>
          <p14:tracePt t="186229" x="4440238" y="3889375"/>
          <p14:tracePt t="186230" x="4440238" y="3881438"/>
          <p14:tracePt t="186232" x="4440238" y="3862388"/>
          <p14:tracePt t="186245" x="4440238" y="3844925"/>
          <p14:tracePt t="186262" x="4440238" y="3825875"/>
          <p14:tracePt t="186263" x="4440238" y="3798888"/>
          <p14:tracePt t="186264" x="4440238" y="3779838"/>
          <p14:tracePt t="186279" x="4440238" y="3762375"/>
          <p14:tracePt t="186280" x="4440238" y="3743325"/>
          <p14:tracePt t="186295" x="4440238" y="3735388"/>
          <p14:tracePt t="186296" x="4440238" y="3706813"/>
          <p14:tracePt t="186312" x="4440238" y="3698875"/>
          <p14:tracePt t="186313" x="4440238" y="3689350"/>
          <p14:tracePt t="186329" x="4430713" y="3679825"/>
          <p14:tracePt t="186329" x="4421188" y="3662363"/>
          <p14:tracePt t="186332" x="4411663" y="3652838"/>
          <p14:tracePt t="186345" x="4394200" y="3633788"/>
          <p14:tracePt t="186348" x="4384675" y="3625850"/>
          <p14:tracePt t="186362" x="4367213" y="3616325"/>
          <p14:tracePt t="186364" x="4357688" y="3616325"/>
          <p14:tracePt t="186379" x="4348163" y="3616325"/>
          <p14:tracePt t="186381" x="4330700" y="3597275"/>
          <p14:tracePt t="186395" x="4321175" y="3597275"/>
          <p14:tracePt t="186397" x="4311650" y="3589338"/>
          <p14:tracePt t="186412" x="4292600" y="3589338"/>
          <p14:tracePt t="186414" x="4275138" y="3589338"/>
          <p14:tracePt t="186429" x="4265613" y="3579813"/>
          <p14:tracePt t="186431" x="4248150" y="3579813"/>
          <p14:tracePt t="186445" x="4229100" y="3579813"/>
          <p14:tracePt t="186447" x="4211638" y="3579813"/>
          <p14:tracePt t="186462" x="4202113" y="3579813"/>
          <p14:tracePt t="186464" x="4183063" y="3570288"/>
          <p14:tracePt t="186479" x="4175125" y="3570288"/>
          <p14:tracePt t="186481" x="4156075" y="3570288"/>
          <p14:tracePt t="186495" x="4146550" y="3560763"/>
          <p14:tracePt t="186512" x="4138613" y="3560763"/>
          <p14:tracePt t="186514" x="4129088" y="3560763"/>
          <p14:tracePt t="186529" x="4119563" y="3560763"/>
          <p14:tracePt t="186545" x="4110038" y="3560763"/>
          <p14:tracePt t="186547" x="4102100" y="3560763"/>
          <p14:tracePt t="186562" x="4083050" y="3560763"/>
          <p14:tracePt t="186564" x="4073525" y="3560763"/>
          <p14:tracePt t="186579" x="4065588" y="3570288"/>
          <p14:tracePt t="186595" x="4056063" y="3570288"/>
          <p14:tracePt t="186597" x="4046538" y="3579813"/>
          <p14:tracePt t="186612" x="4029075" y="3589338"/>
          <p14:tracePt t="186614" x="4019550" y="3597275"/>
          <p14:tracePt t="186629" x="4010025" y="3606800"/>
          <p14:tracePt t="186631" x="3992563" y="3616325"/>
          <p14:tracePt t="186645" x="3992563" y="3625850"/>
          <p14:tracePt t="186646" x="3983038" y="3633788"/>
          <p14:tracePt t="186648" x="3963988" y="3652838"/>
          <p14:tracePt t="186662" x="3956050" y="3652838"/>
          <p14:tracePt t="186664" x="3956050" y="3662363"/>
          <p14:tracePt t="186679" x="3946525" y="3679825"/>
          <p14:tracePt t="186681" x="3946525" y="3698875"/>
          <p14:tracePt t="186695" x="3946525" y="3706813"/>
          <p14:tracePt t="186698" x="3937000" y="3725863"/>
          <p14:tracePt t="186712" x="3937000" y="3735388"/>
          <p14:tracePt t="186714" x="3937000" y="3743325"/>
          <p14:tracePt t="186729" x="3937000" y="3752850"/>
          <p14:tracePt t="186745" x="3937000" y="3762375"/>
          <p14:tracePt t="186762" x="3946525" y="3789363"/>
          <p14:tracePt t="186763" x="3956050" y="3808413"/>
          <p14:tracePt t="186764" x="3963988" y="3816350"/>
          <p14:tracePt t="186779" x="3963988" y="3825875"/>
          <p14:tracePt t="186780" x="3973513" y="3835400"/>
          <p14:tracePt t="186795" x="4000500" y="3852863"/>
          <p14:tracePt t="186796" x="4010025" y="3862388"/>
          <p14:tracePt t="186812" x="4029075" y="3871913"/>
          <p14:tracePt t="186813" x="4065588" y="3881438"/>
          <p14:tracePt t="186829" x="4073525" y="3881438"/>
          <p14:tracePt t="186829" x="4102100" y="3889375"/>
          <p14:tracePt t="186845" x="4129088" y="3889375"/>
          <p14:tracePt t="186846" x="4146550" y="3889375"/>
          <p14:tracePt t="186862" x="4175125" y="3889375"/>
          <p14:tracePt t="186864" x="4192588" y="3889375"/>
          <p14:tracePt t="186879" x="4211638" y="3889375"/>
          <p14:tracePt t="186879" x="4229100" y="3889375"/>
          <p14:tracePt t="186895" x="4248150" y="3881438"/>
          <p14:tracePt t="186896" x="4265613" y="3871913"/>
          <p14:tracePt t="186912" x="4275138" y="3862388"/>
          <p14:tracePt t="186913" x="4284663" y="3852863"/>
          <p14:tracePt t="186929" x="4292600" y="3835400"/>
          <p14:tracePt t="186930" x="4302125" y="3825875"/>
          <p14:tracePt t="186945" x="4321175" y="3798888"/>
          <p14:tracePt t="186946" x="4330700" y="3789363"/>
          <p14:tracePt t="186962" x="4338638" y="3762375"/>
          <p14:tracePt t="186963" x="4348163" y="3743325"/>
          <p14:tracePt t="186979" x="4348163" y="3735388"/>
          <p14:tracePt t="186980" x="4348163" y="3706813"/>
          <p14:tracePt t="186995" x="4348163" y="3689350"/>
          <p14:tracePt t="186996" x="4348163" y="3670300"/>
          <p14:tracePt t="187012" x="4348163" y="3652838"/>
          <p14:tracePt t="187013" x="4348163" y="3643313"/>
          <p14:tracePt t="187029" x="4338638" y="3625850"/>
          <p14:tracePt t="187029" x="4330700" y="3625850"/>
          <p14:tracePt t="187032" x="4311650" y="3606800"/>
          <p14:tracePt t="187045" x="4302125" y="3597275"/>
          <p14:tracePt t="187048" x="4284663" y="3589338"/>
          <p14:tracePt t="187062" x="4265613" y="3579813"/>
          <p14:tracePt t="187064" x="4256088" y="3570288"/>
          <p14:tracePt t="187079" x="4238625" y="3570288"/>
          <p14:tracePt t="187081" x="4219575" y="3552825"/>
          <p14:tracePt t="187095" x="4211638" y="3543300"/>
          <p14:tracePt t="187098" x="4202113" y="3543300"/>
          <p14:tracePt t="187112" x="4202113" y="3533775"/>
          <p14:tracePt t="187114" x="4192588" y="3533775"/>
          <p14:tracePt t="187129" x="4183063" y="3533775"/>
          <p14:tracePt t="187131" x="4175125" y="3533775"/>
          <p14:tracePt t="187145" x="4165600" y="3533775"/>
          <p14:tracePt t="187147" x="4156075" y="3524250"/>
          <p14:tracePt t="187148" x="4146550" y="3524250"/>
          <p14:tracePt t="187162" x="4138613" y="3524250"/>
          <p14:tracePt t="187181" x="4110038" y="3524250"/>
          <p14:tracePt t="187196" x="4102100" y="3524250"/>
          <p14:tracePt t="187197" x="4083050" y="3533775"/>
          <p14:tracePt t="187212" x="4065588" y="3543300"/>
          <p14:tracePt t="187213" x="4056063" y="3543300"/>
          <p14:tracePt t="187229" x="4046538" y="3552825"/>
          <p14:tracePt t="187229" x="4037013" y="3560763"/>
          <p14:tracePt t="187245" x="4019550" y="3570288"/>
          <p14:tracePt t="187246" x="4019550" y="3579813"/>
          <p14:tracePt t="187262" x="4010025" y="3579813"/>
          <p14:tracePt t="187263" x="4000500" y="3589338"/>
          <p14:tracePt t="187279" x="3992563" y="3597275"/>
          <p14:tracePt t="187295" x="3992563" y="3606800"/>
          <p14:tracePt t="187296" x="3992563" y="3625850"/>
          <p14:tracePt t="187312" x="3992563" y="3633788"/>
          <p14:tracePt t="187313" x="3992563" y="3652838"/>
          <p14:tracePt t="187329" x="3992563" y="3662363"/>
          <p14:tracePt t="187329" x="3992563" y="3670300"/>
          <p14:tracePt t="187345" x="3992563" y="3679825"/>
          <p14:tracePt t="187346" x="3992563" y="3689350"/>
          <p14:tracePt t="187362" x="3992563" y="3698875"/>
          <p14:tracePt t="187363" x="3992563" y="3706813"/>
          <p14:tracePt t="187379" x="3992563" y="3716338"/>
          <p14:tracePt t="187379" x="3992563" y="3725863"/>
          <p14:tracePt t="187395" x="3992563" y="3735388"/>
          <p14:tracePt t="187416" x="4000500" y="3743325"/>
          <p14:tracePt t="187432" x="4010025" y="3752850"/>
          <p14:tracePt t="187445" x="4010025" y="3762375"/>
          <p14:tracePt t="187448" x="4019550" y="3771900"/>
          <p14:tracePt t="187464" x="4029075" y="3779838"/>
          <p14:tracePt t="187480" x="4037013" y="3789363"/>
          <p14:tracePt t="187495" x="4046538" y="3789363"/>
          <p14:tracePt t="187497" x="4056063" y="3789363"/>
          <p14:tracePt t="187512" x="4073525" y="3789363"/>
          <p14:tracePt t="187514" x="4092575" y="3808413"/>
          <p14:tracePt t="187529" x="4110038" y="3808413"/>
          <p14:tracePt t="187530" x="4129088" y="3808413"/>
          <p14:tracePt t="187545" x="4156075" y="3808413"/>
          <p14:tracePt t="187562" x="4211638" y="3808413"/>
          <p14:tracePt t="187563" x="4248150" y="3808413"/>
          <p14:tracePt t="187564" x="4275138" y="3808413"/>
          <p14:tracePt t="187579" x="4302125" y="3808413"/>
          <p14:tracePt t="187580" x="4348163" y="3808413"/>
          <p14:tracePt t="187595" x="4375150" y="3808413"/>
          <p14:tracePt t="187596" x="4430713" y="3808413"/>
          <p14:tracePt t="187612" x="4513263" y="3808413"/>
          <p14:tracePt t="187613" x="4622800" y="3808413"/>
          <p14:tracePt t="187629" x="4732338" y="3808413"/>
          <p14:tracePt t="187630" x="4851400" y="3808413"/>
          <p14:tracePt t="187645" x="4960938" y="3816350"/>
          <p14:tracePt t="187646" x="5060950" y="3835400"/>
          <p14:tracePt t="187662" x="5133975" y="3844925"/>
          <p14:tracePt t="187663" x="5216525" y="3852863"/>
          <p14:tracePt t="187679" x="5280025" y="3871913"/>
          <p14:tracePt t="187679" x="5316538" y="3881438"/>
          <p14:tracePt t="187695" x="5362575" y="3908425"/>
          <p14:tracePt t="187696" x="5399088" y="3917950"/>
          <p14:tracePt t="187712" x="5426075" y="3935413"/>
          <p14:tracePt t="187713" x="5472113" y="3954463"/>
          <p14:tracePt t="187729" x="5535613" y="4000500"/>
          <p14:tracePt t="187730" x="5599113" y="4017963"/>
          <p14:tracePt t="187745" x="5664200" y="4064000"/>
          <p14:tracePt t="187746" x="5727700" y="4090988"/>
          <p14:tracePt t="187762" x="5810250" y="4127500"/>
          <p14:tracePt t="187763" x="5883275" y="4164013"/>
          <p14:tracePt t="187779" x="5946775" y="4210050"/>
          <p14:tracePt t="187779" x="5992813" y="4246563"/>
          <p14:tracePt t="187795" x="6029325" y="4273550"/>
          <p14:tracePt t="187796" x="6056313" y="4310063"/>
          <p14:tracePt t="187812" x="6092825" y="4337050"/>
          <p14:tracePt t="187813" x="6111875" y="4373563"/>
          <p14:tracePt t="187829" x="6148388" y="4402138"/>
          <p14:tracePt t="187829" x="6165850" y="4438650"/>
          <p14:tracePt t="187845" x="6184900" y="4456113"/>
          <p14:tracePt t="187846" x="6192838" y="4483100"/>
          <p14:tracePt t="187862" x="6202363" y="4529138"/>
          <p14:tracePt t="187863" x="6202363" y="4556125"/>
          <p14:tracePt t="187879" x="6202363" y="4592638"/>
          <p14:tracePt t="187879" x="6202363" y="4629150"/>
          <p14:tracePt t="187895" x="6202363" y="4665663"/>
          <p14:tracePt t="187896" x="6202363" y="4702175"/>
          <p14:tracePt t="187898" x="6221413" y="4748213"/>
          <p14:tracePt t="187912" x="6229350" y="4794250"/>
          <p14:tracePt t="187914" x="6229350" y="4821238"/>
          <p14:tracePt t="187929" x="6229350" y="4857750"/>
          <p14:tracePt t="187931" x="6229350" y="4903788"/>
          <p14:tracePt t="187945" x="6229350" y="4922838"/>
          <p14:tracePt t="187948" x="6229350" y="4949825"/>
          <p14:tracePt t="187962" x="6229350" y="4959350"/>
          <p14:tracePt t="187964" x="6229350" y="4976813"/>
          <p14:tracePt t="187979" x="6229350" y="4986338"/>
          <p14:tracePt t="187981" x="6229350" y="4995863"/>
          <p14:tracePt t="187995" x="6229350" y="5003800"/>
          <p14:tracePt t="187996" x="6229350" y="5032375"/>
          <p14:tracePt t="187998" x="6221413" y="5049838"/>
          <p14:tracePt t="188012" x="6192838" y="5068888"/>
          <p14:tracePt t="188014" x="6175375" y="5086350"/>
          <p14:tracePt t="188029" x="6148388" y="5122863"/>
          <p14:tracePt t="188031" x="6111875" y="5149850"/>
          <p14:tracePt t="188046" x="6092825" y="5168900"/>
          <p14:tracePt t="188048" x="6046788" y="5195888"/>
          <p14:tracePt t="188062" x="6019800" y="5214938"/>
          <p14:tracePt t="188064" x="5973763" y="5241925"/>
          <p14:tracePt t="188079" x="5919788" y="5278438"/>
          <p14:tracePt t="188081" x="5891213" y="5295900"/>
          <p14:tracePt t="188095" x="5846763" y="5314950"/>
          <p14:tracePt t="188097" x="5827713" y="5324475"/>
          <p14:tracePt t="188112" x="5810250" y="5332413"/>
          <p14:tracePt t="188129" x="5791200" y="5351463"/>
          <p14:tracePt t="188130" x="5773738" y="5351463"/>
          <p14:tracePt t="188145" x="5764213" y="5351463"/>
          <p14:tracePt t="188146" x="5754688" y="5360988"/>
          <p14:tracePt t="188162" x="5745163" y="5360988"/>
          <p14:tracePt t="188180" x="5737225" y="5360988"/>
          <p14:tracePt t="188196" x="5727700" y="5360988"/>
          <p14:tracePt t="188362" x="5718175" y="5360988"/>
          <p14:tracePt t="188426" x="5727700" y="5360988"/>
          <p14:tracePt t="188430" x="5737225" y="5351463"/>
          <p14:tracePt t="188446" x="5754688" y="5332413"/>
          <p14:tracePt t="188462" x="5773738" y="5324475"/>
          <p14:tracePt t="188463" x="5781675" y="5324475"/>
          <p14:tracePt t="188479" x="5791200" y="5314950"/>
          <p14:tracePt t="188698" x="5800725" y="5305425"/>
          <p14:tracePt t="190750" x="5810250" y="5305425"/>
          <p14:tracePt t="190766" x="5827713" y="5295900"/>
          <p14:tracePt t="190770" x="5846763" y="5287963"/>
          <p14:tracePt t="190782" x="5854700" y="5278438"/>
          <p14:tracePt t="190795" x="5864225" y="5278438"/>
          <p14:tracePt t="190798" x="5883275" y="5268913"/>
          <p14:tracePt t="190812" x="5891213" y="5268913"/>
          <p14:tracePt t="190814" x="5900738" y="5259388"/>
          <p14:tracePt t="190829" x="5910263" y="5259388"/>
          <p14:tracePt t="190831" x="5919788" y="5251450"/>
          <p14:tracePt t="190846" x="5937250" y="5241925"/>
          <p14:tracePt t="190862" x="5946775" y="5241925"/>
          <p14:tracePt t="190864" x="5965825" y="5232400"/>
          <p14:tracePt t="190879" x="5992813" y="5222875"/>
          <p14:tracePt t="190881" x="6002338" y="5222875"/>
          <p14:tracePt t="190895" x="6029325" y="5205413"/>
          <p14:tracePt t="190896" x="6038850" y="5205413"/>
          <p14:tracePt t="190912" x="6056313" y="5195888"/>
          <p14:tracePt t="190913" x="6083300" y="5178425"/>
          <p14:tracePt t="190929" x="6092825" y="5178425"/>
          <p14:tracePt t="190929" x="6119813" y="5168900"/>
          <p14:tracePt t="190932" x="6138863" y="5159375"/>
          <p14:tracePt t="190945" x="6175375" y="5141913"/>
          <p14:tracePt t="190948" x="6184900" y="5132388"/>
          <p14:tracePt t="190962" x="6202363" y="5122863"/>
          <p14:tracePt t="190964" x="6211888" y="5113338"/>
          <p14:tracePt t="190979" x="6211888" y="5105400"/>
          <p14:tracePt t="190995" x="6238875" y="5086350"/>
          <p14:tracePt t="190997" x="6248400" y="5076825"/>
          <p14:tracePt t="191012" x="6257925" y="5068888"/>
          <p14:tracePt t="191029" x="6265863" y="5059363"/>
          <p14:tracePt t="191031" x="6275388" y="5040313"/>
          <p14:tracePt t="191045" x="6284913" y="5040313"/>
          <p14:tracePt t="191047" x="6294438" y="5032375"/>
          <p14:tracePt t="191062" x="6302375" y="5022850"/>
          <p14:tracePt t="191064" x="6311900" y="5003800"/>
          <p14:tracePt t="191079" x="6330950" y="4986338"/>
          <p14:tracePt t="191081" x="6330950" y="4976813"/>
          <p14:tracePt t="191095" x="6348413" y="4959350"/>
          <p14:tracePt t="191097" x="6348413" y="4949825"/>
          <p14:tracePt t="191112" x="6357938" y="4940300"/>
          <p14:tracePt t="191114" x="6367463" y="4930775"/>
          <p14:tracePt t="191129" x="6367463" y="4913313"/>
          <p14:tracePt t="191131" x="6367463" y="4903788"/>
          <p14:tracePt t="191145" x="6375400" y="4903788"/>
          <p14:tracePt t="191162" x="6384925" y="4894263"/>
          <p14:tracePt t="191179" x="6394450" y="4884738"/>
          <p14:tracePt t="191200" x="6394450" y="4876800"/>
          <p14:tracePt t="191216" x="6394450" y="4867275"/>
          <p14:tracePt t="191229" x="6394450" y="4857750"/>
          <p14:tracePt t="191245" x="6394450" y="4840288"/>
          <p14:tracePt t="191246" x="6394450" y="4830763"/>
          <p14:tracePt t="197936" x="6384925" y="4857750"/>
          <p14:tracePt t="197940" x="6375400" y="4876800"/>
          <p14:tracePt t="197952" x="6367463" y="4922838"/>
          <p14:tracePt t="197962" x="6357938" y="4949825"/>
          <p14:tracePt t="197979" x="6357938" y="4986338"/>
          <p14:tracePt t="197979" x="6348413" y="5013325"/>
          <p14:tracePt t="197995" x="6338888" y="5040313"/>
          <p14:tracePt t="197996" x="6338888" y="5059363"/>
          <p14:tracePt t="198012" x="6321425" y="5076825"/>
          <p14:tracePt t="198013" x="6311900" y="5105400"/>
          <p14:tracePt t="198029" x="6311900" y="5122863"/>
          <p14:tracePt t="198045" x="6311900" y="5132388"/>
          <p14:tracePt t="198046" x="6311900" y="5141913"/>
          <p14:tracePt t="199820" x="6284913" y="5141913"/>
          <p14:tracePt t="199824" x="6248400" y="5141913"/>
          <p14:tracePt t="199836" x="6211888" y="5159375"/>
          <p14:tracePt t="199845" x="6148388" y="5168900"/>
          <p14:tracePt t="199862" x="6111875" y="5178425"/>
          <p14:tracePt t="199863" x="6056313" y="5186363"/>
          <p14:tracePt t="199878" x="5983288" y="5205413"/>
          <p14:tracePt t="199879" x="5883275" y="5232400"/>
          <p14:tracePt t="199895" x="5781675" y="5259388"/>
          <p14:tracePt t="199896" x="5681663" y="5268913"/>
          <p14:tracePt t="199912" x="5591175" y="5287963"/>
          <p14:tracePt t="199912" x="5489575" y="5295900"/>
          <p14:tracePt t="199929" x="5416550" y="5314950"/>
          <p14:tracePt t="199929" x="5334000" y="5324475"/>
          <p14:tracePt t="199932" x="5253038" y="5341938"/>
          <p14:tracePt t="199945" x="5197475" y="5351463"/>
          <p14:tracePt t="199948" x="5151438" y="5378450"/>
          <p14:tracePt t="199962" x="5087938" y="5397500"/>
          <p14:tracePt t="199964" x="5041900" y="5424488"/>
          <p14:tracePt t="199978" x="4978400" y="5451475"/>
          <p14:tracePt t="199981" x="4914900" y="5461000"/>
          <p14:tracePt t="199995" x="4832350" y="5487988"/>
          <p14:tracePt t="199997" x="4749800" y="5514975"/>
          <p14:tracePt t="200012" x="4686300" y="5543550"/>
          <p14:tracePt t="200014" x="4603750" y="5580063"/>
          <p14:tracePt t="200028" x="4521200" y="5607050"/>
          <p14:tracePt t="200030" x="4448175" y="5634038"/>
          <p14:tracePt t="200045" x="4384675" y="5661025"/>
          <p14:tracePt t="200046" x="4321175" y="5689600"/>
          <p14:tracePt t="200048" x="4256088" y="5697538"/>
          <p14:tracePt t="200062" x="4175125" y="5726113"/>
          <p14:tracePt t="200064" x="4119563" y="5734050"/>
          <p14:tracePt t="200079" x="4037013" y="5762625"/>
          <p14:tracePt t="200081" x="3956050" y="5789613"/>
          <p14:tracePt t="200095" x="3890963" y="5816600"/>
          <p14:tracePt t="200097" x="3810000" y="5843588"/>
          <p14:tracePt t="200112" x="3744913" y="5872163"/>
          <p14:tracePt t="200114" x="3662363" y="5899150"/>
          <p14:tracePt t="200128" x="3608388" y="5908675"/>
          <p14:tracePt t="200130" x="3544888" y="5918200"/>
          <p14:tracePt t="200145" x="3479800" y="5935663"/>
          <p14:tracePt t="200147" x="3435350" y="5954713"/>
          <p14:tracePt t="200162" x="3389313" y="5962650"/>
          <p14:tracePt t="200164" x="3352800" y="5981700"/>
          <p14:tracePt t="200179" x="3333750" y="5999163"/>
          <p14:tracePt t="200181" x="3297238" y="6018213"/>
          <p14:tracePt t="200197" x="3260725" y="6035675"/>
          <p14:tracePt t="200212" x="3224213" y="6054725"/>
          <p14:tracePt t="200213" x="3206750" y="6072188"/>
          <p14:tracePt t="200228" x="3197225" y="6072188"/>
          <p14:tracePt t="200229" x="3197225" y="6081713"/>
          <p14:tracePt t="200268" x="3187700" y="6091238"/>
          <p14:tracePt t="200284" x="3187700" y="6100763"/>
          <p14:tracePt t="200300" x="3178175" y="6118225"/>
          <p14:tracePt t="200304" x="3178175" y="6127750"/>
          <p14:tracePt t="200316" x="3170238" y="6145213"/>
          <p14:tracePt t="200328" x="3170238" y="6154738"/>
          <p14:tracePt t="200345" x="3160713" y="6164263"/>
          <p14:tracePt t="200348" x="3151188" y="6181725"/>
          <p14:tracePt t="200362" x="3141663" y="6200775"/>
          <p14:tracePt t="200364" x="3133725" y="6218238"/>
          <p14:tracePt t="200379" x="3133725" y="6237288"/>
          <p14:tracePt t="200381" x="3133725" y="6246813"/>
          <p14:tracePt t="200395" x="3124200" y="6264275"/>
          <p14:tracePt t="200397" x="3124200" y="6273800"/>
          <p14:tracePt t="200412" x="3124200" y="6283325"/>
          <p14:tracePt t="200414" x="3124200" y="6291263"/>
          <p14:tracePt t="200428" x="3124200" y="6300788"/>
          <p14:tracePt t="200429" x="3124200" y="6310313"/>
          <p14:tracePt t="200445" x="3124200" y="6319838"/>
          <p14:tracePt t="200446" x="3133725" y="6327775"/>
          <p14:tracePt t="200448" x="3141663" y="6337300"/>
          <p14:tracePt t="200478" x="3160713" y="6346825"/>
          <p14:tracePt t="200508" x="3170238" y="6356350"/>
          <p14:tracePt t="200524" x="3178175" y="6356350"/>
          <p14:tracePt t="200540" x="3187700" y="6356350"/>
          <p14:tracePt t="200556" x="3206750" y="6364288"/>
          <p14:tracePt t="200562" x="3214688" y="6364288"/>
          <p14:tracePt t="200578" x="3224213" y="6364288"/>
          <p14:tracePt t="200579" x="3252788" y="6364288"/>
          <p14:tracePt t="200595" x="3270250" y="6364288"/>
          <p14:tracePt t="200596" x="3297238" y="6364288"/>
          <p14:tracePt t="200612" x="3325813" y="6346825"/>
          <p14:tracePt t="200612" x="3362325" y="6337300"/>
          <p14:tracePt t="200628" x="3379788" y="6327775"/>
          <p14:tracePt t="200629" x="3406775" y="6300788"/>
          <p14:tracePt t="200645" x="3435350" y="6283325"/>
          <p14:tracePt t="200646" x="3462338" y="6246813"/>
          <p14:tracePt t="200662" x="3479800" y="6237288"/>
          <p14:tracePt t="200663" x="3516313" y="6210300"/>
          <p14:tracePt t="200678" x="3535363" y="6200775"/>
          <p14:tracePt t="200679" x="3544888" y="6191250"/>
          <p14:tracePt t="200695" x="3552825" y="6181725"/>
          <p14:tracePt t="200712" x="3562350" y="6181725"/>
          <p14:tracePt t="200712" x="3571875" y="6173788"/>
          <p14:tracePt t="200796" x="3571875" y="6164263"/>
          <p14:tracePt t="200799" x="3581400" y="6137275"/>
          <p14:tracePt t="200812" x="3589338" y="6127750"/>
          <p14:tracePt t="200828" x="3598863" y="6100763"/>
          <p14:tracePt t="200829" x="3608388" y="6064250"/>
          <p14:tracePt t="200831" x="3617913" y="6018213"/>
          <p14:tracePt t="200845" x="3617913" y="5999163"/>
          <p14:tracePt t="200848" x="3617913" y="5945188"/>
          <p14:tracePt t="200862" x="3617913" y="5899150"/>
          <p14:tracePt t="200864" x="3617913" y="5862638"/>
          <p14:tracePt t="200878" x="3617913" y="5826125"/>
          <p14:tracePt t="200881" x="3617913" y="5799138"/>
          <p14:tracePt t="200895" x="3617913" y="5762625"/>
          <p14:tracePt t="200897" x="3617913" y="5726113"/>
          <p14:tracePt t="200912" x="3617913" y="5707063"/>
          <p14:tracePt t="200914" x="3617913" y="5689600"/>
          <p14:tracePt t="200928" x="3617913" y="5670550"/>
          <p14:tracePt t="200930" x="3617913" y="5661025"/>
          <p14:tracePt t="200945" x="3608388" y="5661025"/>
          <p14:tracePt t="200947" x="3608388" y="5643563"/>
          <p14:tracePt t="200962" x="3598863" y="5634038"/>
          <p14:tracePt t="200978" x="3589338" y="5634038"/>
          <p14:tracePt t="200980" x="3571875" y="5624513"/>
          <p14:tracePt t="200995" x="3552825" y="5624513"/>
          <p14:tracePt t="200997" x="3544888" y="5624513"/>
          <p14:tracePt t="201012" x="3535363" y="5616575"/>
          <p14:tracePt t="201014" x="3516313" y="5616575"/>
          <p14:tracePt t="201028" x="3489325" y="5607050"/>
          <p14:tracePt t="201030" x="3471863" y="5597525"/>
          <p14:tracePt t="201045" x="3443288" y="5597525"/>
          <p14:tracePt t="201047" x="3406775" y="5597525"/>
          <p14:tracePt t="201062" x="3379788" y="5597525"/>
          <p14:tracePt t="201064" x="3352800" y="5597525"/>
          <p14:tracePt t="201078" x="3306763" y="5597525"/>
          <p14:tracePt t="201080" x="3279775" y="5597525"/>
          <p14:tracePt t="201095" x="3233738" y="5597525"/>
          <p14:tracePt t="201097" x="3206750" y="5597525"/>
          <p14:tracePt t="201112" x="3160713" y="5597525"/>
          <p14:tracePt t="201114" x="3133725" y="5597525"/>
          <p14:tracePt t="201128" x="3105150" y="5597525"/>
          <p14:tracePt t="201130" x="3087688" y="5597525"/>
          <p14:tracePt t="201145" x="3051175" y="5597525"/>
          <p14:tracePt t="201146" x="3051175" y="5607050"/>
          <p14:tracePt t="201148" x="3032125" y="5616575"/>
          <p14:tracePt t="201162" x="3014663" y="5624513"/>
          <p14:tracePt t="201164" x="2987675" y="5634038"/>
          <p14:tracePt t="201178" x="2968625" y="5653088"/>
          <p14:tracePt t="201181" x="2951163" y="5661025"/>
          <p14:tracePt t="201198" x="2914650" y="5697538"/>
          <p14:tracePt t="201212" x="2895600" y="5707063"/>
          <p14:tracePt t="201229" x="2849563" y="5753100"/>
          <p14:tracePt t="201229" x="2841625" y="5770563"/>
          <p14:tracePt t="201231" x="2822575" y="5799138"/>
          <p14:tracePt t="201245" x="2813050" y="5816600"/>
          <p14:tracePt t="201248" x="2805113" y="5826125"/>
          <p14:tracePt t="201262" x="2805113" y="5843588"/>
          <p14:tracePt t="201264" x="2795588" y="5881688"/>
          <p14:tracePt t="201278" x="2786063" y="5899150"/>
          <p14:tracePt t="201295" x="2786063" y="5926138"/>
          <p14:tracePt t="201312" x="2786063" y="5991225"/>
          <p14:tracePt t="201312" x="2786063" y="6018213"/>
          <p14:tracePt t="201314" x="2786063" y="6035675"/>
          <p14:tracePt t="201328" x="2786063" y="6064250"/>
          <p14:tracePt t="201330" x="2786063" y="6108700"/>
          <p14:tracePt t="201345" x="2786063" y="6127750"/>
          <p14:tracePt t="201346" x="2786063" y="6154738"/>
          <p14:tracePt t="201362" x="2786063" y="6173788"/>
          <p14:tracePt t="201362" x="2786063" y="6191250"/>
          <p14:tracePt t="201378" x="2786063" y="6218238"/>
          <p14:tracePt t="201379" x="2786063" y="6237288"/>
          <p14:tracePt t="201395" x="2795588" y="6254750"/>
          <p14:tracePt t="201396" x="2805113" y="6273800"/>
          <p14:tracePt t="201412" x="2813050" y="6291263"/>
          <p14:tracePt t="201413" x="2822575" y="6319838"/>
          <p14:tracePt t="201428" x="2832100" y="6319838"/>
          <p14:tracePt t="201429" x="2841625" y="6327775"/>
          <p14:tracePt t="201445" x="2859088" y="6346825"/>
          <p14:tracePt t="201446" x="2868613" y="6356350"/>
          <p14:tracePt t="201462" x="2886075" y="6373813"/>
          <p14:tracePt t="201463" x="2895600" y="6373813"/>
          <p14:tracePt t="201478" x="2905125" y="6383338"/>
          <p14:tracePt t="201479" x="2932113" y="6392863"/>
          <p14:tracePt t="201495" x="2951163" y="6392863"/>
          <p14:tracePt t="201496" x="2978150" y="6392863"/>
          <p14:tracePt t="201512" x="3005138" y="6392863"/>
          <p14:tracePt t="201512" x="3024188" y="6392863"/>
          <p14:tracePt t="201528" x="3041650" y="6392863"/>
          <p14:tracePt t="201529" x="3068638" y="6392863"/>
          <p14:tracePt t="201545" x="3087688" y="6392863"/>
          <p14:tracePt t="201546" x="3124200" y="6392863"/>
          <p14:tracePt t="201562" x="3141663" y="6392863"/>
          <p14:tracePt t="201563" x="3170238" y="6392863"/>
          <p14:tracePt t="201578" x="3197225" y="6392863"/>
          <p14:tracePt t="201579" x="3233738" y="6383338"/>
          <p14:tracePt t="201595" x="3279775" y="6364288"/>
          <p14:tracePt t="201598" x="3297238" y="6346825"/>
          <p14:tracePt t="201612" x="3306763" y="6337300"/>
          <p14:tracePt t="201614" x="3333750" y="6319838"/>
          <p14:tracePt t="201629" x="3352800" y="6291263"/>
          <p14:tracePt t="201631" x="3370263" y="6283325"/>
          <p14:tracePt t="201645" x="3379788" y="6283325"/>
          <p14:tracePt t="201647" x="3398838" y="6264275"/>
          <p14:tracePt t="201662" x="3406775" y="6254750"/>
          <p14:tracePt t="201664" x="3425825" y="6237288"/>
          <p14:tracePt t="201678" x="3435350" y="6218238"/>
          <p14:tracePt t="201680" x="3443288" y="6181725"/>
          <p14:tracePt t="201695" x="3452813" y="6164263"/>
          <p14:tracePt t="201696" x="3452813" y="6145213"/>
          <p14:tracePt t="201698" x="3462338" y="6127750"/>
          <p14:tracePt t="201712" x="3471863" y="6081713"/>
          <p14:tracePt t="201728" x="3479800" y="6054725"/>
          <p14:tracePt t="201731" x="3479800" y="6008688"/>
          <p14:tracePt t="201745" x="3479800" y="5981700"/>
          <p14:tracePt t="201747" x="3479800" y="5945188"/>
          <p14:tracePt t="201762" x="3479800" y="5908675"/>
          <p14:tracePt t="201764" x="3479800" y="5872163"/>
          <p14:tracePt t="201778" x="3479800" y="5835650"/>
          <p14:tracePt t="201780" x="3479800" y="5807075"/>
          <p14:tracePt t="201795" x="3479800" y="5762625"/>
          <p14:tracePt t="201797" x="3471863" y="5743575"/>
          <p14:tracePt t="201812" x="3471863" y="5716588"/>
          <p14:tracePt t="201814" x="3443288" y="5670550"/>
          <p14:tracePt t="201828" x="3435350" y="5653088"/>
          <p14:tracePt t="201830" x="3435350" y="5643563"/>
          <p14:tracePt t="201845" x="3416300" y="5624513"/>
          <p14:tracePt t="201847" x="3406775" y="5616575"/>
          <p14:tracePt t="201862" x="3398838" y="5607050"/>
          <p14:tracePt t="201864" x="3389313" y="5588000"/>
          <p14:tracePt t="201878" x="3379788" y="5580063"/>
          <p14:tracePt t="201881" x="3370263" y="5570538"/>
          <p14:tracePt t="201895" x="3362325" y="5561013"/>
          <p14:tracePt t="201897" x="3352800" y="5561013"/>
          <p14:tracePt t="201912" x="3333750" y="5551488"/>
          <p14:tracePt t="201914" x="3325813" y="5551488"/>
          <p14:tracePt t="201928" x="3306763" y="5551488"/>
          <p14:tracePt t="201930" x="3297238" y="5543550"/>
          <p14:tracePt t="201945" x="3279775" y="5543550"/>
          <p14:tracePt t="201947" x="3243263" y="5534025"/>
          <p14:tracePt t="201962" x="3224213" y="5534025"/>
          <p14:tracePt t="201964" x="3197225" y="5514975"/>
          <p14:tracePt t="201978" x="3178175" y="5514975"/>
          <p14:tracePt t="201979" x="3151188" y="5514975"/>
          <p14:tracePt t="201982" x="3133725" y="5514975"/>
          <p14:tracePt t="201995" x="3114675" y="5514975"/>
          <p14:tracePt t="202012" x="3087688" y="5514975"/>
          <p14:tracePt t="202012" x="3078163" y="5514975"/>
          <p14:tracePt t="202014" x="3060700" y="5514975"/>
          <p14:tracePt t="202029" x="3014663" y="5551488"/>
          <p14:tracePt t="202030" x="2995613" y="5570538"/>
          <p14:tracePt t="202045" x="2968625" y="5588000"/>
          <p14:tracePt t="202046" x="2951163" y="5616575"/>
          <p14:tracePt t="202062" x="2922588" y="5643563"/>
          <p14:tracePt t="202063" x="2914650" y="5653088"/>
          <p14:tracePt t="202065" x="2895600" y="5680075"/>
          <p14:tracePt t="202078" x="2878138" y="5716588"/>
          <p14:tracePt t="202095" x="2868613" y="5734050"/>
          <p14:tracePt t="202098" x="2832100" y="5780088"/>
          <p14:tracePt t="202112" x="2813050" y="5799138"/>
          <p14:tracePt t="202114" x="2805113" y="5843588"/>
          <p14:tracePt t="202128" x="2805113" y="5862638"/>
          <p14:tracePt t="202131" x="2795588" y="5889625"/>
          <p14:tracePt t="202145" x="2786063" y="5935663"/>
          <p14:tracePt t="202147" x="2786063" y="5962650"/>
          <p14:tracePt t="202162" x="2786063" y="5981700"/>
          <p14:tracePt t="202164" x="2786063" y="6027738"/>
          <p14:tracePt t="202181" x="2786063" y="6091238"/>
          <p14:tracePt t="202196" x="2786063" y="6118225"/>
          <p14:tracePt t="202198" x="2786063" y="6154738"/>
          <p14:tracePt t="202212" x="2786063" y="6173788"/>
          <p14:tracePt t="202214" x="2786063" y="6191250"/>
          <p14:tracePt t="202228" x="2786063" y="6227763"/>
          <p14:tracePt t="202230" x="2786063" y="6246813"/>
          <p14:tracePt t="202245" x="2795588" y="6273800"/>
          <p14:tracePt t="202247" x="2805113" y="6300788"/>
          <p14:tracePt t="202261" x="2822575" y="6337300"/>
          <p14:tracePt t="202263" x="2841625" y="6364288"/>
          <p14:tracePt t="202278" x="2868613" y="6392863"/>
          <p14:tracePt t="202280" x="2886075" y="6410325"/>
          <p14:tracePt t="202295" x="2914650" y="6437313"/>
          <p14:tracePt t="202297" x="2951163" y="6465888"/>
          <p14:tracePt t="202312" x="2978150" y="6483350"/>
          <p14:tracePt t="202314" x="3024188" y="6519863"/>
          <p14:tracePt t="202328" x="3068638" y="6529388"/>
          <p14:tracePt t="202331" x="3114675" y="6538913"/>
          <p14:tracePt t="202345" x="3170238" y="6546850"/>
          <p14:tracePt t="202347" x="3214688" y="6575425"/>
          <p14:tracePt t="202362" x="3260725" y="6583363"/>
          <p14:tracePt t="202364" x="3297238" y="6592888"/>
          <p14:tracePt t="202378" x="3325813" y="6592888"/>
          <p14:tracePt t="202380" x="3343275" y="6592888"/>
          <p14:tracePt t="202395" x="3362325" y="6592888"/>
          <p14:tracePt t="202396" x="3370263" y="6592888"/>
          <p14:tracePt t="202774" x="3398838" y="6575425"/>
          <p14:tracePt t="202778" x="3406775" y="6565900"/>
          <p14:tracePt t="202795" x="3443288" y="6546850"/>
          <p14:tracePt t="202796" x="3462338" y="6538913"/>
          <p14:tracePt t="202812" x="3489325" y="6529388"/>
          <p14:tracePt t="202813" x="3525838" y="6510338"/>
          <p14:tracePt t="202828" x="3552825" y="6492875"/>
          <p14:tracePt t="202829" x="3589338" y="6473825"/>
          <p14:tracePt t="202845" x="3635375" y="6456363"/>
          <p14:tracePt t="202862" x="3644900" y="6446838"/>
          <p14:tracePt t="202863" x="3654425" y="6437313"/>
          <p14:tracePt t="202878" x="3671888" y="6429375"/>
          <p14:tracePt t="202879" x="3681413" y="6419850"/>
          <p14:tracePt t="202904" x="3690938" y="6410325"/>
          <p14:tracePt t="202912" x="3690938" y="6400800"/>
          <p14:tracePt t="202928" x="3698875" y="6400800"/>
          <p14:tracePt t="202945" x="3708400" y="6392863"/>
          <p14:tracePt t="202946" x="3708400" y="6373813"/>
          <p14:tracePt t="202962" x="3708400" y="6364288"/>
          <p14:tracePt t="202963" x="3708400" y="6356350"/>
          <p14:tracePt t="202978" x="3708400" y="6346825"/>
          <p14:tracePt t="203000" x="3708400" y="6337300"/>
          <p14:tracePt t="203048" x="3717925" y="6327775"/>
          <p14:tracePt t="203208" x="3717925" y="6319838"/>
          <p14:tracePt t="203224" x="3727450" y="6310313"/>
          <p14:tracePt t="203272" x="3735388" y="6310313"/>
          <p14:tracePt t="203275" x="3744913" y="6310313"/>
          <p14:tracePt t="203288" x="3754438" y="6310313"/>
          <p14:tracePt t="203304" x="3763963" y="6319838"/>
          <p14:tracePt t="203320" x="3773488" y="6319838"/>
          <p14:tracePt t="203336" x="3790950" y="6327775"/>
          <p14:tracePt t="203345" x="3827463" y="6356350"/>
          <p14:tracePt t="203362" x="3836988" y="6356350"/>
          <p14:tracePt t="203363" x="3854450" y="6364288"/>
          <p14:tracePt t="203378" x="3883025" y="6364288"/>
          <p14:tracePt t="203379" x="3900488" y="6373813"/>
          <p14:tracePt t="203395" x="3927475" y="6383338"/>
          <p14:tracePt t="203396" x="3946525" y="6383338"/>
          <p14:tracePt t="203412" x="3983038" y="6383338"/>
          <p14:tracePt t="203413" x="4019550" y="6383338"/>
          <p14:tracePt t="203428" x="4037013" y="6383338"/>
          <p14:tracePt t="203429" x="4056063" y="6383338"/>
          <p14:tracePt t="203432" x="4102100" y="6383338"/>
          <p14:tracePt t="203445" x="4110038" y="6383338"/>
          <p14:tracePt t="203462" x="4129088" y="6373813"/>
          <p14:tracePt t="203462" x="4146550" y="6364288"/>
          <p14:tracePt t="203464" x="4156075" y="6356350"/>
          <p14:tracePt t="203478" x="4165600" y="6346825"/>
          <p14:tracePt t="203480" x="4165600" y="6337300"/>
          <p14:tracePt t="203495" x="4175125" y="6327775"/>
          <p14:tracePt t="203496" x="4192588" y="6319838"/>
          <p14:tracePt t="203512" x="4202113" y="6310313"/>
          <p14:tracePt t="203512" x="4211638" y="6300788"/>
          <p14:tracePt t="203528" x="4211638" y="6291263"/>
          <p14:tracePt t="203529" x="4229100" y="6264275"/>
          <p14:tracePt t="203545" x="4229100" y="6246813"/>
          <p14:tracePt t="203546" x="4248150" y="6218238"/>
          <p14:tracePt t="203548" x="4248150" y="6200775"/>
          <p14:tracePt t="203562" x="4265613" y="6173788"/>
          <p14:tracePt t="203564" x="4265613" y="6137275"/>
          <p14:tracePt t="203578" x="4265613" y="6118225"/>
          <p14:tracePt t="203581" x="4265613" y="6091238"/>
          <p14:tracePt t="203595" x="4265613" y="6064250"/>
          <p14:tracePt t="203597" x="4265613" y="6045200"/>
          <p14:tracePt t="203612" x="4265613" y="6027738"/>
          <p14:tracePt t="203614" x="4256088" y="5999163"/>
          <p14:tracePt t="203628" x="4256088" y="5991225"/>
          <p14:tracePt t="203630" x="4248150" y="5972175"/>
          <p14:tracePt t="203645" x="4248150" y="5954713"/>
          <p14:tracePt t="203647" x="4248150" y="5945188"/>
          <p14:tracePt t="203662" x="4238625" y="5926138"/>
          <p14:tracePt t="203664" x="4229100" y="5918200"/>
          <p14:tracePt t="203678" x="4219575" y="5908675"/>
          <p14:tracePt t="203680" x="4211638" y="5899150"/>
          <p14:tracePt t="203695" x="4202113" y="5881688"/>
          <p14:tracePt t="203697" x="4192588" y="5862638"/>
          <p14:tracePt t="203712" x="4183063" y="5853113"/>
          <p14:tracePt t="203714" x="4175125" y="5853113"/>
          <p14:tracePt t="203728" x="4156075" y="5835650"/>
          <p14:tracePt t="203730" x="4146550" y="5835650"/>
          <p14:tracePt t="203745" x="4138613" y="5826125"/>
          <p14:tracePt t="203762" x="4119563" y="5826125"/>
          <p14:tracePt t="203764" x="4110038" y="5816600"/>
          <p14:tracePt t="203778" x="4102100" y="5816600"/>
          <p14:tracePt t="203780" x="4083050" y="5807075"/>
          <p14:tracePt t="203795" x="4065588" y="5807075"/>
          <p14:tracePt t="203797" x="4056063" y="5799138"/>
          <p14:tracePt t="203812" x="4037013" y="5799138"/>
          <p14:tracePt t="203814" x="4019550" y="5799138"/>
          <p14:tracePt t="203828" x="3992563" y="5789613"/>
          <p14:tracePt t="203830" x="3973513" y="5789613"/>
          <p14:tracePt t="203845" x="3963988" y="5789613"/>
          <p14:tracePt t="203846" x="3946525" y="5789613"/>
          <p14:tracePt t="203862" x="3937000" y="5789613"/>
          <p14:tracePt t="203864" x="3919538" y="5789613"/>
          <p14:tracePt t="203878" x="3883025" y="5789613"/>
          <p14:tracePt t="203881" x="3863975" y="5799138"/>
          <p14:tracePt t="203895" x="3854450" y="5799138"/>
          <p14:tracePt t="203897" x="3836988" y="5816600"/>
          <p14:tracePt t="203912" x="3810000" y="5826125"/>
          <p14:tracePt t="203914" x="3790950" y="5843588"/>
          <p14:tracePt t="203928" x="3773488" y="5872163"/>
          <p14:tracePt t="203930" x="3754438" y="5889625"/>
          <p14:tracePt t="203945" x="3727450" y="5908675"/>
          <p14:tracePt t="203946" x="3717925" y="5918200"/>
          <p14:tracePt t="203962" x="3717925" y="5935663"/>
          <p14:tracePt t="203964" x="3698875" y="5954713"/>
          <p14:tracePt t="203978" x="3690938" y="5972175"/>
          <p14:tracePt t="203980" x="3681413" y="5991225"/>
          <p14:tracePt t="203995" x="3671888" y="5999163"/>
          <p14:tracePt t="203996" x="3671888" y="6018213"/>
          <p14:tracePt t="204012" x="3662363" y="6035675"/>
          <p14:tracePt t="204013" x="3662363" y="6045200"/>
          <p14:tracePt t="204028" x="3662363" y="6064250"/>
          <p14:tracePt t="204029" x="3662363" y="6081713"/>
          <p14:tracePt t="204045" x="3662363" y="6100763"/>
          <p14:tracePt t="204046" x="3654425" y="6118225"/>
          <p14:tracePt t="204062" x="3654425" y="6137275"/>
          <p14:tracePt t="204063" x="3654425" y="6154738"/>
          <p14:tracePt t="204078" x="3654425" y="6164263"/>
          <p14:tracePt t="204079" x="3654425" y="6173788"/>
          <p14:tracePt t="204095" x="3654425" y="6181725"/>
          <p14:tracePt t="204096" x="3654425" y="6200775"/>
          <p14:tracePt t="204112" x="3654425" y="6227763"/>
          <p14:tracePt t="204112" x="3654425" y="6246813"/>
          <p14:tracePt t="204128" x="3654425" y="6264275"/>
          <p14:tracePt t="204129" x="3662363" y="6291263"/>
          <p14:tracePt t="204145" x="3671888" y="6291263"/>
          <p14:tracePt t="204146" x="3681413" y="6310313"/>
          <p14:tracePt t="204162" x="3690938" y="6319838"/>
          <p14:tracePt t="204163" x="3690938" y="6327775"/>
          <p14:tracePt t="204178" x="3698875" y="6337300"/>
          <p14:tracePt t="204179" x="3708400" y="6346825"/>
          <p14:tracePt t="204196" x="3717925" y="6356350"/>
          <p14:tracePt t="204197" x="3727450" y="6364288"/>
          <p14:tracePt t="204200" x="3735388" y="6364288"/>
          <p14:tracePt t="204212" x="3754438" y="6373813"/>
          <p14:tracePt t="204228" x="3773488" y="6383338"/>
          <p14:tracePt t="204245" x="3790950" y="6383338"/>
          <p14:tracePt t="204262" x="3827463" y="6383338"/>
          <p14:tracePt t="204266" x="3863975" y="6383338"/>
          <p14:tracePt t="204268" x="3883025" y="6383338"/>
          <p14:tracePt t="204280" x="3890963" y="6383338"/>
          <p14:tracePt t="204295" x="3919538" y="6383338"/>
          <p14:tracePt t="204298" x="3937000" y="6383338"/>
          <p14:tracePt t="204312" x="3946525" y="6383338"/>
          <p14:tracePt t="204314" x="3963988" y="6383338"/>
          <p14:tracePt t="204330" x="3983038" y="6383338"/>
          <p14:tracePt t="204345" x="3992563" y="6383338"/>
          <p14:tracePt t="204347" x="4010025" y="6373813"/>
          <p14:tracePt t="204362" x="4029075" y="6364288"/>
          <p14:tracePt t="204364" x="4037013" y="6356350"/>
          <p14:tracePt t="204378" x="4046538" y="6356350"/>
          <p14:tracePt t="204380" x="4065588" y="6337300"/>
          <p14:tracePt t="204395" x="4073525" y="6327775"/>
          <p14:tracePt t="204396" x="4083050" y="6319838"/>
          <p14:tracePt t="204398" x="4102100" y="6300788"/>
          <p14:tracePt t="204412" x="4110038" y="6291263"/>
          <p14:tracePt t="204414" x="4110038" y="6283325"/>
          <p14:tracePt t="204428" x="4129088" y="6264275"/>
          <p14:tracePt t="204431" x="4138613" y="6254750"/>
          <p14:tracePt t="204445" x="4156075" y="6237288"/>
          <p14:tracePt t="204447" x="4165600" y="6218238"/>
          <p14:tracePt t="204462" x="4165600" y="6210300"/>
          <p14:tracePt t="204478" x="4175125" y="6191250"/>
          <p14:tracePt t="204480" x="4175125" y="6181725"/>
          <p14:tracePt t="204495" x="4175125" y="6164263"/>
          <p14:tracePt t="204497" x="4175125" y="6154738"/>
          <p14:tracePt t="204512" x="4175125" y="6137275"/>
          <p14:tracePt t="204514" x="4175125" y="6118225"/>
          <p14:tracePt t="204528" x="4183063" y="6100763"/>
          <p14:tracePt t="204530" x="4183063" y="6081713"/>
          <p14:tracePt t="204545" x="4183063" y="6064250"/>
          <p14:tracePt t="204547" x="4183063" y="6045200"/>
          <p14:tracePt t="204562" x="4183063" y="6027738"/>
          <p14:tracePt t="204564" x="4183063" y="5999163"/>
          <p14:tracePt t="204578" x="4183063" y="5981700"/>
          <p14:tracePt t="204580" x="4183063" y="5962650"/>
          <p14:tracePt t="204595" x="4183063" y="5945188"/>
          <p14:tracePt t="204597" x="4183063" y="5935663"/>
          <p14:tracePt t="204612" x="4183063" y="5918200"/>
          <p14:tracePt t="204614" x="4183063" y="5889625"/>
          <p14:tracePt t="204628" x="4183063" y="5872163"/>
          <p14:tracePt t="204630" x="4175125" y="5853113"/>
          <p14:tracePt t="204645" x="4165600" y="5843588"/>
          <p14:tracePt t="204662" x="4156075" y="5826125"/>
          <p14:tracePt t="204664" x="4146550" y="5816600"/>
          <p14:tracePt t="204678" x="4146550" y="5807075"/>
          <p14:tracePt t="204680" x="4138613" y="5799138"/>
          <p14:tracePt t="204695" x="4129088" y="5799138"/>
          <p14:tracePt t="204696" x="4119563" y="5789613"/>
          <p14:tracePt t="204698" x="4110038" y="5780088"/>
          <p14:tracePt t="204712" x="4102100" y="5780088"/>
          <p14:tracePt t="204714" x="4083050" y="5770563"/>
          <p14:tracePt t="204728" x="4065588" y="5762625"/>
          <p14:tracePt t="204731" x="4056063" y="5762625"/>
          <p14:tracePt t="204745" x="4046538" y="5762625"/>
          <p14:tracePt t="204747" x="4037013" y="5753100"/>
          <p14:tracePt t="204762" x="4010025" y="5743575"/>
          <p14:tracePt t="204764" x="3992563" y="5743575"/>
          <p14:tracePt t="204778" x="3983038" y="5743575"/>
          <p14:tracePt t="204780" x="3963988" y="5743575"/>
          <p14:tracePt t="204795" x="3927475" y="5743575"/>
          <p14:tracePt t="204796" x="3900488" y="5734050"/>
          <p14:tracePt t="204798" x="3890963" y="5734050"/>
          <p14:tracePt t="204812" x="3883025" y="5734050"/>
          <p14:tracePt t="204814" x="3873500" y="5734050"/>
          <p14:tracePt t="204828" x="3863975" y="5734050"/>
          <p14:tracePt t="204846" x="3854450" y="5734050"/>
          <p14:tracePt t="204862" x="3846513" y="5734050"/>
          <p14:tracePt t="204864" x="3836988" y="5734050"/>
          <p14:tracePt t="204878" x="3827463" y="5734050"/>
          <p14:tracePt t="204880" x="3800475" y="5743575"/>
          <p14:tracePt t="204895" x="3790950" y="5743575"/>
          <p14:tracePt t="204897" x="3781425" y="5743575"/>
          <p14:tracePt t="204912" x="3773488" y="5753100"/>
          <p14:tracePt t="204914" x="3744913" y="5770563"/>
          <p14:tracePt t="204928" x="3735388" y="5780088"/>
          <p14:tracePt t="204931" x="3727450" y="5799138"/>
          <p14:tracePt t="204945" x="3717925" y="5807075"/>
          <p14:tracePt t="204947" x="3708400" y="5816600"/>
          <p14:tracePt t="204962" x="3698875" y="5835650"/>
          <p14:tracePt t="204964" x="3690938" y="5853113"/>
          <p14:tracePt t="204978" x="3681413" y="5881688"/>
          <p14:tracePt t="204980" x="3671888" y="5899150"/>
          <p14:tracePt t="204995" x="3671888" y="5908675"/>
          <p14:tracePt t="204997" x="3662363" y="5935663"/>
          <p14:tracePt t="205012" x="3662363" y="5954713"/>
          <p14:tracePt t="205014" x="3644900" y="5991225"/>
          <p14:tracePt t="205028" x="3644900" y="5999163"/>
          <p14:tracePt t="205030" x="3644900" y="6008688"/>
          <p14:tracePt t="205045" x="3644900" y="6045200"/>
          <p14:tracePt t="205047" x="3644900" y="6064250"/>
          <p14:tracePt t="205062" x="3644900" y="6081713"/>
          <p14:tracePt t="205064" x="3644900" y="6108700"/>
          <p14:tracePt t="205078" x="3644900" y="6118225"/>
          <p14:tracePt t="205080" x="3644900" y="6145213"/>
          <p14:tracePt t="205095" x="3644900" y="6154738"/>
          <p14:tracePt t="205096" x="3644900" y="6164263"/>
          <p14:tracePt t="205098" x="3654425" y="6200775"/>
          <p14:tracePt t="205112" x="3654425" y="6210300"/>
          <p14:tracePt t="205114" x="3662363" y="6227763"/>
          <p14:tracePt t="205130" x="3671888" y="6246813"/>
          <p14:tracePt t="205145" x="3681413" y="6273800"/>
          <p14:tracePt t="205147" x="3690938" y="6291263"/>
          <p14:tracePt t="205162" x="3698875" y="6291263"/>
          <p14:tracePt t="205164" x="3708400" y="6300788"/>
          <p14:tracePt t="205178" x="3717925" y="6319838"/>
          <p14:tracePt t="205180" x="3727450" y="6327775"/>
          <p14:tracePt t="205198" x="3754438" y="6337300"/>
          <p14:tracePt t="205212" x="3773488" y="6346825"/>
          <p14:tracePt t="205215" x="3790950" y="6356350"/>
          <p14:tracePt t="205229" x="3800475" y="6356350"/>
          <p14:tracePt t="205231" x="3827463" y="6356350"/>
          <p14:tracePt t="205245" x="3846513" y="6356350"/>
          <p14:tracePt t="205247" x="3863975" y="6356350"/>
          <p14:tracePt t="205262" x="3890963" y="6364288"/>
          <p14:tracePt t="205264" x="3900488" y="6364288"/>
          <p14:tracePt t="205278" x="3927475" y="6364288"/>
          <p14:tracePt t="205280" x="3946525" y="6373813"/>
          <p14:tracePt t="205295" x="3956050" y="6373813"/>
          <p14:tracePt t="205297" x="3963988" y="6373813"/>
          <p14:tracePt t="205312" x="3983038" y="6373813"/>
          <p14:tracePt t="205328" x="3992563" y="6373813"/>
          <p14:tracePt t="205330" x="4000500" y="6373813"/>
          <p14:tracePt t="205345" x="4019550" y="6373813"/>
          <p14:tracePt t="205347" x="4029075" y="6373813"/>
          <p14:tracePt t="205362" x="4046538" y="6364288"/>
          <p14:tracePt t="205364" x="4056063" y="6364288"/>
          <p14:tracePt t="205378" x="4073525" y="6364288"/>
          <p14:tracePt t="205380" x="4092575" y="6337300"/>
          <p14:tracePt t="205395" x="4102100" y="6319838"/>
          <p14:tracePt t="205397" x="4110038" y="6300788"/>
          <p14:tracePt t="205412" x="4119563" y="6273800"/>
          <p14:tracePt t="205414" x="4129088" y="6227763"/>
          <p14:tracePt t="205428" x="4138613" y="6200775"/>
          <p14:tracePt t="205431" x="4146550" y="6164263"/>
          <p14:tracePt t="205445" x="4165600" y="6127750"/>
          <p14:tracePt t="205447" x="4165600" y="6091238"/>
          <p14:tracePt t="205462" x="4165600" y="6064250"/>
          <p14:tracePt t="205464" x="4165600" y="6035675"/>
          <p14:tracePt t="205478" x="4165600" y="5999163"/>
          <p14:tracePt t="205480" x="4165600" y="5962650"/>
          <p14:tracePt t="205495" x="4165600" y="5935663"/>
          <p14:tracePt t="205496" x="4165600" y="5899150"/>
          <p14:tracePt t="205498" x="4165600" y="5862638"/>
          <p14:tracePt t="205512" x="4165600" y="5843588"/>
          <p14:tracePt t="205514" x="4165600" y="5799138"/>
          <p14:tracePt t="205528" x="4165600" y="5770563"/>
          <p14:tracePt t="205531" x="4146550" y="5734050"/>
          <p14:tracePt t="205546" x="4119563" y="5697538"/>
          <p14:tracePt t="205562" x="4102100" y="5680075"/>
          <p14:tracePt t="205564" x="4083050" y="5661025"/>
          <p14:tracePt t="205578" x="4065588" y="5634038"/>
          <p14:tracePt t="205580" x="4046538" y="5607050"/>
          <p14:tracePt t="205595" x="4029075" y="5597525"/>
          <p14:tracePt t="205596" x="3992563" y="5588000"/>
          <p14:tracePt t="205598" x="3983038" y="5588000"/>
          <p14:tracePt t="205612" x="3963988" y="5588000"/>
          <p14:tracePt t="205614" x="3937000" y="5588000"/>
          <p14:tracePt t="205628" x="3919538" y="5580063"/>
          <p14:tracePt t="205631" x="3900488" y="5580063"/>
          <p14:tracePt t="205645" x="3883025" y="5580063"/>
          <p14:tracePt t="205647" x="3863975" y="5580063"/>
          <p14:tracePt t="205662" x="3846513" y="5580063"/>
          <p14:tracePt t="205664" x="3827463" y="5580063"/>
          <p14:tracePt t="205678" x="3810000" y="5588000"/>
          <p14:tracePt t="205680" x="3781425" y="5597525"/>
          <p14:tracePt t="205695" x="3773488" y="5607050"/>
          <p14:tracePt t="205697" x="3754438" y="5624513"/>
          <p14:tracePt t="205712" x="3717925" y="5653088"/>
          <p14:tracePt t="205714" x="3690938" y="5670550"/>
          <p14:tracePt t="205728" x="3671888" y="5689600"/>
          <p14:tracePt t="205730" x="3662363" y="5697538"/>
          <p14:tracePt t="205745" x="3644900" y="5716588"/>
          <p14:tracePt t="205747" x="3635375" y="5726113"/>
          <p14:tracePt t="205762" x="3625850" y="5743575"/>
          <p14:tracePt t="205764" x="3617913" y="5762625"/>
          <p14:tracePt t="205778" x="3617913" y="5780088"/>
          <p14:tracePt t="205781" x="3608388" y="5799138"/>
          <p14:tracePt t="205795" x="3608388" y="5843588"/>
          <p14:tracePt t="205797" x="3598863" y="5872163"/>
          <p14:tracePt t="205812" x="3598863" y="5899150"/>
          <p14:tracePt t="205814" x="3598863" y="5945188"/>
          <p14:tracePt t="205828" x="3598863" y="5962650"/>
          <p14:tracePt t="205830" x="3598863" y="5999163"/>
          <p14:tracePt t="205845" x="3598863" y="6018213"/>
          <p14:tracePt t="205847" x="3598863" y="6064250"/>
          <p14:tracePt t="205862" x="3598863" y="6081713"/>
          <p14:tracePt t="205864" x="3598863" y="6100763"/>
          <p14:tracePt t="205878" x="3608388" y="6145213"/>
          <p14:tracePt t="205881" x="3608388" y="6154738"/>
          <p14:tracePt t="205895" x="3617913" y="6173788"/>
          <p14:tracePt t="205897" x="3625850" y="6191250"/>
          <p14:tracePt t="205912" x="3635375" y="6218238"/>
          <p14:tracePt t="205914" x="3644900" y="6237288"/>
          <p14:tracePt t="205928" x="3654425" y="6254750"/>
          <p14:tracePt t="205931" x="3671888" y="6273800"/>
          <p14:tracePt t="205931" x="3681413" y="6291263"/>
          <p14:tracePt t="205945" x="3690938" y="6327775"/>
          <p14:tracePt t="205947" x="3698875" y="6337300"/>
          <p14:tracePt t="205962" x="3708400" y="6356350"/>
          <p14:tracePt t="205978" x="3717925" y="6364288"/>
          <p14:tracePt t="205981" x="3727450" y="6383338"/>
          <p14:tracePt t="205995" x="3735388" y="6400800"/>
          <p14:tracePt t="205997" x="3744913" y="6410325"/>
          <p14:tracePt t="206012" x="3754438" y="6419850"/>
          <p14:tracePt t="206028" x="3763963" y="6429375"/>
          <p14:tracePt t="206031" x="3773488" y="6429375"/>
          <p14:tracePt t="206045" x="3781425" y="6429375"/>
          <p14:tracePt t="206046" x="3790950" y="6437313"/>
          <p14:tracePt t="206048" x="3790950" y="6446838"/>
          <p14:tracePt t="206062" x="3800475" y="6446838"/>
          <p14:tracePt t="206092" x="3810000" y="6446838"/>
          <p14:tracePt t="206124" x="3817938" y="6446838"/>
          <p14:tracePt t="206140" x="3827463" y="6456363"/>
          <p14:tracePt t="206156" x="3836988" y="6456363"/>
          <p14:tracePt t="206172" x="3846513" y="6456363"/>
          <p14:tracePt t="206176" x="3854450" y="6456363"/>
          <p14:tracePt t="206195" x="3863975" y="6456363"/>
          <p14:tracePt t="206212" x="3883025" y="6456363"/>
          <p14:tracePt t="206213" x="3890963" y="6456363"/>
          <p14:tracePt t="206228" x="3900488" y="6456363"/>
          <p14:tracePt t="206229" x="3927475" y="6456363"/>
          <p14:tracePt t="206245" x="3937000" y="6456363"/>
          <p14:tracePt t="206246" x="3956050" y="6456363"/>
          <p14:tracePt t="206262" x="3973513" y="6456363"/>
          <p14:tracePt t="206262" x="3983038" y="6456363"/>
          <p14:tracePt t="206278" x="3983038" y="6446838"/>
          <p14:tracePt t="206279" x="4000500" y="6437313"/>
          <p14:tracePt t="206295" x="4010025" y="6429375"/>
          <p14:tracePt t="206296" x="4019550" y="6419850"/>
          <p14:tracePt t="206312" x="4037013" y="6392863"/>
          <p14:tracePt t="206313" x="4046538" y="6383338"/>
          <p14:tracePt t="206316" x="4056063" y="6364288"/>
          <p14:tracePt t="206328" x="4065588" y="6356350"/>
          <p14:tracePt t="206345" x="4065588" y="6337300"/>
          <p14:tracePt t="206347" x="4083050" y="6300788"/>
          <p14:tracePt t="206362" x="4092575" y="6283325"/>
          <p14:tracePt t="206364" x="4102100" y="6254750"/>
          <p14:tracePt t="206378" x="4102100" y="6246813"/>
          <p14:tracePt t="206381" x="4102100" y="6227763"/>
          <p14:tracePt t="206395" x="4102100" y="6200775"/>
          <p14:tracePt t="206397" x="4102100" y="6154738"/>
          <p14:tracePt t="206412" x="4102100" y="6127750"/>
          <p14:tracePt t="206414" x="4102100" y="6100763"/>
          <p14:tracePt t="206428" x="4102100" y="6091238"/>
          <p14:tracePt t="206430" x="4102100" y="6072188"/>
          <p14:tracePt t="206445" x="4102100" y="6045200"/>
          <p14:tracePt t="206446" x="4102100" y="6008688"/>
          <p14:tracePt t="206448" x="4102100" y="5991225"/>
          <p14:tracePt t="206462" x="4102100" y="5972175"/>
          <p14:tracePt t="206464" x="4102100" y="5945188"/>
          <p14:tracePt t="206478" x="4102100" y="5935663"/>
          <p14:tracePt t="206481" x="4102100" y="5908675"/>
          <p14:tracePt t="206495" x="4102100" y="5889625"/>
          <p14:tracePt t="206497" x="4092575" y="5872163"/>
          <p14:tracePt t="206512" x="4083050" y="5843588"/>
          <p14:tracePt t="206514" x="4083050" y="5835650"/>
          <p14:tracePt t="206528" x="4073525" y="5816600"/>
          <p14:tracePt t="206530" x="4065588" y="5799138"/>
          <p14:tracePt t="206545" x="4056063" y="5789613"/>
          <p14:tracePt t="206547" x="4046538" y="5780088"/>
          <p14:tracePt t="206562" x="4037013" y="5770563"/>
          <p14:tracePt t="206578" x="4029075" y="5762625"/>
          <p14:tracePt t="206595" x="4019550" y="5753100"/>
          <p14:tracePt t="206612" x="4000500" y="5753100"/>
          <p14:tracePt t="206614" x="3983038" y="5753100"/>
          <p14:tracePt t="206628" x="3956050" y="5753100"/>
          <p14:tracePt t="206630" x="3946525" y="5753100"/>
          <p14:tracePt t="206645" x="3927475" y="5753100"/>
          <p14:tracePt t="206647" x="3910013" y="5753100"/>
          <p14:tracePt t="206662" x="3890963" y="5753100"/>
          <p14:tracePt t="206664" x="3883025" y="5762625"/>
          <p14:tracePt t="206678" x="3873500" y="5762625"/>
          <p14:tracePt t="206680" x="3854450" y="5770563"/>
          <p14:tracePt t="206695" x="3836988" y="5780088"/>
          <p14:tracePt t="206697" x="3827463" y="5780088"/>
          <p14:tracePt t="206712" x="3817938" y="5789613"/>
          <p14:tracePt t="206714" x="3810000" y="5799138"/>
          <p14:tracePt t="206728" x="3810000" y="5807075"/>
          <p14:tracePt t="206730" x="3800475" y="5816600"/>
          <p14:tracePt t="206745" x="3790950" y="5826125"/>
          <p14:tracePt t="206748" x="3781425" y="5843588"/>
          <p14:tracePt t="206762" x="3773488" y="5862638"/>
          <p14:tracePt t="206764" x="3763963" y="5881688"/>
          <p14:tracePt t="206778" x="3763963" y="5889625"/>
          <p14:tracePt t="206781" x="3754438" y="5918200"/>
          <p14:tracePt t="206795" x="3744913" y="5945188"/>
          <p14:tracePt t="206797" x="3744913" y="5962650"/>
          <p14:tracePt t="206812" x="3727450" y="6008688"/>
          <p14:tracePt t="206814" x="3727450" y="6018213"/>
          <p14:tracePt t="206828" x="3727450" y="6027738"/>
          <p14:tracePt t="206830" x="3727450" y="6064250"/>
          <p14:tracePt t="206845" x="3727450" y="6081713"/>
          <p14:tracePt t="206846" x="3727450" y="6108700"/>
          <p14:tracePt t="206848" x="3727450" y="6137275"/>
          <p14:tracePt t="206862" x="3727450" y="6154738"/>
          <p14:tracePt t="206864" x="3727450" y="6173788"/>
          <p14:tracePt t="206878" x="3727450" y="6191250"/>
          <p14:tracePt t="206881" x="3727450" y="6218238"/>
          <p14:tracePt t="206895" x="3727450" y="6246813"/>
          <p14:tracePt t="206897" x="3744913" y="6264275"/>
          <p14:tracePt t="206912" x="3744913" y="6283325"/>
          <p14:tracePt t="206914" x="3754438" y="6310313"/>
          <p14:tracePt t="206928" x="3763963" y="6327775"/>
          <p14:tracePt t="206930" x="3773488" y="6346825"/>
          <p14:tracePt t="206945" x="3781425" y="6356350"/>
          <p14:tracePt t="206947" x="3790950" y="6373813"/>
          <p14:tracePt t="206962" x="3810000" y="6392863"/>
          <p14:tracePt t="206964" x="3817938" y="6400800"/>
          <p14:tracePt t="206978" x="3836988" y="6410325"/>
          <p14:tracePt t="206980" x="3863975" y="6419850"/>
          <p14:tracePt t="206995" x="3873500" y="6419850"/>
          <p14:tracePt t="206997" x="3890963" y="6429375"/>
          <p14:tracePt t="207012" x="3900488" y="6429375"/>
          <p14:tracePt t="207014" x="3919538" y="6437313"/>
          <p14:tracePt t="207028" x="3937000" y="6446838"/>
          <p14:tracePt t="207030" x="3956050" y="6446838"/>
          <p14:tracePt t="207045" x="3973513" y="6446838"/>
          <p14:tracePt t="207047" x="3992563" y="6446838"/>
          <p14:tracePt t="207062" x="4010025" y="6446838"/>
          <p14:tracePt t="207078" x="4037013" y="6446838"/>
          <p14:tracePt t="207080" x="4046538" y="6446838"/>
          <p14:tracePt t="207095" x="4065588" y="6429375"/>
          <p14:tracePt t="207097" x="4073525" y="6419850"/>
          <p14:tracePt t="207112" x="4092575" y="6400800"/>
          <p14:tracePt t="207114" x="4102100" y="6392863"/>
          <p14:tracePt t="207128" x="4119563" y="6373813"/>
          <p14:tracePt t="207131" x="4129088" y="6373813"/>
          <p14:tracePt t="207145" x="4138613" y="6356350"/>
          <p14:tracePt t="207146" x="4156075" y="6310313"/>
          <p14:tracePt t="207148" x="4156075" y="6264275"/>
          <p14:tracePt t="207162" x="4165600" y="6237288"/>
          <p14:tracePt t="207164" x="4165600" y="6191250"/>
          <p14:tracePt t="207178" x="4165600" y="6154738"/>
          <p14:tracePt t="207181" x="4165600" y="6091238"/>
          <p14:tracePt t="207198" x="4165600" y="6027738"/>
          <p14:tracePt t="207212" x="4165600" y="5981700"/>
          <p14:tracePt t="207213" x="4165600" y="5954713"/>
          <p14:tracePt t="207216" x="4156075" y="5926138"/>
          <p14:tracePt t="207228" x="4146550" y="5899150"/>
          <p14:tracePt t="207231" x="4138613" y="5889625"/>
          <p14:tracePt t="207245" x="4129088" y="5872163"/>
          <p14:tracePt t="207247" x="4119563" y="5853113"/>
          <p14:tracePt t="207262" x="4102100" y="5835650"/>
          <p14:tracePt t="207264" x="4092575" y="5826125"/>
          <p14:tracePt t="207278" x="4073525" y="5816600"/>
          <p14:tracePt t="207295" x="4065588" y="5816600"/>
          <p14:tracePt t="207312" x="4029075" y="5799138"/>
          <p14:tracePt t="207312" x="4000500" y="5789613"/>
          <p14:tracePt t="207314" x="3983038" y="5780088"/>
          <p14:tracePt t="207328" x="3946525" y="5770563"/>
          <p14:tracePt t="207330" x="3919538" y="5770563"/>
          <p14:tracePt t="207345" x="3890963" y="5770563"/>
          <p14:tracePt t="207346" x="3863975" y="5770563"/>
          <p14:tracePt t="207362" x="3854450" y="5770563"/>
          <p14:tracePt t="207363" x="3827463" y="5770563"/>
          <p14:tracePt t="207378" x="3817938" y="5770563"/>
          <p14:tracePt t="207379" x="3800475" y="5770563"/>
          <p14:tracePt t="207395" x="3790950" y="5770563"/>
          <p14:tracePt t="207396" x="3773488" y="5780088"/>
          <p14:tracePt t="207412" x="3744913" y="5799138"/>
          <p14:tracePt t="207412" x="3735388" y="5807075"/>
          <p14:tracePt t="207428" x="3727450" y="5816600"/>
          <p14:tracePt t="207429" x="3708400" y="5826125"/>
          <p14:tracePt t="207445" x="3681413" y="5843588"/>
          <p14:tracePt t="207446" x="3671888" y="5853113"/>
          <p14:tracePt t="207462" x="3654425" y="5872163"/>
          <p14:tracePt t="207463" x="3644900" y="5881688"/>
          <p14:tracePt t="207478" x="3644900" y="5899150"/>
          <p14:tracePt t="207479" x="3635375" y="5918200"/>
          <p14:tracePt t="207495" x="3635375" y="5935663"/>
          <p14:tracePt t="207496" x="3635375" y="5954713"/>
          <p14:tracePt t="207512" x="3635375" y="5981700"/>
          <p14:tracePt t="207512" x="3635375" y="6008688"/>
          <p14:tracePt t="207528" x="3635375" y="6027738"/>
          <p14:tracePt t="207529" x="3635375" y="6054725"/>
          <p14:tracePt t="207545" x="3635375" y="6091238"/>
          <p14:tracePt t="207546" x="3635375" y="6118225"/>
          <p14:tracePt t="207550" x="3644900" y="6137275"/>
          <p14:tracePt t="207562" x="3654425" y="6154738"/>
          <p14:tracePt t="207578" x="3662363" y="6173788"/>
          <p14:tracePt t="207580" x="3671888" y="6218238"/>
          <p14:tracePt t="207595" x="3681413" y="6237288"/>
          <p14:tracePt t="207596" x="3708400" y="6273800"/>
          <p14:tracePt t="207598" x="3727450" y="6291263"/>
          <p14:tracePt t="207612" x="3735388" y="6319838"/>
          <p14:tracePt t="207614" x="3744913" y="6337300"/>
          <p14:tracePt t="207628" x="3754438" y="6346825"/>
          <p14:tracePt t="207631" x="3754438" y="6356350"/>
          <p14:tracePt t="207645" x="3763963" y="6373813"/>
          <p14:tracePt t="207647" x="3773488" y="6383338"/>
          <p14:tracePt t="207662" x="3781425" y="6392863"/>
          <p14:tracePt t="207678" x="3781425" y="6400800"/>
          <p14:tracePt t="207695" x="3790950" y="6400800"/>
          <p14:tracePt t="207712" x="3817938" y="6429375"/>
          <p14:tracePt t="207712" x="3827463" y="6437313"/>
          <p14:tracePt t="207714" x="3836988" y="6437313"/>
          <p14:tracePt t="207728" x="3854450" y="6437313"/>
          <p14:tracePt t="207730" x="3883025" y="6437313"/>
          <p14:tracePt t="207745" x="3910013" y="6437313"/>
          <p14:tracePt t="207746" x="3956050" y="6437313"/>
          <p14:tracePt t="207762" x="4010025" y="6437313"/>
          <p14:tracePt t="207762" x="4065588" y="6437313"/>
          <p14:tracePt t="207778" x="4146550" y="6437313"/>
          <p14:tracePt t="207779" x="4202113" y="6437313"/>
          <p14:tracePt t="207795" x="4256088" y="6437313"/>
          <p14:tracePt t="207796" x="4321175" y="6437313"/>
          <p14:tracePt t="207812" x="4338638" y="6437313"/>
          <p14:tracePt t="207812" x="4375150" y="6437313"/>
          <p14:tracePt t="207828" x="4411663" y="6437313"/>
          <p14:tracePt t="207829" x="4430713" y="6429375"/>
          <p14:tracePt t="207845" x="4476750" y="6392863"/>
          <p14:tracePt t="207846" x="4503738" y="6373813"/>
          <p14:tracePt t="207862" x="4549775" y="6346825"/>
          <p14:tracePt t="207863" x="4594225" y="6337300"/>
          <p14:tracePt t="207878" x="4640263" y="6300788"/>
          <p14:tracePt t="207879" x="4676775" y="6283325"/>
          <p14:tracePt t="207895" x="4703763" y="6264275"/>
          <p14:tracePt t="207896" x="4740275" y="6237288"/>
          <p14:tracePt t="207912" x="4759325" y="6227763"/>
          <p14:tracePt t="207912" x="4776788" y="6210300"/>
          <p14:tracePt t="207928" x="4786313" y="6200775"/>
          <p14:tracePt t="207929" x="4805363" y="6191250"/>
          <p14:tracePt t="207945" x="4822825" y="6173788"/>
          <p14:tracePt t="207946" x="4841875" y="6164263"/>
          <p14:tracePt t="207962" x="4851400" y="6154738"/>
          <p14:tracePt t="207963" x="4859338" y="6145213"/>
          <p14:tracePt t="207978" x="4868863" y="6137275"/>
          <p14:tracePt t="207979" x="4887913" y="6118225"/>
          <p14:tracePt t="207997" x="4905375" y="6108700"/>
          <p14:tracePt t="208012" x="4914900" y="6100763"/>
          <p14:tracePt t="208013" x="4924425" y="6091238"/>
          <p14:tracePt t="208028" x="4932363" y="6081713"/>
          <p14:tracePt t="208030" x="4941888" y="6072188"/>
          <p14:tracePt t="208046" x="4951413" y="6064250"/>
          <p14:tracePt t="208062" x="4960938" y="6045200"/>
          <p14:tracePt t="208063" x="4968875" y="6027738"/>
          <p14:tracePt t="208078" x="4978400" y="6008688"/>
          <p14:tracePt t="208079" x="4987925" y="5991225"/>
          <p14:tracePt t="208082" x="4987925" y="5972175"/>
          <p14:tracePt t="208095" x="4987925" y="5954713"/>
          <p14:tracePt t="208112" x="4997450" y="5935663"/>
          <p14:tracePt t="208112" x="4997450" y="5918200"/>
          <p14:tracePt t="208114" x="4997450" y="5899150"/>
          <p14:tracePt t="208128" x="4997450" y="5881688"/>
          <p14:tracePt t="208130" x="4997450" y="5872163"/>
          <p14:tracePt t="208145" x="4997450" y="5853113"/>
          <p14:tracePt t="208146" x="4997450" y="5835650"/>
          <p14:tracePt t="208162" x="4997450" y="5826125"/>
          <p14:tracePt t="208180" x="4997450" y="5807075"/>
          <p14:tracePt t="208195" x="4997450" y="5799138"/>
          <p14:tracePt t="208196" x="4987925" y="5789613"/>
          <p14:tracePt t="208212" x="4978400" y="5780088"/>
          <p14:tracePt t="208213" x="4968875" y="5780088"/>
          <p14:tracePt t="208228" x="4960938" y="5770563"/>
          <p14:tracePt t="208245" x="4951413" y="5770563"/>
          <p14:tracePt t="208246" x="4932363" y="5762625"/>
          <p14:tracePt t="208262" x="4924425" y="5762625"/>
          <p14:tracePt t="208262" x="4905375" y="5762625"/>
          <p14:tracePt t="208278" x="4895850" y="5762625"/>
          <p14:tracePt t="208279" x="4887913" y="5762625"/>
          <p14:tracePt t="208295" x="4868863" y="5762625"/>
          <p14:tracePt t="208312" x="4859338" y="5762625"/>
          <p14:tracePt t="208312" x="4841875" y="5762625"/>
          <p14:tracePt t="208328" x="4832350" y="5762625"/>
          <p14:tracePt t="208329" x="4813300" y="5762625"/>
          <p14:tracePt t="208345" x="4795838" y="5770563"/>
          <p14:tracePt t="208346" x="4768850" y="5770563"/>
          <p14:tracePt t="208362" x="4759325" y="5780088"/>
          <p14:tracePt t="208363" x="4740275" y="5789613"/>
          <p14:tracePt t="208378" x="4732338" y="5789613"/>
          <p14:tracePt t="208379" x="4713288" y="5789613"/>
          <p14:tracePt t="208395" x="4703763" y="5789613"/>
          <p14:tracePt t="208396" x="4695825" y="5799138"/>
          <p14:tracePt t="208397" x="4686300" y="5807075"/>
          <p14:tracePt t="208412" x="4676775" y="5807075"/>
          <p14:tracePt t="208414" x="4667250" y="5816600"/>
          <p14:tracePt t="208430" x="4659313" y="5826125"/>
          <p14:tracePt t="208445" x="4649788" y="5835650"/>
          <p14:tracePt t="208446" x="4640263" y="5843588"/>
          <p14:tracePt t="208466" x="4640263" y="5862638"/>
          <p14:tracePt t="208478" x="4640263" y="5872163"/>
          <p14:tracePt t="208494" x="4640263" y="5889625"/>
          <p14:tracePt t="208494" x="4640263" y="5899150"/>
          <p14:tracePt t="208511" x="4640263" y="5918200"/>
          <p14:tracePt t="208511" x="4640263" y="5935663"/>
          <p14:tracePt t="208528" x="4640263" y="5945188"/>
          <p14:tracePt t="208528" x="4649788" y="5962650"/>
          <p14:tracePt t="208530" x="4659313" y="5972175"/>
          <p14:tracePt t="208545" x="4667250" y="5972175"/>
          <p14:tracePt t="208546" x="4676775" y="5981700"/>
          <p14:tracePt t="208562" x="4695825" y="5991225"/>
          <p14:tracePt t="208562" x="4703763" y="5991225"/>
          <p14:tracePt t="208578" x="4732338" y="5999163"/>
          <p14:tracePt t="208579" x="4749800" y="5999163"/>
          <p14:tracePt t="208595" x="4768850" y="6008688"/>
          <p14:tracePt t="208596" x="4786313" y="6008688"/>
          <p14:tracePt t="208612" x="4805363" y="6008688"/>
          <p14:tracePt t="208612" x="4822825" y="6018213"/>
          <p14:tracePt t="208628" x="4841875" y="6018213"/>
          <p14:tracePt t="208629" x="4851400" y="6018213"/>
          <p14:tracePt t="208645" x="4859338" y="6018213"/>
          <p14:tracePt t="208645" x="4878388" y="6018213"/>
          <p14:tracePt t="208661" x="4887913" y="6018213"/>
          <p14:tracePt t="208662" x="4895850" y="6018213"/>
          <p14:tracePt t="208678" x="4905375" y="6018213"/>
          <p14:tracePt t="208679" x="4924425" y="6018213"/>
          <p14:tracePt t="208695" x="4941888" y="6008688"/>
          <p14:tracePt t="208695" x="4951413" y="6008688"/>
          <p14:tracePt t="208711" x="4960938" y="5999163"/>
          <p14:tracePt t="208728" x="4968875" y="5999163"/>
          <p14:tracePt t="208745" x="4968875" y="5991225"/>
          <p14:tracePt t="208745" x="4978400" y="5981700"/>
          <p14:tracePt t="208761" x="4978400" y="5972175"/>
          <p14:tracePt t="208762" x="4978400" y="5954713"/>
          <p14:tracePt t="208778" x="4978400" y="5935663"/>
          <p14:tracePt t="208779" x="4978400" y="5918200"/>
          <p14:tracePt t="208795" x="4978400" y="5899150"/>
          <p14:tracePt t="208795" x="4978400" y="5889625"/>
          <p14:tracePt t="208811" x="4978400" y="5881688"/>
          <p14:tracePt t="208828" x="4978400" y="5872163"/>
          <p14:tracePt t="208829" x="4978400" y="5862638"/>
          <p14:tracePt t="208845" x="4960938" y="5835650"/>
          <p14:tracePt t="208845" x="4951413" y="5826125"/>
          <p14:tracePt t="208847" x="4941888" y="5816600"/>
          <p14:tracePt t="208861" x="4932363" y="5807075"/>
          <p14:tracePt t="208863" x="4914900" y="5799138"/>
          <p14:tracePt t="208878" x="4895850" y="5789613"/>
          <p14:tracePt t="208880" x="4878388" y="5789613"/>
          <p14:tracePt t="208895" x="4859338" y="5780088"/>
          <p14:tracePt t="208896" x="4851400" y="5780088"/>
          <p14:tracePt t="208911" x="4832350" y="5780088"/>
          <p14:tracePt t="208913" x="4822825" y="5780088"/>
          <p14:tracePt t="208928" x="4805363" y="5780088"/>
          <p14:tracePt t="208945" x="4786313" y="5780088"/>
          <p14:tracePt t="208962" x="4759325" y="5780088"/>
          <p14:tracePt t="208962" x="4749800" y="5780088"/>
          <p14:tracePt t="208964" x="4740275" y="5780088"/>
          <p14:tracePt t="208978" x="4732338" y="5780088"/>
          <p14:tracePt t="208980" x="4703763" y="5780088"/>
          <p14:tracePt t="208995" x="4686300" y="5789613"/>
          <p14:tracePt t="208996" x="4676775" y="5789613"/>
          <p14:tracePt t="209012" x="4667250" y="5799138"/>
          <p14:tracePt t="209013" x="4640263" y="5816600"/>
          <p14:tracePt t="209028" x="4630738" y="5826125"/>
          <p14:tracePt t="209029" x="4630738" y="5835650"/>
          <p14:tracePt t="209045" x="4622800" y="5843588"/>
          <p14:tracePt t="209046" x="4613275" y="5853113"/>
          <p14:tracePt t="209062" x="4603750" y="5862638"/>
          <p14:tracePt t="209062" x="4594225" y="5872163"/>
          <p14:tracePt t="209078" x="4586288" y="5881688"/>
          <p14:tracePt t="209079" x="4576763" y="5899150"/>
          <p14:tracePt t="209095" x="4576763" y="5918200"/>
          <p14:tracePt t="209096" x="4576763" y="5935663"/>
          <p14:tracePt t="209112" x="4576763" y="5954713"/>
          <p14:tracePt t="209112" x="4576763" y="5962650"/>
          <p14:tracePt t="209128" x="4576763" y="5981700"/>
          <p14:tracePt t="209129" x="4576763" y="5999163"/>
          <p14:tracePt t="209145" x="4576763" y="6008688"/>
          <p14:tracePt t="209146" x="4576763" y="6018213"/>
          <p14:tracePt t="209162" x="4576763" y="6027738"/>
          <p14:tracePt t="209162" x="4586288" y="6027738"/>
          <p14:tracePt t="209178" x="4586288" y="6035675"/>
          <p14:tracePt t="209179" x="4594225" y="6045200"/>
          <p14:tracePt t="209196" x="4622800" y="6054725"/>
          <p14:tracePt t="209216" x="4630738" y="6054725"/>
          <p14:tracePt t="209228" x="4659313" y="6054725"/>
          <p14:tracePt t="209245" x="4667250" y="6054725"/>
          <p14:tracePt t="209246" x="4686300" y="6054725"/>
          <p14:tracePt t="209248" x="4695825" y="6054725"/>
          <p14:tracePt t="209262" x="4703763" y="6054725"/>
          <p14:tracePt t="209264" x="4732338" y="6054725"/>
          <p14:tracePt t="209278" x="4740275" y="6054725"/>
          <p14:tracePt t="209281" x="4768850" y="6054725"/>
          <p14:tracePt t="209296" x="4786313" y="6045200"/>
          <p14:tracePt t="209312" x="4805363" y="6045200"/>
          <p14:tracePt t="209314" x="4822825" y="6045200"/>
          <p14:tracePt t="209328" x="4841875" y="6035675"/>
          <p14:tracePt t="209329" x="4851400" y="6035675"/>
          <p14:tracePt t="209345" x="4859338" y="6035675"/>
          <p14:tracePt t="209362" x="4868863" y="6035675"/>
          <p14:tracePt t="209363" x="4905375" y="6027738"/>
          <p14:tracePt t="209378" x="4914900" y="6027738"/>
          <p14:tracePt t="209380" x="4941888" y="6018213"/>
          <p14:tracePt t="209395" x="4960938" y="6018213"/>
          <p14:tracePt t="209396" x="4997450" y="6018213"/>
          <p14:tracePt t="209412" x="5033963" y="6018213"/>
          <p14:tracePt t="209413" x="5070475" y="6008688"/>
          <p14:tracePt t="209428" x="5106988" y="6008688"/>
          <p14:tracePt t="209429" x="5143500" y="6008688"/>
          <p14:tracePt t="209445" x="5180013" y="6008688"/>
          <p14:tracePt t="209446" x="5207000" y="6008688"/>
          <p14:tracePt t="209462" x="5224463" y="6008688"/>
          <p14:tracePt t="209462" x="5253038" y="6008688"/>
          <p14:tracePt t="209478" x="5280025" y="5999163"/>
          <p14:tracePt t="209479" x="5289550" y="5999163"/>
          <p14:tracePt t="209495" x="5307013" y="5999163"/>
          <p14:tracePt t="209496" x="5343525" y="5991225"/>
          <p14:tracePt t="209512" x="5370513" y="5981700"/>
          <p14:tracePt t="209512" x="5399088" y="5962650"/>
          <p14:tracePt t="209528" x="5416550" y="5954713"/>
          <p14:tracePt t="209529" x="5462588" y="5954713"/>
          <p14:tracePt t="209545" x="5481638" y="5954713"/>
          <p14:tracePt t="209546" x="5508625" y="5954713"/>
          <p14:tracePt t="209562" x="5554663" y="5954713"/>
          <p14:tracePt t="209562" x="5599113" y="5945188"/>
          <p14:tracePt t="209578" x="5608638" y="5945188"/>
          <p14:tracePt t="209579" x="5627688" y="5945188"/>
          <p14:tracePt t="209595" x="5672138" y="5945188"/>
          <p14:tracePt t="209596" x="5718175" y="5945188"/>
          <p14:tracePt t="209612" x="5745163" y="5945188"/>
          <p14:tracePt t="209612" x="5773738" y="5945188"/>
          <p14:tracePt t="209628" x="5818188" y="5945188"/>
          <p14:tracePt t="209629" x="5837238" y="5945188"/>
          <p14:tracePt t="209632" x="5854700" y="5945188"/>
          <p14:tracePt t="209645" x="5883275" y="5945188"/>
          <p14:tracePt t="209662" x="5900738" y="5945188"/>
          <p14:tracePt t="209662" x="5910263" y="5945188"/>
          <p14:tracePt t="209664" x="5929313" y="5945188"/>
          <p14:tracePt t="209678" x="5946775" y="5945188"/>
          <p14:tracePt t="209680" x="5956300" y="5945188"/>
          <p14:tracePt t="209695" x="5965825" y="5945188"/>
          <p14:tracePt t="209696" x="5983288" y="5935663"/>
          <p14:tracePt t="209712" x="6002338" y="5935663"/>
          <p14:tracePt t="209712" x="6038850" y="5935663"/>
          <p14:tracePt t="209728" x="6065838" y="5926138"/>
          <p14:tracePt t="209729" x="6083300" y="5926138"/>
          <p14:tracePt t="209745" x="6111875" y="5918200"/>
          <p14:tracePt t="209746" x="6148388" y="5918200"/>
          <p14:tracePt t="209748" x="6175375" y="5908675"/>
          <p14:tracePt t="209762" x="6202363" y="5908675"/>
          <p14:tracePt t="209764" x="6248400" y="5899150"/>
          <p14:tracePt t="209778" x="6265863" y="5899150"/>
          <p14:tracePt t="209781" x="6284913" y="5899150"/>
          <p14:tracePt t="209795" x="6311900" y="5899150"/>
          <p14:tracePt t="209797" x="6321425" y="5899150"/>
          <p14:tracePt t="209812" x="6330950" y="5889625"/>
          <p14:tracePt t="209814" x="6348413" y="5881688"/>
          <p14:tracePt t="209828" x="6357938" y="5872163"/>
          <p14:tracePt t="209845" x="6367463" y="5872163"/>
          <p14:tracePt t="209847" x="6375400" y="5862638"/>
          <p14:tracePt t="209862" x="6375400" y="5853113"/>
          <p14:tracePt t="209878" x="6384925" y="5843588"/>
          <p14:tracePt t="209895" x="6394450" y="5835650"/>
          <p14:tracePt t="209912" x="6403975" y="5826125"/>
          <p14:tracePt t="209928" x="6403975" y="5816600"/>
          <p14:tracePt t="209930" x="6403975" y="5807075"/>
          <p14:tracePt t="209945" x="6403975" y="5799138"/>
          <p14:tracePt t="209947" x="6403975" y="5789613"/>
          <p14:tracePt t="209962" x="6403975" y="5780088"/>
          <p14:tracePt t="209964" x="6403975" y="5770563"/>
          <p14:tracePt t="209995" x="6394450" y="5762625"/>
          <p14:tracePt t="209996" x="6375400" y="5753100"/>
          <p14:tracePt t="210012" x="6348413" y="5743575"/>
          <p14:tracePt t="210028" x="6338888" y="5743575"/>
          <p14:tracePt t="210029" x="6311900" y="5734050"/>
          <p14:tracePt t="210032" x="6294438" y="5734050"/>
          <p14:tracePt t="210045" x="6248400" y="5726113"/>
          <p14:tracePt t="210048" x="6221413" y="5726113"/>
          <p14:tracePt t="210062" x="6175375" y="5726113"/>
          <p14:tracePt t="210064" x="6148388" y="5726113"/>
          <p14:tracePt t="210078" x="6102350" y="5726113"/>
          <p14:tracePt t="210081" x="6065838" y="5726113"/>
          <p14:tracePt t="210095" x="6029325" y="5726113"/>
          <p14:tracePt t="210097" x="6002338" y="5726113"/>
          <p14:tracePt t="210112" x="5973763" y="5726113"/>
          <p14:tracePt t="210114" x="5946775" y="5726113"/>
          <p14:tracePt t="210128" x="5910263" y="5726113"/>
          <p14:tracePt t="210130" x="5900738" y="5726113"/>
          <p14:tracePt t="210145" x="5883275" y="5726113"/>
          <p14:tracePt t="210146" x="5883275" y="5734050"/>
          <p14:tracePt t="210148" x="5864225" y="5734050"/>
          <p14:tracePt t="210162" x="5854700" y="5734050"/>
          <p14:tracePt t="210164" x="5846763" y="5734050"/>
          <p14:tracePt t="210182" x="5818188" y="5743575"/>
          <p14:tracePt t="210195" x="5810250" y="5753100"/>
          <p14:tracePt t="210198" x="5791200" y="5753100"/>
          <p14:tracePt t="210212" x="5773738" y="5762625"/>
          <p14:tracePt t="210214" x="5764213" y="5762625"/>
          <p14:tracePt t="210228" x="5745163" y="5762625"/>
          <p14:tracePt t="210245" x="5727700" y="5770563"/>
          <p14:tracePt t="210247" x="5708650" y="5780088"/>
          <p14:tracePt t="210262" x="5700713" y="5780088"/>
          <p14:tracePt t="210264" x="5681663" y="5789613"/>
          <p14:tracePt t="210278" x="5672138" y="5799138"/>
          <p14:tracePt t="210280" x="5654675" y="5807075"/>
          <p14:tracePt t="210295" x="5618163" y="5826125"/>
          <p14:tracePt t="210297" x="5599113" y="5843588"/>
          <p14:tracePt t="210312" x="5581650" y="5862638"/>
          <p14:tracePt t="210314" x="5572125" y="5872163"/>
          <p14:tracePt t="210328" x="5562600" y="5872163"/>
          <p14:tracePt t="210330" x="5554663" y="5881688"/>
          <p14:tracePt t="210345" x="5526088" y="5889625"/>
          <p14:tracePt t="210347" x="5526088" y="5899150"/>
          <p14:tracePt t="210362" x="5518150" y="5908675"/>
          <p14:tracePt t="210386" x="5508625" y="5926138"/>
          <p14:tracePt t="210395" x="5508625" y="5935663"/>
          <p14:tracePt t="210411" x="5508625" y="5945188"/>
          <p14:tracePt t="210428" x="5508625" y="5954713"/>
          <p14:tracePt t="210445" x="5508625" y="5972175"/>
          <p14:tracePt t="210498" x="5508625" y="5981700"/>
          <p14:tracePt t="210513" x="5508625" y="5991225"/>
          <p14:tracePt t="210517" x="5518150" y="5999163"/>
          <p14:tracePt t="210529" x="5526088" y="6008688"/>
          <p14:tracePt t="210546" x="5545138" y="6018213"/>
          <p14:tracePt t="210562" x="5562600" y="6027738"/>
          <p14:tracePt t="210562" x="5599113" y="6027738"/>
          <p14:tracePt t="210578" x="5635625" y="6045200"/>
          <p14:tracePt t="210579" x="5672138" y="6045200"/>
          <p14:tracePt t="210582" x="5708650" y="6045200"/>
          <p14:tracePt t="210595" x="5745163" y="6045200"/>
          <p14:tracePt t="210612" x="5773738" y="6045200"/>
          <p14:tracePt t="210612" x="5810250" y="6045200"/>
          <p14:tracePt t="210614" x="5854700" y="6045200"/>
          <p14:tracePt t="210628" x="5900738" y="6045200"/>
          <p14:tracePt t="210630" x="5937250" y="6045200"/>
          <p14:tracePt t="210645" x="5983288" y="6035675"/>
          <p14:tracePt t="210646" x="6029325" y="6027738"/>
          <p14:tracePt t="210662" x="6056313" y="6018213"/>
          <p14:tracePt t="210663" x="6083300" y="6018213"/>
          <p14:tracePt t="210678" x="6111875" y="6008688"/>
          <p14:tracePt t="210679" x="6138863" y="6008688"/>
          <p14:tracePt t="210695" x="6165850" y="5999163"/>
          <p14:tracePt t="210696" x="6184900" y="5999163"/>
          <p14:tracePt t="210712" x="6202363" y="5991225"/>
          <p14:tracePt t="210712" x="6211888" y="5991225"/>
          <p14:tracePt t="210728" x="6229350" y="5981700"/>
          <p14:tracePt t="210729" x="6248400" y="5972175"/>
          <p14:tracePt t="210745" x="6257925" y="5972175"/>
          <p14:tracePt t="210746" x="6265863" y="5962650"/>
          <p14:tracePt t="210762" x="6275388" y="5954713"/>
          <p14:tracePt t="210762" x="6294438" y="5945188"/>
          <p14:tracePt t="210778" x="6302375" y="5935663"/>
          <p14:tracePt t="210779" x="6302375" y="5926138"/>
          <p14:tracePt t="210795" x="6311900" y="5918200"/>
          <p14:tracePt t="210818" x="6321425" y="5908675"/>
          <p14:tracePt t="210828" x="6330950" y="5889625"/>
          <p14:tracePt t="210845" x="6330950" y="5881688"/>
          <p14:tracePt t="210862" x="6330950" y="5872163"/>
          <p14:tracePt t="210862" x="6330950" y="5862638"/>
          <p14:tracePt t="210878" x="6330950" y="5853113"/>
          <p14:tracePt t="210879" x="6330950" y="5843588"/>
          <p14:tracePt t="210895" x="6330950" y="5835650"/>
          <p14:tracePt t="210896" x="6330950" y="5826125"/>
          <p14:tracePt t="210898" x="6330950" y="5816600"/>
          <p14:tracePt t="210912" x="6321425" y="5807075"/>
          <p14:tracePt t="210914" x="6302375" y="5807075"/>
          <p14:tracePt t="210930" x="6284913" y="5799138"/>
          <p14:tracePt t="210945" x="6265863" y="5789613"/>
          <p14:tracePt t="210947" x="6248400" y="5789613"/>
          <p14:tracePt t="210962" x="6229350" y="5780088"/>
          <p14:tracePt t="210964" x="6211888" y="5780088"/>
          <p14:tracePt t="210978" x="6184900" y="5770563"/>
          <p14:tracePt t="210980" x="6165850" y="5753100"/>
          <p14:tracePt t="210995" x="6148388" y="5753100"/>
          <p14:tracePt t="210995" x="6129338" y="5753100"/>
          <p14:tracePt t="210998" x="6102350" y="5743575"/>
          <p14:tracePt t="211012" x="6083300" y="5743575"/>
          <p14:tracePt t="211014" x="6075363" y="5743575"/>
          <p14:tracePt t="211028" x="6046788" y="5734050"/>
          <p14:tracePt t="211031" x="6038850" y="5734050"/>
          <p14:tracePt t="211045" x="6019800" y="5734050"/>
          <p14:tracePt t="211047" x="6019800" y="5726113"/>
          <p14:tracePt t="211062" x="6010275" y="5726113"/>
          <p14:tracePt t="211064" x="6002338" y="5726113"/>
          <p14:tracePt t="211078" x="5983288" y="5726113"/>
          <p14:tracePt t="211080" x="5965825" y="5726113"/>
          <p14:tracePt t="211095" x="5956300" y="5726113"/>
          <p14:tracePt t="211097" x="5937250" y="5726113"/>
          <p14:tracePt t="211112" x="5910263" y="5726113"/>
          <p14:tracePt t="211114" x="5864225" y="5726113"/>
          <p14:tracePt t="211128" x="5837238" y="5726113"/>
          <p14:tracePt t="211130" x="5791200" y="5726113"/>
          <p14:tracePt t="211145" x="5754688" y="5726113"/>
          <p14:tracePt t="211147" x="5727700" y="5726113"/>
          <p14:tracePt t="211162" x="5691188" y="5734050"/>
          <p14:tracePt t="211164" x="5664200" y="5734050"/>
          <p14:tracePt t="211178" x="5627688" y="5743575"/>
          <p14:tracePt t="211180" x="5599113" y="5753100"/>
          <p14:tracePt t="211198" x="5562600" y="5753100"/>
          <p14:tracePt t="211212" x="5554663" y="5762625"/>
          <p14:tracePt t="211214" x="5535613" y="5770563"/>
          <p14:tracePt t="211228" x="5518150" y="5780088"/>
          <p14:tracePt t="211230" x="5499100" y="5780088"/>
          <p14:tracePt t="211245" x="5499100" y="5789613"/>
          <p14:tracePt t="211247" x="5481638" y="5799138"/>
          <p14:tracePt t="211262" x="5472113" y="5799138"/>
          <p14:tracePt t="211264" x="5462588" y="5807075"/>
          <p14:tracePt t="211278" x="5445125" y="5816600"/>
          <p14:tracePt t="211280" x="5435600" y="5816600"/>
          <p14:tracePt t="211295" x="5426075" y="5816600"/>
          <p14:tracePt t="211296" x="5416550" y="5826125"/>
          <p14:tracePt t="211298" x="5399088" y="5826125"/>
          <p14:tracePt t="211312" x="5380038" y="5843588"/>
          <p14:tracePt t="211313" x="5362575" y="5853113"/>
          <p14:tracePt t="211328" x="5343525" y="5872163"/>
          <p14:tracePt t="211331" x="5326063" y="5889625"/>
          <p14:tracePt t="211345" x="5307013" y="5899150"/>
          <p14:tracePt t="211347" x="5270500" y="5918200"/>
          <p14:tracePt t="211362" x="5253038" y="5935663"/>
          <p14:tracePt t="211363" x="5243513" y="5945188"/>
          <p14:tracePt t="211378" x="5224463" y="5962650"/>
          <p14:tracePt t="211380" x="5216525" y="5981700"/>
          <p14:tracePt t="211395" x="5207000" y="5991225"/>
          <p14:tracePt t="211395" x="5197475" y="6018213"/>
          <p14:tracePt t="211398" x="5197475" y="6027738"/>
          <p14:tracePt t="211412" x="5187950" y="6045200"/>
          <p14:tracePt t="211414" x="5180013" y="6072188"/>
          <p14:tracePt t="211428" x="5170488" y="6081713"/>
          <p14:tracePt t="211445" x="5160963" y="6108700"/>
          <p14:tracePt t="211447" x="5160963" y="6127750"/>
          <p14:tracePt t="211462" x="5160963" y="6145213"/>
          <p14:tracePt t="211464" x="5151438" y="6164263"/>
          <p14:tracePt t="211478" x="5151438" y="6173788"/>
          <p14:tracePt t="211480" x="5151438" y="6181725"/>
          <p14:tracePt t="211495" x="5151438" y="6191250"/>
          <p14:tracePt t="211497" x="5151438" y="6200775"/>
          <p14:tracePt t="211512" x="5151438" y="6210300"/>
          <p14:tracePt t="211528" x="5143500" y="6218238"/>
          <p14:tracePt t="211545" x="5143500" y="6227763"/>
          <p14:tracePt t="211547" x="5143500" y="6237288"/>
          <p14:tracePt t="211562" x="5143500" y="6246813"/>
          <p14:tracePt t="211564" x="5143500" y="6254750"/>
          <p14:tracePt t="211578" x="5133975" y="6273800"/>
          <p14:tracePt t="211580" x="5133975" y="6283325"/>
          <p14:tracePt t="211595" x="5124450" y="6291263"/>
          <p14:tracePt t="211612" x="5124450" y="6300788"/>
          <p14:tracePt t="211614" x="5124450" y="6310313"/>
          <p14:tracePt t="211628" x="5114925" y="6319838"/>
          <p14:tracePt t="211630" x="5114925" y="6327775"/>
          <p14:tracePt t="211645" x="5106988" y="6337300"/>
          <p14:tracePt t="211762" x="5097463" y="6346825"/>
          <p14:tracePt t="211798" x="5097463" y="6337300"/>
          <p14:tracePt t="211810" x="5097463" y="6327775"/>
          <p14:tracePt t="211813" x="5097463" y="6319838"/>
          <p14:tracePt t="211828" x="5097463" y="6310313"/>
          <p14:tracePt t="211845" x="5097463" y="6300788"/>
          <p14:tracePt t="211846" x="5097463" y="6283325"/>
          <p14:tracePt t="211848" x="5097463" y="6264275"/>
          <p14:tracePt t="211862" x="5097463" y="6254750"/>
          <p14:tracePt t="211864" x="5087938" y="6237288"/>
          <p14:tracePt t="211878" x="5087938" y="6218238"/>
          <p14:tracePt t="211881" x="5078413" y="6200775"/>
          <p14:tracePt t="211895" x="5070475" y="6181725"/>
          <p14:tracePt t="211897" x="5070475" y="6173788"/>
          <p14:tracePt t="211912" x="5060950" y="6164263"/>
          <p14:tracePt t="211928" x="5051425" y="6154738"/>
          <p14:tracePt t="211945" x="5041900" y="6145213"/>
          <p14:tracePt t="211962" x="5041900" y="6137275"/>
          <p14:tracePt t="211978" x="5024438" y="6127750"/>
          <p14:tracePt t="211980" x="5014913" y="6127750"/>
          <p14:tracePt t="211995" x="5005388" y="6127750"/>
          <p14:tracePt t="211997" x="4987925" y="6127750"/>
          <p14:tracePt t="212012" x="4968875" y="6108700"/>
          <p14:tracePt t="212014" x="4960938" y="6108700"/>
          <p14:tracePt t="212028" x="4932363" y="6108700"/>
          <p14:tracePt t="212030" x="4914900" y="6100763"/>
          <p14:tracePt t="212045" x="4895850" y="6100763"/>
          <p14:tracePt t="212047" x="4878388" y="6100763"/>
          <p14:tracePt t="212062" x="4851400" y="6091238"/>
          <p14:tracePt t="212064" x="4832350" y="6091238"/>
          <p14:tracePt t="212078" x="4813300" y="6081713"/>
          <p14:tracePt t="212080" x="4805363" y="6081713"/>
          <p14:tracePt t="212095" x="4795838" y="6081713"/>
          <p14:tracePt t="212097" x="4768850" y="6072188"/>
          <p14:tracePt t="212112" x="4759325" y="6072188"/>
          <p14:tracePt t="212128" x="4740275" y="6072188"/>
          <p14:tracePt t="212130" x="4722813" y="6072188"/>
          <p14:tracePt t="212145" x="4703763" y="6072188"/>
          <p14:tracePt t="212146" x="4676775" y="6072188"/>
          <p14:tracePt t="212148" x="4659313" y="6072188"/>
          <p14:tracePt t="212162" x="4640263" y="6072188"/>
          <p14:tracePt t="212164" x="4622800" y="6072188"/>
          <p14:tracePt t="212178" x="4603750" y="6081713"/>
          <p14:tracePt t="212180" x="4586288" y="6091238"/>
          <p14:tracePt t="212198" x="4557713" y="6100763"/>
          <p14:tracePt t="212212" x="4549775" y="6100763"/>
          <p14:tracePt t="212228" x="4521200" y="6108700"/>
          <p14:tracePt t="212229" x="4513263" y="6118225"/>
          <p14:tracePt t="212231" x="4494213" y="6127750"/>
          <p14:tracePt t="212245" x="4494213" y="6137275"/>
          <p14:tracePt t="212262" x="4484688" y="6137275"/>
          <p14:tracePt t="212264" x="4476750" y="6145213"/>
          <p14:tracePt t="212278" x="4467225" y="6154738"/>
          <p14:tracePt t="212308" x="4457700" y="6164263"/>
          <p14:tracePt t="212311" x="4457700" y="6173788"/>
          <p14:tracePt t="212328" x="4448175" y="6173788"/>
          <p14:tracePt t="212345" x="4448175" y="6181725"/>
          <p14:tracePt t="212346" x="4448175" y="6191250"/>
          <p14:tracePt t="212362" x="4440238" y="6210300"/>
          <p14:tracePt t="212362" x="4440238" y="6218238"/>
          <p14:tracePt t="212378" x="4440238" y="6237288"/>
          <p14:tracePt t="212379" x="4440238" y="6246813"/>
          <p14:tracePt t="212395" x="4440238" y="6254750"/>
          <p14:tracePt t="212412" x="4440238" y="6264275"/>
          <p14:tracePt t="212428" x="4440238" y="6273800"/>
          <p14:tracePt t="212429" x="4448175" y="6291263"/>
          <p14:tracePt t="212445" x="4457700" y="6300788"/>
          <p14:tracePt t="212445" x="4467225" y="6310313"/>
          <p14:tracePt t="212462" x="4484688" y="6327775"/>
          <p14:tracePt t="212462" x="4513263" y="6346825"/>
          <p14:tracePt t="212478" x="4530725" y="6356350"/>
          <p14:tracePt t="212479" x="4576763" y="6364288"/>
          <p14:tracePt t="212495" x="4603750" y="6383338"/>
          <p14:tracePt t="212496" x="4640263" y="6383338"/>
          <p14:tracePt t="212512" x="4667250" y="6392863"/>
          <p14:tracePt t="212512" x="4703763" y="6400800"/>
          <p14:tracePt t="212528" x="4732338" y="6400800"/>
          <p14:tracePt t="212529" x="4749800" y="6400800"/>
          <p14:tracePt t="212545" x="4768850" y="6410325"/>
          <p14:tracePt t="212546" x="4786313" y="6410325"/>
          <p14:tracePt t="212548" x="4805363" y="6410325"/>
          <p14:tracePt t="212562" x="4813300" y="6410325"/>
          <p14:tracePt t="212564" x="4822825" y="6419850"/>
          <p14:tracePt t="212578" x="4832350" y="6419850"/>
          <p14:tracePt t="212581" x="4841875" y="6419850"/>
          <p14:tracePt t="212595" x="4859338" y="6419850"/>
          <p14:tracePt t="212597" x="4868863" y="6419850"/>
          <p14:tracePt t="212612" x="4878388" y="6419850"/>
          <p14:tracePt t="212614" x="4905375" y="6410325"/>
          <p14:tracePt t="212628" x="4914900" y="6410325"/>
          <p14:tracePt t="212630" x="4932363" y="6400800"/>
          <p14:tracePt t="212645" x="4941888" y="6400800"/>
          <p14:tracePt t="212646" x="4951413" y="6392863"/>
          <p14:tracePt t="212647" x="4978400" y="6383338"/>
          <p14:tracePt t="212664" x="4997450" y="6373813"/>
          <p14:tracePt t="212678" x="5005388" y="6364288"/>
          <p14:tracePt t="212681" x="5014913" y="6364288"/>
          <p14:tracePt t="212695" x="5024438" y="6356350"/>
          <p14:tracePt t="212697" x="5041900" y="6337300"/>
          <p14:tracePt t="212712" x="5051425" y="6327775"/>
          <p14:tracePt t="212728" x="5060950" y="6310313"/>
          <p14:tracePt t="212730" x="5070475" y="6291263"/>
          <p14:tracePt t="212745" x="5078413" y="6254750"/>
          <p14:tracePt t="212747" x="5078413" y="6246813"/>
          <p14:tracePt t="212762" x="5078413" y="6237288"/>
          <p14:tracePt t="212764" x="5078413" y="6227763"/>
          <p14:tracePt t="212778" x="5078413" y="6218238"/>
          <p14:tracePt t="212795" x="5078413" y="6210300"/>
          <p14:tracePt t="212812" x="5078413" y="6200775"/>
          <p14:tracePt t="212828" x="5078413" y="6191250"/>
          <p14:tracePt t="212830" x="5078413" y="6181725"/>
          <p14:tracePt t="212845" x="5078413" y="6173788"/>
          <p14:tracePt t="212847" x="5070475" y="6154738"/>
          <p14:tracePt t="212862" x="5070475" y="6145213"/>
          <p14:tracePt t="212864" x="5060950" y="6137275"/>
          <p14:tracePt t="212878" x="5051425" y="6118225"/>
          <p14:tracePt t="212880" x="5041900" y="6108700"/>
          <p14:tracePt t="212895" x="5033963" y="6100763"/>
          <p14:tracePt t="212912" x="5033963" y="6091238"/>
          <p14:tracePt t="212913" x="5014913" y="6091238"/>
          <p14:tracePt t="212928" x="4997450" y="6091238"/>
          <p14:tracePt t="212930" x="4978400" y="6091238"/>
          <p14:tracePt t="212945" x="4968875" y="6091238"/>
          <p14:tracePt t="212946" x="4941888" y="6091238"/>
          <p14:tracePt t="212948" x="4924425" y="6091238"/>
          <p14:tracePt t="212962" x="4914900" y="6091238"/>
          <p14:tracePt t="212964" x="4887913" y="6091238"/>
          <p14:tracePt t="212978" x="4878388" y="6091238"/>
          <p14:tracePt t="212981" x="4859338" y="6091238"/>
          <p14:tracePt t="212995" x="4841875" y="6091238"/>
          <p14:tracePt t="212997" x="4822825" y="6091238"/>
          <p14:tracePt t="213012" x="4813300" y="6091238"/>
          <p14:tracePt t="213014" x="4795838" y="6091238"/>
          <p14:tracePt t="213028" x="4776788" y="6091238"/>
          <p14:tracePt t="213030" x="4740275" y="6091238"/>
          <p14:tracePt t="213045" x="4722813" y="6091238"/>
          <p14:tracePt t="213045" x="4703763" y="6091238"/>
          <p14:tracePt t="213048" x="4686300" y="6091238"/>
          <p14:tracePt t="213062" x="4667250" y="6091238"/>
          <p14:tracePt t="213064" x="4649788" y="6091238"/>
          <p14:tracePt t="213078" x="4640263" y="6091238"/>
          <p14:tracePt t="213081" x="4630738" y="6091238"/>
          <p14:tracePt t="213095" x="4613275" y="6091238"/>
          <p14:tracePt t="213097" x="4603750" y="6091238"/>
          <p14:tracePt t="213112" x="4586288" y="6091238"/>
          <p14:tracePt t="213113" x="4576763" y="6091238"/>
          <p14:tracePt t="213128" x="4557713" y="6091238"/>
          <p14:tracePt t="213130" x="4540250" y="6091238"/>
          <p14:tracePt t="213145" x="4513263" y="6091238"/>
          <p14:tracePt t="213147" x="4503738" y="6100763"/>
          <p14:tracePt t="213162" x="4494213" y="6100763"/>
          <p14:tracePt t="213164" x="4484688" y="6100763"/>
          <p14:tracePt t="213178" x="4457700" y="6108700"/>
          <p14:tracePt t="213180" x="4448175" y="6118225"/>
          <p14:tracePt t="213197" x="4448175" y="6127750"/>
          <p14:tracePt t="213212" x="4448175" y="6145213"/>
          <p14:tracePt t="213213" x="4440238" y="6154738"/>
          <p14:tracePt t="213228" x="4430713" y="6164263"/>
          <p14:tracePt t="213229" x="4430713" y="6173788"/>
          <p14:tracePt t="213245" x="4421188" y="6173788"/>
          <p14:tracePt t="213246" x="4421188" y="6181725"/>
          <p14:tracePt t="213262" x="4421188" y="6200775"/>
          <p14:tracePt t="213262" x="4421188" y="6210300"/>
          <p14:tracePt t="213278" x="4421188" y="6227763"/>
          <p14:tracePt t="213279" x="4421188" y="6237288"/>
          <p14:tracePt t="213295" x="4421188" y="6254750"/>
          <p14:tracePt t="213296" x="4421188" y="6264275"/>
          <p14:tracePt t="213312" x="4421188" y="6273800"/>
          <p14:tracePt t="213312" x="4430713" y="6310313"/>
          <p14:tracePt t="213328" x="4440238" y="6327775"/>
          <p14:tracePt t="213329" x="4448175" y="6337300"/>
          <p14:tracePt t="213345" x="4467225" y="6356350"/>
          <p14:tracePt t="213346" x="4476750" y="6364288"/>
          <p14:tracePt t="213362" x="4494213" y="6383338"/>
          <p14:tracePt t="213362" x="4513263" y="6400800"/>
          <p14:tracePt t="213378" x="4530725" y="6419850"/>
          <p14:tracePt t="213379" x="4540250" y="6429375"/>
          <p14:tracePt t="213381" x="4557713" y="6429375"/>
          <p14:tracePt t="213395" x="4576763" y="6437313"/>
          <p14:tracePt t="213412" x="4613275" y="6437313"/>
          <p14:tracePt t="213412" x="4613275" y="6446838"/>
          <p14:tracePt t="213414" x="4630738" y="6446838"/>
          <p14:tracePt t="213428" x="4640263" y="6456363"/>
          <p14:tracePt t="213430" x="4659313" y="6456363"/>
          <p14:tracePt t="213445" x="4667250" y="6456363"/>
          <p14:tracePt t="213446" x="4676775" y="6456363"/>
          <p14:tracePt t="213462" x="4686300" y="6456363"/>
          <p14:tracePt t="213478" x="4695825" y="6456363"/>
          <p14:tracePt t="213479" x="4703763" y="6456363"/>
          <p14:tracePt t="213495" x="4722813" y="6456363"/>
          <p14:tracePt t="213496" x="4732338" y="6456363"/>
          <p14:tracePt t="213498" x="4749800" y="6456363"/>
          <p14:tracePt t="213512" x="4768850" y="6446838"/>
          <p14:tracePt t="213513" x="4776788" y="6446838"/>
          <p14:tracePt t="213528" x="4786313" y="6446838"/>
          <p14:tracePt t="213531" x="4795838" y="6446838"/>
          <p14:tracePt t="213605" x="4805363" y="6437313"/>
          <p14:tracePt t="213621" x="4813300" y="6437313"/>
          <p14:tracePt t="213625" x="4822825" y="6437313"/>
          <p14:tracePt t="213637" x="4832350" y="6437313"/>
          <p14:tracePt t="213653" x="4841875" y="6437313"/>
          <p14:tracePt t="213662" x="4851400" y="6437313"/>
          <p14:tracePt t="213678" x="4859338" y="6429375"/>
          <p14:tracePt t="213679" x="4868863" y="6419850"/>
          <p14:tracePt t="213695" x="4878388" y="6410325"/>
          <p14:tracePt t="213696" x="4887913" y="6410325"/>
          <p14:tracePt t="213712" x="4905375" y="6410325"/>
          <p14:tracePt t="213712" x="4914900" y="6410325"/>
          <p14:tracePt t="213728" x="4932363" y="6410325"/>
          <p14:tracePt t="213729" x="4951413" y="6410325"/>
          <p14:tracePt t="213745" x="4968875" y="6400800"/>
          <p14:tracePt t="213746" x="4987925" y="6400800"/>
          <p14:tracePt t="213762" x="5005388" y="6400800"/>
          <p14:tracePt t="213762" x="5024438" y="6400800"/>
          <p14:tracePt t="213778" x="5041900" y="6400800"/>
          <p14:tracePt t="213779" x="5060950" y="6400800"/>
          <p14:tracePt t="213782" x="5078413" y="6392863"/>
          <p14:tracePt t="213795" x="5097463" y="6392863"/>
          <p14:tracePt t="213797" x="5114925" y="6392863"/>
          <p14:tracePt t="213812" x="5124450" y="6392863"/>
          <p14:tracePt t="213814" x="5133975" y="6392863"/>
          <p14:tracePt t="213828" x="5151438" y="6392863"/>
          <p14:tracePt t="213831" x="5170488" y="6392863"/>
          <p14:tracePt t="213845" x="5180013" y="6383338"/>
          <p14:tracePt t="213847" x="5197475" y="6383338"/>
          <p14:tracePt t="213862" x="5224463" y="6383338"/>
          <p14:tracePt t="213864" x="5243513" y="6383338"/>
          <p14:tracePt t="213878" x="5260975" y="6383338"/>
          <p14:tracePt t="213880" x="5280025" y="6383338"/>
          <p14:tracePt t="213895" x="5316538" y="6373813"/>
          <p14:tracePt t="213895" x="5343525" y="6364288"/>
          <p14:tracePt t="213898" x="5362575" y="6364288"/>
          <p14:tracePt t="213912" x="5408613" y="6364288"/>
          <p14:tracePt t="213914" x="5445125" y="6356350"/>
          <p14:tracePt t="213928" x="5462588" y="6356350"/>
          <p14:tracePt t="213931" x="5499100" y="6356350"/>
          <p14:tracePt t="213945" x="5554663" y="6337300"/>
          <p14:tracePt t="213947" x="5581650" y="6337300"/>
          <p14:tracePt t="213962" x="5627688" y="6337300"/>
          <p14:tracePt t="213964" x="5664200" y="6337300"/>
          <p14:tracePt t="213978" x="5708650" y="6327775"/>
          <p14:tracePt t="213980" x="5754688" y="6327775"/>
          <p14:tracePt t="213995" x="5781675" y="6327775"/>
          <p14:tracePt t="213997" x="5827713" y="6327775"/>
          <p14:tracePt t="214012" x="5864225" y="6327775"/>
          <p14:tracePt t="214014" x="5910263" y="6319838"/>
          <p14:tracePt t="214028" x="5937250" y="6319838"/>
          <p14:tracePt t="214030" x="5983288" y="6319838"/>
          <p14:tracePt t="214045" x="6010275" y="6319838"/>
          <p14:tracePt t="214047" x="6038850" y="6319838"/>
          <p14:tracePt t="214062" x="6075363" y="6319838"/>
          <p14:tracePt t="214064" x="6102350" y="6319838"/>
          <p14:tracePt t="214078" x="6119813" y="6319838"/>
          <p14:tracePt t="214080" x="6138863" y="6319838"/>
          <p14:tracePt t="214095" x="6156325" y="6319838"/>
          <p14:tracePt t="214097" x="6165850" y="6319838"/>
          <p14:tracePt t="214112" x="6165850" y="6310313"/>
          <p14:tracePt t="214128" x="6184900" y="6300788"/>
          <p14:tracePt t="214130" x="6192838" y="6300788"/>
          <p14:tracePt t="214145" x="6202363" y="6291263"/>
          <p14:tracePt t="214147" x="6211888" y="6291263"/>
          <p14:tracePt t="214162" x="6221413" y="6283325"/>
          <p14:tracePt t="214164" x="6229350" y="6283325"/>
          <p14:tracePt t="214178" x="6238875" y="6283325"/>
          <p14:tracePt t="214180" x="6238875" y="6273800"/>
          <p14:tracePt t="214195" x="6248400" y="6264275"/>
          <p14:tracePt t="214195" x="6248400" y="6254750"/>
          <p14:tracePt t="214212" x="6257925" y="6246813"/>
          <p14:tracePt t="214214" x="6265863" y="6237288"/>
          <p14:tracePt t="214217" x="6275388" y="6227763"/>
          <p14:tracePt t="214230" x="6275388" y="6218238"/>
          <p14:tracePt t="214246" x="6284913" y="6210300"/>
          <p14:tracePt t="214262" x="6284913" y="6200775"/>
          <p14:tracePt t="214264" x="6284913" y="6181725"/>
          <p14:tracePt t="214278" x="6284913" y="6173788"/>
          <p14:tracePt t="214280" x="6284913" y="6164263"/>
          <p14:tracePt t="214295" x="6284913" y="6145213"/>
          <p14:tracePt t="214312" x="6284913" y="6137275"/>
          <p14:tracePt t="214312" x="6284913" y="6127750"/>
          <p14:tracePt t="214342" x="6284913" y="6118225"/>
          <p14:tracePt t="214345" x="6284913" y="6108700"/>
          <p14:tracePt t="214373" x="6265863" y="6091238"/>
          <p14:tracePt t="214378" x="6257925" y="6081713"/>
          <p14:tracePt t="214395" x="6238875" y="6081713"/>
          <p14:tracePt t="214396" x="6221413" y="6081713"/>
          <p14:tracePt t="214412" x="6202363" y="6072188"/>
          <p14:tracePt t="214412" x="6184900" y="6072188"/>
          <p14:tracePt t="214428" x="6156325" y="6072188"/>
          <p14:tracePt t="214429" x="6129338" y="6064250"/>
          <p14:tracePt t="214445" x="6092825" y="6064250"/>
          <p14:tracePt t="214446" x="6038850" y="6064250"/>
          <p14:tracePt t="214461" x="6010275" y="6054725"/>
          <p14:tracePt t="214462" x="5965825" y="6054725"/>
          <p14:tracePt t="214478" x="5910263" y="6054725"/>
          <p14:tracePt t="214479" x="5883275" y="6035675"/>
          <p14:tracePt t="214495" x="5846763" y="6035675"/>
          <p14:tracePt t="214496" x="5818188" y="6035675"/>
          <p14:tracePt t="214512" x="5800725" y="6035675"/>
          <p14:tracePt t="214512" x="5781675" y="6035675"/>
          <p14:tracePt t="214528" x="5773738" y="6035675"/>
          <p14:tracePt t="214545" x="5764213" y="6035675"/>
          <p14:tracePt t="214546" x="5745163" y="6035675"/>
          <p14:tracePt t="214562" x="5727700" y="6035675"/>
          <p14:tracePt t="214562" x="5718175" y="6035675"/>
          <p14:tracePt t="214578" x="5691188" y="6035675"/>
          <p14:tracePt t="214579" x="5672138" y="6035675"/>
          <p14:tracePt t="214582" x="5645150" y="6045200"/>
          <p14:tracePt t="214595" x="5635625" y="6045200"/>
          <p14:tracePt t="214597" x="5627688" y="6045200"/>
          <p14:tracePt t="214612" x="5618163" y="6045200"/>
          <p14:tracePt t="214614" x="5608638" y="6045200"/>
          <p14:tracePt t="214628" x="5591175" y="6054725"/>
          <p14:tracePt t="214631" x="5581650" y="6064250"/>
          <p14:tracePt t="214646" x="5554663" y="6072188"/>
          <p14:tracePt t="214662" x="5545138" y="6072188"/>
          <p14:tracePt t="214664" x="5499100" y="6091238"/>
          <p14:tracePt t="214678" x="5489575" y="6091238"/>
          <p14:tracePt t="214680" x="5462588" y="6100763"/>
          <p14:tracePt t="214695" x="5453063" y="6100763"/>
          <p14:tracePt t="214695" x="5445125" y="6108700"/>
          <p14:tracePt t="214698" x="5435600" y="6108700"/>
          <p14:tracePt t="214712" x="5416550" y="6118225"/>
          <p14:tracePt t="214713" x="5408613" y="6118225"/>
          <p14:tracePt t="214728" x="5399088" y="6127750"/>
          <p14:tracePt t="214745" x="5380038" y="6137275"/>
          <p14:tracePt t="214747" x="5370513" y="6137275"/>
          <p14:tracePt t="214762" x="5362575" y="6145213"/>
          <p14:tracePt t="214778" x="5362575" y="6154738"/>
          <p14:tracePt t="214795" x="5362575" y="6164263"/>
          <p14:tracePt t="214797" x="5353050" y="6173788"/>
          <p14:tracePt t="214812" x="5353050" y="6181725"/>
          <p14:tracePt t="214814" x="5353050" y="6191250"/>
          <p14:tracePt t="214828" x="5353050" y="6200775"/>
          <p14:tracePt t="214830" x="5343525" y="6210300"/>
          <p14:tracePt t="214845" x="5343525" y="6218238"/>
          <p14:tracePt t="214862" x="5343525" y="6227763"/>
          <p14:tracePt t="214863" x="5343525" y="6237288"/>
          <p14:tracePt t="214878" x="5343525" y="6254750"/>
          <p14:tracePt t="214903" x="5353050" y="6264275"/>
          <p14:tracePt t="214912" x="5362575" y="6283325"/>
          <p14:tracePt t="214928" x="5380038" y="6291263"/>
          <p14:tracePt t="214929" x="5389563" y="6291263"/>
          <p14:tracePt t="214945" x="5408613" y="6300788"/>
          <p14:tracePt t="214962" x="5426075" y="6310313"/>
          <p14:tracePt t="214962" x="5462588" y="6310313"/>
          <p14:tracePt t="214978" x="5481638" y="6319838"/>
          <p14:tracePt t="214979" x="5508625" y="6319838"/>
          <p14:tracePt t="214995" x="5526088" y="6327775"/>
          <p14:tracePt t="214996" x="5545138" y="6327775"/>
          <p14:tracePt t="215012" x="5562600" y="6327775"/>
          <p14:tracePt t="215012" x="5581650" y="6327775"/>
          <p14:tracePt t="215028" x="5591175" y="6327775"/>
          <p14:tracePt t="215029" x="5608638" y="6337300"/>
          <p14:tracePt t="215031" x="5618163" y="6337300"/>
          <p14:tracePt t="215061" x="5645150" y="6337300"/>
          <p14:tracePt t="215062" x="5654675" y="6337300"/>
          <p14:tracePt t="215064" x="5681663" y="6346825"/>
          <p14:tracePt t="215078" x="5700713" y="6346825"/>
          <p14:tracePt t="215080" x="5737225" y="6346825"/>
          <p14:tracePt t="215095" x="5754688" y="6346825"/>
          <p14:tracePt t="215096" x="5764213" y="6346825"/>
          <p14:tracePt t="215112" x="5800725" y="6346825"/>
          <p14:tracePt t="215112" x="5818188" y="6346825"/>
          <p14:tracePt t="215128" x="5846763" y="6346825"/>
          <p14:tracePt t="215129" x="5873750" y="6337300"/>
          <p14:tracePt t="215145" x="5891213" y="6337300"/>
          <p14:tracePt t="215146" x="5929313" y="6327775"/>
          <p14:tracePt t="215148" x="5937250" y="6327775"/>
          <p14:tracePt t="215162" x="5965825" y="6327775"/>
          <p14:tracePt t="215164" x="5983288" y="6319838"/>
          <p14:tracePt t="215182" x="6038850" y="6310313"/>
          <p14:tracePt t="215195" x="6056313" y="6310313"/>
          <p14:tracePt t="215198" x="6092825" y="6300788"/>
          <p14:tracePt t="215212" x="6102350" y="6300788"/>
          <p14:tracePt t="215214" x="6119813" y="6300788"/>
          <p14:tracePt t="215228" x="6138863" y="6291263"/>
          <p14:tracePt t="215230" x="6165850" y="6291263"/>
          <p14:tracePt t="215245" x="6184900" y="6273800"/>
          <p14:tracePt t="215247" x="6202363" y="6264275"/>
          <p14:tracePt t="215262" x="6211888" y="6264275"/>
          <p14:tracePt t="215263" x="6229350" y="6254750"/>
          <p14:tracePt t="215278" x="6238875" y="6254750"/>
          <p14:tracePt t="215280" x="6248400" y="6254750"/>
          <p14:tracePt t="215295" x="6248400" y="6246813"/>
          <p14:tracePt t="215297" x="6257925" y="6237288"/>
          <p14:tracePt t="215312" x="6265863" y="6237288"/>
          <p14:tracePt t="215328" x="6275388" y="6227763"/>
          <p14:tracePt t="215345" x="6284913" y="6218238"/>
          <p14:tracePt t="215347" x="6294438" y="6210300"/>
          <p14:tracePt t="215362" x="6302375" y="6200775"/>
          <p14:tracePt t="215378" x="6311900" y="6191250"/>
          <p14:tracePt t="215395" x="6311900" y="6181725"/>
          <p14:tracePt t="215397" x="6311900" y="6173788"/>
          <p14:tracePt t="215412" x="6311900" y="6164263"/>
          <p14:tracePt t="215414" x="6311900" y="6154738"/>
          <p14:tracePt t="215428" x="6311900" y="6145213"/>
          <p14:tracePt t="215445" x="6311900" y="6137275"/>
          <p14:tracePt t="215462" x="6302375" y="6108700"/>
          <p14:tracePt t="215464" x="6294438" y="6100763"/>
          <p14:tracePt t="215480" x="6284913" y="6091238"/>
          <p14:tracePt t="215495" x="6275388" y="6091238"/>
          <p14:tracePt t="215497" x="6257925" y="6091238"/>
          <p14:tracePt t="215512" x="6238875" y="6091238"/>
          <p14:tracePt t="215513" x="6221413" y="6091238"/>
          <p14:tracePt t="215528" x="6192838" y="6081713"/>
          <p14:tracePt t="215530" x="6165850" y="6081713"/>
          <p14:tracePt t="215545" x="6129338" y="6081713"/>
          <p14:tracePt t="215545" x="6102350" y="6081713"/>
          <p14:tracePt t="215548" x="6075363" y="6072188"/>
          <p14:tracePt t="215562" x="6056313" y="6072188"/>
          <p14:tracePt t="215564" x="6038850" y="6072188"/>
          <p14:tracePt t="215578" x="6019800" y="6072188"/>
          <p14:tracePt t="215581" x="6002338" y="6072188"/>
          <p14:tracePt t="215595" x="5983288" y="6072188"/>
          <p14:tracePt t="215597" x="5973763" y="6072188"/>
          <p14:tracePt t="215612" x="5956300" y="6072188"/>
          <p14:tracePt t="215614" x="5946775" y="6072188"/>
          <p14:tracePt t="215628" x="5919788" y="6064250"/>
          <p14:tracePt t="215630" x="5910263" y="6064250"/>
          <p14:tracePt t="215645" x="5900738" y="6064250"/>
          <p14:tracePt t="215647" x="5883275" y="6064250"/>
          <p14:tracePt t="215662" x="5846763" y="6064250"/>
          <p14:tracePt t="215664" x="5818188" y="6064250"/>
          <p14:tracePt t="215678" x="5791200" y="6064250"/>
          <p14:tracePt t="215680" x="5773738" y="6064250"/>
          <p14:tracePt t="215695" x="5745163" y="6064250"/>
          <p14:tracePt t="215697" x="5727700" y="6064250"/>
          <p14:tracePt t="215712" x="5691188" y="6064250"/>
          <p14:tracePt t="215713" x="5672138" y="6064250"/>
          <p14:tracePt t="215728" x="5645150" y="6064250"/>
          <p14:tracePt t="215730" x="5627688" y="6072188"/>
          <p14:tracePt t="215745" x="5608638" y="6072188"/>
          <p14:tracePt t="215747" x="5599113" y="6072188"/>
          <p14:tracePt t="215762" x="5572125" y="6081713"/>
          <p14:tracePt t="215763" x="5562600" y="6081713"/>
          <p14:tracePt t="215778" x="5526088" y="6091238"/>
          <p14:tracePt t="215780" x="5518150" y="6091238"/>
          <p14:tracePt t="215795" x="5499100" y="6100763"/>
          <p14:tracePt t="215797" x="5481638" y="6100763"/>
          <p14:tracePt t="215812" x="5462588" y="6100763"/>
          <p14:tracePt t="215814" x="5453063" y="6108700"/>
          <p14:tracePt t="215845" x="5445125" y="6108700"/>
          <p14:tracePt t="215845" x="5426075" y="6108700"/>
          <p14:tracePt t="215847" x="5416550" y="6118225"/>
          <p14:tracePt t="215862" x="5408613" y="6118225"/>
          <p14:tracePt t="215864" x="5389563" y="6137275"/>
          <p14:tracePt t="215878" x="5370513" y="6145213"/>
          <p14:tracePt t="215880" x="5362575" y="6154738"/>
          <p14:tracePt t="215895" x="5353050" y="6164263"/>
          <p14:tracePt t="215897" x="5343525" y="6173788"/>
          <p14:tracePt t="215912" x="5334000" y="6181725"/>
          <p14:tracePt t="215928" x="5334000" y="6191250"/>
          <p14:tracePt t="215930" x="5326063" y="6200775"/>
          <p14:tracePt t="215991" x="5326063" y="6210300"/>
          <p14:tracePt t="215995" x="5326063" y="6218238"/>
          <p14:tracePt t="216012" x="5326063" y="6227763"/>
          <p14:tracePt t="216012" x="5326063" y="6246813"/>
          <p14:tracePt t="216028" x="5326063" y="6264275"/>
          <p14:tracePt t="216029" x="5326063" y="6273800"/>
          <p14:tracePt t="216045" x="5326063" y="6283325"/>
          <p14:tracePt t="216061" x="5326063" y="6300788"/>
          <p14:tracePt t="216062" x="5326063" y="6310313"/>
          <p14:tracePt t="216078" x="5334000" y="6319838"/>
          <p14:tracePt t="216079" x="5343525" y="6337300"/>
          <p14:tracePt t="216095" x="5353050" y="6356350"/>
          <p14:tracePt t="216096" x="5353050" y="6364288"/>
          <p14:tracePt t="216112" x="5353050" y="6373813"/>
          <p14:tracePt t="216128" x="5353050" y="6383338"/>
          <p14:tracePt t="216145" x="5362575" y="6400800"/>
          <p14:tracePt t="216146" x="5362575" y="6410325"/>
          <p14:tracePt t="218789" x="5370513" y="6410325"/>
          <p14:tracePt t="218805" x="5389563" y="6437313"/>
          <p14:tracePt t="218809" x="5399088" y="6446838"/>
          <p14:tracePt t="218821" x="5416550" y="6465888"/>
          <p14:tracePt t="218828" x="5435600" y="6492875"/>
          <p14:tracePt t="218845" x="5472113" y="6519863"/>
          <p14:tracePt t="218846" x="5489575" y="6529388"/>
          <p14:tracePt t="218862" x="5535613" y="6538913"/>
          <p14:tracePt t="218862" x="5599113" y="6583363"/>
          <p14:tracePt t="218878" x="5635625" y="6583363"/>
          <p14:tracePt t="218879" x="5672138" y="6592888"/>
          <p14:tracePt t="218895" x="5718175" y="6602413"/>
          <p14:tracePt t="218896" x="5773738" y="6611938"/>
          <p14:tracePt t="218912" x="5854700" y="6629400"/>
          <p14:tracePt t="218912" x="5929313" y="6629400"/>
          <p14:tracePt t="218928" x="6019800" y="6629400"/>
          <p14:tracePt t="218929" x="6102350" y="6629400"/>
          <p14:tracePt t="218945" x="6192838" y="6629400"/>
          <p14:tracePt t="218946" x="6284913" y="6629400"/>
          <p14:tracePt t="218961" x="6367463" y="6629400"/>
          <p14:tracePt t="218962" x="6440488" y="6629400"/>
          <p14:tracePt t="218978" x="6513513" y="6629400"/>
          <p14:tracePt t="218979" x="6596063" y="6629400"/>
          <p14:tracePt t="218995" x="6650038" y="6629400"/>
          <p14:tracePt t="218995" x="6732588" y="6619875"/>
          <p14:tracePt t="218998" x="6786563" y="6611938"/>
          <p14:tracePt t="219011" x="6851650" y="6583363"/>
          <p14:tracePt t="219014" x="6915150" y="6556375"/>
          <p14:tracePt t="219028" x="6978650" y="6538913"/>
          <p14:tracePt t="219031" x="7043738" y="6510338"/>
          <p14:tracePt t="219045" x="7107238" y="6465888"/>
          <p14:tracePt t="219047" x="7180263" y="6429375"/>
          <p14:tracePt t="219062" x="7226300" y="6392863"/>
          <p14:tracePt t="219064" x="7270750" y="6356350"/>
          <p14:tracePt t="219078" x="7326313" y="6319838"/>
          <p14:tracePt t="219080" x="7353300" y="6291263"/>
          <p14:tracePt t="219095" x="7389813" y="6254750"/>
          <p14:tracePt t="219095" x="7416800" y="6218238"/>
          <p14:tracePt t="219097" x="7435850" y="6200775"/>
          <p14:tracePt t="219112" x="7462838" y="6173788"/>
          <p14:tracePt t="219128" x="7472363" y="6127750"/>
          <p14:tracePt t="219130" x="7472363" y="6100763"/>
          <p14:tracePt t="219145" x="7472363" y="6054725"/>
          <p14:tracePt t="219145" x="7472363" y="6018213"/>
          <p14:tracePt t="219148" x="7472363" y="5972175"/>
          <p14:tracePt t="219162" x="7472363" y="5926138"/>
          <p14:tracePt t="219164" x="7472363" y="5889625"/>
          <p14:tracePt t="219182" x="7435850" y="5835650"/>
          <p14:tracePt t="219195" x="7426325" y="5799138"/>
          <p14:tracePt t="219197" x="7408863" y="5770563"/>
          <p14:tracePt t="219212" x="7389813" y="5753100"/>
          <p14:tracePt t="219214" x="7372350" y="5726113"/>
          <p14:tracePt t="219228" x="7343775" y="5689600"/>
          <p14:tracePt t="219230" x="7299325" y="5653088"/>
          <p14:tracePt t="219245" x="7270750" y="5624513"/>
          <p14:tracePt t="219247" x="7234238" y="5588000"/>
          <p14:tracePt t="219261" x="7197725" y="5543550"/>
          <p14:tracePt t="219263" x="7143750" y="5478463"/>
          <p14:tracePt t="219278" x="7097713" y="5424488"/>
          <p14:tracePt t="219280" x="7043738" y="5387975"/>
          <p14:tracePt t="219295" x="7015163" y="5360988"/>
          <p14:tracePt t="219297" x="6978650" y="5332413"/>
          <p14:tracePt t="219312" x="6924675" y="5295900"/>
          <p14:tracePt t="219313" x="6869113" y="5259388"/>
          <p14:tracePt t="219328" x="6842125" y="5232400"/>
          <p14:tracePt t="219330" x="6786563" y="5195888"/>
          <p14:tracePt t="219345" x="6769100" y="5168900"/>
          <p14:tracePt t="219347" x="6750050" y="5159375"/>
          <p14:tracePt t="219361" x="6723063" y="5132388"/>
          <p14:tracePt t="219363" x="6696075" y="5113338"/>
          <p14:tracePt t="219378" x="6696075" y="5105400"/>
          <p14:tracePt t="219380" x="6677025" y="5086350"/>
          <p14:tracePt t="219395" x="6650038" y="5068888"/>
          <p14:tracePt t="219397" x="6640513" y="5049838"/>
          <p14:tracePt t="219412" x="6623050" y="5022850"/>
          <p14:tracePt t="219413" x="6604000" y="5003800"/>
          <p14:tracePt t="219428" x="6596063" y="4995863"/>
          <p14:tracePt t="219430" x="6567488" y="4967288"/>
          <p14:tracePt t="219431" x="6559550" y="4959350"/>
          <p14:tracePt t="219445" x="6540500" y="4940300"/>
          <p14:tracePt t="219448" x="6530975" y="4940300"/>
          <p14:tracePt t="219462" x="6503988" y="4922838"/>
          <p14:tracePt t="219464" x="6486525" y="4894263"/>
          <p14:tracePt t="219478" x="6467475" y="4884738"/>
          <p14:tracePt t="219481" x="6448425" y="4867275"/>
          <p14:tracePt t="219495" x="6440488" y="4857750"/>
          <p14:tracePt t="219497" x="6421438" y="4840288"/>
          <p14:tracePt t="219512" x="6411913" y="4840288"/>
          <p14:tracePt t="219514" x="6394450" y="4821238"/>
          <p14:tracePt t="219528" x="6384925" y="4811713"/>
          <p14:tracePt t="219530" x="6367463" y="4794250"/>
          <p14:tracePt t="219545" x="6357938" y="4794250"/>
          <p14:tracePt t="219545" x="6357938" y="4784725"/>
          <p14:tracePt t="219548" x="6348413" y="4784725"/>
          <p14:tracePt t="219561" x="6338888" y="4775200"/>
          <p14:tracePt t="219563" x="6330950" y="4775200"/>
          <p14:tracePt t="219578" x="6321425" y="4767263"/>
          <p14:tracePt t="219595" x="6311900" y="4767263"/>
          <p14:tracePt t="219611" x="6302375" y="4757738"/>
          <p14:tracePt t="220079" x="6284913" y="4748213"/>
          <p14:tracePt t="220083" x="6275388" y="4748213"/>
          <p14:tracePt t="220095" x="6275388" y="4738688"/>
          <p14:tracePt t="220111" x="6265863" y="4738688"/>
          <p14:tracePt t="220128" x="6248400" y="4730750"/>
          <p14:tracePt t="220129" x="6238875" y="4730750"/>
          <p14:tracePt t="220131" x="6211888" y="4730750"/>
          <p14:tracePt t="220145" x="6184900" y="4721225"/>
          <p14:tracePt t="220147" x="6138863" y="4711700"/>
          <p14:tracePt t="220161" x="6083300" y="4711700"/>
          <p14:tracePt t="220163" x="6038850" y="4711700"/>
          <p14:tracePt t="220181" x="5956300" y="4702175"/>
          <p14:tracePt t="220194" x="5910263" y="4702175"/>
          <p14:tracePt t="220196" x="5864225" y="4694238"/>
          <p14:tracePt t="220211" x="5846763" y="4694238"/>
          <p14:tracePt t="220213" x="5827713" y="4694238"/>
          <p14:tracePt t="220228" x="5800725" y="4684713"/>
          <p14:tracePt t="220230" x="5791200" y="4684713"/>
          <p14:tracePt t="220245" x="5773738" y="4684713"/>
          <p14:tracePt t="220247" x="5754688" y="4684713"/>
          <p14:tracePt t="220261" x="5737225" y="4684713"/>
          <p14:tracePt t="220263" x="5718175" y="4684713"/>
          <p14:tracePt t="220278" x="5700713" y="4684713"/>
          <p14:tracePt t="220280" x="5681663" y="4665663"/>
          <p14:tracePt t="220295" x="5664200" y="4657725"/>
          <p14:tracePt t="220297" x="5645150" y="4657725"/>
          <p14:tracePt t="220312" x="5618163" y="4648200"/>
          <p14:tracePt t="220313" x="5591175" y="4648200"/>
          <p14:tracePt t="220328" x="5554663" y="4648200"/>
          <p14:tracePt t="220330" x="5526088" y="4638675"/>
          <p14:tracePt t="220345" x="5481638" y="4629150"/>
          <p14:tracePt t="220347" x="5453063" y="4629150"/>
          <p14:tracePt t="220361" x="5399088" y="4621213"/>
          <p14:tracePt t="220363" x="5353050" y="4611688"/>
          <p14:tracePt t="220378" x="5326063" y="4592638"/>
          <p14:tracePt t="220380" x="5260975" y="4584700"/>
          <p14:tracePt t="220395" x="5224463" y="4584700"/>
          <p14:tracePt t="220397" x="5180013" y="4575175"/>
          <p14:tracePt t="220411" x="5151438" y="4575175"/>
          <p14:tracePt t="220413" x="5106988" y="4565650"/>
          <p14:tracePt t="220428" x="5060950" y="4565650"/>
          <p14:tracePt t="220430" x="5024438" y="4565650"/>
          <p14:tracePt t="220445" x="4987925" y="4556125"/>
          <p14:tracePt t="220445" x="4951413" y="4538663"/>
          <p14:tracePt t="220447" x="4914900" y="4538663"/>
          <p14:tracePt t="220462" x="4887913" y="4538663"/>
          <p14:tracePt t="220464" x="4868863" y="4538663"/>
          <p14:tracePt t="220478" x="4851400" y="4529138"/>
          <p14:tracePt t="220481" x="4805363" y="4529138"/>
          <p14:tracePt t="220495" x="4776788" y="4529138"/>
          <p14:tracePt t="220495" x="4749800" y="4529138"/>
          <p14:tracePt t="220512" x="4722813" y="4529138"/>
          <p14:tracePt t="220513" x="4676775" y="4519613"/>
          <p14:tracePt t="220515" x="4649788" y="4519613"/>
          <p14:tracePt t="220528" x="4603750" y="4511675"/>
          <p14:tracePt t="220545" x="4576763" y="4502150"/>
          <p14:tracePt t="220548" x="4484688" y="4502150"/>
          <p14:tracePt t="220561" x="4430713" y="4492625"/>
          <p14:tracePt t="220563" x="4384675" y="4492625"/>
          <p14:tracePt t="220578" x="4348163" y="4483100"/>
          <p14:tracePt t="220580" x="4302125" y="4483100"/>
          <p14:tracePt t="220595" x="4248150" y="4465638"/>
          <p14:tracePt t="220596" x="4229100" y="4465638"/>
          <p14:tracePt t="220611" x="4202113" y="4465638"/>
          <p14:tracePt t="220628" x="4165600" y="4465638"/>
          <p14:tracePt t="220628" x="4146550" y="4456113"/>
          <p14:tracePt t="220629" x="4138613" y="4456113"/>
          <p14:tracePt t="220645" x="4119563" y="4456113"/>
          <p14:tracePt t="220661" x="4102100" y="4456113"/>
          <p14:tracePt t="220662" x="4065588" y="4456113"/>
          <p14:tracePt t="220678" x="4037013" y="4456113"/>
          <p14:tracePt t="220679" x="4010025" y="4446588"/>
          <p14:tracePt t="220695" x="3963988" y="4446588"/>
          <p14:tracePt t="220696" x="3937000" y="4446588"/>
          <p14:tracePt t="220711" x="3910013" y="4438650"/>
          <p14:tracePt t="220712" x="3873500" y="4438650"/>
          <p14:tracePt t="220728" x="3836988" y="4438650"/>
          <p14:tracePt t="220729" x="3800475" y="4438650"/>
          <p14:tracePt t="220745" x="3781425" y="4438650"/>
          <p14:tracePt t="220746" x="3754438" y="4429125"/>
          <p14:tracePt t="220761" x="3727450" y="4419600"/>
          <p14:tracePt t="220762" x="3708400" y="4419600"/>
          <p14:tracePt t="220778" x="3671888" y="4419600"/>
          <p14:tracePt t="220779" x="3654425" y="4419600"/>
          <p14:tracePt t="220795" x="3644900" y="4419600"/>
          <p14:tracePt t="220795" x="3625850" y="4419600"/>
          <p14:tracePt t="220811" x="3589338" y="4419600"/>
          <p14:tracePt t="220812" x="3571875" y="4419600"/>
          <p14:tracePt t="220828" x="3552825" y="4419600"/>
          <p14:tracePt t="220829" x="3535363" y="4419600"/>
          <p14:tracePt t="220845" x="3508375" y="4419600"/>
          <p14:tracePt t="220846" x="3489325" y="4419600"/>
          <p14:tracePt t="220861" x="3479800" y="4410075"/>
          <p14:tracePt t="220862" x="3452813" y="4410075"/>
          <p14:tracePt t="220878" x="3443288" y="4410075"/>
          <p14:tracePt t="220879" x="3435350" y="4410075"/>
          <p14:tracePt t="220895" x="3425825" y="4410075"/>
          <p14:tracePt t="220896" x="3416300" y="4410075"/>
          <p14:tracePt t="220898" x="3406775" y="4410075"/>
          <p14:tracePt t="220913" x="3389313" y="4410075"/>
          <p14:tracePt t="220928" x="3379788" y="4410075"/>
          <p14:tracePt t="220930" x="3370263" y="4410075"/>
          <p14:tracePt t="220945" x="3362325" y="4410075"/>
          <p14:tracePt t="220961" x="3352800" y="4410075"/>
          <p14:tracePt t="220963" x="3333750" y="4419600"/>
          <p14:tracePt t="220978" x="3325813" y="4419600"/>
          <p14:tracePt t="220980" x="3316288" y="4419600"/>
          <p14:tracePt t="220995" x="3297238" y="4429125"/>
          <p14:tracePt t="220995" x="3289300" y="4438650"/>
          <p14:tracePt t="220997" x="3279775" y="4438650"/>
          <p14:tracePt t="221011" x="3270250" y="4438650"/>
          <p14:tracePt t="221014" x="3260725" y="4438650"/>
          <p14:tracePt t="221045" x="3252788" y="4446588"/>
          <p14:tracePt t="221073" x="3243263" y="4446588"/>
          <p14:tracePt t="221089" x="3233738" y="4446588"/>
          <p14:tracePt t="221095" x="3224213" y="4456113"/>
          <p14:tracePt t="221121" x="3214688" y="4456113"/>
          <p14:tracePt t="221137" x="3206750" y="4465638"/>
          <p14:tracePt t="221185" x="3197225" y="4475163"/>
          <p14:tracePt t="221202" x="3178175" y="4483100"/>
          <p14:tracePt t="221205" x="3170238" y="4483100"/>
          <p14:tracePt t="221233" x="3160713" y="4492625"/>
          <p14:tracePt t="221249" x="3151188" y="4502150"/>
          <p14:tracePt t="221265" x="3141663" y="4519613"/>
          <p14:tracePt t="221281" x="3133725" y="4538663"/>
          <p14:tracePt t="221285" x="3133725" y="4548188"/>
          <p14:tracePt t="221297" x="3133725" y="4556125"/>
          <p14:tracePt t="221311" x="3124200" y="4565650"/>
          <p14:tracePt t="221314" x="3124200" y="4575175"/>
          <p14:tracePt t="221328" x="3114675" y="4592638"/>
          <p14:tracePt t="221331" x="3114675" y="4602163"/>
          <p14:tracePt t="221361" x="3114675" y="4611688"/>
          <p14:tracePt t="221378" x="3114675" y="4621213"/>
          <p14:tracePt t="221394" x="3105150" y="4629150"/>
          <p14:tracePt t="221473" x="3105150" y="4638675"/>
          <p14:tracePt t="221489" x="3105150" y="4648200"/>
          <p14:tracePt t="221505" x="3105150" y="4657725"/>
          <p14:tracePt t="221521" x="3105150" y="4665663"/>
          <p14:tracePt t="221537" x="3105150" y="4675188"/>
          <p14:tracePt t="221553" x="3105150" y="4694238"/>
          <p14:tracePt t="221561" x="3105150" y="4702175"/>
          <p14:tracePt t="221578" x="3105150" y="4711700"/>
          <p14:tracePt t="221579" x="3105150" y="4721225"/>
          <p14:tracePt t="221595" x="3105150" y="4730750"/>
          <p14:tracePt t="221595" x="3105150" y="4738688"/>
          <p14:tracePt t="221611" x="3105150" y="4748213"/>
          <p14:tracePt t="221628" x="3105150" y="4757738"/>
          <p14:tracePt t="221629" x="3105150" y="4767263"/>
          <p14:tracePt t="221645" x="3105150" y="4775200"/>
          <p14:tracePt t="221645" x="3105150" y="4794250"/>
          <p14:tracePt t="221661" x="3105150" y="4811713"/>
          <p14:tracePt t="221662" x="3105150" y="4821238"/>
          <p14:tracePt t="221678" x="3105150" y="4830763"/>
          <p14:tracePt t="221695" x="3105150" y="4840288"/>
          <p14:tracePt t="221711" x="3105150" y="4848225"/>
          <p14:tracePt t="221712" x="3105150" y="4857750"/>
          <p14:tracePt t="221729" x="3105150" y="4867275"/>
          <p14:tracePt t="221793" x="3114675" y="4876800"/>
          <p14:tracePt t="221797" x="3124200" y="4884738"/>
          <p14:tracePt t="221811" x="3133725" y="4884738"/>
          <p14:tracePt t="221828" x="3141663" y="4894263"/>
          <p14:tracePt t="221829" x="3151188" y="4903788"/>
          <p14:tracePt t="221845" x="3160713" y="4903788"/>
          <p14:tracePt t="221861" x="3170238" y="4913313"/>
          <p14:tracePt t="221862" x="3187700" y="4913313"/>
          <p14:tracePt t="221878" x="3197225" y="4913313"/>
          <p14:tracePt t="221879" x="3206750" y="4922838"/>
          <p14:tracePt t="221895" x="3214688" y="4922838"/>
          <p14:tracePt t="221896" x="3224213" y="4922838"/>
          <p14:tracePt t="221911" x="3233738" y="4922838"/>
          <p14:tracePt t="221912" x="3243263" y="4922838"/>
          <p14:tracePt t="221928" x="3260725" y="4922838"/>
          <p14:tracePt t="221929" x="3270250" y="4922838"/>
          <p14:tracePt t="221945" x="3289300" y="4922838"/>
          <p14:tracePt t="221946" x="3297238" y="4922838"/>
          <p14:tracePt t="221961" x="3306763" y="4922838"/>
          <p14:tracePt t="221962" x="3325813" y="4922838"/>
          <p14:tracePt t="221978" x="3343275" y="4922838"/>
          <p14:tracePt t="221979" x="3352800" y="4922838"/>
          <p14:tracePt t="221995" x="3362325" y="4922838"/>
          <p14:tracePt t="222011" x="3370263" y="4922838"/>
          <p14:tracePt t="222012" x="3379788" y="4922838"/>
          <p14:tracePt t="222028" x="3398838" y="4922838"/>
          <p14:tracePt t="222029" x="3416300" y="4930775"/>
          <p14:tracePt t="222045" x="3425825" y="4930775"/>
          <p14:tracePt t="222061" x="3435350" y="4930775"/>
          <p14:tracePt t="222078" x="3443288" y="4930775"/>
          <p14:tracePt t="222079" x="3452813" y="4930775"/>
          <p14:tracePt t="222095" x="3462338" y="4930775"/>
          <p14:tracePt t="222097" x="3479800" y="4930775"/>
          <p14:tracePt t="222111" x="3489325" y="4930775"/>
          <p14:tracePt t="222113" x="3508375" y="4930775"/>
          <p14:tracePt t="222128" x="3516313" y="4930775"/>
          <p14:tracePt t="222131" x="3525838" y="4930775"/>
          <p14:tracePt t="222145" x="3535363" y="4930775"/>
          <p14:tracePt t="222161" x="3544888" y="4930775"/>
          <p14:tracePt t="222162" x="3552825" y="4930775"/>
          <p14:tracePt t="222163" x="3562350" y="4930775"/>
          <p14:tracePt t="222180" x="3571875" y="4930775"/>
          <p14:tracePt t="222195" x="3581400" y="4930775"/>
          <p14:tracePt t="222196" x="3589338" y="4930775"/>
          <p14:tracePt t="222212" x="3598863" y="4930775"/>
          <p14:tracePt t="222228" x="3608388" y="4930775"/>
          <p14:tracePt t="222229" x="3617913" y="4930775"/>
          <p14:tracePt t="222245" x="3625850" y="4930775"/>
          <p14:tracePt t="222245" x="3635375" y="4930775"/>
          <p14:tracePt t="222248" x="3644900" y="4930775"/>
          <p14:tracePt t="222261" x="3662363" y="4940300"/>
          <p14:tracePt t="222263" x="3671888" y="4940300"/>
          <p14:tracePt t="222278" x="3690938" y="4940300"/>
          <p14:tracePt t="222281" x="3708400" y="4940300"/>
          <p14:tracePt t="222295" x="3727450" y="4940300"/>
          <p14:tracePt t="222311" x="3744913" y="4940300"/>
          <p14:tracePt t="222313" x="3754438" y="4940300"/>
          <p14:tracePt t="222328" x="3763963" y="4940300"/>
          <p14:tracePt t="222330" x="3773488" y="4940300"/>
          <p14:tracePt t="222345" x="3790950" y="4940300"/>
          <p14:tracePt t="222347" x="3800475" y="4940300"/>
          <p14:tracePt t="222361" x="3817938" y="4940300"/>
          <p14:tracePt t="222378" x="3827463" y="4940300"/>
          <p14:tracePt t="222395" x="3836988" y="4940300"/>
          <p14:tracePt t="222411" x="3846513" y="4940300"/>
          <p14:tracePt t="222428" x="3854450" y="4940300"/>
          <p14:tracePt t="222430" x="3863975" y="4940300"/>
          <p14:tracePt t="222445" x="3873500" y="4940300"/>
          <p14:tracePt t="222447" x="3873500" y="4949825"/>
          <p14:tracePt t="222461" x="3883025" y="4949825"/>
          <p14:tracePt t="222463" x="3890963" y="4949825"/>
          <p14:tracePt t="222478" x="3900488" y="4949825"/>
          <p14:tracePt t="222480" x="3910013" y="4949825"/>
          <p14:tracePt t="222495" x="3919538" y="4949825"/>
          <p14:tracePt t="222497" x="3927475" y="4949825"/>
          <p14:tracePt t="222511" x="3937000" y="4959350"/>
          <p14:tracePt t="222528" x="3946525" y="4959350"/>
          <p14:tracePt t="222545" x="3956050" y="4959350"/>
          <p14:tracePt t="222561" x="3973513" y="4959350"/>
          <p14:tracePt t="222562" x="3992563" y="4967288"/>
          <p14:tracePt t="222580" x="4000500" y="4967288"/>
          <p14:tracePt t="222595" x="4010025" y="4967288"/>
          <p14:tracePt t="222611" x="4019550" y="4967288"/>
          <p14:tracePt t="222628" x="4029075" y="4967288"/>
          <p14:tracePt t="222629" x="4046538" y="4967288"/>
          <p14:tracePt t="222631" x="4056063" y="4967288"/>
          <p14:tracePt t="222645" x="4073525" y="4967288"/>
          <p14:tracePt t="222661" x="4102100" y="4976813"/>
          <p14:tracePt t="222662" x="4110038" y="4976813"/>
          <p14:tracePt t="222664" x="4129088" y="4976813"/>
          <p14:tracePt t="222678" x="4138613" y="4976813"/>
          <p14:tracePt t="222680" x="4156075" y="4976813"/>
          <p14:tracePt t="222695" x="4175125" y="4976813"/>
          <p14:tracePt t="222711" x="4192588" y="4976813"/>
          <p14:tracePt t="222712" x="4202113" y="4976813"/>
          <p14:tracePt t="222728" x="4219575" y="4976813"/>
          <p14:tracePt t="222729" x="4229100" y="4976813"/>
          <p14:tracePt t="222745" x="4238625" y="4976813"/>
          <p14:tracePt t="222745" x="4248150" y="4976813"/>
          <p14:tracePt t="222762" x="4256088" y="4976813"/>
          <p14:tracePt t="222867" x="4265613" y="4976813"/>
          <p14:tracePt t="222899" x="4275138" y="4976813"/>
          <p14:tracePt t="222931" x="4292600" y="4967288"/>
          <p14:tracePt t="222935" x="4292600" y="4959350"/>
          <p14:tracePt t="222947" x="4302125" y="4940300"/>
          <p14:tracePt t="222961" x="4302125" y="4913313"/>
          <p14:tracePt t="222963" x="4302125" y="4884738"/>
          <p14:tracePt t="222978" x="4311650" y="4848225"/>
          <p14:tracePt t="222980" x="4311650" y="4821238"/>
          <p14:tracePt t="222995" x="4311650" y="4794250"/>
          <p14:tracePt t="222996" x="4311650" y="4757738"/>
          <p14:tracePt t="223011" x="4311650" y="4738688"/>
          <p14:tracePt t="223012" x="4311650" y="4721225"/>
          <p14:tracePt t="223028" x="4302125" y="4702175"/>
          <p14:tracePt t="223029" x="4292600" y="4675188"/>
          <p14:tracePt t="223031" x="4292600" y="4665663"/>
          <p14:tracePt t="223045" x="4284663" y="4648200"/>
          <p14:tracePt t="223047" x="4275138" y="4638675"/>
          <p14:tracePt t="223061" x="4275138" y="4629150"/>
          <p14:tracePt t="223063" x="4256088" y="4602163"/>
          <p14:tracePt t="223078" x="4248150" y="4592638"/>
          <p14:tracePt t="223095" x="4238625" y="4592638"/>
          <p14:tracePt t="223097" x="4229100" y="4584700"/>
          <p14:tracePt t="223111" x="4229100" y="4575175"/>
          <p14:tracePt t="223128" x="4219575" y="4565650"/>
          <p14:tracePt t="223145" x="4211638" y="4548188"/>
          <p14:tracePt t="223147" x="4211638" y="4538663"/>
          <p14:tracePt t="223161" x="4202113" y="4529138"/>
          <p14:tracePt t="223163" x="4192588" y="4519613"/>
          <p14:tracePt t="223178" x="4175125" y="4502150"/>
          <p14:tracePt t="223180" x="4165600" y="4502150"/>
          <p14:tracePt t="223198" x="4156075" y="4492625"/>
          <p14:tracePt t="223228" x="4146550" y="4483100"/>
          <p14:tracePt t="223331" x="4146550" y="4492625"/>
          <p14:tracePt t="223351" x="4146550" y="4511675"/>
          <p14:tracePt t="223363" x="4146550" y="4529138"/>
          <p14:tracePt t="223367" x="4146550" y="4548188"/>
          <p14:tracePt t="223379" x="4146550" y="4556125"/>
          <p14:tracePt t="223395" x="4146550" y="4584700"/>
          <p14:tracePt t="223396" x="4146550" y="4602163"/>
          <p14:tracePt t="223411" x="4165600" y="4638675"/>
          <p14:tracePt t="223412" x="4175125" y="4665663"/>
          <p14:tracePt t="223428" x="4183063" y="4694238"/>
          <p14:tracePt t="223429" x="4192588" y="4711700"/>
          <p14:tracePt t="223431" x="4202113" y="4721225"/>
          <p14:tracePt t="223445" x="4219575" y="4738688"/>
          <p14:tracePt t="223447" x="4219575" y="4748213"/>
          <p14:tracePt t="223461" x="4219575" y="4757738"/>
          <p14:tracePt t="223463" x="4229100" y="4767263"/>
          <p14:tracePt t="223478" x="4229100" y="4775200"/>
          <p14:tracePt t="223480" x="4229100" y="4784725"/>
          <p14:tracePt t="223511" x="4238625" y="4794250"/>
          <p14:tracePt t="223821" x="4238625" y="4803775"/>
          <p14:tracePt t="223825" x="4238625" y="4811713"/>
          <p14:tracePt t="223837" x="4238625" y="4821238"/>
          <p14:tracePt t="223853" x="4248150" y="4830763"/>
          <p14:tracePt t="224469" x="4248150" y="4811713"/>
          <p14:tracePt t="224473" x="4248150" y="4803775"/>
          <p14:tracePt t="224485" x="4248150" y="4767263"/>
          <p14:tracePt t="224495" x="4238625" y="4748213"/>
          <p14:tracePt t="224511" x="4238625" y="4738688"/>
          <p14:tracePt t="224512" x="4229100" y="4702175"/>
          <p14:tracePt t="224528" x="4219575" y="4684713"/>
          <p14:tracePt t="224529" x="4219575" y="4675188"/>
          <p14:tracePt t="224545" x="4219575" y="4665663"/>
          <p14:tracePt t="224545" x="4219575" y="4657725"/>
          <p14:tracePt t="224561" x="4219575" y="4648200"/>
          <p14:tracePt t="224578" x="4219575" y="4638675"/>
          <p14:tracePt t="224595" x="4211638" y="4629150"/>
          <p14:tracePt t="224597" x="4211638" y="4621213"/>
          <p14:tracePt t="224628" x="4211638" y="4611688"/>
          <p14:tracePt t="224745" x="4211638" y="4629150"/>
          <p14:tracePt t="224757" x="4211638" y="4648200"/>
          <p14:tracePt t="224761" x="4211638" y="4657725"/>
          <p14:tracePt t="224778" x="4211638" y="4675188"/>
          <p14:tracePt t="224778" x="4211638" y="4694238"/>
          <p14:tracePt t="224795" x="4211638" y="4711700"/>
          <p14:tracePt t="224811" x="4211638" y="4730750"/>
          <p14:tracePt t="224812" x="4211638" y="4738688"/>
          <p14:tracePt t="224828" x="4211638" y="4757738"/>
          <p14:tracePt t="224829" x="4219575" y="4775200"/>
          <p14:tracePt t="224845" x="4219575" y="4794250"/>
          <p14:tracePt t="224845" x="4219575" y="4811713"/>
          <p14:tracePt t="224861" x="4229100" y="4830763"/>
          <p14:tracePt t="224862" x="4229100" y="4840288"/>
          <p14:tracePt t="224878" x="4229100" y="4848225"/>
          <p14:tracePt t="224879" x="4238625" y="4867275"/>
          <p14:tracePt t="224901" x="4238625" y="4876800"/>
          <p14:tracePt t="225791" x="4229100" y="4876800"/>
          <p14:tracePt t="225795" x="4219575" y="4876800"/>
          <p14:tracePt t="225812" x="4192588" y="4884738"/>
          <p14:tracePt t="225812" x="4183063" y="4884738"/>
          <p14:tracePt t="225828" x="4146550" y="4894263"/>
          <p14:tracePt t="225829" x="4102100" y="4894263"/>
          <p14:tracePt t="225845" x="4065588" y="4903788"/>
          <p14:tracePt t="225845" x="4046538" y="4903788"/>
          <p14:tracePt t="225861" x="4029075" y="4903788"/>
          <p14:tracePt t="225862" x="4019550" y="4903788"/>
          <p14:tracePt t="225878" x="4010025" y="4903788"/>
          <p14:tracePt t="225895" x="4000500" y="4903788"/>
          <p14:tracePt t="225911" x="3992563" y="4894263"/>
          <p14:tracePt t="225935" x="3983038" y="4884738"/>
          <p14:tracePt t="225951" x="3973513" y="4876800"/>
          <p14:tracePt t="225983" x="3963988" y="4876800"/>
          <p14:tracePt t="225999" x="3956050" y="4876800"/>
          <p14:tracePt t="226191" x="3946525" y="4876800"/>
          <p14:tracePt t="226223" x="3946525" y="4884738"/>
          <p14:tracePt t="226227" x="3946525" y="4894263"/>
          <p14:tracePt t="226303" x="3946525" y="4903788"/>
          <p14:tracePt t="226319" x="3937000" y="4903788"/>
          <p14:tracePt t="226335" x="3919538" y="4913313"/>
          <p14:tracePt t="226339" x="3910013" y="4913313"/>
          <p14:tracePt t="226351" x="3890963" y="4913313"/>
          <p14:tracePt t="226361" x="3873500" y="4913313"/>
          <p14:tracePt t="226378" x="3854450" y="4913313"/>
          <p14:tracePt t="226395" x="3817938" y="4913313"/>
          <p14:tracePt t="226395" x="3810000" y="4913313"/>
          <p14:tracePt t="226411" x="3790950" y="4913313"/>
          <p14:tracePt t="226412" x="3754438" y="4913313"/>
          <p14:tracePt t="226428" x="3735388" y="4922838"/>
          <p14:tracePt t="226429" x="3708400" y="4922838"/>
          <p14:tracePt t="226445" x="3681413" y="4922838"/>
          <p14:tracePt t="226445" x="3671888" y="4922838"/>
          <p14:tracePt t="226461" x="3662363" y="4922838"/>
          <p14:tracePt t="226478" x="3654425" y="4922838"/>
          <p14:tracePt t="226495" x="3644900" y="4922838"/>
          <p14:tracePt t="226497" x="3635375" y="4922838"/>
          <p14:tracePt t="226513" x="3625850" y="4922838"/>
          <p14:tracePt t="226528" x="3617913" y="4922838"/>
          <p14:tracePt t="226561" x="3608388" y="4922838"/>
          <p14:tracePt t="226577" x="3598863" y="4922838"/>
          <p14:tracePt t="226593" x="3589338" y="4922838"/>
          <p14:tracePt t="226673" x="3581400" y="4922838"/>
          <p14:tracePt t="226801" x="3571875" y="4913313"/>
          <p14:tracePt t="226817" x="3562350" y="4903788"/>
          <p14:tracePt t="226833" x="3552825" y="4903788"/>
          <p14:tracePt t="226837" x="3552825" y="4894263"/>
          <p14:tracePt t="226849" x="3535363" y="4884738"/>
          <p14:tracePt t="226861" x="3525838" y="4884738"/>
          <p14:tracePt t="226878" x="3508375" y="4876800"/>
          <p14:tracePt t="226879" x="3498850" y="4876800"/>
          <p14:tracePt t="226881" x="3479800" y="4876800"/>
          <p14:tracePt t="226895" x="3471863" y="4876800"/>
          <p14:tracePt t="226911" x="3462338" y="4867275"/>
          <p14:tracePt t="226914" x="3452813" y="4857750"/>
          <p14:tracePt t="226928" x="3452813" y="4848225"/>
          <p14:tracePt t="226930" x="3443288" y="4830763"/>
          <p14:tracePt t="226945" x="3443288" y="4821238"/>
          <p14:tracePt t="226947" x="3443288" y="4811713"/>
          <p14:tracePt t="226961" x="3435350" y="4794250"/>
          <p14:tracePt t="226978" x="3435350" y="4784725"/>
          <p14:tracePt t="226994" x="3435350" y="4767263"/>
          <p14:tracePt t="227011" x="3435350" y="4757738"/>
          <p14:tracePt t="227012" x="3435350" y="4748213"/>
          <p14:tracePt t="227028" x="3435350" y="4730750"/>
          <p14:tracePt t="227030" x="3435350" y="4721225"/>
          <p14:tracePt t="227045" x="3435350" y="4711700"/>
          <p14:tracePt t="227046" x="3435350" y="4702175"/>
          <p14:tracePt t="227061" x="3443288" y="4694238"/>
          <p14:tracePt t="227078" x="3452813" y="4684713"/>
          <p14:tracePt t="227079" x="3462338" y="4675188"/>
          <p14:tracePt t="227095" x="3471863" y="4665663"/>
          <p14:tracePt t="227095" x="3489325" y="4657725"/>
          <p14:tracePt t="227111" x="3508375" y="4648200"/>
          <p14:tracePt t="227112" x="3525838" y="4638675"/>
          <p14:tracePt t="227128" x="3544888" y="4629150"/>
          <p14:tracePt t="227129" x="3552825" y="4629150"/>
          <p14:tracePt t="227145" x="3571875" y="4621213"/>
          <p14:tracePt t="227145" x="3581400" y="4621213"/>
          <p14:tracePt t="227161" x="3598863" y="4621213"/>
          <p14:tracePt t="227162" x="3617913" y="4621213"/>
          <p14:tracePt t="227178" x="3635375" y="4611688"/>
          <p14:tracePt t="227179" x="3654425" y="4611688"/>
          <p14:tracePt t="227196" x="3690938" y="4611688"/>
          <p14:tracePt t="227212" x="3717925" y="4611688"/>
          <p14:tracePt t="227213" x="3735388" y="4611688"/>
          <p14:tracePt t="227228" x="3754438" y="4611688"/>
          <p14:tracePt t="227229" x="3773488" y="4611688"/>
          <p14:tracePt t="227245" x="3781425" y="4611688"/>
          <p14:tracePt t="227246" x="3800475" y="4611688"/>
          <p14:tracePt t="227261" x="3817938" y="4611688"/>
          <p14:tracePt t="227278" x="3836988" y="4621213"/>
          <p14:tracePt t="227279" x="3846513" y="4621213"/>
          <p14:tracePt t="227281" x="3854450" y="4629150"/>
          <p14:tracePt t="227295" x="3873500" y="4638675"/>
          <p14:tracePt t="227297" x="3883025" y="4638675"/>
          <p14:tracePt t="227311" x="3890963" y="4648200"/>
          <p14:tracePt t="227313" x="3900488" y="4657725"/>
          <p14:tracePt t="227328" x="3927475" y="4675188"/>
          <p14:tracePt t="227330" x="3937000" y="4675188"/>
          <p14:tracePt t="227345" x="3946525" y="4684713"/>
          <p14:tracePt t="227361" x="3946525" y="4702175"/>
          <p14:tracePt t="227363" x="3956050" y="4711700"/>
          <p14:tracePt t="227378" x="3963988" y="4721225"/>
          <p14:tracePt t="227395" x="3973513" y="4730750"/>
          <p14:tracePt t="227411" x="3983038" y="4738688"/>
          <p14:tracePt t="227428" x="3983038" y="4748213"/>
          <p14:tracePt t="227445" x="3983038" y="4757738"/>
          <p14:tracePt t="227461" x="3983038" y="4767263"/>
          <p14:tracePt t="227463" x="3983038" y="4775200"/>
          <p14:tracePt t="227478" x="3983038" y="4784725"/>
          <p14:tracePt t="227480" x="3983038" y="4794250"/>
          <p14:tracePt t="227495" x="3983038" y="4803775"/>
          <p14:tracePt t="227497" x="3983038" y="4811713"/>
          <p14:tracePt t="227511" x="3983038" y="4830763"/>
          <p14:tracePt t="227528" x="3973513" y="4848225"/>
          <p14:tracePt t="227530" x="3973513" y="4857750"/>
          <p14:tracePt t="227545" x="3956050" y="4876800"/>
          <p14:tracePt t="227547" x="3946525" y="4884738"/>
          <p14:tracePt t="227561" x="3927475" y="4913313"/>
          <p14:tracePt t="227563" x="3919538" y="4922838"/>
          <p14:tracePt t="227578" x="3910013" y="4930775"/>
          <p14:tracePt t="227595" x="3900488" y="4940300"/>
          <p14:tracePt t="227611" x="3890963" y="4940300"/>
          <p14:tracePt t="227613" x="3873500" y="4949825"/>
          <p14:tracePt t="227628" x="3863975" y="4949825"/>
          <p14:tracePt t="227630" x="3854450" y="4949825"/>
          <p14:tracePt t="227645" x="3846513" y="4959350"/>
          <p14:tracePt t="227647" x="3836988" y="4959350"/>
          <p14:tracePt t="227661" x="3827463" y="4959350"/>
          <p14:tracePt t="227663" x="3817938" y="4959350"/>
          <p14:tracePt t="227678" x="3800475" y="4959350"/>
          <p14:tracePt t="227680" x="3790950" y="4959350"/>
          <p14:tracePt t="227695" x="3773488" y="4959350"/>
          <p14:tracePt t="227695" x="3754438" y="4959350"/>
          <p14:tracePt t="227697" x="3744913" y="4959350"/>
          <p14:tracePt t="227711" x="3727450" y="4959350"/>
          <p14:tracePt t="227728" x="3708400" y="4959350"/>
          <p14:tracePt t="227730" x="3698875" y="4959350"/>
          <p14:tracePt t="227745" x="3671888" y="4959350"/>
          <p14:tracePt t="227747" x="3662363" y="4959350"/>
          <p14:tracePt t="227761" x="3644900" y="4967288"/>
          <p14:tracePt t="227763" x="3635375" y="4967288"/>
          <p14:tracePt t="227778" x="3617913" y="4967288"/>
          <p14:tracePt t="227780" x="3608388" y="4967288"/>
          <p14:tracePt t="227794" x="3598863" y="4967288"/>
          <p14:tracePt t="227811" x="3589338" y="4967288"/>
          <p14:tracePt t="227812" x="3581400" y="4967288"/>
          <p14:tracePt t="227828" x="3571875" y="4967288"/>
          <p14:tracePt t="227830" x="3562350" y="4967288"/>
          <p14:tracePt t="227845" x="3544888" y="4967288"/>
          <p14:tracePt t="227845" x="3535363" y="4967288"/>
          <p14:tracePt t="227873" x="3535363" y="4959350"/>
          <p14:tracePt t="227891" x="3525838" y="4949825"/>
          <p14:tracePt t="227907" x="3516313" y="4940300"/>
          <p14:tracePt t="227911" x="3508375" y="4930775"/>
          <p14:tracePt t="227928" x="3498850" y="4922838"/>
          <p14:tracePt t="227945" x="3498850" y="4913313"/>
          <p14:tracePt t="227961" x="3498850" y="4894263"/>
          <p14:tracePt t="227978" x="3498850" y="4884738"/>
          <p14:tracePt t="227979" x="3498850" y="4867275"/>
          <p14:tracePt t="227995" x="3498850" y="4857750"/>
          <p14:tracePt t="228011" x="3498850" y="4840288"/>
          <p14:tracePt t="228012" x="3498850" y="4830763"/>
          <p14:tracePt t="228028" x="3498850" y="4821238"/>
          <p14:tracePt t="228045" x="3498850" y="4811713"/>
          <p14:tracePt t="228045" x="3498850" y="4803775"/>
          <p14:tracePt t="228061" x="3508375" y="4794250"/>
          <p14:tracePt t="228062" x="3516313" y="4784725"/>
          <p14:tracePt t="228078" x="3535363" y="4767263"/>
          <p14:tracePt t="228079" x="3552825" y="4757738"/>
          <p14:tracePt t="228095" x="3571875" y="4738688"/>
          <p14:tracePt t="228095" x="3581400" y="4730750"/>
          <p14:tracePt t="228111" x="3598863" y="4721225"/>
          <p14:tracePt t="228112" x="3617913" y="4711700"/>
          <p14:tracePt t="228128" x="3625850" y="4702175"/>
          <p14:tracePt t="228147" x="3635375" y="4694238"/>
          <p14:tracePt t="228167" x="3644900" y="4684713"/>
          <p14:tracePt t="228180" x="3654425" y="4675188"/>
          <p14:tracePt t="228196" x="3662363" y="4675188"/>
          <p14:tracePt t="228211" x="3671888" y="4665663"/>
          <p14:tracePt t="228212" x="3681413" y="4665663"/>
          <p14:tracePt t="228228" x="3690938" y="4665663"/>
          <p14:tracePt t="228229" x="3708400" y="4665663"/>
          <p14:tracePt t="228244" x="3727450" y="4665663"/>
          <p14:tracePt t="228247" x="3744913" y="4657725"/>
          <p14:tracePt t="228261" x="3763963" y="4657725"/>
          <p14:tracePt t="228263" x="3781425" y="4657725"/>
          <p14:tracePt t="228278" x="3800475" y="4657725"/>
          <p14:tracePt t="228281" x="3817938" y="4657725"/>
          <p14:tracePt t="228295" x="3827463" y="4657725"/>
          <p14:tracePt t="228297" x="3846513" y="4657725"/>
          <p14:tracePt t="228311" x="3854450" y="4657725"/>
          <p14:tracePt t="228328" x="3863975" y="4657725"/>
          <p14:tracePt t="228355" x="3873500" y="4657725"/>
          <p14:tracePt t="228371" x="3883025" y="4657725"/>
          <p14:tracePt t="228387" x="3890963" y="4665663"/>
          <p14:tracePt t="228395" x="3900488" y="4665663"/>
          <p14:tracePt t="228411" x="3910013" y="4675188"/>
          <p14:tracePt t="228428" x="3919538" y="4675188"/>
          <p14:tracePt t="228429" x="3927475" y="4684713"/>
          <p14:tracePt t="228445" x="3937000" y="4694238"/>
          <p14:tracePt t="228461" x="3946525" y="4711700"/>
          <p14:tracePt t="228462" x="3946525" y="4721225"/>
          <p14:tracePt t="228478" x="3956050" y="4730750"/>
          <p14:tracePt t="228479" x="3956050" y="4738688"/>
          <p14:tracePt t="228495" x="3963988" y="4757738"/>
          <p14:tracePt t="228495" x="3963988" y="4767263"/>
          <p14:tracePt t="228511" x="3963988" y="4775200"/>
          <p14:tracePt t="228512" x="3973513" y="4794250"/>
          <p14:tracePt t="228528" x="3973513" y="4803775"/>
          <p14:tracePt t="228545" x="3973513" y="4811713"/>
          <p14:tracePt t="228547" x="3973513" y="4821238"/>
          <p14:tracePt t="228691" x="3983038" y="4821238"/>
          <p14:tracePt t="228711" x="4000500" y="4821238"/>
          <p14:tracePt t="228723" x="4019550" y="4821238"/>
          <p14:tracePt t="228728" x="4037013" y="4821238"/>
          <p14:tracePt t="228745" x="4073525" y="4811713"/>
          <p14:tracePt t="228745" x="4102100" y="4811713"/>
          <p14:tracePt t="228761" x="4146550" y="4811713"/>
          <p14:tracePt t="228762" x="4175125" y="4811713"/>
          <p14:tracePt t="228778" x="4211638" y="4811713"/>
          <p14:tracePt t="228779" x="4256088" y="4811713"/>
          <p14:tracePt t="228794" x="4311650" y="4811713"/>
          <p14:tracePt t="228795" x="4375150" y="4811713"/>
          <p14:tracePt t="228811" x="4411663" y="4811713"/>
          <p14:tracePt t="228812" x="4467225" y="4811713"/>
          <p14:tracePt t="228828" x="4513263" y="4811713"/>
          <p14:tracePt t="228829" x="4540250" y="4811713"/>
          <p14:tracePt t="228845" x="4567238" y="4811713"/>
          <p14:tracePt t="228846" x="4613275" y="4811713"/>
          <p14:tracePt t="228861" x="4667250" y="4811713"/>
          <p14:tracePt t="228862" x="4722813" y="4811713"/>
          <p14:tracePt t="228878" x="4786313" y="4811713"/>
          <p14:tracePt t="228879" x="4841875" y="4811713"/>
          <p14:tracePt t="228895" x="4887913" y="4811713"/>
          <p14:tracePt t="228895" x="4905375" y="4811713"/>
          <p14:tracePt t="228911" x="4932363" y="4821238"/>
          <p14:tracePt t="228912" x="4951413" y="4821238"/>
          <p14:tracePt t="228928" x="4968875" y="4830763"/>
          <p14:tracePt t="228929" x="4978400" y="4840288"/>
          <p14:tracePt t="228931" x="4987925" y="4840288"/>
          <p14:tracePt t="228945" x="5005388" y="4848225"/>
          <p14:tracePt t="228947" x="5014913" y="4857750"/>
          <p14:tracePt t="228961" x="5033963" y="4857750"/>
          <p14:tracePt t="228963" x="5051425" y="4857750"/>
          <p14:tracePt t="228978" x="5078413" y="4867275"/>
          <p14:tracePt t="228980" x="5124450" y="4867275"/>
          <p14:tracePt t="228995" x="5160963" y="4867275"/>
          <p14:tracePt t="228996" x="5207000" y="4867275"/>
          <p14:tracePt t="229011" x="5243513" y="4867275"/>
          <p14:tracePt t="229013" x="5280025" y="4867275"/>
          <p14:tracePt t="229028" x="5297488" y="4867275"/>
          <p14:tracePt t="229030" x="5326063" y="4867275"/>
          <p14:tracePt t="229045" x="5334000" y="4867275"/>
          <p14:tracePt t="229045" x="5353050" y="4867275"/>
          <p14:tracePt t="229061" x="5362575" y="4867275"/>
          <p14:tracePt t="229063" x="5380038" y="4876800"/>
          <p14:tracePt t="229078" x="5399088" y="4876800"/>
          <p14:tracePt t="229080" x="5408613" y="4876800"/>
          <p14:tracePt t="229095" x="5416550" y="4876800"/>
          <p14:tracePt t="229095" x="5435600" y="4884738"/>
          <p14:tracePt t="229111" x="5453063" y="4884738"/>
          <p14:tracePt t="229112" x="5462588" y="4884738"/>
          <p14:tracePt t="229128" x="5481638" y="4894263"/>
          <p14:tracePt t="229129" x="5499100" y="4894263"/>
          <p14:tracePt t="229145" x="5518150" y="4903788"/>
          <p14:tracePt t="229145" x="5535613" y="4903788"/>
          <p14:tracePt t="229161" x="5554663" y="4903788"/>
          <p14:tracePt t="229162" x="5581650" y="4903788"/>
          <p14:tracePt t="229178" x="5627688" y="4913313"/>
          <p14:tracePt t="229179" x="5664200" y="4913313"/>
          <p14:tracePt t="229195" x="5708650" y="4913313"/>
          <p14:tracePt t="229196" x="5745163" y="4913313"/>
          <p14:tracePt t="229211" x="5791200" y="4930775"/>
          <p14:tracePt t="229212" x="5810250" y="4930775"/>
          <p14:tracePt t="229228" x="5827713" y="4930775"/>
          <p14:tracePt t="229229" x="5854700" y="4922838"/>
          <p14:tracePt t="229245" x="5864225" y="4922838"/>
          <p14:tracePt t="229245" x="5883275" y="4922838"/>
          <p14:tracePt t="229261" x="5891213" y="4922838"/>
          <p14:tracePt t="229262" x="5910263" y="4922838"/>
          <p14:tracePt t="229283" x="5919788" y="4922838"/>
          <p14:tracePt t="229295" x="5929313" y="4922838"/>
          <p14:tracePt t="229311" x="5937250" y="4913313"/>
          <p14:tracePt t="229328" x="5937250" y="4903788"/>
          <p14:tracePt t="229345" x="5946775" y="4894263"/>
          <p14:tracePt t="229345" x="5956300" y="4884738"/>
          <p14:tracePt t="229363" x="5965825" y="4876800"/>
          <p14:tracePt t="229379" x="5965825" y="4867275"/>
          <p14:tracePt t="229395" x="5965825" y="4857750"/>
          <p14:tracePt t="229411" x="5973763" y="4848225"/>
          <p14:tracePt t="229413" x="5973763" y="4840288"/>
          <p14:tracePt t="229428" x="5973763" y="4830763"/>
          <p14:tracePt t="229430" x="5973763" y="4821238"/>
          <p14:tracePt t="229445" x="5973763" y="4811713"/>
          <p14:tracePt t="229445" x="5973763" y="4803775"/>
          <p14:tracePt t="229461" x="5973763" y="4794250"/>
          <p14:tracePt t="229481" x="5965825" y="4784725"/>
          <p14:tracePt t="229494" x="5956300" y="4767263"/>
          <p14:tracePt t="229497" x="5956300" y="4757738"/>
          <p14:tracePt t="229511" x="5946775" y="4748213"/>
          <p14:tracePt t="229513" x="5946775" y="4738688"/>
          <p14:tracePt t="229528" x="5929313" y="4730750"/>
          <p14:tracePt t="229530" x="5919788" y="4730750"/>
          <p14:tracePt t="229545" x="5910263" y="4721225"/>
          <p14:tracePt t="229547" x="5900738" y="4721225"/>
          <p14:tracePt t="229561" x="5891213" y="4711700"/>
          <p14:tracePt t="229563" x="5864225" y="4702175"/>
          <p14:tracePt t="229578" x="5854700" y="4702175"/>
          <p14:tracePt t="229580" x="5846763" y="4702175"/>
          <p14:tracePt t="229595" x="5837238" y="4702175"/>
          <p14:tracePt t="229597" x="5827713" y="4694238"/>
          <p14:tracePt t="229611" x="5818188" y="4694238"/>
          <p14:tracePt t="229613" x="5810250" y="4694238"/>
          <p14:tracePt t="229628" x="5800725" y="4694238"/>
          <p14:tracePt t="229630" x="5791200" y="4694238"/>
          <p14:tracePt t="229645" x="5773738" y="4694238"/>
          <p14:tracePt t="229647" x="5754688" y="4694238"/>
          <p14:tracePt t="229661" x="5737225" y="4694238"/>
          <p14:tracePt t="229663" x="5727700" y="4694238"/>
          <p14:tracePt t="229678" x="5718175" y="4694238"/>
          <p14:tracePt t="229695" x="5708650" y="4694238"/>
          <p14:tracePt t="229697" x="5700713" y="4694238"/>
          <p14:tracePt t="229711" x="5681663" y="4694238"/>
          <p14:tracePt t="229713" x="5672138" y="4694238"/>
          <p14:tracePt t="229728" x="5654675" y="4702175"/>
          <p14:tracePt t="229730" x="5645150" y="4702175"/>
          <p14:tracePt t="229745" x="5635625" y="4711700"/>
          <p14:tracePt t="229761" x="5635625" y="4721225"/>
          <p14:tracePt t="229778" x="5635625" y="4730750"/>
          <p14:tracePt t="229794" x="5635625" y="4738688"/>
          <p14:tracePt t="229811" x="5635625" y="4767263"/>
          <p14:tracePt t="229813" x="5635625" y="4775200"/>
          <p14:tracePt t="229828" x="5635625" y="4784725"/>
          <p14:tracePt t="229831" x="5635625" y="4794250"/>
          <p14:tracePt t="229845" x="5635625" y="4803775"/>
          <p14:tracePt t="229847" x="5635625" y="4811713"/>
          <p14:tracePt t="229861" x="5645150" y="4830763"/>
          <p14:tracePt t="229863" x="5654675" y="4840288"/>
          <p14:tracePt t="229878" x="5672138" y="4857750"/>
          <p14:tracePt t="229880" x="5681663" y="4857750"/>
          <p14:tracePt t="229895" x="5691188" y="4867275"/>
          <p14:tracePt t="229895" x="5700713" y="4867275"/>
          <p14:tracePt t="229897" x="5708650" y="4876800"/>
          <p14:tracePt t="229911" x="5727700" y="4884738"/>
          <p14:tracePt t="229928" x="5745163" y="4894263"/>
          <p14:tracePt t="229930" x="5781675" y="4903788"/>
          <p14:tracePt t="229945" x="5791200" y="4903788"/>
          <p14:tracePt t="229947" x="5800725" y="4903788"/>
          <p14:tracePt t="229961" x="5818188" y="4903788"/>
          <p14:tracePt t="229963" x="5846763" y="4913313"/>
          <p14:tracePt t="229978" x="5873750" y="4913313"/>
          <p14:tracePt t="229980" x="5891213" y="4913313"/>
          <p14:tracePt t="229995" x="5900738" y="4922838"/>
          <p14:tracePt t="229997" x="5910263" y="4922838"/>
          <p14:tracePt t="230011" x="5929313" y="4922838"/>
          <p14:tracePt t="230013" x="5937250" y="4922838"/>
          <p14:tracePt t="230028" x="5946775" y="4922838"/>
          <p14:tracePt t="230030" x="5965825" y="4922838"/>
          <p14:tracePt t="230045" x="5973763" y="4930775"/>
          <p14:tracePt t="230047" x="5992813" y="4930775"/>
          <p14:tracePt t="230061" x="6029325" y="4930775"/>
          <p14:tracePt t="230063" x="6065838" y="4922838"/>
          <p14:tracePt t="230078" x="6083300" y="4913313"/>
          <p14:tracePt t="230080" x="6092825" y="4903788"/>
          <p14:tracePt t="230095" x="6102350" y="4894263"/>
          <p14:tracePt t="230111" x="6111875" y="4884738"/>
          <p14:tracePt t="230128" x="6111875" y="4876800"/>
          <p14:tracePt t="230145" x="6119813" y="4867275"/>
          <p14:tracePt t="230165" x="6119813" y="4857750"/>
          <p14:tracePt t="230185" x="6119813" y="4848225"/>
          <p14:tracePt t="230197" x="6119813" y="4840288"/>
          <p14:tracePt t="230211" x="6119813" y="4830763"/>
          <p14:tracePt t="230213" x="6119813" y="4811713"/>
          <p14:tracePt t="230228" x="6119813" y="4794250"/>
          <p14:tracePt t="230229" x="6129338" y="4784725"/>
          <p14:tracePt t="230245" x="6129338" y="4767263"/>
          <p14:tracePt t="230245" x="6119813" y="4767263"/>
          <p14:tracePt t="230261" x="6119813" y="4757738"/>
          <p14:tracePt t="230262" x="6111875" y="4738688"/>
          <p14:tracePt t="230278" x="6102350" y="4721225"/>
          <p14:tracePt t="230279" x="6092825" y="4711700"/>
          <p14:tracePt t="230294" x="6092825" y="4702175"/>
          <p14:tracePt t="230297" x="6083300" y="4694238"/>
          <p14:tracePt t="230311" x="6075363" y="4684713"/>
          <p14:tracePt t="230328" x="6056313" y="4675188"/>
          <p14:tracePt t="230331" x="6046788" y="4675188"/>
          <p14:tracePt t="230345" x="6029325" y="4675188"/>
          <p14:tracePt t="230347" x="6010275" y="4675188"/>
          <p14:tracePt t="230361" x="6002338" y="4675188"/>
          <p14:tracePt t="230363" x="5992813" y="4675188"/>
          <p14:tracePt t="230378" x="5983288" y="4675188"/>
          <p14:tracePt t="230380" x="5973763" y="4665663"/>
          <p14:tracePt t="230394" x="5965825" y="4665663"/>
          <p14:tracePt t="230396" x="5946775" y="4665663"/>
          <p14:tracePt t="230411" x="5937250" y="4665663"/>
          <p14:tracePt t="230428" x="5919788" y="4665663"/>
          <p14:tracePt t="230430" x="5910263" y="4665663"/>
          <p14:tracePt t="230445" x="5900738" y="4665663"/>
          <p14:tracePt t="230461" x="5891213" y="4665663"/>
          <p14:tracePt t="230463" x="5883275" y="4665663"/>
          <p14:tracePt t="230478" x="5873750" y="4665663"/>
          <p14:tracePt t="230495" x="5864225" y="4665663"/>
          <p14:tracePt t="230497" x="5846763" y="4665663"/>
          <p14:tracePt t="230511" x="5827713" y="4665663"/>
          <p14:tracePt t="230513" x="5818188" y="4665663"/>
          <p14:tracePt t="230528" x="5800725" y="4675188"/>
          <p14:tracePt t="230545" x="5781675" y="4684713"/>
          <p14:tracePt t="230547" x="5754688" y="4702175"/>
          <p14:tracePt t="230561" x="5737225" y="4721225"/>
          <p14:tracePt t="230578" x="5727700" y="4730750"/>
          <p14:tracePt t="230595" x="5718175" y="4738688"/>
          <p14:tracePt t="230597" x="5708650" y="4757738"/>
          <p14:tracePt t="230611" x="5708650" y="4767263"/>
          <p14:tracePt t="230613" x="5708650" y="4775200"/>
          <p14:tracePt t="230630" x="5708650" y="4784725"/>
          <p14:tracePt t="230661" x="5708650" y="4794250"/>
          <p14:tracePt t="230678" x="5708650" y="4803775"/>
          <p14:tracePt t="230694" x="5708650" y="4811713"/>
          <p14:tracePt t="230711" x="5708650" y="4830763"/>
          <p14:tracePt t="230713" x="5718175" y="4840288"/>
          <p14:tracePt t="230728" x="5718175" y="4848225"/>
          <p14:tracePt t="230730" x="5727700" y="4867275"/>
          <p14:tracePt t="230745" x="5727700" y="4876800"/>
          <p14:tracePt t="230747" x="5737225" y="4876800"/>
          <p14:tracePt t="230761" x="5745163" y="4884738"/>
          <p14:tracePt t="230763" x="5754688" y="4903788"/>
          <p14:tracePt t="230778" x="5764213" y="4913313"/>
          <p14:tracePt t="230780" x="5773738" y="4922838"/>
          <p14:tracePt t="230795" x="5781675" y="4930775"/>
          <p14:tracePt t="230797" x="5791200" y="4940300"/>
          <p14:tracePt t="230811" x="5800725" y="4949825"/>
          <p14:tracePt t="230828" x="5810250" y="4959350"/>
          <p14:tracePt t="230830" x="5818188" y="4959350"/>
          <p14:tracePt t="230845" x="5827713" y="4959350"/>
          <p14:tracePt t="230847" x="5854700" y="4967288"/>
          <p14:tracePt t="230861" x="5873750" y="4967288"/>
          <p14:tracePt t="230863" x="5883275" y="4967288"/>
          <p14:tracePt t="230878" x="5891213" y="4967288"/>
          <p14:tracePt t="230880" x="5910263" y="4967288"/>
          <p14:tracePt t="230895" x="5919788" y="4967288"/>
          <p14:tracePt t="230897" x="5929313" y="4967288"/>
          <p14:tracePt t="230911" x="5946775" y="4967288"/>
          <p14:tracePt t="230913" x="5956300" y="4967288"/>
          <p14:tracePt t="230928" x="5965825" y="4967288"/>
          <p14:tracePt t="230930" x="5973763" y="4967288"/>
          <p14:tracePt t="230945" x="5983288" y="4967288"/>
          <p14:tracePt t="230947" x="5992813" y="4976813"/>
          <p14:tracePt t="230961" x="6002338" y="4976813"/>
          <p14:tracePt t="230978" x="6019800" y="4976813"/>
          <p14:tracePt t="230980" x="6029325" y="4976813"/>
          <p14:tracePt t="230995" x="6038850" y="4967288"/>
          <p14:tracePt t="230997" x="6046788" y="4967288"/>
          <p14:tracePt t="231011" x="6065838" y="4959350"/>
          <p14:tracePt t="231013" x="6075363" y="4949825"/>
          <p14:tracePt t="231028" x="6083300" y="4949825"/>
          <p14:tracePt t="231045" x="6092825" y="4940300"/>
          <p14:tracePt t="231061" x="6102350" y="4922838"/>
          <p14:tracePt t="231062" x="6111875" y="4913313"/>
          <p14:tracePt t="231063" x="6111875" y="4903788"/>
          <p14:tracePt t="231078" x="6111875" y="4884738"/>
          <p14:tracePt t="231095" x="6111875" y="4867275"/>
          <p14:tracePt t="231095" x="6111875" y="4857750"/>
          <p14:tracePt t="231111" x="6111875" y="4848225"/>
          <p14:tracePt t="231112" x="6111875" y="4830763"/>
          <p14:tracePt t="231128" x="6111875" y="4821238"/>
          <p14:tracePt t="231128" x="6111875" y="4811713"/>
          <p14:tracePt t="231144" x="6111875" y="4803775"/>
          <p14:tracePt t="231147" x="6092825" y="4775200"/>
          <p14:tracePt t="231161" x="6083300" y="4775200"/>
          <p14:tracePt t="231181" x="6056313" y="4757738"/>
          <p14:tracePt t="231195" x="6046788" y="4748213"/>
          <p14:tracePt t="231196" x="6038850" y="4738688"/>
          <p14:tracePt t="231211" x="6029325" y="4730750"/>
          <p14:tracePt t="231212" x="6029325" y="4721225"/>
          <p14:tracePt t="231228" x="6019800" y="4711700"/>
          <p14:tracePt t="231229" x="6010275" y="4702175"/>
          <p14:tracePt t="231245" x="5992813" y="4694238"/>
          <p14:tracePt t="231246" x="5983288" y="4694238"/>
          <p14:tracePt t="231261" x="5973763" y="4694238"/>
          <p14:tracePt t="231262" x="5965825" y="4694238"/>
          <p14:tracePt t="231278" x="5937250" y="4684713"/>
          <p14:tracePt t="231279" x="5929313" y="4684713"/>
          <p14:tracePt t="231295" x="5919788" y="4684713"/>
          <p14:tracePt t="231311" x="5910263" y="4684713"/>
          <p14:tracePt t="231328" x="5900738" y="4684713"/>
          <p14:tracePt t="231329" x="5891213" y="4684713"/>
          <p14:tracePt t="231345" x="5883275" y="4684713"/>
          <p14:tracePt t="231345" x="5864225" y="4684713"/>
          <p14:tracePt t="231361" x="5854700" y="4684713"/>
          <p14:tracePt t="231378" x="5846763" y="4684713"/>
          <p14:tracePt t="231378" x="5837238" y="4684713"/>
          <p14:tracePt t="231394" x="5827713" y="4684713"/>
          <p14:tracePt t="231395" x="5810250" y="4684713"/>
          <p14:tracePt t="231411" x="5791200" y="4694238"/>
          <p14:tracePt t="231411" x="5781675" y="4694238"/>
          <p14:tracePt t="231427" x="5773738" y="4702175"/>
          <p14:tracePt t="231428" x="5764213" y="4702175"/>
          <p14:tracePt t="231445" x="5754688" y="4711700"/>
          <p14:tracePt t="231447" x="5754688" y="4721225"/>
          <p14:tracePt t="231461" x="5754688" y="4730750"/>
          <p14:tracePt t="231480" x="5754688" y="4738688"/>
          <p14:tracePt t="231495" x="5754688" y="4748213"/>
          <p14:tracePt t="231959" x="5745163" y="4757738"/>
          <p14:tracePt t="232423" x="5737225" y="4757738"/>
          <p14:tracePt t="232457" x="5727700" y="4748213"/>
          <p14:tracePt t="232601" x="5718175" y="4738688"/>
          <p14:tracePt t="232617" x="5708650" y="4738688"/>
          <p14:tracePt t="232621" x="5700713" y="4730750"/>
          <p14:tracePt t="232633" x="5691188" y="4730750"/>
          <p14:tracePt t="232645" x="5672138" y="4721225"/>
          <p14:tracePt t="232661" x="5654675" y="4721225"/>
          <p14:tracePt t="232662" x="5654675" y="4711700"/>
          <p14:tracePt t="232678" x="5627688" y="4702175"/>
          <p14:tracePt t="232679" x="5608638" y="4694238"/>
          <p14:tracePt t="232682" x="5581650" y="4684713"/>
          <p14:tracePt t="232694" x="5562600" y="4675188"/>
          <p14:tracePt t="232697" x="5545138" y="4665663"/>
          <p14:tracePt t="232711" x="5535613" y="4657725"/>
          <p14:tracePt t="232713" x="5526088" y="4648200"/>
          <p14:tracePt t="232728" x="5499100" y="4629150"/>
          <p14:tracePt t="232730" x="5499100" y="4621213"/>
          <p14:tracePt t="232745" x="5481638" y="4611688"/>
          <p14:tracePt t="232747" x="5462588" y="4602163"/>
          <p14:tracePt t="232761" x="5435600" y="4592638"/>
          <p14:tracePt t="232763" x="5399088" y="4584700"/>
          <p14:tracePt t="232778" x="5362575" y="4575175"/>
          <p14:tracePt t="232780" x="5326063" y="4565650"/>
          <p14:tracePt t="232795" x="5289550" y="4556125"/>
          <p14:tracePt t="232795" x="5260975" y="4548188"/>
          <p14:tracePt t="232797" x="5233988" y="4538663"/>
          <p14:tracePt t="232811" x="5187950" y="4519613"/>
          <p14:tracePt t="232813" x="5170488" y="4511675"/>
          <p14:tracePt t="232828" x="5133975" y="4502150"/>
          <p14:tracePt t="232830" x="5106988" y="4502150"/>
          <p14:tracePt t="232845" x="5078413" y="4492625"/>
          <p14:tracePt t="232847" x="5060950" y="4483100"/>
          <p14:tracePt t="232861" x="5041900" y="4483100"/>
          <p14:tracePt t="232863" x="5033963" y="4475163"/>
          <p14:tracePt t="232878" x="5014913" y="4475163"/>
          <p14:tracePt t="232880" x="4997450" y="4475163"/>
          <p14:tracePt t="232894" x="4968875" y="4465638"/>
          <p14:tracePt t="232897" x="4951413" y="4465638"/>
          <p14:tracePt t="232911" x="4914900" y="4465638"/>
          <p14:tracePt t="232913" x="4887913" y="4456113"/>
          <p14:tracePt t="232928" x="4859338" y="4456113"/>
          <p14:tracePt t="232930" x="4822825" y="4456113"/>
          <p14:tracePt t="232945" x="4795838" y="4456113"/>
          <p14:tracePt t="232947" x="4759325" y="4456113"/>
          <p14:tracePt t="232961" x="4713288" y="4446588"/>
          <p14:tracePt t="232963" x="4686300" y="4446588"/>
          <p14:tracePt t="232978" x="4649788" y="4446588"/>
          <p14:tracePt t="232980" x="4613275" y="4446588"/>
          <p14:tracePt t="232994" x="4576763" y="4446588"/>
          <p14:tracePt t="232996" x="4549775" y="4446588"/>
          <p14:tracePt t="233011" x="4503738" y="4446588"/>
          <p14:tracePt t="233013" x="4476750" y="4446588"/>
          <p14:tracePt t="233028" x="4448175" y="4446588"/>
          <p14:tracePt t="233030" x="4403725" y="4446588"/>
          <p14:tracePt t="233045" x="4375150" y="4446588"/>
          <p14:tracePt t="233047" x="4330700" y="4438650"/>
          <p14:tracePt t="233061" x="4302125" y="4438650"/>
          <p14:tracePt t="233063" x="4256088" y="4438650"/>
          <p14:tracePt t="233078" x="4229100" y="4438650"/>
          <p14:tracePt t="233080" x="4202113" y="4419600"/>
          <p14:tracePt t="233095" x="4183063" y="4419600"/>
          <p14:tracePt t="233095" x="4165600" y="4419600"/>
          <p14:tracePt t="233097" x="4146550" y="4419600"/>
          <p14:tracePt t="233111" x="4129088" y="4419600"/>
          <p14:tracePt t="233113" x="4119563" y="4419600"/>
          <p14:tracePt t="233128" x="4110038" y="4419600"/>
          <p14:tracePt t="233130" x="4102100" y="4419600"/>
          <p14:tracePt t="233145" x="4092575" y="4419600"/>
          <p14:tracePt t="233161" x="4065588" y="4419600"/>
          <p14:tracePt t="233163" x="4056063" y="4419600"/>
          <p14:tracePt t="233178" x="4046538" y="4419600"/>
          <p14:tracePt t="233180" x="4029075" y="4429125"/>
          <p14:tracePt t="233194" x="4019550" y="4429125"/>
          <p14:tracePt t="233195" x="3992563" y="4438650"/>
          <p14:tracePt t="233199" x="3983038" y="4438650"/>
          <p14:tracePt t="233212" x="3963988" y="4438650"/>
          <p14:tracePt t="233214" x="3946525" y="4446588"/>
          <p14:tracePt t="233228" x="3927475" y="4446588"/>
          <p14:tracePt t="233230" x="3910013" y="4456113"/>
          <p14:tracePt t="233245" x="3900488" y="4456113"/>
          <p14:tracePt t="233247" x="3890963" y="4465638"/>
          <p14:tracePt t="233261" x="3873500" y="4475163"/>
          <p14:tracePt t="233278" x="3863975" y="4483100"/>
          <p14:tracePt t="233280" x="3854450" y="4483100"/>
          <p14:tracePt t="233295" x="3846513" y="4492625"/>
          <p14:tracePt t="233297" x="3836988" y="4502150"/>
          <p14:tracePt t="233311" x="3827463" y="4511675"/>
          <p14:tracePt t="233313" x="3817938" y="4519613"/>
          <p14:tracePt t="233328" x="3810000" y="4529138"/>
          <p14:tracePt t="233345" x="3810000" y="4538663"/>
          <p14:tracePt t="233347" x="3790950" y="4565650"/>
          <p14:tracePt t="233361" x="3790950" y="4575175"/>
          <p14:tracePt t="233378" x="3790950" y="4584700"/>
          <p14:tracePt t="233395" x="3790950" y="4592638"/>
          <p14:tracePt t="233397" x="3781425" y="4602163"/>
          <p14:tracePt t="233411" x="3773488" y="4621213"/>
          <p14:tracePt t="233413" x="3773488" y="4629150"/>
          <p14:tracePt t="233428" x="3763963" y="4648200"/>
          <p14:tracePt t="233430" x="3754438" y="4657725"/>
          <p14:tracePt t="233445" x="3744913" y="4665663"/>
          <p14:tracePt t="233447" x="3744913" y="4675188"/>
          <p14:tracePt t="233461" x="3744913" y="4684713"/>
          <p14:tracePt t="233478" x="3735388" y="4694238"/>
          <p14:tracePt t="233495" x="3735388" y="4702175"/>
          <p14:tracePt t="233511" x="3727450" y="4711700"/>
          <p14:tracePt t="233529" x="3727450" y="4721225"/>
          <p14:tracePt t="233545" x="3717925" y="4730750"/>
          <p14:tracePt t="233577" x="3708400" y="4738688"/>
          <p14:tracePt t="233581" x="3708400" y="4748213"/>
          <p14:tracePt t="233594" x="3708400" y="4757738"/>
          <p14:tracePt t="233611" x="3708400" y="4767263"/>
          <p14:tracePt t="233614" x="3698875" y="4775200"/>
          <p14:tracePt t="233628" x="3698875" y="4784725"/>
          <p14:tracePt t="233630" x="3690938" y="4794250"/>
          <p14:tracePt t="233645" x="3690938" y="4803775"/>
          <p14:tracePt t="233987" x="3681413" y="4811713"/>
          <p14:tracePt t="234003" x="3671888" y="4821238"/>
          <p14:tracePt t="234007" x="3662363" y="4830763"/>
          <p14:tracePt t="234019" x="3654425" y="4840288"/>
          <p14:tracePt t="234035" x="3644900" y="4848225"/>
          <p14:tracePt t="234163" x="3644900" y="4857750"/>
          <p14:tracePt t="234179" x="3635375" y="4867275"/>
          <p14:tracePt t="234195" x="3625850" y="4867275"/>
          <p14:tracePt t="234227" x="3617913" y="4876800"/>
          <p14:tracePt t="234515" x="3617913" y="4884738"/>
          <p14:tracePt t="234531" x="3625850" y="4884738"/>
          <p14:tracePt t="234535" x="3635375" y="4884738"/>
          <p14:tracePt t="234547" x="3644900" y="4884738"/>
          <p14:tracePt t="234561" x="3662363" y="4884738"/>
          <p14:tracePt t="234564" x="3698875" y="4884738"/>
          <p14:tracePt t="234578" x="3717925" y="4884738"/>
          <p14:tracePt t="234580" x="3735388" y="4884738"/>
          <p14:tracePt t="234594" x="3754438" y="4884738"/>
          <p14:tracePt t="234597" x="3781425" y="4884738"/>
          <p14:tracePt t="234611" x="3790950" y="4884738"/>
          <p14:tracePt t="234613" x="3800475" y="4884738"/>
          <p14:tracePt t="234628" x="3810000" y="4884738"/>
          <p14:tracePt t="234630" x="3817938" y="4894263"/>
          <p14:tracePt t="234661" x="3827463" y="4894263"/>
          <p14:tracePt t="234663" x="3836988" y="4894263"/>
          <p14:tracePt t="234678" x="3846513" y="4894263"/>
          <p14:tracePt t="234695" x="3854450" y="4894263"/>
          <p14:tracePt t="234697" x="3873500" y="4894263"/>
          <p14:tracePt t="234711" x="3883025" y="4894263"/>
          <p14:tracePt t="234713" x="3890963" y="4903788"/>
          <p14:tracePt t="234744" x="3900488" y="4903788"/>
          <p14:tracePt t="234915" x="3890963" y="4903788"/>
          <p14:tracePt t="234947" x="3883025" y="4903788"/>
          <p14:tracePt t="234963" x="3873500" y="4903788"/>
          <p14:tracePt t="234979" x="3863975" y="4903788"/>
          <p14:tracePt t="234983" x="3854450" y="4903788"/>
          <p14:tracePt t="235011" x="3846513" y="4903788"/>
          <p14:tracePt t="235347" x="3854450" y="4903788"/>
          <p14:tracePt t="235352" x="3863975" y="4903788"/>
          <p14:tracePt t="235363" x="3890963" y="4903788"/>
          <p14:tracePt t="235378" x="3910013" y="4903788"/>
          <p14:tracePt t="235379" x="3937000" y="4903788"/>
          <p14:tracePt t="235394" x="3992563" y="4903788"/>
          <p14:tracePt t="235395" x="4056063" y="4903788"/>
          <p14:tracePt t="235411" x="4083050" y="4903788"/>
          <p14:tracePt t="235412" x="4129088" y="4903788"/>
          <p14:tracePt t="235428" x="4211638" y="4903788"/>
          <p14:tracePt t="235428" x="4292600" y="4913313"/>
          <p14:tracePt t="235431" x="4403725" y="4922838"/>
          <p14:tracePt t="235444" x="4521200" y="4940300"/>
          <p14:tracePt t="235447" x="4630738" y="4949825"/>
          <p14:tracePt t="235461" x="4749800" y="4949825"/>
          <p14:tracePt t="235478" x="4859338" y="4967288"/>
          <p14:tracePt t="235480" x="4960938" y="4967288"/>
          <p14:tracePt t="235494" x="5070475" y="4976813"/>
          <p14:tracePt t="235495" x="5180013" y="4976813"/>
          <p14:tracePt t="235497" x="5280025" y="4995863"/>
          <p14:tracePt t="235511" x="5370513" y="4995863"/>
          <p14:tracePt t="235513" x="5472113" y="4995863"/>
          <p14:tracePt t="235528" x="5545138" y="4995863"/>
          <p14:tracePt t="235530" x="5635625" y="4995863"/>
          <p14:tracePt t="235544" x="5700713" y="5003800"/>
          <p14:tracePt t="235547" x="5754688" y="5003800"/>
          <p14:tracePt t="235561" x="5818188" y="5003800"/>
          <p14:tracePt t="235563" x="5873750" y="5003800"/>
          <p14:tracePt t="235578" x="5919788" y="5013325"/>
          <p14:tracePt t="235580" x="5937250" y="5013325"/>
          <p14:tracePt t="235594" x="5965825" y="5013325"/>
          <p14:tracePt t="235596" x="5992813" y="5013325"/>
          <p14:tracePt t="235611" x="6029325" y="5032375"/>
          <p14:tracePt t="235613" x="6065838" y="5032375"/>
          <p14:tracePt t="235628" x="6111875" y="5032375"/>
          <p14:tracePt t="235630" x="6148388" y="5032375"/>
          <p14:tracePt t="235644" x="6184900" y="5032375"/>
          <p14:tracePt t="235647" x="6221413" y="5040313"/>
          <p14:tracePt t="235661" x="6265863" y="5040313"/>
          <p14:tracePt t="235663" x="6321425" y="5040313"/>
          <p14:tracePt t="235678" x="6367463" y="5040313"/>
          <p14:tracePt t="235680" x="6421438" y="5040313"/>
          <p14:tracePt t="235694" x="6457950" y="5040313"/>
          <p14:tracePt t="235696" x="6503988" y="5040313"/>
          <p14:tracePt t="235711" x="6550025" y="5040313"/>
          <p14:tracePt t="235713" x="6586538" y="5040313"/>
          <p14:tracePt t="235728" x="6613525" y="5040313"/>
          <p14:tracePt t="235730" x="6659563" y="5040313"/>
          <p14:tracePt t="235744" x="6677025" y="5040313"/>
          <p14:tracePt t="235746" x="6713538" y="5032375"/>
          <p14:tracePt t="235761" x="6742113" y="5013325"/>
          <p14:tracePt t="235778" x="6769100" y="4995863"/>
          <p14:tracePt t="235780" x="6796088" y="4986338"/>
          <p14:tracePt t="235794" x="6823075" y="4976813"/>
          <p14:tracePt t="235795" x="6859588" y="4967288"/>
          <p14:tracePt t="235797" x="6896100" y="4967288"/>
          <p14:tracePt t="235811" x="6932613" y="4967288"/>
          <p14:tracePt t="235813" x="6961188" y="4967288"/>
          <p14:tracePt t="235828" x="6988175" y="4959350"/>
          <p14:tracePt t="235830" x="7034213" y="4959350"/>
          <p14:tracePt t="235845" x="7070725" y="4959350"/>
          <p14:tracePt t="235847" x="7107238" y="4959350"/>
          <p14:tracePt t="235861" x="7134225" y="4959350"/>
          <p14:tracePt t="235863" x="7161213" y="4959350"/>
          <p14:tracePt t="235878" x="7170738" y="4959350"/>
          <p14:tracePt t="235878" x="7189788" y="4959350"/>
          <p14:tracePt t="235894" x="7207250" y="4959350"/>
          <p14:tracePt t="235895" x="7216775" y="4959350"/>
          <p14:tracePt t="235897" x="7226300" y="4959350"/>
          <p14:tracePt t="235911" x="7243763" y="4959350"/>
          <p14:tracePt t="235913" x="7262813" y="4959350"/>
          <p14:tracePt t="236005" x="7270750" y="4949825"/>
          <p14:tracePt t="236009" x="7280275" y="4949825"/>
          <p14:tracePt t="236021" x="7289800" y="4949825"/>
          <p14:tracePt t="236028" x="7299325" y="4949825"/>
          <p14:tracePt t="236044" x="7307263" y="4949825"/>
          <p14:tracePt t="236045" x="7316788" y="4949825"/>
          <p14:tracePt t="236061" x="7326313" y="4949825"/>
          <p14:tracePt t="236101" x="7335838" y="4949825"/>
          <p14:tracePt t="236105" x="7343775" y="4949825"/>
          <p14:tracePt t="236133" x="7353300" y="4949825"/>
          <p14:tracePt t="236149" x="7362825" y="4949825"/>
          <p14:tracePt t="236565" x="7372350" y="4949825"/>
          <p14:tracePt t="236581" x="7380288" y="4940300"/>
          <p14:tracePt t="236861" x="7389813" y="4940300"/>
          <p14:tracePt t="236865" x="7399338" y="4930775"/>
          <p14:tracePt t="236878" x="7426325" y="4922838"/>
          <p14:tracePt t="236894" x="7445375" y="4913313"/>
          <p14:tracePt t="236895" x="7453313" y="4903788"/>
          <p14:tracePt t="236897" x="7462838" y="4903788"/>
          <p14:tracePt t="237151" x="7481888" y="4894263"/>
          <p14:tracePt t="237155" x="7526338" y="4876800"/>
          <p14:tracePt t="237167" x="7554913" y="4867275"/>
          <p14:tracePt t="237178" x="7591425" y="4848225"/>
          <p14:tracePt t="237195" x="7618413" y="4840288"/>
          <p14:tracePt t="237196" x="7681913" y="4811713"/>
          <p14:tracePt t="237211" x="7747000" y="4784725"/>
          <p14:tracePt t="237212" x="7827963" y="4748213"/>
          <p14:tracePt t="237228" x="7910513" y="4702175"/>
          <p14:tracePt t="237229" x="7974013" y="4665663"/>
          <p14:tracePt t="237231" x="8056563" y="4629150"/>
          <p14:tracePt t="237245" x="8121650" y="4584700"/>
          <p14:tracePt t="237247" x="8185150" y="4556125"/>
          <p14:tracePt t="237261" x="8248650" y="4519613"/>
          <p14:tracePt t="237263" x="8321675" y="4483100"/>
          <p14:tracePt t="237278" x="8340725" y="4475163"/>
          <p14:tracePt t="237280" x="8367713" y="4456113"/>
          <p14:tracePt t="237294" x="8404225" y="4419600"/>
          <p14:tracePt t="237297" x="8413750" y="4402138"/>
          <p14:tracePt t="237311" x="8421688" y="4373563"/>
          <p14:tracePt t="237313" x="8431213" y="4346575"/>
          <p14:tracePt t="237328" x="8431213" y="4329113"/>
          <p14:tracePt t="237330" x="8440738" y="4329113"/>
          <p14:tracePt t="237344" x="8450263" y="4310063"/>
          <p14:tracePt t="237345" x="8467725" y="4283075"/>
          <p14:tracePt t="237347" x="8477250" y="4283075"/>
          <p14:tracePt t="237361" x="8504238" y="4264025"/>
          <p14:tracePt t="237363" x="8550275" y="4237038"/>
          <p14:tracePt t="237378" x="8577263" y="4210050"/>
          <p14:tracePt t="237394" x="8613775" y="4173538"/>
          <p14:tracePt t="237395" x="8642350" y="4117975"/>
          <p14:tracePt t="237411" x="8650288" y="4100513"/>
          <p14:tracePt t="237412" x="8659813" y="4081463"/>
          <p14:tracePt t="237428" x="8659813" y="4064000"/>
          <p14:tracePt t="237429" x="8659813" y="4044950"/>
          <p14:tracePt t="237444" x="8659813" y="4037013"/>
          <p14:tracePt t="237461" x="8659813" y="4027488"/>
          <p14:tracePt t="237478" x="8642350" y="4017963"/>
          <p14:tracePt t="237479" x="8632825" y="4017963"/>
          <p14:tracePt t="237494" x="8586788" y="4017963"/>
          <p14:tracePt t="237495" x="8531225" y="4054475"/>
          <p14:tracePt t="237511" x="8504238" y="4081463"/>
          <p14:tracePt t="237512" x="8494713" y="4100513"/>
          <p14:tracePt t="237528" x="8486775" y="4164013"/>
          <p14:tracePt t="237529" x="8467725" y="4191000"/>
          <p14:tracePt t="237544" x="8467725" y="4237038"/>
          <p14:tracePt t="237545" x="8467725" y="4256088"/>
          <p14:tracePt t="237951" x="8486775" y="4264025"/>
          <p14:tracePt t="237968" x="8513763" y="4264025"/>
          <p14:tracePt t="237972" x="8577263" y="4273550"/>
          <p14:tracePt t="237983" x="8723313" y="4300538"/>
          <p14:tracePt t="237994" x="8897938" y="4319588"/>
          <p14:tracePt t="238011" x="9080500" y="43370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6D84-AB2B-4F84-A068-E0F517A4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Koren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kao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racionalan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stepen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1F313-EA8C-4D7F-B2C7-E5935C783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528" y="1855598"/>
                <a:ext cx="8229600" cy="4669746"/>
              </a:xfrm>
            </p:spPr>
            <p:txBody>
              <a:bodyPr/>
              <a:lstStyle/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sr-Latn-RS" sz="2000" dirty="0"/>
                  <a:t>Koren se može predstaviti i kao racionalan stepen</a:t>
                </a:r>
                <a:endParaRPr lang="en-US" sz="2000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sz="2000" dirty="0" err="1"/>
                  <a:t>Racionalni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brojevi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): </a:t>
                </a:r>
                <a:r>
                  <a:rPr lang="en-US" sz="2000" dirty="0" err="1"/>
                  <a:t>brojevi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oblika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sz="2000" dirty="0"/>
                  <a:t>   </a:t>
                </a:r>
                <a:r>
                  <a:rPr lang="sr-Latn-RS" sz="2000" dirty="0"/>
                  <a:t>(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sr-Latn-RS" sz="2000" dirty="0"/>
                  <a:t>)</a:t>
                </a:r>
                <a:endParaRPr lang="en-US" sz="2000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sr-Latn-RS" sz="2000" dirty="0"/>
                  <a:t>Ako je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sr-Latn-RS" sz="2000" dirty="0"/>
                  <a:t> nenegativan realan broj (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sr-Latn-RS" sz="2000" dirty="0"/>
                  <a:t>),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r-Latn-RS" sz="2000" dirty="0"/>
                  <a:t> ceo broj (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sr-Latn-RS" sz="2000" dirty="0"/>
                  <a:t>), a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sr-Latn-RS" sz="2000" dirty="0"/>
                  <a:t> prirodan broj (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sr-Latn-RS" sz="2000" dirty="0"/>
                  <a:t>), tada je:</a:t>
                </a:r>
                <a:endParaRPr lang="en-US" sz="2000" dirty="0"/>
              </a:p>
              <a:p>
                <a:pPr marL="0" indent="0">
                  <a:spcBef>
                    <a:spcPts val="18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r-Latn-RS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g>
                        <m:e>
                          <m:sSup>
                            <m:sSup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sz="2000" dirty="0" err="1"/>
                  <a:t>Npr</a:t>
                </a:r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/>
              </a:p>
              <a:p>
                <a:pPr>
                  <a:spcBef>
                    <a:spcPts val="1800"/>
                  </a:spcBef>
                  <a:spcAft>
                    <a:spcPts val="1200"/>
                  </a:spcAft>
                </a:pPr>
                <a:r>
                  <a:rPr lang="en-US" sz="2000" dirty="0" err="1"/>
                  <a:t>Npr</a:t>
                </a:r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41F313-EA8C-4D7F-B2C7-E5935C783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855598"/>
                <a:ext cx="8229600" cy="4669746"/>
              </a:xfrm>
              <a:blipFill>
                <a:blip r:embed="rId5"/>
                <a:stretch>
                  <a:fillRect l="-667" t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17DCD98-909F-4D8E-9F24-1A0050078C48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A3EBC59-75CB-4902-8124-2A8177E813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1528BB-D81F-4A1A-A6FF-9F81C176E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6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1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01"/>
    </mc:Choice>
    <mc:Fallback xmlns="">
      <p:transition spd="slow" advTm="173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9013" x="8248650" y="903288"/>
          <p14:tracePt t="11090" x="8248650" y="912813"/>
          <p14:tracePt t="16736" x="8248650" y="931863"/>
          <p14:tracePt t="16739" x="8248650" y="939800"/>
          <p14:tracePt t="22733" x="8239125" y="949325"/>
          <p14:tracePt t="22749" x="8175625" y="1004888"/>
          <p14:tracePt t="22753" x="8121650" y="1058863"/>
          <p14:tracePt t="22770" x="8020050" y="1131888"/>
          <p14:tracePt t="22770" x="7900988" y="1204913"/>
          <p14:tracePt t="22786" x="7800975" y="1277938"/>
          <p14:tracePt t="22787" x="7691438" y="1350963"/>
          <p14:tracePt t="22803" x="7591425" y="1423988"/>
          <p14:tracePt t="22804" x="7489825" y="1497013"/>
          <p14:tracePt t="22820" x="7389813" y="1552575"/>
          <p14:tracePt t="22820" x="7289800" y="1616075"/>
          <p14:tracePt t="22836" x="7180263" y="1689100"/>
          <p14:tracePt t="22837" x="7097713" y="1744663"/>
          <p14:tracePt t="22853" x="7015163" y="1798638"/>
          <p14:tracePt t="22854" x="6951663" y="1844675"/>
          <p14:tracePt t="22870" x="6878638" y="1881188"/>
          <p14:tracePt t="22870" x="6815138" y="1917700"/>
          <p14:tracePt t="22886" x="6750050" y="1954213"/>
          <p14:tracePt t="22887" x="6705600" y="1981200"/>
          <p14:tracePt t="22903" x="6686550" y="1990725"/>
          <p14:tracePt t="22904" x="6669088" y="1990725"/>
          <p14:tracePt t="22920" x="6659563" y="1990725"/>
          <p14:tracePt t="22920" x="6650038" y="2000250"/>
          <p14:tracePt t="22936" x="6613525" y="2000250"/>
          <p14:tracePt t="22937" x="6613525" y="1981200"/>
          <p14:tracePt t="23253" x="6613525" y="1973263"/>
          <p14:tracePt t="23269" x="6596063" y="1973263"/>
          <p14:tracePt t="23273" x="6586538" y="1973263"/>
          <p14:tracePt t="23289" x="6540500" y="1963738"/>
          <p14:tracePt t="23303" x="6486525" y="1963738"/>
          <p14:tracePt t="23320" x="6430963" y="1963738"/>
          <p14:tracePt t="23320" x="6367463" y="1973263"/>
          <p14:tracePt t="23336" x="6321425" y="1990725"/>
          <p14:tracePt t="23338" x="6184900" y="2009775"/>
          <p14:tracePt t="23353" x="6083300" y="2027238"/>
          <p14:tracePt t="23355" x="5992813" y="2036763"/>
          <p14:tracePt t="23370" x="5929313" y="2054225"/>
          <p14:tracePt t="23371" x="5864225" y="2063750"/>
          <p14:tracePt t="23386" x="5827713" y="2073275"/>
          <p14:tracePt t="23388" x="5800725" y="2090738"/>
          <p14:tracePt t="23403" x="5773738" y="2109788"/>
          <p14:tracePt t="23405" x="5745163" y="2119313"/>
          <p14:tracePt t="23420" x="5700713" y="2136775"/>
          <p14:tracePt t="23421" x="5664200" y="2155825"/>
          <p14:tracePt t="23436" x="5618163" y="2182813"/>
          <p14:tracePt t="23438" x="5572125" y="2200275"/>
          <p14:tracePt t="23453" x="5526088" y="2228850"/>
          <p14:tracePt t="23455" x="5499100" y="2246313"/>
          <p14:tracePt t="23470" x="5462588" y="2255838"/>
          <p14:tracePt t="23471" x="5435600" y="2282825"/>
          <p14:tracePt t="23486" x="5416550" y="2292350"/>
          <p14:tracePt t="23488" x="5370513" y="2309813"/>
          <p14:tracePt t="23503" x="5362575" y="2319338"/>
          <p14:tracePt t="23505" x="5353050" y="2328863"/>
          <p14:tracePt t="23520" x="5326063" y="2346325"/>
          <p14:tracePt t="23521" x="5307013" y="2355850"/>
          <p14:tracePt t="23536" x="5280025" y="2365375"/>
          <p14:tracePt t="23538" x="5243513" y="2382838"/>
          <p14:tracePt t="23553" x="5187950" y="2401888"/>
          <p14:tracePt t="23555" x="5170488" y="2419350"/>
          <p14:tracePt t="23570" x="5133975" y="2438400"/>
          <p14:tracePt t="23571" x="5114925" y="2455863"/>
          <p14:tracePt t="23586" x="5087938" y="2484438"/>
          <p14:tracePt t="23588" x="5070475" y="2492375"/>
          <p14:tracePt t="23603" x="5041900" y="2511425"/>
          <p14:tracePt t="23605" x="5033963" y="2520950"/>
          <p14:tracePt t="23620" x="5024438" y="2528888"/>
          <p14:tracePt t="23621" x="5014913" y="2528888"/>
          <p14:tracePt t="23636" x="5005388" y="2538413"/>
          <p14:tracePt t="23638" x="4987925" y="2557463"/>
          <p14:tracePt t="23653" x="4968875" y="2565400"/>
          <p14:tracePt t="23654" x="4960938" y="2565400"/>
          <p14:tracePt t="23655" x="4951413" y="2574925"/>
          <p14:tracePt t="23671" x="4941888" y="2574925"/>
          <p14:tracePt t="23687" x="4941888" y="2584450"/>
          <p14:tracePt t="23703" x="4932363" y="2593975"/>
          <p14:tracePt t="23704" x="4924425" y="2601913"/>
          <p14:tracePt t="23720" x="4924425" y="2611438"/>
          <p14:tracePt t="23736" x="4914900" y="2620963"/>
          <p14:tracePt t="23737" x="4895850" y="2638425"/>
          <p14:tracePt t="23753" x="4887913" y="2647950"/>
          <p14:tracePt t="23754" x="4878388" y="2647950"/>
          <p14:tracePt t="23755" x="4868863" y="2657475"/>
          <p14:tracePt t="23770" x="4859338" y="2667000"/>
          <p14:tracePt t="23771" x="4851400" y="2684463"/>
          <p14:tracePt t="23786" x="4841875" y="2693988"/>
          <p14:tracePt t="23931" x="4841875" y="2684463"/>
          <p14:tracePt t="23943" x="4841875" y="2667000"/>
          <p14:tracePt t="23959" x="4841875" y="2647950"/>
          <p14:tracePt t="23969" x="4841875" y="2638425"/>
          <p14:tracePt t="23986" x="4832350" y="2630488"/>
          <p14:tracePt t="23987" x="4832350" y="2620963"/>
          <p14:tracePt t="24003" x="4832350" y="2601913"/>
          <p14:tracePt t="24004" x="4822825" y="2593975"/>
          <p14:tracePt t="24020" x="4813300" y="2584450"/>
          <p14:tracePt t="24020" x="4805363" y="2584450"/>
          <p14:tracePt t="24036" x="4786313" y="2565400"/>
          <p14:tracePt t="24037" x="4776788" y="2557463"/>
          <p14:tracePt t="24055" x="4776788" y="2547938"/>
          <p14:tracePt t="24069" x="4768850" y="2538413"/>
          <p14:tracePt t="24087" x="4759325" y="2528888"/>
          <p14:tracePt t="24103" x="4749800" y="2528888"/>
          <p14:tracePt t="24120" x="4740275" y="2528888"/>
          <p14:tracePt t="24120" x="4732338" y="2528888"/>
          <p14:tracePt t="24136" x="4722813" y="2528888"/>
          <p14:tracePt t="24153" x="4713288" y="2528888"/>
          <p14:tracePt t="24171" x="4703763" y="2528888"/>
          <p14:tracePt t="24187" x="4695825" y="2528888"/>
          <p14:tracePt t="24188" x="4686300" y="2528888"/>
          <p14:tracePt t="24203" x="4676775" y="2528888"/>
          <p14:tracePt t="24220" x="4667250" y="2528888"/>
          <p14:tracePt t="24220" x="4659313" y="2528888"/>
          <p14:tracePt t="24236" x="4649788" y="2528888"/>
          <p14:tracePt t="24237" x="4630738" y="2538413"/>
          <p14:tracePt t="24253" x="4622800" y="2547938"/>
          <p14:tracePt t="24269" x="4613275" y="2557463"/>
          <p14:tracePt t="24270" x="4594225" y="2574925"/>
          <p14:tracePt t="24286" x="4586288" y="2584450"/>
          <p14:tracePt t="24303" x="4576763" y="2593975"/>
          <p14:tracePt t="24304" x="4567238" y="2611438"/>
          <p14:tracePt t="24320" x="4557713" y="2620963"/>
          <p14:tracePt t="24320" x="4549775" y="2630488"/>
          <p14:tracePt t="24336" x="4540250" y="2638425"/>
          <p14:tracePt t="24337" x="4530725" y="2657475"/>
          <p14:tracePt t="24353" x="4530725" y="2667000"/>
          <p14:tracePt t="24353" x="4521200" y="2693988"/>
          <p14:tracePt t="24370" x="4513263" y="2711450"/>
          <p14:tracePt t="24386" x="4513263" y="2720975"/>
          <p14:tracePt t="24387" x="4513263" y="2730500"/>
          <p14:tracePt t="24403" x="4513263" y="2747963"/>
          <p14:tracePt t="24404" x="4513263" y="2767013"/>
          <p14:tracePt t="24419" x="4503738" y="2784475"/>
          <p14:tracePt t="24420" x="4503738" y="2803525"/>
          <p14:tracePt t="24436" x="4494213" y="2830513"/>
          <p14:tracePt t="24437" x="4494213" y="2849563"/>
          <p14:tracePt t="24439" x="4484688" y="2886075"/>
          <p14:tracePt t="24453" x="4484688" y="2903538"/>
          <p14:tracePt t="24455" x="4484688" y="2922588"/>
          <p14:tracePt t="24470" x="4484688" y="2949575"/>
          <p14:tracePt t="24471" x="4484688" y="2968625"/>
          <p14:tracePt t="24486" x="4484688" y="2986088"/>
          <p14:tracePt t="24488" x="4484688" y="3013075"/>
          <p14:tracePt t="24503" x="4484688" y="3032125"/>
          <p14:tracePt t="24505" x="4484688" y="3059113"/>
          <p14:tracePt t="24520" x="4484688" y="3068638"/>
          <p14:tracePt t="24521" x="4484688" y="3078163"/>
          <p14:tracePt t="24536" x="4484688" y="3095625"/>
          <p14:tracePt t="24538" x="4484688" y="3105150"/>
          <p14:tracePt t="24553" x="4494213" y="3122613"/>
          <p14:tracePt t="24569" x="4503738" y="3141663"/>
          <p14:tracePt t="24570" x="4513263" y="3141663"/>
          <p14:tracePt t="24572" x="4521200" y="3151188"/>
          <p14:tracePt t="24586" x="4530725" y="3159125"/>
          <p14:tracePt t="24588" x="4549775" y="3178175"/>
          <p14:tracePt t="24603" x="4557713" y="3187700"/>
          <p14:tracePt t="24605" x="4567238" y="3195638"/>
          <p14:tracePt t="24620" x="4576763" y="3205163"/>
          <p14:tracePt t="24636" x="4586288" y="3214688"/>
          <p14:tracePt t="24653" x="4603750" y="3224213"/>
          <p14:tracePt t="24655" x="4613275" y="3224213"/>
          <p14:tracePt t="24686" x="4622800" y="3224213"/>
          <p14:tracePt t="24687" x="4630738" y="3224213"/>
          <p14:tracePt t="24703" x="4649788" y="3224213"/>
          <p14:tracePt t="24704" x="4667250" y="3224213"/>
          <p14:tracePt t="24719" x="4676775" y="3195638"/>
          <p14:tracePt t="24720" x="4686300" y="3195638"/>
          <p14:tracePt t="24736" x="4695825" y="3187700"/>
          <p14:tracePt t="24737" x="4713288" y="3178175"/>
          <p14:tracePt t="24753" x="4722813" y="3168650"/>
          <p14:tracePt t="24754" x="4722813" y="3159125"/>
          <p14:tracePt t="24769" x="4732338" y="3151188"/>
          <p14:tracePt t="24770" x="4740275" y="3141663"/>
          <p14:tracePt t="24786" x="4759325" y="3122613"/>
          <p14:tracePt t="24787" x="4768850" y="3114675"/>
          <p14:tracePt t="24803" x="4776788" y="3095625"/>
          <p14:tracePt t="24804" x="4786313" y="3095625"/>
          <p14:tracePt t="24819" x="4786313" y="3086100"/>
          <p14:tracePt t="24820" x="4795838" y="3068638"/>
          <p14:tracePt t="24836" x="4805363" y="3049588"/>
          <p14:tracePt t="24837" x="4813300" y="3032125"/>
          <p14:tracePt t="24839" x="4822825" y="2995613"/>
          <p14:tracePt t="24853" x="4822825" y="2986088"/>
          <p14:tracePt t="24869" x="4832350" y="2968625"/>
          <p14:tracePt t="24871" x="4841875" y="2940050"/>
          <p14:tracePt t="24886" x="4841875" y="2930525"/>
          <p14:tracePt t="24888" x="4841875" y="2913063"/>
          <p14:tracePt t="24903" x="4841875" y="2894013"/>
          <p14:tracePt t="24905" x="4841875" y="2876550"/>
          <p14:tracePt t="24920" x="4841875" y="2867025"/>
          <p14:tracePt t="24921" x="4841875" y="2849563"/>
          <p14:tracePt t="24936" x="4841875" y="2840038"/>
          <p14:tracePt t="24938" x="4841875" y="2820988"/>
          <p14:tracePt t="24953" x="4841875" y="2803525"/>
          <p14:tracePt t="24969" x="4841875" y="2776538"/>
          <p14:tracePt t="24970" x="4841875" y="2757488"/>
          <p14:tracePt t="24971" x="4841875" y="2720975"/>
          <p14:tracePt t="24986" x="4841875" y="2703513"/>
          <p14:tracePt t="24988" x="4832350" y="2674938"/>
          <p14:tracePt t="25003" x="4832350" y="2667000"/>
          <p14:tracePt t="25004" x="4822825" y="2647950"/>
          <p14:tracePt t="25020" x="4822825" y="2638425"/>
          <p14:tracePt t="25020" x="4813300" y="2620963"/>
          <p14:tracePt t="25036" x="4813300" y="2611438"/>
          <p14:tracePt t="25038" x="4805363" y="2601913"/>
          <p14:tracePt t="25053" x="4795838" y="2584450"/>
          <p14:tracePt t="25070" x="4786313" y="2565400"/>
          <p14:tracePt t="25070" x="4776788" y="2557463"/>
          <p14:tracePt t="25086" x="4776788" y="2547938"/>
          <p14:tracePt t="25087" x="4768850" y="2538413"/>
          <p14:tracePt t="25103" x="4759325" y="2528888"/>
          <p14:tracePt t="25104" x="4749800" y="2520950"/>
          <p14:tracePt t="25119" x="4740275" y="2520950"/>
          <p14:tracePt t="25120" x="4722813" y="2520950"/>
          <p14:tracePt t="25136" x="4703763" y="2520950"/>
          <p14:tracePt t="25137" x="4686300" y="2520950"/>
          <p14:tracePt t="25153" x="4667250" y="2520950"/>
          <p14:tracePt t="25154" x="4649788" y="2520950"/>
          <p14:tracePt t="25171" x="4603750" y="2520950"/>
          <p14:tracePt t="25187" x="4586288" y="2520950"/>
          <p14:tracePt t="25188" x="4567238" y="2520950"/>
          <p14:tracePt t="25203" x="4557713" y="2520950"/>
          <p14:tracePt t="25204" x="4549775" y="2520950"/>
          <p14:tracePt t="25219" x="4540250" y="2520950"/>
          <p14:tracePt t="25236" x="4530725" y="2520950"/>
          <p14:tracePt t="25237" x="4513263" y="2538413"/>
          <p14:tracePt t="25253" x="4503738" y="2538413"/>
          <p14:tracePt t="25269" x="4484688" y="2557463"/>
          <p14:tracePt t="25270" x="4476750" y="2565400"/>
          <p14:tracePt t="25286" x="4476750" y="2574925"/>
          <p14:tracePt t="25303" x="4467225" y="2584450"/>
          <p14:tracePt t="25305" x="4457700" y="2593975"/>
          <p14:tracePt t="25319" x="4448175" y="2601913"/>
          <p14:tracePt t="25321" x="4440238" y="2611438"/>
          <p14:tracePt t="25336" x="4430713" y="2638425"/>
          <p14:tracePt t="25338" x="4421188" y="2647950"/>
          <p14:tracePt t="25353" x="4421188" y="2657475"/>
          <p14:tracePt t="25355" x="4411663" y="2667000"/>
          <p14:tracePt t="25370" x="4403725" y="2693988"/>
          <p14:tracePt t="25371" x="4394200" y="2703513"/>
          <p14:tracePt t="25386" x="4394200" y="2720975"/>
          <p14:tracePt t="25388" x="4394200" y="2740025"/>
          <p14:tracePt t="25403" x="4384675" y="2767013"/>
          <p14:tracePt t="25404" x="4384675" y="2784475"/>
          <p14:tracePt t="25405" x="4375150" y="2813050"/>
          <p14:tracePt t="25419" x="4375150" y="2820988"/>
          <p14:tracePt t="25436" x="4367213" y="2857500"/>
          <p14:tracePt t="25438" x="4367213" y="2867025"/>
          <p14:tracePt t="25453" x="4367213" y="2886075"/>
          <p14:tracePt t="25455" x="4367213" y="2894013"/>
          <p14:tracePt t="25469" x="4367213" y="2913063"/>
          <p14:tracePt t="25471" x="4367213" y="2930525"/>
          <p14:tracePt t="25486" x="4367213" y="2940050"/>
          <p14:tracePt t="25488" x="4367213" y="2968625"/>
          <p14:tracePt t="25503" x="4367213" y="2986088"/>
          <p14:tracePt t="25504" x="4367213" y="3005138"/>
          <p14:tracePt t="25519" x="4367213" y="3013075"/>
          <p14:tracePt t="25521" x="4367213" y="3032125"/>
          <p14:tracePt t="25536" x="4367213" y="3049588"/>
          <p14:tracePt t="25538" x="4367213" y="3068638"/>
          <p14:tracePt t="25553" x="4367213" y="3086100"/>
          <p14:tracePt t="25555" x="4367213" y="3105150"/>
          <p14:tracePt t="25569" x="4367213" y="3114675"/>
          <p14:tracePt t="25571" x="4367213" y="3132138"/>
          <p14:tracePt t="25586" x="4367213" y="3141663"/>
          <p14:tracePt t="25588" x="4367213" y="3159125"/>
          <p14:tracePt t="25603" x="4367213" y="3178175"/>
          <p14:tracePt t="25605" x="4367213" y="3195638"/>
          <p14:tracePt t="25619" x="4367213" y="3205163"/>
          <p14:tracePt t="25621" x="4367213" y="3214688"/>
          <p14:tracePt t="25636" x="4367213" y="3224213"/>
          <p14:tracePt t="25638" x="4375150" y="3251200"/>
          <p14:tracePt t="25669" x="4375150" y="3268663"/>
          <p14:tracePt t="25670" x="4384675" y="3278188"/>
          <p14:tracePt t="25686" x="4394200" y="3287713"/>
          <p14:tracePt t="25687" x="4403725" y="3297238"/>
          <p14:tracePt t="25705" x="4411663" y="3305175"/>
          <p14:tracePt t="25721" x="4421188" y="3314700"/>
          <p14:tracePt t="25736" x="4430713" y="3314700"/>
          <p14:tracePt t="25738" x="4448175" y="3314700"/>
          <p14:tracePt t="25753" x="4484688" y="3314700"/>
          <p14:tracePt t="25753" x="4503738" y="3314700"/>
          <p14:tracePt t="25769" x="4530725" y="3314700"/>
          <p14:tracePt t="25770" x="4557713" y="3314700"/>
          <p14:tracePt t="25786" x="4603750" y="3305175"/>
          <p14:tracePt t="25787" x="4622800" y="3297238"/>
          <p14:tracePt t="25789" x="4667250" y="3287713"/>
          <p14:tracePt t="25803" x="4703763" y="3278188"/>
          <p14:tracePt t="25819" x="4759325" y="3260725"/>
          <p14:tracePt t="25820" x="4805363" y="3232150"/>
          <p14:tracePt t="25822" x="4841875" y="3224213"/>
          <p14:tracePt t="25836" x="4868863" y="3205163"/>
          <p14:tracePt t="25838" x="4895850" y="3195638"/>
          <p14:tracePt t="25853" x="4914900" y="3178175"/>
          <p14:tracePt t="25854" x="4932363" y="3159125"/>
          <p14:tracePt t="25870" x="4951413" y="3151188"/>
          <p14:tracePt t="25870" x="4968875" y="3141663"/>
          <p14:tracePt t="25886" x="4978400" y="3132138"/>
          <p14:tracePt t="25887" x="4987925" y="3122613"/>
          <p14:tracePt t="25903" x="5005388" y="3105150"/>
          <p14:tracePt t="25904" x="5014913" y="3105150"/>
          <p14:tracePt t="25919" x="5024438" y="3095625"/>
          <p14:tracePt t="25920" x="5033963" y="3086100"/>
          <p14:tracePt t="25936" x="5041900" y="3068638"/>
          <p14:tracePt t="25937" x="5051425" y="3049588"/>
          <p14:tracePt t="25953" x="5060950" y="3041650"/>
          <p14:tracePt t="25969" x="5060950" y="3032125"/>
          <p14:tracePt t="25970" x="5060950" y="3022600"/>
          <p14:tracePt t="25986" x="5060950" y="3013075"/>
          <p14:tracePt t="26003" x="5060950" y="3005138"/>
          <p14:tracePt t="26041" x="5070475" y="2995613"/>
          <p14:tracePt t="26057" x="5070475" y="2986088"/>
          <p14:tracePt t="26201" x="5078413" y="2976563"/>
          <p14:tracePt t="26217" x="5087938" y="2976563"/>
          <p14:tracePt t="26221" x="5106988" y="2968625"/>
          <p14:tracePt t="26236" x="5124450" y="2968625"/>
          <p14:tracePt t="26237" x="5151438" y="2959100"/>
          <p14:tracePt t="26252" x="5187950" y="2959100"/>
          <p14:tracePt t="26253" x="5216525" y="2959100"/>
          <p14:tracePt t="26269" x="5243513" y="2959100"/>
          <p14:tracePt t="26271" x="5270500" y="2959100"/>
          <p14:tracePt t="26286" x="5307013" y="2959100"/>
          <p14:tracePt t="26287" x="5334000" y="2949575"/>
          <p14:tracePt t="26302" x="5362575" y="2949575"/>
          <p14:tracePt t="26304" x="5408613" y="2949575"/>
          <p14:tracePt t="26319" x="5435600" y="2949575"/>
          <p14:tracePt t="26321" x="5472113" y="2949575"/>
          <p14:tracePt t="26336" x="5499100" y="2949575"/>
          <p14:tracePt t="26338" x="5518150" y="2949575"/>
          <p14:tracePt t="26353" x="5535613" y="2949575"/>
          <p14:tracePt t="26354" x="5545138" y="2949575"/>
          <p14:tracePt t="26369" x="5554663" y="2949575"/>
          <p14:tracePt t="26386" x="5562600" y="2949575"/>
          <p14:tracePt t="26403" x="5572125" y="2949575"/>
          <p14:tracePt t="26404" x="5591175" y="2949575"/>
          <p14:tracePt t="26419" x="5608638" y="2949575"/>
          <p14:tracePt t="26421" x="5627688" y="2949575"/>
          <p14:tracePt t="26436" x="5645150" y="2949575"/>
          <p14:tracePt t="26438" x="5654675" y="2949575"/>
          <p14:tracePt t="26453" x="5664200" y="2949575"/>
          <p14:tracePt t="26455" x="5672138" y="2949575"/>
          <p14:tracePt t="26469" x="5681663" y="2949575"/>
          <p14:tracePt t="26486" x="5691188" y="2949575"/>
          <p14:tracePt t="26488" x="5708650" y="2949575"/>
          <p14:tracePt t="26503" x="5718175" y="2949575"/>
          <p14:tracePt t="26519" x="5754688" y="2949575"/>
          <p14:tracePt t="26520" x="5773738" y="2949575"/>
          <p14:tracePt t="26521" x="5791200" y="2949575"/>
          <p14:tracePt t="26536" x="5800725" y="2949575"/>
          <p14:tracePt t="26603" x="5810250" y="2949575"/>
          <p14:tracePt t="26607" x="5818188" y="2949575"/>
          <p14:tracePt t="26619" x="5827713" y="2949575"/>
          <p14:tracePt t="26763" x="5810250" y="2949575"/>
          <p14:tracePt t="26767" x="5791200" y="2949575"/>
          <p14:tracePt t="26779" x="5773738" y="2949575"/>
          <p14:tracePt t="26786" x="5754688" y="2949575"/>
          <p14:tracePt t="26803" x="5727700" y="2949575"/>
          <p14:tracePt t="26804" x="5718175" y="2959100"/>
          <p14:tracePt t="26819" x="5700713" y="2959100"/>
          <p14:tracePt t="26820" x="5681663" y="2959100"/>
          <p14:tracePt t="26836" x="5672138" y="2959100"/>
          <p14:tracePt t="26955" x="5664200" y="2959100"/>
          <p14:tracePt t="27003" x="5654675" y="2968625"/>
          <p14:tracePt t="27067" x="5664200" y="2968625"/>
          <p14:tracePt t="27071" x="5681663" y="2968625"/>
          <p14:tracePt t="27086" x="5708650" y="2968625"/>
          <p14:tracePt t="27088" x="5727700" y="2976563"/>
          <p14:tracePt t="27103" x="5764213" y="2976563"/>
          <p14:tracePt t="27103" x="5791200" y="2976563"/>
          <p14:tracePt t="27119" x="5818188" y="2976563"/>
          <p14:tracePt t="27120" x="5837238" y="2976563"/>
          <p14:tracePt t="27136" x="5864225" y="2976563"/>
          <p14:tracePt t="27137" x="5873750" y="2976563"/>
          <p14:tracePt t="27153" x="5883275" y="2976563"/>
          <p14:tracePt t="27153" x="5891213" y="2976563"/>
          <p14:tracePt t="27275" x="5883275" y="2986088"/>
          <p14:tracePt t="27279" x="5873750" y="2986088"/>
          <p14:tracePt t="27291" x="5854700" y="2986088"/>
          <p14:tracePt t="27303" x="5827713" y="2986088"/>
          <p14:tracePt t="27319" x="5800725" y="3005138"/>
          <p14:tracePt t="27320" x="5781675" y="3005138"/>
          <p14:tracePt t="27336" x="5773738" y="3005138"/>
          <p14:tracePt t="27337" x="5754688" y="3005138"/>
          <p14:tracePt t="27353" x="5737225" y="3005138"/>
          <p14:tracePt t="27354" x="5727700" y="3005138"/>
          <p14:tracePt t="27355" x="5708650" y="3005138"/>
          <p14:tracePt t="27371" x="5700713" y="3005138"/>
          <p14:tracePt t="27386" x="5691188" y="3005138"/>
          <p14:tracePt t="27388" x="5681663" y="3005138"/>
          <p14:tracePt t="27403" x="5664200" y="3013075"/>
          <p14:tracePt t="27419" x="5654675" y="3013075"/>
          <p14:tracePt t="27579" x="5664200" y="3013075"/>
          <p14:tracePt t="27583" x="5672138" y="3013075"/>
          <p14:tracePt t="27595" x="5691188" y="3013075"/>
          <p14:tracePt t="27603" x="5718175" y="3013075"/>
          <p14:tracePt t="27619" x="5727700" y="3013075"/>
          <p14:tracePt t="27620" x="5745163" y="3013075"/>
          <p14:tracePt t="27636" x="5764213" y="3013075"/>
          <p14:tracePt t="27637" x="5781675" y="3013075"/>
          <p14:tracePt t="27653" x="5791200" y="3013075"/>
          <p14:tracePt t="27669" x="5800725" y="3013075"/>
          <p14:tracePt t="27670" x="5810250" y="3013075"/>
          <p14:tracePt t="27686" x="5818188" y="3013075"/>
          <p14:tracePt t="27707" x="5827713" y="3013075"/>
          <p14:tracePt t="27819" x="5837238" y="3005138"/>
          <p14:tracePt t="27837" x="5827713" y="3005138"/>
          <p14:tracePt t="27841" x="5818188" y="3005138"/>
          <p14:tracePt t="27853" x="5800725" y="3005138"/>
          <p14:tracePt t="27855" x="5781675" y="3005138"/>
          <p14:tracePt t="27869" x="5764213" y="3005138"/>
          <p14:tracePt t="27871" x="5745163" y="3005138"/>
          <p14:tracePt t="27888" x="5727700" y="3005138"/>
          <p14:tracePt t="27903" x="5718175" y="3005138"/>
          <p14:tracePt t="28129" x="5727700" y="3005138"/>
          <p14:tracePt t="28141" x="5727700" y="2995613"/>
          <p14:tracePt t="28145" x="5737225" y="2995613"/>
          <p14:tracePt t="28157" x="5745163" y="2995613"/>
          <p14:tracePt t="28173" x="5754688" y="2995613"/>
          <p14:tracePt t="28397" x="5764213" y="2986088"/>
          <p14:tracePt t="30793" x="5773738" y="2986088"/>
          <p14:tracePt t="30811" x="5781675" y="2986088"/>
          <p14:tracePt t="30815" x="5791200" y="2986088"/>
          <p14:tracePt t="30825" x="5791200" y="2995613"/>
          <p14:tracePt t="30836" x="5800725" y="2995613"/>
          <p14:tracePt t="30853" x="5810250" y="3005138"/>
          <p14:tracePt t="30853" x="5818188" y="3013075"/>
          <p14:tracePt t="30869" x="5827713" y="3022600"/>
          <p14:tracePt t="30870" x="5837238" y="3032125"/>
          <p14:tracePt t="30886" x="5846763" y="3041650"/>
          <p14:tracePt t="30903" x="5846763" y="3059113"/>
          <p14:tracePt t="30903" x="5846763" y="3078163"/>
          <p14:tracePt t="30919" x="5846763" y="3095625"/>
          <p14:tracePt t="30921" x="5846763" y="3141663"/>
          <p14:tracePt t="30936" x="5846763" y="3168650"/>
          <p14:tracePt t="30937" x="5818188" y="3214688"/>
          <p14:tracePt t="30953" x="5810250" y="3224213"/>
          <p14:tracePt t="30953" x="5791200" y="3260725"/>
          <p14:tracePt t="30969" x="5754688" y="3297238"/>
          <p14:tracePt t="30970" x="5691188" y="3360738"/>
          <p14:tracePt t="30986" x="5635625" y="3414713"/>
          <p14:tracePt t="30988" x="5572125" y="3451225"/>
          <p14:tracePt t="31003" x="5545138" y="3470275"/>
          <p14:tracePt t="31003" x="5481638" y="3497263"/>
          <p14:tracePt t="31005" x="5416550" y="3524250"/>
          <p14:tracePt t="31019" x="5353050" y="3552825"/>
          <p14:tracePt t="31021" x="5280025" y="3579813"/>
          <p14:tracePt t="31036" x="5197475" y="3606800"/>
          <p14:tracePt t="31053" x="5114925" y="3616325"/>
          <p14:tracePt t="31055" x="4960938" y="3643313"/>
          <p14:tracePt t="31069" x="4878388" y="3652838"/>
          <p14:tracePt t="31071" x="4805363" y="3652838"/>
          <p14:tracePt t="31086" x="4732338" y="3652838"/>
          <p14:tracePt t="31088" x="4630738" y="3652838"/>
          <p14:tracePt t="31103" x="4549775" y="3633788"/>
          <p14:tracePt t="31104" x="4457700" y="3625850"/>
          <p14:tracePt t="31119" x="4357688" y="3606800"/>
          <p14:tracePt t="31121" x="4284663" y="3597275"/>
          <p14:tracePt t="31136" x="4183063" y="3570288"/>
          <p14:tracePt t="31138" x="4083050" y="3543300"/>
          <p14:tracePt t="31153" x="4000500" y="3524250"/>
          <p14:tracePt t="31154" x="3927475" y="3497263"/>
          <p14:tracePt t="31172" x="3800475" y="3460750"/>
          <p14:tracePt t="31186" x="3754438" y="3443288"/>
          <p14:tracePt t="31189" x="3708400" y="3414713"/>
          <p14:tracePt t="31203" x="3690938" y="3406775"/>
          <p14:tracePt t="31204" x="3654425" y="3378200"/>
          <p14:tracePt t="31219" x="3644900" y="3370263"/>
          <p14:tracePt t="31221" x="3625850" y="3351213"/>
          <p14:tracePt t="31236" x="3608388" y="3333750"/>
          <p14:tracePt t="31238" x="3598863" y="3324225"/>
          <p14:tracePt t="31253" x="3581400" y="3305175"/>
          <p14:tracePt t="31254" x="3571875" y="3297238"/>
          <p14:tracePt t="31269" x="3552825" y="3268663"/>
          <p14:tracePt t="31271" x="3552825" y="3260725"/>
          <p14:tracePt t="31286" x="3535363" y="3232150"/>
          <p14:tracePt t="31288" x="3498850" y="3195638"/>
          <p14:tracePt t="31303" x="3462338" y="3168650"/>
          <p14:tracePt t="31304" x="3443288" y="3151188"/>
          <p14:tracePt t="31319" x="3425825" y="3122613"/>
          <p14:tracePt t="31321" x="3398838" y="3095625"/>
          <p14:tracePt t="31336" x="3362325" y="3078163"/>
          <p14:tracePt t="31338" x="3333750" y="3049588"/>
          <p14:tracePt t="31353" x="3289300" y="3032125"/>
          <p14:tracePt t="31353" x="3243263" y="3005138"/>
          <p14:tracePt t="31355" x="3197225" y="2986088"/>
          <p14:tracePt t="31369" x="3141663" y="2949575"/>
          <p14:tracePt t="31371" x="3097213" y="2922588"/>
          <p14:tracePt t="31386" x="3051175" y="2903538"/>
          <p14:tracePt t="31388" x="3005138" y="2876550"/>
          <p14:tracePt t="31403" x="2978150" y="2857500"/>
          <p14:tracePt t="31405" x="2941638" y="2849563"/>
          <p14:tracePt t="31419" x="2922588" y="2830513"/>
          <p14:tracePt t="31421" x="2905125" y="2803525"/>
          <p14:tracePt t="31436" x="2886075" y="2794000"/>
          <p14:tracePt t="31438" x="2878138" y="2784475"/>
          <p14:tracePt t="31453" x="2868613" y="2784475"/>
          <p14:tracePt t="31453" x="2849563" y="2767013"/>
          <p14:tracePt t="31455" x="2841625" y="2747963"/>
          <p14:tracePt t="31469" x="2822575" y="2720975"/>
          <p14:tracePt t="31471" x="2805113" y="2703513"/>
          <p14:tracePt t="31486" x="2795588" y="2684463"/>
          <p14:tracePt t="31488" x="2786063" y="2667000"/>
          <p14:tracePt t="31503" x="2768600" y="2647950"/>
          <p14:tracePt t="31504" x="2768600" y="2638425"/>
          <p14:tracePt t="31519" x="2759075" y="2611438"/>
          <p14:tracePt t="31521" x="2759075" y="2593975"/>
          <p14:tracePt t="31536" x="2759075" y="2574925"/>
          <p14:tracePt t="31538" x="2759075" y="2557463"/>
          <p14:tracePt t="31553" x="2759075" y="2538413"/>
          <p14:tracePt t="31554" x="2759075" y="2511425"/>
          <p14:tracePt t="31569" x="2759075" y="2465388"/>
          <p14:tracePt t="31571" x="2759075" y="2438400"/>
          <p14:tracePt t="31586" x="2759075" y="2419350"/>
          <p14:tracePt t="31588" x="2759075" y="2401888"/>
          <p14:tracePt t="31603" x="2759075" y="2392363"/>
          <p14:tracePt t="31604" x="2759075" y="2382838"/>
          <p14:tracePt t="31619" x="2759075" y="2374900"/>
          <p14:tracePt t="31675" x="2749550" y="2374900"/>
          <p14:tracePt t="31691" x="2740025" y="2374900"/>
          <p14:tracePt t="31695" x="2732088" y="2374900"/>
          <p14:tracePt t="31707" x="2703513" y="2382838"/>
          <p14:tracePt t="31719" x="2695575" y="2382838"/>
          <p14:tracePt t="31736" x="2686050" y="2382838"/>
          <p14:tracePt t="31737" x="2667000" y="2392363"/>
          <p14:tracePt t="31753" x="2657475" y="2392363"/>
          <p14:tracePt t="31753" x="2657475" y="2401888"/>
          <p14:tracePt t="31755" x="2640013" y="2419350"/>
          <p14:tracePt t="31769" x="2630488" y="2428875"/>
          <p14:tracePt t="31771" x="2620963" y="2438400"/>
          <p14:tracePt t="31786" x="2613025" y="2455863"/>
          <p14:tracePt t="31788" x="2603500" y="2474913"/>
          <p14:tracePt t="31803" x="2603500" y="2492375"/>
          <p14:tracePt t="31804" x="2593975" y="2520950"/>
          <p14:tracePt t="31819" x="2593975" y="2538413"/>
          <p14:tracePt t="31821" x="2584450" y="2574925"/>
          <p14:tracePt t="31836" x="2576513" y="2593975"/>
          <p14:tracePt t="31838" x="2576513" y="2620963"/>
          <p14:tracePt t="31853" x="2557463" y="2647950"/>
          <p14:tracePt t="31853" x="2557463" y="2667000"/>
          <p14:tracePt t="31855" x="2557463" y="2703513"/>
          <p14:tracePt t="31869" x="2557463" y="2711450"/>
          <p14:tracePt t="31871" x="2557463" y="2730500"/>
          <p14:tracePt t="31886" x="2557463" y="2747963"/>
          <p14:tracePt t="31888" x="2557463" y="2767013"/>
          <p14:tracePt t="31903" x="2557463" y="2784475"/>
          <p14:tracePt t="31904" x="2557463" y="2794000"/>
          <p14:tracePt t="31919" x="2557463" y="2813050"/>
          <p14:tracePt t="31921" x="2557463" y="2820988"/>
          <p14:tracePt t="31936" x="2566988" y="2840038"/>
          <p14:tracePt t="31937" x="2576513" y="2867025"/>
          <p14:tracePt t="31953" x="2584450" y="2876550"/>
          <p14:tracePt t="31955" x="2584450" y="2894013"/>
          <p14:tracePt t="31969" x="2593975" y="2903538"/>
          <p14:tracePt t="31971" x="2613025" y="2922588"/>
          <p14:tracePt t="31986" x="2620963" y="2940050"/>
          <p14:tracePt t="31988" x="2630488" y="2949575"/>
          <p14:tracePt t="32003" x="2649538" y="2968625"/>
          <p14:tracePt t="32005" x="2657475" y="2976563"/>
          <p14:tracePt t="32019" x="2676525" y="2995613"/>
          <p14:tracePt t="32021" x="2695575" y="3005138"/>
          <p14:tracePt t="32036" x="2713038" y="3013075"/>
          <p14:tracePt t="32038" x="2722563" y="3022600"/>
          <p14:tracePt t="32053" x="2732088" y="3022600"/>
          <p14:tracePt t="32054" x="2740025" y="3022600"/>
          <p14:tracePt t="32069" x="2749550" y="3032125"/>
          <p14:tracePt t="32086" x="2759075" y="3032125"/>
          <p14:tracePt t="32088" x="2768600" y="3032125"/>
          <p14:tracePt t="32103" x="2776538" y="3032125"/>
          <p14:tracePt t="32104" x="2795588" y="3032125"/>
          <p14:tracePt t="32119" x="2805113" y="3032125"/>
          <p14:tracePt t="32121" x="2822575" y="3032125"/>
          <p14:tracePt t="32136" x="2832100" y="3032125"/>
          <p14:tracePt t="32153" x="2849563" y="3032125"/>
          <p14:tracePt t="32169" x="2886075" y="3032125"/>
          <p14:tracePt t="32170" x="2922588" y="3022600"/>
          <p14:tracePt t="32188" x="2968625" y="2986088"/>
          <p14:tracePt t="32203" x="2978150" y="2976563"/>
          <p14:tracePt t="32204" x="2987675" y="2959100"/>
          <p14:tracePt t="32219" x="2995613" y="2940050"/>
          <p14:tracePt t="32220" x="3005138" y="2913063"/>
          <p14:tracePt t="32236" x="3014663" y="2894013"/>
          <p14:tracePt t="32238" x="3014663" y="2876550"/>
          <p14:tracePt t="32253" x="3014663" y="2849563"/>
          <p14:tracePt t="32253" x="3024188" y="2830513"/>
          <p14:tracePt t="32255" x="3024188" y="2813050"/>
          <p14:tracePt t="32269" x="3024188" y="2794000"/>
          <p14:tracePt t="32286" x="3024188" y="2776538"/>
          <p14:tracePt t="32286" x="3024188" y="2757488"/>
          <p14:tracePt t="32303" x="3024188" y="2720975"/>
          <p14:tracePt t="32305" x="3024188" y="2703513"/>
          <p14:tracePt t="32319" x="3024188" y="2693988"/>
          <p14:tracePt t="32321" x="3024188" y="2684463"/>
          <p14:tracePt t="32336" x="3024188" y="2674938"/>
          <p14:tracePt t="32338" x="3014663" y="2657475"/>
          <p14:tracePt t="32353" x="2995613" y="2638425"/>
          <p14:tracePt t="32354" x="2987675" y="2630488"/>
          <p14:tracePt t="32369" x="2978150" y="2620963"/>
          <p14:tracePt t="32371" x="2959100" y="2601913"/>
          <p14:tracePt t="32386" x="2941638" y="2593975"/>
          <p14:tracePt t="32388" x="2932113" y="2593975"/>
          <p14:tracePt t="32402" x="2914650" y="2593975"/>
          <p14:tracePt t="32404" x="2905125" y="2584450"/>
          <p14:tracePt t="32419" x="2895600" y="2584450"/>
          <p14:tracePt t="32421" x="2878138" y="2584450"/>
          <p14:tracePt t="32436" x="2859088" y="2584450"/>
          <p14:tracePt t="32438" x="2832100" y="2574925"/>
          <p14:tracePt t="32453" x="2805113" y="2574925"/>
          <p14:tracePt t="32454" x="2786063" y="2574925"/>
          <p14:tracePt t="32469" x="2776538" y="2574925"/>
          <p14:tracePt t="32471" x="2759075" y="2574925"/>
          <p14:tracePt t="32503" x="2749550" y="2574925"/>
          <p14:tracePt t="32503" x="2740025" y="2574925"/>
          <p14:tracePt t="32519" x="2732088" y="2574925"/>
          <p14:tracePt t="32536" x="2722563" y="2574925"/>
          <p14:tracePt t="32537" x="2713038" y="2574925"/>
          <p14:tracePt t="32553" x="2703513" y="2584450"/>
          <p14:tracePt t="32553" x="2686050" y="2593975"/>
          <p14:tracePt t="32555" x="2686050" y="2601913"/>
          <p14:tracePt t="32569" x="2667000" y="2620963"/>
          <p14:tracePt t="32571" x="2640013" y="2638425"/>
          <p14:tracePt t="32586" x="2640013" y="2647950"/>
          <p14:tracePt t="32588" x="2620963" y="2667000"/>
          <p14:tracePt t="32603" x="2613025" y="2684463"/>
          <p14:tracePt t="32605" x="2593975" y="2703513"/>
          <p14:tracePt t="32619" x="2593975" y="2711450"/>
          <p14:tracePt t="32621" x="2593975" y="2730500"/>
          <p14:tracePt t="32636" x="2584450" y="2747963"/>
          <p14:tracePt t="32638" x="2584450" y="2767013"/>
          <p14:tracePt t="32653" x="2576513" y="2784475"/>
          <p14:tracePt t="32655" x="2576513" y="2794000"/>
          <p14:tracePt t="32669" x="2576513" y="2813050"/>
          <p14:tracePt t="32671" x="2576513" y="2840038"/>
          <p14:tracePt t="32686" x="2576513" y="2857500"/>
          <p14:tracePt t="32688" x="2576513" y="2876550"/>
          <p14:tracePt t="32703" x="2576513" y="2903538"/>
          <p14:tracePt t="32719" x="2576513" y="2949575"/>
          <p14:tracePt t="32720" x="2576513" y="2986088"/>
          <p14:tracePt t="32721" x="2584450" y="2995613"/>
          <p14:tracePt t="32736" x="2593975" y="3022600"/>
          <p14:tracePt t="32753" x="2603500" y="3049588"/>
          <p14:tracePt t="32753" x="2603500" y="3059113"/>
          <p14:tracePt t="32769" x="2620963" y="3078163"/>
          <p14:tracePt t="32770" x="2630488" y="3086100"/>
          <p14:tracePt t="32786" x="2649538" y="3095625"/>
          <p14:tracePt t="32787" x="2657475" y="3095625"/>
          <p14:tracePt t="32803" x="2667000" y="3095625"/>
          <p14:tracePt t="32803" x="2686050" y="3105150"/>
          <p14:tracePt t="32819" x="2695575" y="3105150"/>
          <p14:tracePt t="32820" x="2713038" y="3105150"/>
          <p14:tracePt t="32836" x="2732088" y="3105150"/>
          <p14:tracePt t="32853" x="2749550" y="3105150"/>
          <p14:tracePt t="32853" x="2759075" y="3105150"/>
          <p14:tracePt t="32869" x="2776538" y="3105150"/>
          <p14:tracePt t="32870" x="2786063" y="3105150"/>
          <p14:tracePt t="32886" x="2795588" y="3105150"/>
          <p14:tracePt t="32887" x="2805113" y="3105150"/>
          <p14:tracePt t="32903" x="2822575" y="3105150"/>
          <p14:tracePt t="32903" x="2822575" y="3095625"/>
          <p14:tracePt t="32919" x="2832100" y="3086100"/>
          <p14:tracePt t="32920" x="2849563" y="3078163"/>
          <p14:tracePt t="32936" x="2859088" y="3078163"/>
          <p14:tracePt t="32937" x="2895600" y="3068638"/>
          <p14:tracePt t="32953" x="2914650" y="3059113"/>
          <p14:tracePt t="32953" x="2922588" y="3059113"/>
          <p14:tracePt t="32969" x="2932113" y="3049588"/>
          <p14:tracePt t="32986" x="2941638" y="3041650"/>
          <p14:tracePt t="32987" x="2951163" y="3032125"/>
          <p14:tracePt t="32989" x="2959100" y="3022600"/>
          <p14:tracePt t="33003" x="2959100" y="3013075"/>
          <p14:tracePt t="33005" x="2978150" y="2995613"/>
          <p14:tracePt t="33019" x="2978150" y="2986088"/>
          <p14:tracePt t="33021" x="2978150" y="2976563"/>
          <p14:tracePt t="33036" x="2987675" y="2959100"/>
          <p14:tracePt t="33038" x="2987675" y="2949575"/>
          <p14:tracePt t="33053" x="3005138" y="2913063"/>
          <p14:tracePt t="33055" x="3005138" y="2894013"/>
          <p14:tracePt t="33069" x="3005138" y="2886075"/>
          <p14:tracePt t="33071" x="3014663" y="2867025"/>
          <p14:tracePt t="33086" x="3014663" y="2849563"/>
          <p14:tracePt t="33088" x="3024188" y="2830513"/>
          <p14:tracePt t="33103" x="3024188" y="2813050"/>
          <p14:tracePt t="33119" x="3024188" y="2767013"/>
          <p14:tracePt t="33120" x="3024188" y="2757488"/>
          <p14:tracePt t="33121" x="3024188" y="2740025"/>
          <p14:tracePt t="33136" x="3024188" y="2720975"/>
          <p14:tracePt t="33153" x="3024188" y="2703513"/>
          <p14:tracePt t="33153" x="3024188" y="2684463"/>
          <p14:tracePt t="33171" x="2995613" y="2638425"/>
          <p14:tracePt t="33186" x="2987675" y="2620963"/>
          <p14:tracePt t="33187" x="2987675" y="2611438"/>
          <p14:tracePt t="33203" x="2968625" y="2593975"/>
          <p14:tracePt t="33203" x="2959100" y="2593975"/>
          <p14:tracePt t="33219" x="2951163" y="2584450"/>
          <p14:tracePt t="33220" x="2941638" y="2574925"/>
          <p14:tracePt t="33236" x="2922588" y="2557463"/>
          <p14:tracePt t="33237" x="2905125" y="2547938"/>
          <p14:tracePt t="33253" x="2895600" y="2547938"/>
          <p14:tracePt t="33253" x="2886075" y="2547938"/>
          <p14:tracePt t="33269" x="2868613" y="2538413"/>
          <p14:tracePt t="33270" x="2859088" y="2538413"/>
          <p14:tracePt t="33286" x="2841625" y="2538413"/>
          <p14:tracePt t="33303" x="2832100" y="2538413"/>
          <p14:tracePt t="33304" x="2813050" y="2538413"/>
          <p14:tracePt t="33319" x="2795588" y="2538413"/>
          <p14:tracePt t="33320" x="2786063" y="2538413"/>
          <p14:tracePt t="33336" x="2768600" y="2538413"/>
          <p14:tracePt t="33337" x="2759075" y="2538413"/>
          <p14:tracePt t="33353" x="2740025" y="2538413"/>
          <p14:tracePt t="33354" x="2722563" y="2538413"/>
          <p14:tracePt t="33369" x="2713038" y="2547938"/>
          <p14:tracePt t="33370" x="2713038" y="2557463"/>
          <p14:tracePt t="33386" x="2695575" y="2565400"/>
          <p14:tracePt t="33387" x="2667000" y="2584450"/>
          <p14:tracePt t="33389" x="2667000" y="2593975"/>
          <p14:tracePt t="33403" x="2657475" y="2601913"/>
          <p14:tracePt t="33405" x="2649538" y="2601913"/>
          <p14:tracePt t="33419" x="2640013" y="2611438"/>
          <p14:tracePt t="33421" x="2630488" y="2630488"/>
          <p14:tracePt t="33436" x="2630488" y="2638425"/>
          <p14:tracePt t="33438" x="2620963" y="2647950"/>
          <p14:tracePt t="33453" x="2620963" y="2657475"/>
          <p14:tracePt t="33454" x="2613025" y="2674938"/>
          <p14:tracePt t="33469" x="2603500" y="2684463"/>
          <p14:tracePt t="33471" x="2593975" y="2703513"/>
          <p14:tracePt t="33486" x="2584450" y="2711450"/>
          <p14:tracePt t="33503" x="2584450" y="2730500"/>
          <p14:tracePt t="33519" x="2584450" y="2747963"/>
          <p14:tracePt t="33520" x="2584450" y="2767013"/>
          <p14:tracePt t="33521" x="2576513" y="2784475"/>
          <p14:tracePt t="33536" x="2576513" y="2794000"/>
          <p14:tracePt t="33553" x="2576513" y="2813050"/>
          <p14:tracePt t="33553" x="2576513" y="2830513"/>
          <p14:tracePt t="33569" x="2576513" y="2849563"/>
          <p14:tracePt t="33586" x="2576513" y="2857500"/>
          <p14:tracePt t="33586" x="2576513" y="2867025"/>
          <p14:tracePt t="33603" x="2576513" y="2886075"/>
          <p14:tracePt t="33603" x="2576513" y="2903538"/>
          <p14:tracePt t="33619" x="2576513" y="2922588"/>
          <p14:tracePt t="33620" x="2576513" y="2930525"/>
          <p14:tracePt t="33636" x="2584450" y="2949575"/>
          <p14:tracePt t="33637" x="2593975" y="2968625"/>
          <p14:tracePt t="33653" x="2603500" y="2976563"/>
          <p14:tracePt t="33653" x="2613025" y="2986088"/>
          <p14:tracePt t="33669" x="2620963" y="2986088"/>
          <p14:tracePt t="33670" x="2640013" y="3005138"/>
          <p14:tracePt t="33686" x="2657475" y="3032125"/>
          <p14:tracePt t="33687" x="2667000" y="3041650"/>
          <p14:tracePt t="33703" x="2676525" y="3041650"/>
          <p14:tracePt t="33703" x="2686050" y="3041650"/>
          <p14:tracePt t="33719" x="2703513" y="3041650"/>
          <p14:tracePt t="33720" x="2722563" y="3041650"/>
          <p14:tracePt t="33736" x="2740025" y="3049588"/>
          <p14:tracePt t="33737" x="2759075" y="3049588"/>
          <p14:tracePt t="33753" x="2768600" y="3049588"/>
          <p14:tracePt t="33753" x="2776538" y="3049588"/>
          <p14:tracePt t="33769" x="2786063" y="3049588"/>
          <p14:tracePt t="33786" x="2805113" y="3059113"/>
          <p14:tracePt t="33787" x="2813050" y="3059113"/>
          <p14:tracePt t="33789" x="2822575" y="3059113"/>
          <p14:tracePt t="33803" x="2832100" y="3059113"/>
          <p14:tracePt t="33819" x="2841625" y="3059113"/>
          <p14:tracePt t="33821" x="2849563" y="3059113"/>
          <p14:tracePt t="33836" x="2868613" y="3059113"/>
          <p14:tracePt t="33838" x="2878138" y="3059113"/>
          <p14:tracePt t="33853" x="2886075" y="3059113"/>
          <p14:tracePt t="33855" x="2895600" y="3059113"/>
          <p14:tracePt t="33869" x="2914650" y="3049588"/>
          <p14:tracePt t="33871" x="2932113" y="3041650"/>
          <p14:tracePt t="33886" x="2951163" y="3032125"/>
          <p14:tracePt t="33887" x="2968625" y="3005138"/>
          <p14:tracePt t="33903" x="2978150" y="3005138"/>
          <p14:tracePt t="33905" x="3005138" y="2976563"/>
          <p14:tracePt t="33919" x="3014663" y="2968625"/>
          <p14:tracePt t="33921" x="3024188" y="2959100"/>
          <p14:tracePt t="33936" x="3032125" y="2949575"/>
          <p14:tracePt t="33938" x="3032125" y="2940050"/>
          <p14:tracePt t="33953" x="3051175" y="2922588"/>
          <p14:tracePt t="33954" x="3060700" y="2913063"/>
          <p14:tracePt t="33969" x="3068638" y="2894013"/>
          <p14:tracePt t="33971" x="3078163" y="2876550"/>
          <p14:tracePt t="33986" x="3087688" y="2867025"/>
          <p14:tracePt t="34003" x="3097213" y="2857500"/>
          <p14:tracePt t="34004" x="3097213" y="2849563"/>
          <p14:tracePt t="34019" x="3097213" y="2830513"/>
          <p14:tracePt t="34021" x="3097213" y="2813050"/>
          <p14:tracePt t="34036" x="3097213" y="2803525"/>
          <p14:tracePt t="34037" x="3105150" y="2784475"/>
          <p14:tracePt t="34053" x="3105150" y="2767013"/>
          <p14:tracePt t="34054" x="3105150" y="2747963"/>
          <p14:tracePt t="34069" x="3105150" y="2730500"/>
          <p14:tracePt t="34071" x="3105150" y="2720975"/>
          <p14:tracePt t="34086" x="3105150" y="2711450"/>
          <p14:tracePt t="34088" x="3105150" y="2703513"/>
          <p14:tracePt t="34103" x="3105150" y="2684463"/>
          <p14:tracePt t="34104" x="3105150" y="2674938"/>
          <p14:tracePt t="34119" x="3105150" y="2657475"/>
          <p14:tracePt t="34121" x="3105150" y="2647950"/>
          <p14:tracePt t="34136" x="3097213" y="2630488"/>
          <p14:tracePt t="34137" x="3087688" y="2620963"/>
          <p14:tracePt t="34153" x="3078163" y="2620963"/>
          <p14:tracePt t="34155" x="3078163" y="2611438"/>
          <p14:tracePt t="34172" x="3051175" y="2584450"/>
          <p14:tracePt t="34186" x="3041650" y="2574925"/>
          <p14:tracePt t="34188" x="3024188" y="2557463"/>
          <p14:tracePt t="34203" x="3005138" y="2547938"/>
          <p14:tracePt t="34204" x="2995613" y="2547938"/>
          <p14:tracePt t="34219" x="2987675" y="2547938"/>
          <p14:tracePt t="34221" x="2978150" y="2538413"/>
          <p14:tracePt t="34236" x="2951163" y="2538413"/>
          <p14:tracePt t="34238" x="2941638" y="2538413"/>
          <p14:tracePt t="34253" x="2914650" y="2528888"/>
          <p14:tracePt t="34255" x="2895600" y="2520950"/>
          <p14:tracePt t="34269" x="2886075" y="2520950"/>
          <p14:tracePt t="34271" x="2878138" y="2520950"/>
          <p14:tracePt t="34286" x="2849563" y="2520950"/>
          <p14:tracePt t="34288" x="2841625" y="2520950"/>
          <p14:tracePt t="34303" x="2822575" y="2520950"/>
          <p14:tracePt t="34305" x="2813050" y="2520950"/>
          <p14:tracePt t="34319" x="2805113" y="2520950"/>
          <p14:tracePt t="34321" x="2795588" y="2520950"/>
          <p14:tracePt t="34336" x="2786063" y="2520950"/>
          <p14:tracePt t="34337" x="2776538" y="2520950"/>
          <p14:tracePt t="34353" x="2768600" y="2520950"/>
          <p14:tracePt t="34369" x="2740025" y="2520950"/>
          <p14:tracePt t="34370" x="2732088" y="2520950"/>
          <p14:tracePt t="34371" x="2713038" y="2528888"/>
          <p14:tracePt t="34386" x="2695575" y="2538413"/>
          <p14:tracePt t="34387" x="2686050" y="2538413"/>
          <p14:tracePt t="34403" x="2686050" y="2547938"/>
          <p14:tracePt t="34406" x="2676525" y="2557463"/>
          <p14:tracePt t="34419" x="2657475" y="2574925"/>
          <p14:tracePt t="34420" x="2649538" y="2584450"/>
          <p14:tracePt t="34436" x="2630488" y="2601913"/>
          <p14:tracePt t="34437" x="2620963" y="2620963"/>
          <p14:tracePt t="34453" x="2613025" y="2630488"/>
          <p14:tracePt t="34453" x="2603500" y="2647950"/>
          <p14:tracePt t="34469" x="2593975" y="2667000"/>
          <p14:tracePt t="34470" x="2593975" y="2674938"/>
          <p14:tracePt t="34486" x="2584450" y="2693988"/>
          <p14:tracePt t="34487" x="2576513" y="2711450"/>
          <p14:tracePt t="34503" x="2566988" y="2730500"/>
          <p14:tracePt t="34503" x="2566988" y="2740025"/>
          <p14:tracePt t="34519" x="2557463" y="2757488"/>
          <p14:tracePt t="34536" x="2557463" y="2776538"/>
          <p14:tracePt t="34537" x="2547938" y="2794000"/>
          <p14:tracePt t="34553" x="2547938" y="2813050"/>
          <p14:tracePt t="34553" x="2547938" y="2820988"/>
          <p14:tracePt t="34569" x="2540000" y="2840038"/>
          <p14:tracePt t="34570" x="2540000" y="2857500"/>
          <p14:tracePt t="34586" x="2540000" y="2876550"/>
          <p14:tracePt t="34587" x="2540000" y="2886075"/>
          <p14:tracePt t="34603" x="2540000" y="2903538"/>
          <p14:tracePt t="34603" x="2540000" y="2922588"/>
          <p14:tracePt t="34619" x="2540000" y="2940050"/>
          <p14:tracePt t="34620" x="2540000" y="2959100"/>
          <p14:tracePt t="34636" x="2540000" y="2976563"/>
          <p14:tracePt t="34637" x="2540000" y="2995613"/>
          <p14:tracePt t="34653" x="2540000" y="3005138"/>
          <p14:tracePt t="34654" x="2547938" y="3022600"/>
          <p14:tracePt t="34655" x="2557463" y="3022600"/>
          <p14:tracePt t="34669" x="2576513" y="3041650"/>
          <p14:tracePt t="34671" x="2584450" y="3049588"/>
          <p14:tracePt t="34686" x="2593975" y="3068638"/>
          <p14:tracePt t="34687" x="2613025" y="3086100"/>
          <p14:tracePt t="34703" x="2620963" y="3095625"/>
          <p14:tracePt t="34704" x="2620963" y="3105150"/>
          <p14:tracePt t="34719" x="2640013" y="3122613"/>
          <p14:tracePt t="34720" x="2649538" y="3132138"/>
          <p14:tracePt t="34736" x="2676525" y="3141663"/>
          <p14:tracePt t="34753" x="2686050" y="3151188"/>
          <p14:tracePt t="34753" x="2703513" y="3159125"/>
          <p14:tracePt t="34755" x="2722563" y="3168650"/>
          <p14:tracePt t="34769" x="2740025" y="3178175"/>
          <p14:tracePt t="34771" x="2749550" y="3178175"/>
          <p14:tracePt t="34786" x="2759075" y="3187700"/>
          <p14:tracePt t="34788" x="2776538" y="3187700"/>
          <p14:tracePt t="34803" x="2786063" y="3187700"/>
          <p14:tracePt t="34804" x="2805113" y="3195638"/>
          <p14:tracePt t="34819" x="2813050" y="3205163"/>
          <p14:tracePt t="34821" x="2822575" y="3205163"/>
          <p14:tracePt t="34836" x="2859088" y="3205163"/>
          <p14:tracePt t="34838" x="2886075" y="3205163"/>
          <p14:tracePt t="34853" x="2905125" y="3205163"/>
          <p14:tracePt t="34854" x="2922588" y="3205163"/>
          <p14:tracePt t="34869" x="2941638" y="3214688"/>
          <p14:tracePt t="34871" x="2959100" y="3214688"/>
          <p14:tracePt t="34886" x="2978150" y="3214688"/>
          <p14:tracePt t="34888" x="2987675" y="3214688"/>
          <p14:tracePt t="34902" x="2995613" y="3214688"/>
          <p14:tracePt t="34904" x="3005138" y="3214688"/>
          <p14:tracePt t="34919" x="3014663" y="3214688"/>
          <p14:tracePt t="34936" x="3024188" y="3214688"/>
          <p14:tracePt t="35183" x="3051175" y="3214688"/>
          <p14:tracePt t="35187" x="3060700" y="3214688"/>
          <p14:tracePt t="35203" x="3068638" y="3214688"/>
          <p14:tracePt t="35203" x="3087688" y="3205163"/>
          <p14:tracePt t="35219" x="3097213" y="3195638"/>
          <p14:tracePt t="35221" x="3124200" y="3187700"/>
          <p14:tracePt t="35236" x="3141663" y="3187700"/>
          <p14:tracePt t="35237" x="3151188" y="3187700"/>
          <p14:tracePt t="35253" x="3151188" y="3178175"/>
          <p14:tracePt t="35254" x="3178175" y="3168650"/>
          <p14:tracePt t="35269" x="3206750" y="3159125"/>
          <p14:tracePt t="35286" x="3214688" y="3159125"/>
          <p14:tracePt t="35303" x="3224213" y="3151188"/>
          <p14:tracePt t="35304" x="3233738" y="3151188"/>
          <p14:tracePt t="35319" x="3252788" y="3141663"/>
          <p14:tracePt t="35321" x="3260725" y="3141663"/>
          <p14:tracePt t="35336" x="3270250" y="3141663"/>
          <p14:tracePt t="35338" x="3297238" y="3141663"/>
          <p14:tracePt t="35353" x="3316288" y="3141663"/>
          <p14:tracePt t="35354" x="3343275" y="3132138"/>
          <p14:tracePt t="35369" x="3370263" y="3132138"/>
          <p14:tracePt t="35371" x="3406775" y="3122613"/>
          <p14:tracePt t="35386" x="3425825" y="3122613"/>
          <p14:tracePt t="35388" x="3443288" y="3122613"/>
          <p14:tracePt t="35403" x="3462338" y="3122613"/>
          <p14:tracePt t="35404" x="3479800" y="3122613"/>
          <p14:tracePt t="35419" x="3498850" y="3122613"/>
          <p14:tracePt t="35436" x="3516313" y="3122613"/>
          <p14:tracePt t="35438" x="3535363" y="3122613"/>
          <p14:tracePt t="35453" x="3552825" y="3122613"/>
          <p14:tracePt t="35453" x="3581400" y="3122613"/>
          <p14:tracePt t="35455" x="3598863" y="3122613"/>
          <p14:tracePt t="35469" x="3617913" y="3122613"/>
          <p14:tracePt t="35471" x="3662363" y="3122613"/>
          <p14:tracePt t="35486" x="3681413" y="3122613"/>
          <p14:tracePt t="35503" x="3708400" y="3122613"/>
          <p14:tracePt t="35519" x="3735388" y="3122613"/>
          <p14:tracePt t="35520" x="3763963" y="3122613"/>
          <p14:tracePt t="35536" x="3773488" y="3122613"/>
          <p14:tracePt t="35536" x="3781425" y="3122613"/>
          <p14:tracePt t="35557" x="3790950" y="3122613"/>
          <p14:tracePt t="35569" x="3800475" y="3122613"/>
          <p14:tracePt t="35586" x="3810000" y="3122613"/>
          <p14:tracePt t="35587" x="3827463" y="3122613"/>
          <p14:tracePt t="35603" x="3836988" y="3122613"/>
          <p14:tracePt t="35603" x="3846513" y="3122613"/>
          <p14:tracePt t="35619" x="3854450" y="3122613"/>
          <p14:tracePt t="36121" x="3863975" y="3122613"/>
          <p14:tracePt t="36125" x="3873500" y="3122613"/>
          <p14:tracePt t="36137" x="3883025" y="3122613"/>
          <p14:tracePt t="36153" x="3890963" y="3122613"/>
          <p14:tracePt t="36153" x="3900488" y="3122613"/>
          <p14:tracePt t="36170" x="3937000" y="3114675"/>
          <p14:tracePt t="36173" x="3946525" y="3114675"/>
          <p14:tracePt t="36186" x="3963988" y="3114675"/>
          <p14:tracePt t="36203" x="3973513" y="3114675"/>
          <p14:tracePt t="36203" x="3992563" y="3114675"/>
          <p14:tracePt t="36205" x="4000500" y="3114675"/>
          <p14:tracePt t="36219" x="4010025" y="3114675"/>
          <p14:tracePt t="36221" x="4019550" y="3114675"/>
          <p14:tracePt t="36236" x="4037013" y="3114675"/>
          <p14:tracePt t="36238" x="4056063" y="3114675"/>
          <p14:tracePt t="36253" x="4073525" y="3114675"/>
          <p14:tracePt t="36254" x="4083050" y="3114675"/>
          <p14:tracePt t="36269" x="4092575" y="3114675"/>
          <p14:tracePt t="36271" x="4102100" y="3114675"/>
          <p14:tracePt t="36286" x="4110038" y="3122613"/>
          <p14:tracePt t="36288" x="4119563" y="3122613"/>
          <p14:tracePt t="36303" x="4129088" y="3122613"/>
          <p14:tracePt t="36319" x="4138613" y="3122613"/>
          <p14:tracePt t="36336" x="4146550" y="3122613"/>
          <p14:tracePt t="36353" x="4156075" y="3122613"/>
          <p14:tracePt t="36377" x="4165600" y="3132138"/>
          <p14:tracePt t="36386" x="4175125" y="3132138"/>
          <p14:tracePt t="36403" x="4183063" y="3132138"/>
          <p14:tracePt t="36419" x="4192588" y="3132138"/>
          <p14:tracePt t="36420" x="4211638" y="3141663"/>
          <p14:tracePt t="36436" x="4219575" y="3141663"/>
          <p14:tracePt t="36452" x="4238625" y="3141663"/>
          <p14:tracePt t="36453" x="4256088" y="3141663"/>
          <p14:tracePt t="36469" x="4275138" y="3141663"/>
          <p14:tracePt t="36469" x="4302125" y="3141663"/>
          <p14:tracePt t="36486" x="4321175" y="3141663"/>
          <p14:tracePt t="36487" x="4348163" y="3141663"/>
          <p14:tracePt t="36503" x="4367213" y="3141663"/>
          <p14:tracePt t="36503" x="4394200" y="3141663"/>
          <p14:tracePt t="36505" x="4403725" y="3141663"/>
          <p14:tracePt t="36519" x="4421188" y="3141663"/>
          <p14:tracePt t="36521" x="4430713" y="3141663"/>
          <p14:tracePt t="36536" x="4440238" y="3141663"/>
          <p14:tracePt t="36538" x="4448175" y="3141663"/>
          <p14:tracePt t="36569" x="4457700" y="3141663"/>
          <p14:tracePt t="36873" x="4484688" y="3141663"/>
          <p14:tracePt t="36889" x="4513263" y="3132138"/>
          <p14:tracePt t="36893" x="4521200" y="3132138"/>
          <p14:tracePt t="37131" x="4530725" y="3122613"/>
          <p14:tracePt t="37747" x="4521200" y="3122613"/>
          <p14:tracePt t="37751" x="4513263" y="3122613"/>
          <p14:tracePt t="37763" x="4503738" y="3122613"/>
          <p14:tracePt t="37769" x="4494213" y="3122613"/>
          <p14:tracePt t="37786" x="4476750" y="3132138"/>
          <p14:tracePt t="37787" x="4467225" y="3132138"/>
          <p14:tracePt t="37803" x="4440238" y="3132138"/>
          <p14:tracePt t="37803" x="4430713" y="3132138"/>
          <p14:tracePt t="37819" x="4421188" y="3132138"/>
          <p14:tracePt t="37859" x="4411663" y="3132138"/>
          <p14:tracePt t="37907" x="4403725" y="3132138"/>
          <p14:tracePt t="37927" x="4394200" y="3132138"/>
          <p14:tracePt t="37939" x="4367213" y="3132138"/>
          <p14:tracePt t="37943" x="4357688" y="3132138"/>
          <p14:tracePt t="37955" x="4348163" y="3132138"/>
          <p14:tracePt t="37971" x="4338638" y="3122613"/>
          <p14:tracePt t="37987" x="4330700" y="3122613"/>
          <p14:tracePt t="38685" x="4321175" y="3114675"/>
          <p14:tracePt t="46983" x="4311650" y="3114675"/>
          <p14:tracePt t="47001" x="4292600" y="3114675"/>
          <p14:tracePt t="47004" x="4275138" y="3114675"/>
          <p14:tracePt t="47019" x="4229100" y="3114675"/>
          <p14:tracePt t="47021" x="4202113" y="3114675"/>
          <p14:tracePt t="47036" x="4165600" y="3114675"/>
          <p14:tracePt t="47038" x="4129088" y="3114675"/>
          <p14:tracePt t="47052" x="4073525" y="3114675"/>
          <p14:tracePt t="47054" x="4029075" y="3114675"/>
          <p14:tracePt t="47069" x="3983038" y="3114675"/>
          <p14:tracePt t="47070" x="3973513" y="3114675"/>
          <p14:tracePt t="47085" x="3956050" y="3114675"/>
          <p14:tracePt t="47087" x="3946525" y="3114675"/>
          <p14:tracePt t="47145" x="3927475" y="3114675"/>
          <p14:tracePt t="47149" x="3919538" y="3114675"/>
          <p14:tracePt t="47161" x="3890963" y="3114675"/>
          <p14:tracePt t="47169" x="3846513" y="3114675"/>
          <p14:tracePt t="47186" x="3817938" y="3114675"/>
          <p14:tracePt t="47186" x="3781425" y="3114675"/>
          <p14:tracePt t="47202" x="3744913" y="3114675"/>
          <p14:tracePt t="47203" x="3717925" y="3114675"/>
          <p14:tracePt t="47219" x="3698875" y="3114675"/>
          <p14:tracePt t="47220" x="3690938" y="3114675"/>
          <p14:tracePt t="47236" x="3671888" y="3114675"/>
          <p14:tracePt t="47236" x="3644900" y="3114675"/>
          <p14:tracePt t="47252" x="3617913" y="3114675"/>
          <p14:tracePt t="47253" x="3552825" y="3114675"/>
          <p14:tracePt t="47269" x="3498850" y="3114675"/>
          <p14:tracePt t="47270" x="3443288" y="3114675"/>
          <p14:tracePt t="47286" x="3406775" y="3114675"/>
          <p14:tracePt t="47286" x="3352800" y="3114675"/>
          <p14:tracePt t="47302" x="3297238" y="3114675"/>
          <p14:tracePt t="47303" x="3224213" y="3114675"/>
          <p14:tracePt t="47305" x="3124200" y="3114675"/>
          <p14:tracePt t="47319" x="3051175" y="3114675"/>
          <p14:tracePt t="47321" x="2968625" y="3095625"/>
          <p14:tracePt t="47336" x="2886075" y="3086100"/>
          <p14:tracePt t="47338" x="2813050" y="3086100"/>
          <p14:tracePt t="47352" x="2722563" y="3086100"/>
          <p14:tracePt t="47354" x="2620963" y="3086100"/>
          <p14:tracePt t="47369" x="2547938" y="3068638"/>
          <p14:tracePt t="47371" x="2447925" y="3059113"/>
          <p14:tracePt t="47386" x="2357438" y="3059113"/>
          <p14:tracePt t="47387" x="2255838" y="3041650"/>
          <p14:tracePt t="47402" x="2165350" y="3041650"/>
          <p14:tracePt t="47419" x="1954213" y="3032125"/>
          <p14:tracePt t="47420" x="1863725" y="3013075"/>
          <p14:tracePt t="47421" x="1763713" y="3013075"/>
          <p14:tracePt t="47436" x="1690688" y="3013075"/>
          <p14:tracePt t="47437" x="1598613" y="3013075"/>
          <p14:tracePt t="47452" x="1516063" y="3013075"/>
          <p14:tracePt t="47453" x="1425575" y="3013075"/>
          <p14:tracePt t="47469" x="1333500" y="3013075"/>
          <p14:tracePt t="47470" x="1250950" y="3005138"/>
          <p14:tracePt t="47485" x="1177925" y="3005138"/>
          <p14:tracePt t="47486" x="1096963" y="3005138"/>
          <p14:tracePt t="47502" x="1058863" y="3005138"/>
          <p14:tracePt t="47503" x="1041400" y="3005138"/>
          <p14:tracePt t="47519" x="1031875" y="3005138"/>
          <p14:tracePt t="47520" x="1022350" y="3005138"/>
          <p14:tracePt t="53108" x="1014413" y="3005138"/>
          <p14:tracePt t="53124" x="1031875" y="3005138"/>
          <p14:tracePt t="53128" x="1041400" y="2995613"/>
          <p14:tracePt t="53140" x="1058863" y="2995613"/>
          <p14:tracePt t="53152" x="1077913" y="2995613"/>
          <p14:tracePt t="53169" x="1104900" y="2995613"/>
          <p14:tracePt t="53169" x="1123950" y="2995613"/>
          <p14:tracePt t="53185" x="1150938" y="2995613"/>
          <p14:tracePt t="53186" x="1169988" y="2995613"/>
          <p14:tracePt t="53202" x="1206500" y="2995613"/>
          <p14:tracePt t="53203" x="1223963" y="2995613"/>
          <p14:tracePt t="53205" x="1250950" y="2995613"/>
          <p14:tracePt t="53219" x="1279525" y="2995613"/>
          <p14:tracePt t="53220" x="1333500" y="2995613"/>
          <p14:tracePt t="53235" x="1379538" y="3005138"/>
          <p14:tracePt t="53237" x="1416050" y="3022600"/>
          <p14:tracePt t="53252" x="1443038" y="3032125"/>
          <p14:tracePt t="53254" x="1470025" y="3041650"/>
          <p14:tracePt t="53269" x="1506538" y="3049588"/>
          <p14:tracePt t="53271" x="1535113" y="3059113"/>
          <p14:tracePt t="53285" x="1579563" y="3068638"/>
          <p14:tracePt t="53287" x="1608138" y="3095625"/>
          <p14:tracePt t="53302" x="1654175" y="3114675"/>
          <p14:tracePt t="53304" x="1698625" y="3141663"/>
          <p14:tracePt t="53319" x="1744663" y="3159125"/>
          <p14:tracePt t="53321" x="1790700" y="3168650"/>
          <p14:tracePt t="53335" x="1817688" y="3195638"/>
          <p14:tracePt t="53337" x="1844675" y="3205163"/>
          <p14:tracePt t="53352" x="1873250" y="3214688"/>
          <p14:tracePt t="53353" x="1890713" y="3232150"/>
          <p14:tracePt t="53355" x="1917700" y="3241675"/>
          <p14:tracePt t="53369" x="1963738" y="3260725"/>
          <p14:tracePt t="53371" x="2009775" y="3287713"/>
          <p14:tracePt t="53386" x="2063750" y="3314700"/>
          <p14:tracePt t="53388" x="2100263" y="3324225"/>
          <p14:tracePt t="53402" x="2146300" y="3341688"/>
          <p14:tracePt t="53404" x="2165350" y="3351213"/>
          <p14:tracePt t="53419" x="2211388" y="3351213"/>
          <p14:tracePt t="53420" x="2255838" y="3360738"/>
          <p14:tracePt t="53435" x="2284413" y="3378200"/>
          <p14:tracePt t="53437" x="2328863" y="3387725"/>
          <p14:tracePt t="53452" x="2374900" y="3397250"/>
          <p14:tracePt t="53454" x="2401888" y="3397250"/>
          <p14:tracePt t="53469" x="2457450" y="3406775"/>
          <p14:tracePt t="53470" x="2503488" y="3414713"/>
          <p14:tracePt t="53485" x="2547938" y="3433763"/>
          <p14:tracePt t="53487" x="2566988" y="3433763"/>
          <p14:tracePt t="53502" x="2584450" y="3443288"/>
          <p14:tracePt t="53504" x="2613025" y="3451225"/>
          <p14:tracePt t="53519" x="2640013" y="3460750"/>
          <p14:tracePt t="53520" x="2667000" y="3470275"/>
          <p14:tracePt t="53535" x="2695575" y="3487738"/>
          <p14:tracePt t="53537" x="2703513" y="3497263"/>
          <p14:tracePt t="53552" x="2740025" y="3516313"/>
          <p14:tracePt t="53554" x="2776538" y="3524250"/>
          <p14:tracePt t="53569" x="2795588" y="3533775"/>
          <p14:tracePt t="53571" x="2832100" y="3552825"/>
          <p14:tracePt t="53585" x="2878138" y="3560763"/>
          <p14:tracePt t="53587" x="2941638" y="3597275"/>
          <p14:tracePt t="53602" x="2978150" y="3616325"/>
          <p14:tracePt t="53604" x="3032125" y="3633788"/>
          <p14:tracePt t="53619" x="3078163" y="3643313"/>
          <p14:tracePt t="53621" x="3124200" y="3652838"/>
          <p14:tracePt t="53635" x="3160713" y="3662363"/>
          <p14:tracePt t="53637" x="3224213" y="3679825"/>
          <p14:tracePt t="53652" x="3279775" y="3679825"/>
          <p14:tracePt t="53654" x="3398838" y="3679825"/>
          <p14:tracePt t="53669" x="3443288" y="3679825"/>
          <p14:tracePt t="53670" x="3479800" y="3679825"/>
          <p14:tracePt t="53685" x="3508375" y="3679825"/>
          <p14:tracePt t="53687" x="3525838" y="3679825"/>
          <p14:tracePt t="53702" x="3535363" y="3679825"/>
          <p14:tracePt t="53704" x="3552825" y="3679825"/>
          <p14:tracePt t="53719" x="3562350" y="3679825"/>
          <p14:tracePt t="53720" x="3571875" y="3679825"/>
          <p14:tracePt t="53735" x="3581400" y="3679825"/>
          <p14:tracePt t="53737" x="3589338" y="3679825"/>
          <p14:tracePt t="53752" x="3608388" y="3679825"/>
          <p14:tracePt t="53769" x="3617913" y="3679825"/>
          <p14:tracePt t="53769" x="3625850" y="3679825"/>
          <p14:tracePt t="53771" x="3644900" y="3679825"/>
          <p14:tracePt t="53785" x="3654425" y="3679825"/>
          <p14:tracePt t="53787" x="3681413" y="3679825"/>
          <p14:tracePt t="53802" x="3698875" y="3679825"/>
          <p14:tracePt t="53803" x="3727450" y="3679825"/>
          <p14:tracePt t="53819" x="3754438" y="3679825"/>
          <p14:tracePt t="53819" x="3790950" y="3679825"/>
          <p14:tracePt t="53835" x="3810000" y="3679825"/>
          <p14:tracePt t="53836" x="3827463" y="3679825"/>
          <p14:tracePt t="53852" x="3836988" y="3679825"/>
          <p14:tracePt t="53853" x="3873500" y="3679825"/>
          <p14:tracePt t="53869" x="3890963" y="3679825"/>
          <p14:tracePt t="53869" x="3910013" y="3679825"/>
          <p14:tracePt t="53885" x="3919538" y="3679825"/>
          <p14:tracePt t="53886" x="3927475" y="3679825"/>
          <p14:tracePt t="53902" x="3937000" y="3679825"/>
          <p14:tracePt t="54086" x="3927475" y="3679825"/>
          <p14:tracePt t="54090" x="3910013" y="3679825"/>
          <p14:tracePt t="54102" x="3890963" y="3679825"/>
          <p14:tracePt t="54119" x="3873500" y="3679825"/>
          <p14:tracePt t="54119" x="3854450" y="3679825"/>
          <p14:tracePt t="54135" x="3846513" y="3679825"/>
          <p14:tracePt t="54136" x="3817938" y="3679825"/>
          <p14:tracePt t="54152" x="3800475" y="3679825"/>
          <p14:tracePt t="54153" x="3754438" y="3679825"/>
          <p14:tracePt t="54170" x="3644900" y="3679825"/>
          <p14:tracePt t="54186" x="3598863" y="3679825"/>
          <p14:tracePt t="54187" x="3552825" y="3689350"/>
          <p14:tracePt t="54202" x="3516313" y="3689350"/>
          <p14:tracePt t="54203" x="3471863" y="3698875"/>
          <p14:tracePt t="54219" x="3435350" y="3698875"/>
          <p14:tracePt t="54220" x="3389313" y="3698875"/>
          <p14:tracePt t="54235" x="3333750" y="3706813"/>
          <p14:tracePt t="54236" x="3297238" y="3706813"/>
          <p14:tracePt t="54252" x="3260725" y="3706813"/>
          <p14:tracePt t="54253" x="3197225" y="3716338"/>
          <p14:tracePt t="54269" x="3124200" y="3716338"/>
          <p14:tracePt t="54269" x="3068638" y="3716338"/>
          <p14:tracePt t="54285" x="3005138" y="3716338"/>
          <p14:tracePt t="54286" x="2968625" y="3716338"/>
          <p14:tracePt t="54302" x="2922588" y="3716338"/>
          <p14:tracePt t="54303" x="2886075" y="3716338"/>
          <p14:tracePt t="54319" x="2841625" y="3716338"/>
          <p14:tracePt t="54319" x="2805113" y="3716338"/>
          <p14:tracePt t="54335" x="2759075" y="3716338"/>
          <p14:tracePt t="54336" x="2732088" y="3716338"/>
          <p14:tracePt t="54352" x="2686050" y="3716338"/>
          <p14:tracePt t="54353" x="2630488" y="3716338"/>
          <p14:tracePt t="54369" x="2584450" y="3716338"/>
          <p14:tracePt t="54369" x="2530475" y="3716338"/>
          <p14:tracePt t="54385" x="2493963" y="3716338"/>
          <p14:tracePt t="54386" x="2430463" y="3716338"/>
          <p14:tracePt t="54402" x="2393950" y="3716338"/>
          <p14:tracePt t="54403" x="2347913" y="3716338"/>
          <p14:tracePt t="54419" x="2311400" y="3716338"/>
          <p14:tracePt t="54419" x="2265363" y="3716338"/>
          <p14:tracePt t="54435" x="2238375" y="3716338"/>
          <p14:tracePt t="54436" x="2192338" y="3716338"/>
          <p14:tracePt t="54452" x="2165350" y="3716338"/>
          <p14:tracePt t="54453" x="2119313" y="3716338"/>
          <p14:tracePt t="54455" x="2082800" y="3716338"/>
          <p14:tracePt t="54469" x="2046288" y="3716338"/>
          <p14:tracePt t="54470" x="2036763" y="3716338"/>
          <p14:tracePt t="54485" x="2000250" y="3716338"/>
          <p14:tracePt t="54502" x="1973263" y="3716338"/>
          <p14:tracePt t="54504" x="1927225" y="3716338"/>
          <p14:tracePt t="54519" x="1909763" y="3716338"/>
          <p14:tracePt t="54520" x="1900238" y="3716338"/>
          <p14:tracePt t="54535" x="1890713" y="3716338"/>
          <p14:tracePt t="54537" x="1873250" y="3716338"/>
          <p14:tracePt t="54552" x="1844675" y="3716338"/>
          <p14:tracePt t="54569" x="1800225" y="3725863"/>
          <p14:tracePt t="54570" x="1744663" y="3725863"/>
          <p14:tracePt t="54585" x="1727200" y="3725863"/>
          <p14:tracePt t="54587" x="1708150" y="3743325"/>
          <p14:tracePt t="54602" x="1690688" y="3743325"/>
          <p14:tracePt t="54603" x="1681163" y="3743325"/>
          <p14:tracePt t="54619" x="1671638" y="3743325"/>
          <p14:tracePt t="54621" x="1662113" y="3743325"/>
          <p14:tracePt t="54635" x="1654175" y="3743325"/>
          <p14:tracePt t="54637" x="1635125" y="3743325"/>
          <p14:tracePt t="54652" x="1617663" y="3743325"/>
          <p14:tracePt t="54654" x="1608138" y="3743325"/>
          <p14:tracePt t="54669" x="1579563" y="3752850"/>
          <p14:tracePt t="54670" x="1571625" y="3752850"/>
          <p14:tracePt t="54685" x="1562100" y="3752850"/>
          <p14:tracePt t="54687" x="1552575" y="3752850"/>
          <p14:tracePt t="54742" x="1552575" y="3762375"/>
          <p14:tracePt t="54812" x="1562100" y="3762375"/>
          <p14:tracePt t="54824" x="1571625" y="3762375"/>
          <p14:tracePt t="54828" x="1589088" y="3762375"/>
          <p14:tracePt t="54840" x="1608138" y="3752850"/>
          <p14:tracePt t="54852" x="1625600" y="3752850"/>
          <p14:tracePt t="54869" x="1654175" y="3752850"/>
          <p14:tracePt t="54869" x="1690688" y="3743325"/>
          <p14:tracePt t="54885" x="1727200" y="3743325"/>
          <p14:tracePt t="54886" x="1781175" y="3743325"/>
          <p14:tracePt t="54902" x="1827213" y="3743325"/>
          <p14:tracePt t="54903" x="1873250" y="3743325"/>
          <p14:tracePt t="54905" x="1909763" y="3743325"/>
          <p14:tracePt t="54919" x="1954213" y="3743325"/>
          <p14:tracePt t="54921" x="2009775" y="3743325"/>
          <p14:tracePt t="54935" x="2055813" y="3743325"/>
          <p14:tracePt t="54937" x="2092325" y="3743325"/>
          <p14:tracePt t="54952" x="2136775" y="3743325"/>
          <p14:tracePt t="54954" x="2165350" y="3743325"/>
          <p14:tracePt t="54969" x="2211388" y="3743325"/>
          <p14:tracePt t="54970" x="2247900" y="3743325"/>
          <p14:tracePt t="54985" x="2292350" y="3743325"/>
          <p14:tracePt t="54987" x="2347913" y="3743325"/>
          <p14:tracePt t="55002" x="2401888" y="3743325"/>
          <p14:tracePt t="55003" x="2447925" y="3743325"/>
          <p14:tracePt t="55005" x="2503488" y="3743325"/>
          <p14:tracePt t="55019" x="2557463" y="3743325"/>
          <p14:tracePt t="55020" x="2620963" y="3743325"/>
          <p14:tracePt t="55035" x="2657475" y="3743325"/>
          <p14:tracePt t="55037" x="2713038" y="3743325"/>
          <p14:tracePt t="55052" x="2759075" y="3743325"/>
          <p14:tracePt t="55054" x="2805113" y="3743325"/>
          <p14:tracePt t="55069" x="2859088" y="3743325"/>
          <p14:tracePt t="55070" x="2895600" y="3743325"/>
          <p14:tracePt t="55085" x="2941638" y="3743325"/>
          <p14:tracePt t="55087" x="2995613" y="3743325"/>
          <p14:tracePt t="55102" x="3051175" y="3743325"/>
          <p14:tracePt t="55104" x="3097213" y="3743325"/>
          <p14:tracePt t="55119" x="3141663" y="3743325"/>
          <p14:tracePt t="55120" x="3197225" y="3743325"/>
          <p14:tracePt t="55135" x="3233738" y="3743325"/>
          <p14:tracePt t="55137" x="3279775" y="3743325"/>
          <p14:tracePt t="55152" x="3333750" y="3743325"/>
          <p14:tracePt t="55154" x="3389313" y="3743325"/>
          <p14:tracePt t="55171" x="3508375" y="3743325"/>
          <p14:tracePt t="55186" x="3552825" y="3743325"/>
          <p14:tracePt t="55188" x="3589338" y="3743325"/>
          <p14:tracePt t="55202" x="3635375" y="3743325"/>
          <p14:tracePt t="55204" x="3654425" y="3743325"/>
          <p14:tracePt t="55219" x="3681413" y="3743325"/>
          <p14:tracePt t="55221" x="3708400" y="3743325"/>
          <p14:tracePt t="55235" x="3717925" y="3743325"/>
          <p14:tracePt t="55237" x="3735388" y="3743325"/>
          <p14:tracePt t="55252" x="3754438" y="3743325"/>
          <p14:tracePt t="55254" x="3763963" y="3743325"/>
          <p14:tracePt t="55269" x="3781425" y="3743325"/>
          <p14:tracePt t="55270" x="3790950" y="3743325"/>
          <p14:tracePt t="55432" x="3800475" y="3743325"/>
          <p14:tracePt t="55624" x="3810000" y="3743325"/>
          <p14:tracePt t="55640" x="3817938" y="3743325"/>
          <p14:tracePt t="55644" x="3827463" y="3743325"/>
          <p14:tracePt t="55656" x="3836988" y="3743325"/>
          <p14:tracePt t="55672" x="3846513" y="3743325"/>
          <p14:tracePt t="55685" x="3863975" y="3743325"/>
          <p14:tracePt t="55702" x="3883025" y="3743325"/>
          <p14:tracePt t="55703" x="3900488" y="3752850"/>
          <p14:tracePt t="55704" x="3919538" y="3752850"/>
          <p14:tracePt t="55719" x="3946525" y="3762375"/>
          <p14:tracePt t="55720" x="3956050" y="3762375"/>
          <p14:tracePt t="55735" x="3973513" y="3762375"/>
          <p14:tracePt t="55737" x="3992563" y="3779838"/>
          <p14:tracePt t="55752" x="4000500" y="3779838"/>
          <p14:tracePt t="55753" x="4010025" y="3779838"/>
          <p14:tracePt t="55784" x="4019550" y="3779838"/>
          <p14:tracePt t="55928" x="4037013" y="3771900"/>
          <p14:tracePt t="55944" x="4046538" y="3762375"/>
          <p14:tracePt t="55963" x="4056063" y="3752850"/>
          <p14:tracePt t="55966" x="4065588" y="3743325"/>
          <p14:tracePt t="55976" x="4083050" y="3716338"/>
          <p14:tracePt t="55985" x="4092575" y="3706813"/>
          <p14:tracePt t="56002" x="4102100" y="3679825"/>
          <p14:tracePt t="56003" x="4110038" y="3662363"/>
          <p14:tracePt t="56019" x="4119563" y="3643313"/>
          <p14:tracePt t="56019" x="4129088" y="3625850"/>
          <p14:tracePt t="56035" x="4138613" y="3589338"/>
          <p14:tracePt t="56036" x="4146550" y="3570288"/>
          <p14:tracePt t="56052" x="4146550" y="3560763"/>
          <p14:tracePt t="56053" x="4156075" y="3533775"/>
          <p14:tracePt t="56069" x="4156075" y="3516313"/>
          <p14:tracePt t="56085" x="4156075" y="3506788"/>
          <p14:tracePt t="56086" x="4165600" y="3487738"/>
          <p14:tracePt t="56088" x="4165600" y="3479800"/>
          <p14:tracePt t="56119" x="4165600" y="3470275"/>
          <p14:tracePt t="56119" x="4165600" y="3460750"/>
          <p14:tracePt t="56120" x="4165600" y="3451225"/>
          <p14:tracePt t="56136" x="4165600" y="3443288"/>
          <p14:tracePt t="56153" x="4165600" y="3433763"/>
          <p14:tracePt t="56184" x="4165600" y="3424238"/>
          <p14:tracePt t="56203" x="4165600" y="3414713"/>
          <p14:tracePt t="56218" x="4165600" y="3406775"/>
          <p14:tracePt t="56223" x="4165600" y="3397250"/>
          <p14:tracePt t="56235" x="4165600" y="3387725"/>
          <p14:tracePt t="56237" x="4165600" y="3378200"/>
          <p14:tracePt t="56252" x="4165600" y="3370263"/>
          <p14:tracePt t="56286" x="4165600" y="3360738"/>
          <p14:tracePt t="56362" x="4156075" y="3351213"/>
          <p14:tracePt t="56378" x="4146550" y="3360738"/>
          <p14:tracePt t="56382" x="4146550" y="3370263"/>
          <p14:tracePt t="56394" x="4146550" y="3378200"/>
          <p14:tracePt t="56410" x="4146550" y="3397250"/>
          <p14:tracePt t="56419" x="4146550" y="3406775"/>
          <p14:tracePt t="56435" x="4146550" y="3424238"/>
          <p14:tracePt t="56436" x="4146550" y="3451225"/>
          <p14:tracePt t="56452" x="4146550" y="3460750"/>
          <p14:tracePt t="56453" x="4146550" y="3470275"/>
          <p14:tracePt t="56469" x="4146550" y="3487738"/>
          <p14:tracePt t="56469" x="4146550" y="3506788"/>
          <p14:tracePt t="56485" x="4146550" y="3543300"/>
          <p14:tracePt t="56486" x="4146550" y="3560763"/>
          <p14:tracePt t="56502" x="4146550" y="3597275"/>
          <p14:tracePt t="56503" x="4146550" y="3625850"/>
          <p14:tracePt t="56519" x="4146550" y="3643313"/>
          <p14:tracePt t="56519" x="4146550" y="3670300"/>
          <p14:tracePt t="56535" x="4146550" y="3689350"/>
          <p14:tracePt t="56536" x="4146550" y="3706813"/>
          <p14:tracePt t="56552" x="4146550" y="3725863"/>
          <p14:tracePt t="56553" x="4146550" y="3735388"/>
          <p14:tracePt t="56554" x="4146550" y="3752850"/>
          <p14:tracePt t="56569" x="4146550" y="3762375"/>
          <p14:tracePt t="56570" x="4146550" y="3771900"/>
          <p14:tracePt t="56585" x="4146550" y="3779838"/>
          <p14:tracePt t="56603" x="4146550" y="3789363"/>
          <p14:tracePt t="56794" x="4146550" y="3798888"/>
          <p14:tracePt t="56798" x="4146550" y="3808413"/>
          <p14:tracePt t="56810" x="4156075" y="3808413"/>
          <p14:tracePt t="56819" x="4175125" y="3808413"/>
          <p14:tracePt t="56835" x="4192588" y="3808413"/>
          <p14:tracePt t="56836" x="4219575" y="3808413"/>
          <p14:tracePt t="56852" x="4238625" y="3808413"/>
          <p14:tracePt t="56853" x="4275138" y="3808413"/>
          <p14:tracePt t="56869" x="4292600" y="3808413"/>
          <p14:tracePt t="56869" x="4321175" y="3808413"/>
          <p14:tracePt t="56885" x="4357688" y="3808413"/>
          <p14:tracePt t="56886" x="4375150" y="3808413"/>
          <p14:tracePt t="56902" x="4411663" y="3808413"/>
          <p14:tracePt t="56903" x="4440238" y="3808413"/>
          <p14:tracePt t="56919" x="4467225" y="3808413"/>
          <p14:tracePt t="56919" x="4503738" y="3808413"/>
          <p14:tracePt t="56935" x="4540250" y="3808413"/>
          <p14:tracePt t="56936" x="4567238" y="3808413"/>
          <p14:tracePt t="56938" x="4603750" y="3808413"/>
          <p14:tracePt t="56952" x="4630738" y="3808413"/>
          <p14:tracePt t="56969" x="4649788" y="3808413"/>
          <p14:tracePt t="56969" x="4676775" y="3808413"/>
          <p14:tracePt t="56971" x="4686300" y="3808413"/>
          <p14:tracePt t="56985" x="4703763" y="3808413"/>
          <p14:tracePt t="56987" x="4722813" y="3808413"/>
          <p14:tracePt t="57002" x="4740275" y="3808413"/>
          <p14:tracePt t="57003" x="4759325" y="3808413"/>
          <p14:tracePt t="57019" x="4768850" y="3808413"/>
          <p14:tracePt t="57019" x="4795838" y="3808413"/>
          <p14:tracePt t="57035" x="4805363" y="3808413"/>
          <p14:tracePt t="57036" x="4813300" y="3808413"/>
          <p14:tracePt t="57052" x="4822825" y="3808413"/>
          <p14:tracePt t="57053" x="4841875" y="3808413"/>
          <p14:tracePt t="57055" x="4859338" y="3808413"/>
          <p14:tracePt t="57069" x="4868863" y="3808413"/>
          <p14:tracePt t="57070" x="4878388" y="3808413"/>
          <p14:tracePt t="57085" x="4887913" y="3808413"/>
          <p14:tracePt t="57087" x="4905375" y="3808413"/>
          <p14:tracePt t="57103" x="4914900" y="3808413"/>
          <p14:tracePt t="57119" x="4924425" y="3808413"/>
          <p14:tracePt t="57120" x="4932363" y="3808413"/>
          <p14:tracePt t="57152" x="4941888" y="3808413"/>
          <p14:tracePt t="57226" x="4951413" y="3798888"/>
          <p14:tracePt t="57242" x="4951413" y="3789363"/>
          <p14:tracePt t="57246" x="4960938" y="3771900"/>
          <p14:tracePt t="57258" x="4960938" y="3752850"/>
          <p14:tracePt t="57269" x="4960938" y="3743325"/>
          <p14:tracePt t="57285" x="4960938" y="3725863"/>
          <p14:tracePt t="57286" x="4968875" y="3716338"/>
          <p14:tracePt t="57302" x="4968875" y="3698875"/>
          <p14:tracePt t="57303" x="4968875" y="3679825"/>
          <p14:tracePt t="57319" x="4968875" y="3662363"/>
          <p14:tracePt t="57319" x="4968875" y="3643313"/>
          <p14:tracePt t="57335" x="4968875" y="3625850"/>
          <p14:tracePt t="57336" x="4968875" y="3606800"/>
          <p14:tracePt t="57352" x="4968875" y="3589338"/>
          <p14:tracePt t="57353" x="4968875" y="3579813"/>
          <p14:tracePt t="57355" x="4968875" y="3570288"/>
          <p14:tracePt t="57369" x="4968875" y="3552825"/>
          <p14:tracePt t="57370" x="4968875" y="3533775"/>
          <p14:tracePt t="57387" x="4968875" y="3524250"/>
          <p14:tracePt t="57402" x="4968875" y="3506788"/>
          <p14:tracePt t="57419" x="4968875" y="3497263"/>
          <p14:tracePt t="57419" x="4968875" y="3479800"/>
          <p14:tracePt t="57435" x="4968875" y="3470275"/>
          <p14:tracePt t="57436" x="4968875" y="3460750"/>
          <p14:tracePt t="57452" x="4968875" y="3451225"/>
          <p14:tracePt t="57469" x="4968875" y="3443288"/>
          <p14:tracePt t="57470" x="4968875" y="3433763"/>
          <p14:tracePt t="57485" x="4968875" y="3424238"/>
          <p14:tracePt t="57502" x="4968875" y="3414713"/>
          <p14:tracePt t="57504" x="4960938" y="3406775"/>
          <p14:tracePt t="57519" x="4960938" y="3397250"/>
          <p14:tracePt t="57520" x="4951413" y="3378200"/>
          <p14:tracePt t="57535" x="4941888" y="3360738"/>
          <p14:tracePt t="57537" x="4941888" y="3351213"/>
          <p14:tracePt t="57569" x="4932363" y="3351213"/>
          <p14:tracePt t="57628" x="4924425" y="3341688"/>
          <p14:tracePt t="57642" x="4914900" y="3341688"/>
          <p14:tracePt t="57646" x="4905375" y="3341688"/>
          <p14:tracePt t="57658" x="4895850" y="3341688"/>
          <p14:tracePt t="57669" x="4887913" y="3341688"/>
          <p14:tracePt t="57685" x="4868863" y="3341688"/>
          <p14:tracePt t="57686" x="4832350" y="3341688"/>
          <p14:tracePt t="57702" x="4813300" y="3341688"/>
          <p14:tracePt t="57703" x="4805363" y="3341688"/>
          <p14:tracePt t="57719" x="4786313" y="3341688"/>
          <p14:tracePt t="57719" x="4749800" y="3351213"/>
          <p14:tracePt t="57735" x="4732338" y="3351213"/>
          <p14:tracePt t="57736" x="4695825" y="3351213"/>
          <p14:tracePt t="57752" x="4649788" y="3351213"/>
          <p14:tracePt t="57753" x="4594225" y="3360738"/>
          <p14:tracePt t="57754" x="4549775" y="3360738"/>
          <p14:tracePt t="57769" x="4513263" y="3360738"/>
          <p14:tracePt t="57770" x="4448175" y="3387725"/>
          <p14:tracePt t="57785" x="4403725" y="3387725"/>
          <p14:tracePt t="57787" x="4367213" y="3387725"/>
          <p14:tracePt t="57802" x="4338638" y="3387725"/>
          <p14:tracePt t="57804" x="4292600" y="3387725"/>
          <p14:tracePt t="57819" x="4248150" y="3387725"/>
          <p14:tracePt t="57820" x="4219575" y="3387725"/>
          <p14:tracePt t="57835" x="4202113" y="3387725"/>
          <p14:tracePt t="57837" x="4183063" y="3387725"/>
          <p14:tracePt t="57852" x="4165600" y="3387725"/>
          <p14:tracePt t="57854" x="4156075" y="3387725"/>
          <p14:tracePt t="57869" x="4146550" y="3387725"/>
          <p14:tracePt t="58476" x="4165600" y="3387725"/>
          <p14:tracePt t="58480" x="4175125" y="3387725"/>
          <p14:tracePt t="58492" x="4192588" y="3387725"/>
          <p14:tracePt t="58502" x="4202113" y="3378200"/>
          <p14:tracePt t="58519" x="4211638" y="3378200"/>
          <p14:tracePt t="58535" x="4219575" y="3378200"/>
          <p14:tracePt t="58948" x="4229100" y="3370263"/>
          <p14:tracePt t="58964" x="4238625" y="3370263"/>
          <p14:tracePt t="58969" x="4238625" y="3360738"/>
          <p14:tracePt t="58985" x="4256088" y="3351213"/>
          <p14:tracePt t="58986" x="4275138" y="3351213"/>
          <p14:tracePt t="59002" x="4284663" y="3341688"/>
          <p14:tracePt t="59003" x="4302125" y="3341688"/>
          <p14:tracePt t="59019" x="4321175" y="3341688"/>
          <p14:tracePt t="59019" x="4338638" y="3341688"/>
          <p14:tracePt t="59035" x="4357688" y="3324225"/>
          <p14:tracePt t="59036" x="4384675" y="3314700"/>
          <p14:tracePt t="59052" x="4411663" y="3305175"/>
          <p14:tracePt t="59069" x="4421188" y="3305175"/>
          <p14:tracePt t="59069" x="4430713" y="3305175"/>
          <p14:tracePt t="59085" x="4440238" y="3297238"/>
          <p14:tracePt t="59086" x="4448175" y="3297238"/>
          <p14:tracePt t="59102" x="4467225" y="3287713"/>
          <p14:tracePt t="59103" x="4476750" y="3287713"/>
          <p14:tracePt t="59119" x="4494213" y="3287713"/>
          <p14:tracePt t="59119" x="4513263" y="3278188"/>
          <p14:tracePt t="59135" x="4521200" y="3278188"/>
          <p14:tracePt t="59136" x="4530725" y="3278188"/>
          <p14:tracePt t="59152" x="4540250" y="3278188"/>
          <p14:tracePt t="59153" x="4557713" y="3278188"/>
          <p14:tracePt t="59170" x="4586288" y="3278188"/>
          <p14:tracePt t="59172" x="4603750" y="3268663"/>
          <p14:tracePt t="59186" x="4622800" y="3268663"/>
          <p14:tracePt t="59188" x="4630738" y="3268663"/>
          <p14:tracePt t="59202" x="4649788" y="3268663"/>
          <p14:tracePt t="59204" x="4659313" y="3268663"/>
          <p14:tracePt t="59219" x="4667250" y="3268663"/>
          <p14:tracePt t="59220" x="4676775" y="3268663"/>
          <p14:tracePt t="59235" x="4686300" y="3268663"/>
          <p14:tracePt t="59237" x="4703763" y="3260725"/>
          <p14:tracePt t="59252" x="4713288" y="3260725"/>
          <p14:tracePt t="59254" x="4722813" y="3260725"/>
          <p14:tracePt t="59269" x="4732338" y="3260725"/>
          <p14:tracePt t="59285" x="4740275" y="3260725"/>
          <p14:tracePt t="59302" x="4749800" y="3260725"/>
          <p14:tracePt t="59319" x="4768850" y="3260725"/>
          <p14:tracePt t="59319" x="4776788" y="3260725"/>
          <p14:tracePt t="59335" x="4795838" y="3260725"/>
          <p14:tracePt t="59352" x="4805363" y="3260725"/>
          <p14:tracePt t="59353" x="4813300" y="3260725"/>
          <p14:tracePt t="59369" x="4822825" y="3260725"/>
          <p14:tracePt t="59370" x="4832350" y="3260725"/>
          <p14:tracePt t="59385" x="4841875" y="3260725"/>
          <p14:tracePt t="59402" x="4851400" y="3260725"/>
          <p14:tracePt t="59419" x="4859338" y="3260725"/>
          <p14:tracePt t="59478" x="4868863" y="3260725"/>
          <p14:tracePt t="59526" x="4878388" y="3260725"/>
          <p14:tracePt t="59546" x="4887913" y="3260725"/>
          <p14:tracePt t="59558" x="4895850" y="3260725"/>
          <p14:tracePt t="59563" x="4905375" y="3260725"/>
          <p14:tracePt t="59574" x="4914900" y="3260725"/>
          <p14:tracePt t="59590" x="4932363" y="3260725"/>
          <p14:tracePt t="59602" x="4941888" y="3260725"/>
          <p14:tracePt t="59619" x="4951413" y="3260725"/>
          <p14:tracePt t="59619" x="4951413" y="3268663"/>
          <p14:tracePt t="59635" x="4960938" y="3278188"/>
          <p14:tracePt t="59654" x="4968875" y="3278188"/>
          <p14:tracePt t="59670" x="4987925" y="3287713"/>
          <p14:tracePt t="59685" x="4997450" y="3287713"/>
          <p14:tracePt t="59703" x="5005388" y="3297238"/>
          <p14:tracePt t="59783" x="5014913" y="3305175"/>
          <p14:tracePt t="59798" x="5024438" y="3314700"/>
          <p14:tracePt t="59814" x="5033963" y="3324225"/>
          <p14:tracePt t="59830" x="5041900" y="3333750"/>
          <p14:tracePt t="59846" x="5051425" y="3341688"/>
          <p14:tracePt t="59852" x="5060950" y="3351213"/>
          <p14:tracePt t="59869" x="5070475" y="3370263"/>
          <p14:tracePt t="59869" x="5070475" y="3378200"/>
          <p14:tracePt t="59885" x="5070475" y="3387725"/>
          <p14:tracePt t="59886" x="5078413" y="3406775"/>
          <p14:tracePt t="59902" x="5078413" y="3414713"/>
          <p14:tracePt t="59919" x="5087938" y="3433763"/>
          <p14:tracePt t="59919" x="5097463" y="3443288"/>
          <p14:tracePt t="59935" x="5097463" y="3460750"/>
          <p14:tracePt t="59936" x="5097463" y="3479800"/>
          <p14:tracePt t="59952" x="5106988" y="3497263"/>
          <p14:tracePt t="59953" x="5114925" y="3516313"/>
          <p14:tracePt t="59969" x="5114925" y="3524250"/>
          <p14:tracePt t="59969" x="5124450" y="3543300"/>
          <p14:tracePt t="59985" x="5124450" y="3560763"/>
          <p14:tracePt t="59986" x="5133975" y="3579813"/>
          <p14:tracePt t="60002" x="5133975" y="3597275"/>
          <p14:tracePt t="60003" x="5133975" y="3616325"/>
          <p14:tracePt t="60019" x="5143500" y="3633788"/>
          <p14:tracePt t="60019" x="5143500" y="3643313"/>
          <p14:tracePt t="60035" x="5143500" y="3662363"/>
          <p14:tracePt t="60036" x="5151438" y="3670300"/>
          <p14:tracePt t="60038" x="5151438" y="3679825"/>
          <p14:tracePt t="60052" x="5151438" y="3698875"/>
          <p14:tracePt t="60054" x="5160963" y="3725863"/>
          <p14:tracePt t="60069" x="5170488" y="3725863"/>
          <p14:tracePt t="60070" x="5170488" y="3735388"/>
          <p14:tracePt t="60085" x="5170488" y="3743325"/>
          <p14:tracePt t="60087" x="5170488" y="3752850"/>
          <p14:tracePt t="60102" x="5170488" y="3762375"/>
          <p14:tracePt t="60104" x="5180013" y="3771900"/>
          <p14:tracePt t="60118" x="5180013" y="3779838"/>
          <p14:tracePt t="60135" x="5180013" y="3789363"/>
          <p14:tracePt t="60152" x="5180013" y="3798888"/>
          <p14:tracePt t="60172" x="5180013" y="3825875"/>
          <p14:tracePt t="60186" x="5180013" y="3835400"/>
          <p14:tracePt t="60187" x="5180013" y="3844925"/>
          <p14:tracePt t="60202" x="5180013" y="3852863"/>
          <p14:tracePt t="60203" x="5180013" y="3871913"/>
          <p14:tracePt t="60218" x="5180013" y="3881438"/>
          <p14:tracePt t="60235" x="5180013" y="3889375"/>
          <p14:tracePt t="60236" x="5180013" y="3898900"/>
          <p14:tracePt t="60252" x="5180013" y="3908425"/>
          <p14:tracePt t="60269" x="5180013" y="3917950"/>
          <p14:tracePt t="60294" x="5180013" y="3927475"/>
          <p14:tracePt t="60606" x="5207000" y="3927475"/>
          <p14:tracePt t="60625" x="5233988" y="3908425"/>
          <p14:tracePt t="60626" x="5270500" y="3889375"/>
          <p14:tracePt t="60638" x="5307013" y="3881438"/>
          <p14:tracePt t="60642" x="5370513" y="3871913"/>
          <p14:tracePt t="60655" x="5416550" y="3871913"/>
          <p14:tracePt t="60669" x="5453063" y="3871913"/>
          <p14:tracePt t="60670" x="5518150" y="3862388"/>
          <p14:tracePt t="60685" x="5554663" y="3862388"/>
          <p14:tracePt t="60687" x="5608638" y="3862388"/>
          <p14:tracePt t="60702" x="5645150" y="3862388"/>
          <p14:tracePt t="60703" x="5700713" y="3862388"/>
          <p14:tracePt t="60718" x="5727700" y="3862388"/>
          <p14:tracePt t="60719" x="5773738" y="3862388"/>
          <p14:tracePt t="60735" x="5800725" y="3852863"/>
          <p14:tracePt t="60736" x="5846763" y="3852863"/>
          <p14:tracePt t="60738" x="5873750" y="3852863"/>
          <p14:tracePt t="60752" x="5919788" y="3852863"/>
          <p14:tracePt t="60769" x="5946775" y="3852863"/>
          <p14:tracePt t="60769" x="5965825" y="3852863"/>
          <p14:tracePt t="60771" x="5992813" y="3852863"/>
          <p14:tracePt t="60785" x="6010275" y="3852863"/>
          <p14:tracePt t="60787" x="6029325" y="3852863"/>
          <p14:tracePt t="60802" x="6056313" y="3852863"/>
          <p14:tracePt t="60803" x="6075363" y="3852863"/>
          <p14:tracePt t="60819" x="6111875" y="3835400"/>
          <p14:tracePt t="60819" x="6129338" y="3835400"/>
          <p14:tracePt t="60835" x="6156325" y="3825875"/>
          <p14:tracePt t="60836" x="6175375" y="3825875"/>
          <p14:tracePt t="60852" x="6221413" y="3825875"/>
          <p14:tracePt t="60853" x="6248400" y="3816350"/>
          <p14:tracePt t="60869" x="6265863" y="3816350"/>
          <p14:tracePt t="60869" x="6302375" y="3816350"/>
          <p14:tracePt t="60885" x="6338888" y="3808413"/>
          <p14:tracePt t="60886" x="6357938" y="3808413"/>
          <p14:tracePt t="60902" x="6384925" y="3798888"/>
          <p14:tracePt t="60903" x="6411913" y="3798888"/>
          <p14:tracePt t="60919" x="6448425" y="3798888"/>
          <p14:tracePt t="60919" x="6467475" y="3798888"/>
          <p14:tracePt t="60935" x="6486525" y="3798888"/>
          <p14:tracePt t="60936" x="6513513" y="3789363"/>
          <p14:tracePt t="60952" x="6530975" y="3789363"/>
          <p14:tracePt t="60953" x="6550025" y="3789363"/>
          <p14:tracePt t="60969" x="6559550" y="3789363"/>
          <p14:tracePt t="60969" x="6567488" y="3789363"/>
          <p14:tracePt t="60985" x="6577013" y="3789363"/>
          <p14:tracePt t="61040" x="6586538" y="3789363"/>
          <p14:tracePt t="61056" x="6596063" y="3789363"/>
          <p14:tracePt t="61060" x="6604000" y="3789363"/>
          <p14:tracePt t="61072" x="6613525" y="3789363"/>
          <p14:tracePt t="61085" x="6632575" y="3789363"/>
          <p14:tracePt t="61104" x="6640513" y="3789363"/>
          <p14:tracePt t="61472" x="6650038" y="3779838"/>
          <p14:tracePt t="61760" x="6640513" y="3779838"/>
          <p14:tracePt t="61776" x="6640513" y="3789363"/>
          <p14:tracePt t="61792" x="6640513" y="3798888"/>
          <p14:tracePt t="61808" x="6650038" y="3798888"/>
          <p14:tracePt t="61904" x="6650038" y="3808413"/>
          <p14:tracePt t="61920" x="6659563" y="3825875"/>
          <p14:tracePt t="61924" x="6659563" y="3835400"/>
          <p14:tracePt t="61936" x="6659563" y="3844925"/>
          <p14:tracePt t="61952" x="6659563" y="3852863"/>
          <p14:tracePt t="61968" x="6669088" y="3862388"/>
          <p14:tracePt t="61970" x="6677025" y="3871913"/>
          <p14:tracePt t="61985" x="6686550" y="3871913"/>
          <p14:tracePt t="61986" x="6696075" y="3889375"/>
          <p14:tracePt t="61988" x="6705600" y="3898900"/>
          <p14:tracePt t="62002" x="6723063" y="3917950"/>
          <p14:tracePt t="62004" x="6732588" y="3927475"/>
          <p14:tracePt t="62018" x="6750050" y="3944938"/>
          <p14:tracePt t="62035" x="6759575" y="3954463"/>
          <p14:tracePt t="62037" x="6778625" y="3963988"/>
          <p14:tracePt t="62052" x="6796088" y="3971925"/>
          <p14:tracePt t="62054" x="6805613" y="3971925"/>
          <p14:tracePt t="62069" x="6832600" y="3981450"/>
          <p14:tracePt t="62070" x="6851650" y="3981450"/>
          <p14:tracePt t="62085" x="6869113" y="3981450"/>
          <p14:tracePt t="62087" x="6888163" y="3981450"/>
          <p14:tracePt t="62102" x="6905625" y="3981450"/>
          <p14:tracePt t="62104" x="6924675" y="3981450"/>
          <p14:tracePt t="62118" x="6942138" y="3981450"/>
          <p14:tracePt t="62120" x="6961188" y="3981450"/>
          <p14:tracePt t="62135" x="6988175" y="3981450"/>
          <p14:tracePt t="62137" x="7007225" y="3981450"/>
          <p14:tracePt t="62152" x="7024688" y="3981450"/>
          <p14:tracePt t="62154" x="7034213" y="3981450"/>
          <p14:tracePt t="62171" x="7051675" y="3981450"/>
          <p14:tracePt t="62186" x="7061200" y="3981450"/>
          <p14:tracePt t="62188" x="7070725" y="3981450"/>
          <p14:tracePt t="62202" x="7080250" y="3971925"/>
          <p14:tracePt t="62228" x="7088188" y="3963988"/>
          <p14:tracePt t="62256" x="7097713" y="3954463"/>
          <p14:tracePt t="62272" x="7107238" y="3954463"/>
          <p14:tracePt t="62276" x="7116763" y="3954463"/>
          <p14:tracePt t="62288" x="7124700" y="3944938"/>
          <p14:tracePt t="62304" x="7143750" y="3935413"/>
          <p14:tracePt t="62318" x="7153275" y="3935413"/>
          <p14:tracePt t="62320" x="7153275" y="3927475"/>
          <p14:tracePt t="62335" x="7161213" y="3917950"/>
          <p14:tracePt t="62337" x="7170738" y="3908425"/>
          <p14:tracePt t="62354" x="7180263" y="3898900"/>
          <p14:tracePt t="62370" x="7189788" y="3889375"/>
          <p14:tracePt t="62386" x="7197725" y="3889375"/>
          <p14:tracePt t="62954" x="7189788" y="3889375"/>
          <p14:tracePt t="62958" x="7180263" y="3889375"/>
          <p14:tracePt t="62970" x="7143750" y="3889375"/>
          <p14:tracePt t="62985" x="7116763" y="3898900"/>
          <p14:tracePt t="62987" x="7051675" y="3898900"/>
          <p14:tracePt t="63002" x="7015163" y="3898900"/>
          <p14:tracePt t="63003" x="6969125" y="3908425"/>
          <p14:tracePt t="63018" x="6896100" y="3908425"/>
          <p14:tracePt t="63019" x="6832600" y="3917950"/>
          <p14:tracePt t="63035" x="6759575" y="3917950"/>
          <p14:tracePt t="63036" x="6677025" y="3935413"/>
          <p14:tracePt t="63052" x="6604000" y="3935413"/>
          <p14:tracePt t="63053" x="6530975" y="3935413"/>
          <p14:tracePt t="63055" x="6430963" y="3935413"/>
          <p14:tracePt t="63068" x="6321425" y="3935413"/>
          <p14:tracePt t="63070" x="6211888" y="3935413"/>
          <p14:tracePt t="63085" x="6092825" y="3935413"/>
          <p14:tracePt t="63087" x="5965825" y="3935413"/>
          <p14:tracePt t="63102" x="5827713" y="3944938"/>
          <p14:tracePt t="63104" x="5700713" y="3944938"/>
          <p14:tracePt t="63118" x="5591175" y="3944938"/>
          <p14:tracePt t="63120" x="5453063" y="3944938"/>
          <p14:tracePt t="63135" x="5326063" y="3944938"/>
          <p14:tracePt t="63137" x="5197475" y="3944938"/>
          <p14:tracePt t="63152" x="5060950" y="3944938"/>
          <p14:tracePt t="63154" x="4932363" y="3944938"/>
          <p14:tracePt t="63171" x="4667250" y="3944938"/>
          <p14:tracePt t="63186" x="4540250" y="3944938"/>
          <p14:tracePt t="63188" x="4430713" y="3944938"/>
          <p14:tracePt t="63202" x="4338638" y="3944938"/>
          <p14:tracePt t="63204" x="4256088" y="3944938"/>
          <p14:tracePt t="63218" x="4183063" y="3944938"/>
          <p14:tracePt t="63220" x="4119563" y="3944938"/>
          <p14:tracePt t="63235" x="4065588" y="3944938"/>
          <p14:tracePt t="63237" x="4029075" y="3944938"/>
          <p14:tracePt t="63252" x="3963988" y="3944938"/>
          <p14:tracePt t="63254" x="3927475" y="3944938"/>
          <p14:tracePt t="63268" x="3883025" y="3944938"/>
          <p14:tracePt t="63270" x="3846513" y="3944938"/>
          <p14:tracePt t="63285" x="3790950" y="3944938"/>
          <p14:tracePt t="63287" x="3727450" y="3944938"/>
          <p14:tracePt t="63302" x="3671888" y="3944938"/>
          <p14:tracePt t="63304" x="3625850" y="3944938"/>
          <p14:tracePt t="63318" x="3571875" y="3944938"/>
          <p14:tracePt t="63320" x="3525838" y="3935413"/>
          <p14:tracePt t="63335" x="3479800" y="3935413"/>
          <p14:tracePt t="63337" x="3443288" y="3935413"/>
          <p14:tracePt t="63352" x="3425825" y="3935413"/>
          <p14:tracePt t="63352" x="3416300" y="3935413"/>
          <p14:tracePt t="63354" x="3389313" y="3935413"/>
          <p14:tracePt t="63368" x="3379788" y="3935413"/>
          <p14:tracePt t="63370" x="3370263" y="3935413"/>
          <p14:tracePt t="63385" x="3362325" y="3935413"/>
          <p14:tracePt t="63578" x="3362325" y="3927475"/>
          <p14:tracePt t="64740" x="3362325" y="3917950"/>
          <p14:tracePt t="67098" x="3362325" y="3927475"/>
          <p14:tracePt t="67102" x="3362325" y="3935413"/>
          <p14:tracePt t="67118" x="3343275" y="3971925"/>
          <p14:tracePt t="67119" x="3343275" y="4017963"/>
          <p14:tracePt t="67135" x="3333750" y="4027488"/>
          <p14:tracePt t="67136" x="3325813" y="4044950"/>
          <p14:tracePt t="67152" x="3325813" y="4064000"/>
          <p14:tracePt t="67170" x="3306763" y="4100513"/>
          <p14:tracePt t="67186" x="3306763" y="4110038"/>
          <p14:tracePt t="67202" x="3306763" y="4127500"/>
          <p14:tracePt t="67203" x="3306763" y="4137025"/>
          <p14:tracePt t="67218" x="3306763" y="4146550"/>
          <p14:tracePt t="67219" x="3306763" y="4164013"/>
          <p14:tracePt t="67235" x="3306763" y="4173538"/>
          <p14:tracePt t="67236" x="3306763" y="4183063"/>
          <p14:tracePt t="67252" x="3306763" y="4191000"/>
          <p14:tracePt t="67252" x="3306763" y="4200525"/>
          <p14:tracePt t="67268" x="3306763" y="4219575"/>
          <p14:tracePt t="67269" x="3306763" y="4227513"/>
          <p14:tracePt t="67285" x="3297238" y="4256088"/>
          <p14:tracePt t="67286" x="3297238" y="4264025"/>
          <p14:tracePt t="67302" x="3297238" y="4283075"/>
          <p14:tracePt t="67303" x="3297238" y="4300538"/>
          <p14:tracePt t="67318" x="3297238" y="4319588"/>
          <p14:tracePt t="67319" x="3297238" y="4346575"/>
          <p14:tracePt t="67335" x="3297238" y="4365625"/>
          <p14:tracePt t="67336" x="3297238" y="4392613"/>
          <p14:tracePt t="67352" x="3297238" y="4419600"/>
          <p14:tracePt t="67353" x="3297238" y="4429125"/>
          <p14:tracePt t="67354" x="3297238" y="4446588"/>
          <p14:tracePt t="67368" x="3297238" y="4456113"/>
          <p14:tracePt t="67370" x="3297238" y="4475163"/>
          <p14:tracePt t="67385" x="3297238" y="4492625"/>
          <p14:tracePt t="67402" x="3297238" y="4511675"/>
          <p14:tracePt t="67403" x="3297238" y="4538663"/>
          <p14:tracePt t="67418" x="3297238" y="4556125"/>
          <p14:tracePt t="67435" x="3306763" y="4575175"/>
          <p14:tracePt t="67437" x="3316288" y="4602163"/>
          <p14:tracePt t="67452" x="3316288" y="4611688"/>
          <p14:tracePt t="67468" x="3325813" y="4629150"/>
          <p14:tracePt t="67485" x="3333750" y="4638675"/>
          <p14:tracePt t="67502" x="3343275" y="4648200"/>
          <p14:tracePt t="67518" x="3352800" y="4665663"/>
          <p14:tracePt t="67520" x="3352800" y="4675188"/>
          <p14:tracePt t="67535" x="3362325" y="4684713"/>
          <p14:tracePt t="67552" x="3370263" y="4694238"/>
          <p14:tracePt t="67553" x="3379788" y="4694238"/>
          <p14:tracePt t="67568" x="3389313" y="4702175"/>
          <p14:tracePt t="67585" x="3398838" y="4721225"/>
          <p14:tracePt t="67587" x="3398838" y="4730750"/>
          <p14:tracePt t="67602" x="3406775" y="4738688"/>
          <p14:tracePt t="67603" x="3416300" y="4748213"/>
          <p14:tracePt t="67618" x="3425825" y="4757738"/>
          <p14:tracePt t="67620" x="3435350" y="4767263"/>
          <p14:tracePt t="67635" x="3443288" y="4767263"/>
          <p14:tracePt t="67652" x="3452813" y="4775200"/>
          <p14:tracePt t="67654" x="3471863" y="4784725"/>
          <p14:tracePt t="67668" x="3471863" y="4794250"/>
          <p14:tracePt t="67685" x="3479800" y="4794250"/>
          <p14:tracePt t="67702" x="3498850" y="4794250"/>
          <p14:tracePt t="67704" x="3508375" y="4794250"/>
          <p14:tracePt t="67718" x="3516313" y="4794250"/>
          <p14:tracePt t="67720" x="3535363" y="4794250"/>
          <p14:tracePt t="67735" x="3544888" y="4794250"/>
          <p14:tracePt t="67737" x="3552825" y="4794250"/>
          <p14:tracePt t="67752" x="3562350" y="4794250"/>
          <p14:tracePt t="67768" x="3571875" y="4794250"/>
          <p14:tracePt t="67770" x="3589338" y="4794250"/>
          <p14:tracePt t="67785" x="3598863" y="4794250"/>
          <p14:tracePt t="67802" x="3608388" y="4794250"/>
          <p14:tracePt t="67803" x="3617913" y="4794250"/>
          <p14:tracePt t="67818" x="3625850" y="4794250"/>
          <p14:tracePt t="67820" x="3635375" y="4794250"/>
          <p14:tracePt t="67835" x="3644900" y="4784725"/>
          <p14:tracePt t="67852" x="3662363" y="4775200"/>
          <p14:tracePt t="67852" x="3671888" y="4775200"/>
          <p14:tracePt t="67868" x="3681413" y="4767263"/>
          <p14:tracePt t="67870" x="3690938" y="4757738"/>
          <p14:tracePt t="67885" x="3690938" y="4748213"/>
          <p14:tracePt t="67902" x="3690938" y="4730750"/>
          <p14:tracePt t="67904" x="3690938" y="4721225"/>
          <p14:tracePt t="67918" x="3698875" y="4711700"/>
          <p14:tracePt t="67935" x="3708400" y="4694238"/>
          <p14:tracePt t="67952" x="3708400" y="4684713"/>
          <p14:tracePt t="67968" x="3717925" y="4665663"/>
          <p14:tracePt t="67970" x="3717925" y="4657725"/>
          <p14:tracePt t="67985" x="3717925" y="4648200"/>
          <p14:tracePt t="67987" x="3717925" y="4629150"/>
          <p14:tracePt t="68002" x="3717925" y="4611688"/>
          <p14:tracePt t="68003" x="3717925" y="4602163"/>
          <p14:tracePt t="68018" x="3717925" y="4592638"/>
          <p14:tracePt t="68035" x="3717925" y="4575175"/>
          <p14:tracePt t="68052" x="3717925" y="4565650"/>
          <p14:tracePt t="68068" x="3717925" y="4556125"/>
          <p14:tracePt t="68070" x="3717925" y="4548188"/>
          <p14:tracePt t="68085" x="3717925" y="4538663"/>
          <p14:tracePt t="68087" x="3717925" y="4529138"/>
          <p14:tracePt t="68102" x="3717925" y="4519613"/>
          <p14:tracePt t="68118" x="3717925" y="4511675"/>
          <p14:tracePt t="68135" x="3717925" y="4502150"/>
          <p14:tracePt t="68137" x="3717925" y="4492625"/>
          <p14:tracePt t="68152" x="3717925" y="4483100"/>
          <p14:tracePt t="68172" x="3708400" y="4446588"/>
          <p14:tracePt t="68185" x="3698875" y="4446588"/>
          <p14:tracePt t="68188" x="3690938" y="4438650"/>
          <p14:tracePt t="68202" x="3690938" y="4429125"/>
          <p14:tracePt t="68204" x="3681413" y="4419600"/>
          <p14:tracePt t="68220" x="3671888" y="4410075"/>
          <p14:tracePt t="68235" x="3662363" y="4402138"/>
          <p14:tracePt t="68237" x="3654425" y="4392613"/>
          <p14:tracePt t="68252" x="3644900" y="4383088"/>
          <p14:tracePt t="68268" x="3635375" y="4373563"/>
          <p14:tracePt t="68285" x="3625850" y="4365625"/>
          <p14:tracePt t="68287" x="3617913" y="4356100"/>
          <p14:tracePt t="68302" x="3608388" y="4346575"/>
          <p14:tracePt t="68318" x="3598863" y="4346575"/>
          <p14:tracePt t="68335" x="3589338" y="4337050"/>
          <p14:tracePt t="68337" x="3581400" y="4337050"/>
          <p14:tracePt t="68352" x="3571875" y="4337050"/>
          <p14:tracePt t="68354" x="3562350" y="4329113"/>
          <p14:tracePt t="68368" x="3552825" y="4329113"/>
          <p14:tracePt t="68370" x="3535363" y="4329113"/>
          <p14:tracePt t="68385" x="3525838" y="4329113"/>
          <p14:tracePt t="68387" x="3516313" y="4329113"/>
          <p14:tracePt t="68402" x="3498850" y="4329113"/>
          <p14:tracePt t="68418" x="3489325" y="4329113"/>
          <p14:tracePt t="68435" x="3471863" y="4329113"/>
          <p14:tracePt t="68437" x="3462338" y="4329113"/>
          <p14:tracePt t="68452" x="3452813" y="4329113"/>
          <p14:tracePt t="68468" x="3443288" y="4329113"/>
          <p14:tracePt t="68470" x="3435350" y="4329113"/>
          <p14:tracePt t="68485" x="3425825" y="4329113"/>
          <p14:tracePt t="68502" x="3416300" y="4329113"/>
          <p14:tracePt t="68503" x="3406775" y="4329113"/>
          <p14:tracePt t="68518" x="3398838" y="4329113"/>
          <p14:tracePt t="68520" x="3389313" y="4337050"/>
          <p14:tracePt t="68535" x="3379788" y="4337050"/>
          <p14:tracePt t="68552" x="3370263" y="4346575"/>
          <p14:tracePt t="68568" x="3362325" y="4356100"/>
          <p14:tracePt t="68585" x="3352800" y="4365625"/>
          <p14:tracePt t="68587" x="3343275" y="4373563"/>
          <p14:tracePt t="68602" x="3333750" y="4383088"/>
          <p14:tracePt t="68604" x="3325813" y="4383088"/>
          <p14:tracePt t="68620" x="3316288" y="4392613"/>
          <p14:tracePt t="68637" x="3316288" y="4410075"/>
          <p14:tracePt t="68652" x="3306763" y="4419600"/>
          <p14:tracePt t="68654" x="3306763" y="4429125"/>
          <p14:tracePt t="68668" x="3297238" y="4438650"/>
          <p14:tracePt t="68670" x="3289300" y="4446588"/>
          <p14:tracePt t="68685" x="3289300" y="4456113"/>
          <p14:tracePt t="68702" x="3289300" y="4465638"/>
          <p14:tracePt t="68718" x="3289300" y="4475163"/>
          <p14:tracePt t="68720" x="3289300" y="4483100"/>
          <p14:tracePt t="68735" x="3289300" y="4492625"/>
          <p14:tracePt t="68752" x="3289300" y="4502150"/>
          <p14:tracePt t="68753" x="3289300" y="4511675"/>
          <p14:tracePt t="68768" x="3279775" y="4529138"/>
          <p14:tracePt t="68785" x="3279775" y="4538663"/>
          <p14:tracePt t="68802" x="3279775" y="4548188"/>
          <p14:tracePt t="68803" x="3279775" y="4556125"/>
          <p14:tracePt t="68818" x="3279775" y="4565650"/>
          <p14:tracePt t="68844" x="3279775" y="4575175"/>
          <p14:tracePt t="68860" x="3279775" y="4584700"/>
          <p14:tracePt t="68868" x="3279775" y="4592638"/>
          <p14:tracePt t="68885" x="3279775" y="4602163"/>
          <p14:tracePt t="68886" x="3279775" y="4611688"/>
          <p14:tracePt t="68902" x="3279775" y="4621213"/>
          <p14:tracePt t="68902" x="3289300" y="4629150"/>
          <p14:tracePt t="68918" x="3297238" y="4638675"/>
          <p14:tracePt t="68935" x="3306763" y="4648200"/>
          <p14:tracePt t="68952" x="3306763" y="4657725"/>
          <p14:tracePt t="68952" x="3316288" y="4665663"/>
          <p14:tracePt t="68968" x="3325813" y="4665663"/>
          <p14:tracePt t="68985" x="3333750" y="4675188"/>
          <p14:tracePt t="68986" x="3343275" y="4684713"/>
          <p14:tracePt t="68988" x="3352800" y="4694238"/>
          <p14:tracePt t="69002" x="3362325" y="4694238"/>
          <p14:tracePt t="69004" x="3370263" y="4694238"/>
          <p14:tracePt t="69018" x="3379788" y="4702175"/>
          <p14:tracePt t="69020" x="3398838" y="4702175"/>
          <p14:tracePt t="69035" x="3416300" y="4702175"/>
          <p14:tracePt t="69037" x="3443288" y="4711700"/>
          <p14:tracePt t="69052" x="3479800" y="4721225"/>
          <p14:tracePt t="69054" x="3498850" y="4721225"/>
          <p14:tracePt t="69068" x="3516313" y="4730750"/>
          <p14:tracePt t="69070" x="3544888" y="4738688"/>
          <p14:tracePt t="69085" x="3552825" y="4748213"/>
          <p14:tracePt t="69087" x="3562350" y="4748213"/>
          <p14:tracePt t="69102" x="3581400" y="4748213"/>
          <p14:tracePt t="69102" x="3589338" y="4748213"/>
          <p14:tracePt t="69118" x="3598863" y="4757738"/>
          <p14:tracePt t="69120" x="3608388" y="4757738"/>
          <p14:tracePt t="69135" x="3617913" y="4757738"/>
          <p14:tracePt t="69136" x="3635375" y="4757738"/>
          <p14:tracePt t="69152" x="3644900" y="4757738"/>
          <p14:tracePt t="69153" x="3654425" y="4757738"/>
          <p14:tracePt t="69170" x="3671888" y="4757738"/>
          <p14:tracePt t="69196" x="3681413" y="4757738"/>
          <p14:tracePt t="69202" x="3690938" y="4757738"/>
          <p14:tracePt t="69218" x="3698875" y="4757738"/>
          <p14:tracePt t="69219" x="3708400" y="4757738"/>
          <p14:tracePt t="69235" x="3727450" y="4757738"/>
          <p14:tracePt t="69236" x="3735388" y="4757738"/>
          <p14:tracePt t="69252" x="3754438" y="4757738"/>
          <p14:tracePt t="69268" x="3763963" y="4757738"/>
          <p14:tracePt t="69285" x="3773488" y="4757738"/>
          <p14:tracePt t="69302" x="3781425" y="4757738"/>
          <p14:tracePt t="69303" x="3790950" y="4757738"/>
          <p14:tracePt t="69324" x="3800475" y="4757738"/>
          <p14:tracePt t="69340" x="3810000" y="4748213"/>
          <p14:tracePt t="69358" x="3817938" y="4738688"/>
          <p14:tracePt t="69372" x="3817938" y="4730750"/>
          <p14:tracePt t="69385" x="3827463" y="4721225"/>
          <p14:tracePt t="69404" x="3827463" y="4711700"/>
          <p14:tracePt t="69418" x="3836988" y="4702175"/>
          <p14:tracePt t="69435" x="3836988" y="4694238"/>
          <p14:tracePt t="69452" x="3836988" y="4684713"/>
          <p14:tracePt t="69454" x="3836988" y="4675188"/>
          <p14:tracePt t="69470" x="3836988" y="4665663"/>
          <p14:tracePt t="69487" x="3836988" y="4657725"/>
          <p14:tracePt t="69502" x="3836988" y="4648200"/>
          <p14:tracePt t="69518" x="3836988" y="4638675"/>
          <p14:tracePt t="69535" x="3836988" y="4629150"/>
          <p14:tracePt t="69582" x="3827463" y="4621213"/>
          <p14:tracePt t="69598" x="3827463" y="4611688"/>
          <p14:tracePt t="69614" x="3817938" y="4602163"/>
          <p14:tracePt t="69662" x="3810000" y="4592638"/>
          <p14:tracePt t="69694" x="3800475" y="4584700"/>
          <p14:tracePt t="69806" x="3790950" y="4575175"/>
          <p14:tracePt t="70158" x="3800475" y="4575175"/>
          <p14:tracePt t="70162" x="3810000" y="4575175"/>
          <p14:tracePt t="70174" x="3827463" y="4575175"/>
          <p14:tracePt t="70185" x="3836988" y="4575175"/>
          <p14:tracePt t="70202" x="3854450" y="4575175"/>
          <p14:tracePt t="70203" x="3873500" y="4575175"/>
          <p14:tracePt t="70218" x="3883025" y="4575175"/>
          <p14:tracePt t="70219" x="3900488" y="4575175"/>
          <p14:tracePt t="70235" x="3919538" y="4575175"/>
          <p14:tracePt t="70236" x="3927475" y="4575175"/>
          <p14:tracePt t="70252" x="3937000" y="4575175"/>
          <p14:tracePt t="70253" x="3956050" y="4575175"/>
          <p14:tracePt t="70254" x="3963988" y="4575175"/>
          <p14:tracePt t="70270" x="3973513" y="4575175"/>
          <p14:tracePt t="70285" x="3983038" y="4575175"/>
          <p14:tracePt t="70287" x="3992563" y="4575175"/>
          <p14:tracePt t="70302" x="4000500" y="4575175"/>
          <p14:tracePt t="70303" x="4010025" y="4575175"/>
          <p14:tracePt t="70318" x="4029075" y="4575175"/>
          <p14:tracePt t="70320" x="4037013" y="4575175"/>
          <p14:tracePt t="70335" x="4046538" y="4575175"/>
          <p14:tracePt t="70337" x="4056063" y="4575175"/>
          <p14:tracePt t="70352" x="4073525" y="4575175"/>
          <p14:tracePt t="70352" x="4083050" y="4575175"/>
          <p14:tracePt t="70354" x="4102100" y="4584700"/>
          <p14:tracePt t="70368" x="4110038" y="4584700"/>
          <p14:tracePt t="70385" x="4119563" y="4584700"/>
          <p14:tracePt t="70387" x="4129088" y="4584700"/>
          <p14:tracePt t="70418" x="4138613" y="4584700"/>
          <p14:tracePt t="70435" x="4156075" y="4584700"/>
          <p14:tracePt t="70436" x="4165600" y="4584700"/>
          <p14:tracePt t="70452" x="4175125" y="4584700"/>
          <p14:tracePt t="70452" x="4183063" y="4584700"/>
          <p14:tracePt t="70468" x="4202113" y="4584700"/>
          <p14:tracePt t="70469" x="4211638" y="4584700"/>
          <p14:tracePt t="70782" x="4183063" y="4584700"/>
          <p14:tracePt t="70786" x="4165600" y="4584700"/>
          <p14:tracePt t="70802" x="4138613" y="4584700"/>
          <p14:tracePt t="70803" x="4119563" y="4584700"/>
          <p14:tracePt t="70818" x="4083050" y="4584700"/>
          <p14:tracePt t="70819" x="4056063" y="4584700"/>
          <p14:tracePt t="70835" x="4029075" y="4584700"/>
          <p14:tracePt t="70835" x="3992563" y="4584700"/>
          <p14:tracePt t="70852" x="3963988" y="4584700"/>
          <p14:tracePt t="70852" x="3937000" y="4584700"/>
          <p14:tracePt t="70868" x="3910013" y="4584700"/>
          <p14:tracePt t="70869" x="3890963" y="4584700"/>
          <p14:tracePt t="70885" x="3873500" y="4584700"/>
          <p14:tracePt t="70886" x="3863975" y="4584700"/>
          <p14:tracePt t="70902" x="3854450" y="4584700"/>
          <p14:tracePt t="70960" x="3846513" y="4584700"/>
          <p14:tracePt t="70964" x="3827463" y="4584700"/>
          <p14:tracePt t="70976" x="3810000" y="4584700"/>
          <p14:tracePt t="70985" x="3800475" y="4584700"/>
          <p14:tracePt t="71002" x="3790950" y="4584700"/>
          <p14:tracePt t="71002" x="3781425" y="4584700"/>
          <p14:tracePt t="71018" x="3773488" y="4584700"/>
          <p14:tracePt t="71280" x="3790950" y="4584700"/>
          <p14:tracePt t="71284" x="3810000" y="4584700"/>
          <p14:tracePt t="71296" x="3827463" y="4575175"/>
          <p14:tracePt t="71302" x="3863975" y="4575175"/>
          <p14:tracePt t="71318" x="3890963" y="4565650"/>
          <p14:tracePt t="71319" x="3919538" y="4565650"/>
          <p14:tracePt t="71335" x="3963988" y="4556125"/>
          <p14:tracePt t="71336" x="3983038" y="4556125"/>
          <p14:tracePt t="71352" x="4010025" y="4556125"/>
          <p14:tracePt t="71352" x="4029075" y="4556125"/>
          <p14:tracePt t="71368" x="4046538" y="4556125"/>
          <p14:tracePt t="71369" x="4065588" y="4556125"/>
          <p14:tracePt t="71385" x="4083050" y="4556125"/>
          <p14:tracePt t="71386" x="4092575" y="4556125"/>
          <p14:tracePt t="71402" x="4110038" y="4556125"/>
          <p14:tracePt t="71402" x="4119563" y="4556125"/>
          <p14:tracePt t="71418" x="4129088" y="4556125"/>
          <p14:tracePt t="71435" x="4138613" y="4556125"/>
          <p14:tracePt t="71864" x="4146550" y="4556125"/>
          <p14:tracePt t="71880" x="4146550" y="4565650"/>
          <p14:tracePt t="71912" x="4156075" y="4584700"/>
          <p14:tracePt t="71944" x="4165600" y="4592638"/>
          <p14:tracePt t="72104" x="4175125" y="4592638"/>
          <p14:tracePt t="72120" x="4183063" y="4584700"/>
          <p14:tracePt t="72124" x="4183063" y="4575175"/>
          <p14:tracePt t="72136" x="4183063" y="4565650"/>
          <p14:tracePt t="72152" x="4183063" y="4556125"/>
          <p14:tracePt t="72170" x="4183063" y="4538663"/>
          <p14:tracePt t="72185" x="4183063" y="4529138"/>
          <p14:tracePt t="72186" x="4175125" y="4511675"/>
          <p14:tracePt t="72202" x="4175125" y="4502150"/>
          <p14:tracePt t="72312" x="4175125" y="4492625"/>
          <p14:tracePt t="72328" x="4211638" y="4483100"/>
          <p14:tracePt t="72332" x="4219575" y="4483100"/>
          <p14:tracePt t="72346" x="4256088" y="4483100"/>
          <p14:tracePt t="72352" x="4284663" y="4483100"/>
          <p14:tracePt t="72368" x="4302125" y="4483100"/>
          <p14:tracePt t="72369" x="4330700" y="4483100"/>
          <p14:tracePt t="72385" x="4338638" y="4483100"/>
          <p14:tracePt t="72386" x="4357688" y="4483100"/>
          <p14:tracePt t="72402" x="4367213" y="4483100"/>
          <p14:tracePt t="72403" x="4375150" y="4483100"/>
          <p14:tracePt t="72418" x="4384675" y="4483100"/>
          <p14:tracePt t="72435" x="4394200" y="4483100"/>
          <p14:tracePt t="72436" x="4403725" y="4483100"/>
          <p14:tracePt t="72452" x="4411663" y="4483100"/>
          <p14:tracePt t="72468" x="4421188" y="4483100"/>
          <p14:tracePt t="72485" x="4430713" y="4483100"/>
          <p14:tracePt t="72602" x="4411663" y="4492625"/>
          <p14:tracePt t="72606" x="4403725" y="4492625"/>
          <p14:tracePt t="72618" x="4375150" y="4502150"/>
          <p14:tracePt t="72635" x="4348163" y="4511675"/>
          <p14:tracePt t="72636" x="4338638" y="4519613"/>
          <p14:tracePt t="72638" x="4311650" y="4538663"/>
          <p14:tracePt t="72652" x="4292600" y="4538663"/>
          <p14:tracePt t="72654" x="4265613" y="4548188"/>
          <p14:tracePt t="72668" x="4238625" y="4548188"/>
          <p14:tracePt t="72670" x="4229100" y="4556125"/>
          <p14:tracePt t="72685" x="4211638" y="4565650"/>
          <p14:tracePt t="72687" x="4202113" y="4565650"/>
          <p14:tracePt t="72814" x="4219575" y="4565650"/>
          <p14:tracePt t="72826" x="4248150" y="4565650"/>
          <p14:tracePt t="72835" x="4275138" y="4565650"/>
          <p14:tracePt t="72852" x="4302125" y="4565650"/>
          <p14:tracePt t="72852" x="4348163" y="4565650"/>
          <p14:tracePt t="72868" x="4403725" y="4565650"/>
          <p14:tracePt t="72869" x="4430713" y="4565650"/>
          <p14:tracePt t="72885" x="4448175" y="4565650"/>
          <p14:tracePt t="72886" x="4467225" y="4565650"/>
          <p14:tracePt t="72902" x="4476750" y="4565650"/>
          <p14:tracePt t="72918" x="4484688" y="4565650"/>
          <p14:tracePt t="72935" x="4494213" y="4575175"/>
          <p14:tracePt t="73578" x="4521200" y="4556125"/>
          <p14:tracePt t="73582" x="4530725" y="4548188"/>
          <p14:tracePt t="73594" x="4557713" y="4511675"/>
          <p14:tracePt t="73602" x="4576763" y="4492625"/>
          <p14:tracePt t="73618" x="4640263" y="4429125"/>
          <p14:tracePt t="73619" x="4676775" y="4392613"/>
          <p14:tracePt t="73635" x="4703763" y="4329113"/>
          <p14:tracePt t="73636" x="4732338" y="4300538"/>
          <p14:tracePt t="73652" x="4786313" y="4227513"/>
          <p14:tracePt t="73652" x="4795838" y="4210050"/>
          <p14:tracePt t="73668" x="4813300" y="4183063"/>
          <p14:tracePt t="73669" x="4822825" y="4173538"/>
          <p14:tracePt t="73685" x="4832350" y="4164013"/>
          <p14:tracePt t="73834" x="4841875" y="4154488"/>
          <p14:tracePt t="73851" x="4841875" y="4146550"/>
          <p14:tracePt t="73854" x="4841875" y="4137025"/>
          <p14:tracePt t="73868" x="4841875" y="4127500"/>
          <p14:tracePt t="73885" x="4841875" y="4117975"/>
          <p14:tracePt t="73885" x="4841875" y="4100513"/>
          <p14:tracePt t="73902" x="4841875" y="4090988"/>
          <p14:tracePt t="73903" x="4841875" y="4073525"/>
          <p14:tracePt t="73904" x="4841875" y="4064000"/>
          <p14:tracePt t="73918" x="4832350" y="4054475"/>
          <p14:tracePt t="73920" x="4813300" y="4044950"/>
          <p14:tracePt t="73935" x="4805363" y="4044950"/>
          <p14:tracePt t="73952" x="4786313" y="4037013"/>
          <p14:tracePt t="73952" x="4776788" y="4037013"/>
          <p14:tracePt t="73968" x="4749800" y="4037013"/>
          <p14:tracePt t="73969" x="4740275" y="4037013"/>
          <p14:tracePt t="73985" x="4713288" y="4037013"/>
          <p14:tracePt t="73985" x="4695825" y="4037013"/>
          <p14:tracePt t="74002" x="4676775" y="4037013"/>
          <p14:tracePt t="74002" x="4659313" y="4037013"/>
          <p14:tracePt t="74018" x="4640263" y="4044950"/>
          <p14:tracePt t="74019" x="4630738" y="4054475"/>
          <p14:tracePt t="74035" x="4603750" y="4081463"/>
          <p14:tracePt t="74036" x="4594225" y="4090988"/>
          <p14:tracePt t="74052" x="4576763" y="4110038"/>
          <p14:tracePt t="74053" x="4567238" y="4146550"/>
          <p14:tracePt t="74068" x="4567238" y="4164013"/>
          <p14:tracePt t="74085" x="4567238" y="4173538"/>
          <p14:tracePt t="74086" x="4567238" y="4191000"/>
          <p14:tracePt t="74102" x="4567238" y="4210050"/>
          <p14:tracePt t="74102" x="4567238" y="4227513"/>
          <p14:tracePt t="74118" x="4586288" y="4237038"/>
          <p14:tracePt t="74119" x="4603750" y="4246563"/>
          <p14:tracePt t="74135" x="4622800" y="4246563"/>
          <p14:tracePt t="74136" x="4649788" y="4246563"/>
          <p14:tracePt t="74152" x="4667250" y="4246563"/>
          <p14:tracePt t="74152" x="4703763" y="4246563"/>
          <p14:tracePt t="74169" x="4740275" y="4246563"/>
          <p14:tracePt t="74185" x="4768850" y="4237038"/>
          <p14:tracePt t="74186" x="4786313" y="4227513"/>
          <p14:tracePt t="74188" x="4805363" y="4219575"/>
          <p14:tracePt t="74202" x="4813300" y="4210050"/>
          <p14:tracePt t="74204" x="4832350" y="4200525"/>
          <p14:tracePt t="74218" x="4841875" y="4191000"/>
          <p14:tracePt t="74220" x="4851400" y="4183063"/>
          <p14:tracePt t="74235" x="4851400" y="4173538"/>
          <p14:tracePt t="74252" x="4851400" y="4164013"/>
          <p14:tracePt t="74268" x="4851400" y="4154488"/>
          <p14:tracePt t="74285" x="4851400" y="4146550"/>
          <p14:tracePt t="74364" x="4851400" y="4164013"/>
          <p14:tracePt t="74368" x="4851400" y="4173538"/>
          <p14:tracePt t="74385" x="4851400" y="4200525"/>
          <p14:tracePt t="74385" x="4841875" y="4227513"/>
          <p14:tracePt t="74402" x="4832350" y="4264025"/>
          <p14:tracePt t="74402" x="4813300" y="4300538"/>
          <p14:tracePt t="74418" x="4813300" y="4337050"/>
          <p14:tracePt t="74419" x="4795838" y="4365625"/>
          <p14:tracePt t="74435" x="4786313" y="4383088"/>
          <p14:tracePt t="74436" x="4749800" y="4429125"/>
          <p14:tracePt t="74452" x="4732338" y="4446588"/>
          <p14:tracePt t="74452" x="4713288" y="4483100"/>
          <p14:tracePt t="74468" x="4676775" y="4511675"/>
          <p14:tracePt t="74469" x="4667250" y="4519613"/>
          <p14:tracePt t="74485" x="4649788" y="4538663"/>
          <p14:tracePt t="74486" x="4622800" y="4548188"/>
          <p14:tracePt t="74502" x="4613275" y="4556125"/>
          <p14:tracePt t="74502" x="4603750" y="4556125"/>
          <p14:tracePt t="74518" x="4594225" y="4565650"/>
          <p14:tracePt t="74535" x="4586288" y="4565650"/>
          <p14:tracePt t="74552" x="4567238" y="4548188"/>
          <p14:tracePt t="74552" x="4557713" y="4529138"/>
          <p14:tracePt t="74568" x="4557713" y="4511675"/>
          <p14:tracePt t="74569" x="4549775" y="4483100"/>
          <p14:tracePt t="74585" x="4549775" y="4446588"/>
          <p14:tracePt t="74602" x="4549775" y="4429125"/>
          <p14:tracePt t="74602" x="4549775" y="4419600"/>
          <p14:tracePt t="74604" x="4549775" y="4402138"/>
          <p14:tracePt t="74618" x="4549775" y="4392613"/>
          <p14:tracePt t="74620" x="4567238" y="4383088"/>
          <p14:tracePt t="74635" x="4576763" y="4383088"/>
          <p14:tracePt t="74652" x="4586288" y="4383088"/>
          <p14:tracePt t="74668" x="4594225" y="4383088"/>
          <p14:tracePt t="74670" x="4613275" y="4383088"/>
          <p14:tracePt t="74685" x="4640263" y="4392613"/>
          <p14:tracePt t="74686" x="4676775" y="4419600"/>
          <p14:tracePt t="74702" x="4695825" y="4438650"/>
          <p14:tracePt t="74718" x="4759325" y="4475163"/>
          <p14:tracePt t="74720" x="4795838" y="4511675"/>
          <p14:tracePt t="74735" x="4813300" y="4529138"/>
          <p14:tracePt t="74736" x="4822825" y="4538663"/>
          <p14:tracePt t="74752" x="4832350" y="4538663"/>
          <p14:tracePt t="74752" x="4851400" y="4556125"/>
          <p14:tracePt t="74768" x="4859338" y="4556125"/>
          <p14:tracePt t="74785" x="4868863" y="4556125"/>
          <p14:tracePt t="74802" x="4878388" y="4556125"/>
          <p14:tracePt t="74818" x="4887913" y="4556125"/>
          <p14:tracePt t="74835" x="4905375" y="4556125"/>
          <p14:tracePt t="74835" x="4914900" y="4556125"/>
          <p14:tracePt t="75268" x="4914900" y="4584700"/>
          <p14:tracePt t="75286" x="4914900" y="4602163"/>
          <p14:tracePt t="75290" x="4914900" y="4638675"/>
          <p14:tracePt t="75302" x="4924425" y="4657725"/>
          <p14:tracePt t="75304" x="4932363" y="4694238"/>
          <p14:tracePt t="75318" x="4932363" y="4702175"/>
          <p14:tracePt t="75320" x="4932363" y="4721225"/>
          <p14:tracePt t="75335" x="4932363" y="4738688"/>
          <p14:tracePt t="75337" x="4932363" y="4767263"/>
          <p14:tracePt t="75352" x="4932363" y="4775200"/>
          <p14:tracePt t="75353" x="4932363" y="4784725"/>
          <p14:tracePt t="75546" x="4932363" y="4767263"/>
          <p14:tracePt t="75558" x="4932363" y="4757738"/>
          <p14:tracePt t="75562" x="4941888" y="4757738"/>
          <p14:tracePt t="75574" x="4941888" y="4748213"/>
          <p14:tracePt t="75585" x="4941888" y="4730750"/>
          <p14:tracePt t="75602" x="4941888" y="4721225"/>
          <p14:tracePt t="75602" x="4951413" y="4711700"/>
          <p14:tracePt t="75622" x="4951413" y="4702175"/>
          <p14:tracePt t="75702" x="4951413" y="4684713"/>
          <p14:tracePt t="75718" x="4951413" y="4675188"/>
          <p14:tracePt t="75722" x="4951413" y="4657725"/>
          <p14:tracePt t="75735" x="4960938" y="4638675"/>
          <p14:tracePt t="75752" x="4960938" y="4592638"/>
          <p14:tracePt t="75752" x="4960938" y="4556125"/>
          <p14:tracePt t="75754" x="4968875" y="4492625"/>
          <p14:tracePt t="75768" x="4968875" y="4438650"/>
          <p14:tracePt t="75770" x="4968875" y="4419600"/>
          <p14:tracePt t="75785" x="4987925" y="4373563"/>
          <p14:tracePt t="75787" x="4987925" y="4365625"/>
          <p14:tracePt t="75802" x="4997450" y="4346575"/>
          <p14:tracePt t="76310" x="4997450" y="4337050"/>
          <p14:tracePt t="76326" x="5005388" y="4346575"/>
          <p14:tracePt t="76342" x="5024438" y="4373563"/>
          <p14:tracePt t="76345" x="5033963" y="4383088"/>
          <p14:tracePt t="76358" x="5041900" y="4392613"/>
          <p14:tracePt t="76368" x="5051425" y="4410075"/>
          <p14:tracePt t="76385" x="5060950" y="4429125"/>
          <p14:tracePt t="76386" x="5060950" y="4446588"/>
          <p14:tracePt t="76402" x="5060950" y="4465638"/>
          <p14:tracePt t="76402" x="5078413" y="4483100"/>
          <p14:tracePt t="76418" x="5087938" y="4502150"/>
          <p14:tracePt t="76419" x="5087938" y="4519613"/>
          <p14:tracePt t="76435" x="5106988" y="4556125"/>
          <p14:tracePt t="76436" x="5114925" y="4575175"/>
          <p14:tracePt t="76438" x="5133975" y="4592638"/>
          <p14:tracePt t="76452" x="5133975" y="4602163"/>
          <p14:tracePt t="76454" x="5151438" y="4629150"/>
          <p14:tracePt t="76468" x="5160963" y="4638675"/>
          <p14:tracePt t="76470" x="5170488" y="4648200"/>
          <p14:tracePt t="76487" x="5170488" y="4657725"/>
          <p14:tracePt t="76502" x="5180013" y="4675188"/>
          <p14:tracePt t="76518" x="5187950" y="4684713"/>
          <p14:tracePt t="76566" x="5197475" y="4684713"/>
          <p14:tracePt t="76582" x="5207000" y="4684713"/>
          <p14:tracePt t="76586" x="5216525" y="4684713"/>
          <p14:tracePt t="76602" x="5224463" y="4684713"/>
          <p14:tracePt t="76618" x="5233988" y="4684713"/>
          <p14:tracePt t="76635" x="5243513" y="4684713"/>
          <p14:tracePt t="76652" x="5253038" y="4684713"/>
          <p14:tracePt t="76668" x="5260975" y="4684713"/>
          <p14:tracePt t="76669" x="5270500" y="4684713"/>
          <p14:tracePt t="76685" x="5280025" y="4684713"/>
          <p14:tracePt t="76686" x="5289550" y="4694238"/>
          <p14:tracePt t="76702" x="5297488" y="4694238"/>
          <p14:tracePt t="76718" x="5307013" y="4694238"/>
          <p14:tracePt t="76774" x="5316538" y="4694238"/>
          <p14:tracePt t="76790" x="5326063" y="4694238"/>
          <p14:tracePt t="76806" x="5334000" y="4694238"/>
          <p14:tracePt t="76810" x="5343525" y="4694238"/>
          <p14:tracePt t="76822" x="5353050" y="4694238"/>
          <p14:tracePt t="76840" x="5362575" y="4694238"/>
          <p14:tracePt t="76854" x="5370513" y="4694238"/>
          <p14:tracePt t="76868" x="5380038" y="4684713"/>
          <p14:tracePt t="76870" x="5408613" y="4675188"/>
          <p14:tracePt t="76886" x="5426075" y="4665663"/>
          <p14:tracePt t="76902" x="5445125" y="4657725"/>
          <p14:tracePt t="76904" x="5472113" y="4648200"/>
          <p14:tracePt t="76918" x="5472113" y="4638675"/>
          <p14:tracePt t="76920" x="5481638" y="4629150"/>
          <p14:tracePt t="76952" x="5489575" y="4629150"/>
          <p14:tracePt t="76968" x="5489575" y="4621213"/>
          <p14:tracePt t="76985" x="5499100" y="4611688"/>
          <p14:tracePt t="77002" x="5499100" y="4602163"/>
          <p14:tracePt t="77002" x="5499100" y="4592638"/>
          <p14:tracePt t="77004" x="5508625" y="4584700"/>
          <p14:tracePt t="77018" x="5508625" y="4565650"/>
          <p14:tracePt t="77035" x="5508625" y="4548188"/>
          <p14:tracePt t="77036" x="5508625" y="4538663"/>
          <p14:tracePt t="77052" x="5508625" y="4519613"/>
          <p14:tracePt t="77052" x="5508625" y="4511675"/>
          <p14:tracePt t="77068" x="5508625" y="4492625"/>
          <p14:tracePt t="77069" x="5508625" y="4483100"/>
          <p14:tracePt t="77085" x="5508625" y="4475163"/>
          <p14:tracePt t="77101" x="5508625" y="4465638"/>
          <p14:tracePt t="77102" x="5508625" y="4456113"/>
          <p14:tracePt t="77118" x="5499100" y="4438650"/>
          <p14:tracePt t="77119" x="5499100" y="4429125"/>
          <p14:tracePt t="77135" x="5489575" y="4419600"/>
          <p14:tracePt t="77135" x="5481638" y="4410075"/>
          <p14:tracePt t="77152" x="5472113" y="4402138"/>
          <p14:tracePt t="77152" x="5462588" y="4392613"/>
          <p14:tracePt t="77169" x="5435600" y="4383088"/>
          <p14:tracePt t="77170" x="5416550" y="4373563"/>
          <p14:tracePt t="77185" x="5399088" y="4365625"/>
          <p14:tracePt t="77186" x="5370513" y="4346575"/>
          <p14:tracePt t="77208" x="5362575" y="4346575"/>
          <p14:tracePt t="77218" x="5353050" y="4346575"/>
          <p14:tracePt t="77235" x="5343525" y="4346575"/>
          <p14:tracePt t="77236" x="5334000" y="4346575"/>
          <p14:tracePt t="77252" x="5316538" y="4337050"/>
          <p14:tracePt t="77252" x="5307013" y="4337050"/>
          <p14:tracePt t="77268" x="5297488" y="4337050"/>
          <p14:tracePt t="77285" x="5289550" y="4337050"/>
          <p14:tracePt t="77302" x="5280025" y="4337050"/>
          <p14:tracePt t="77302" x="5270500" y="4337050"/>
          <p14:tracePt t="77304" x="5253038" y="4337050"/>
          <p14:tracePt t="77318" x="5243513" y="4337050"/>
          <p14:tracePt t="77335" x="5233988" y="4337050"/>
          <p14:tracePt t="77337" x="5216525" y="4337050"/>
          <p14:tracePt t="77352" x="5207000" y="4337050"/>
          <p14:tracePt t="77353" x="5197475" y="4337050"/>
          <p14:tracePt t="77368" x="5187950" y="4337050"/>
          <p14:tracePt t="77370" x="5170488" y="4346575"/>
          <p14:tracePt t="77385" x="5160963" y="4346575"/>
          <p14:tracePt t="77402" x="5143500" y="4356100"/>
          <p14:tracePt t="77404" x="5133975" y="4356100"/>
          <p14:tracePt t="77418" x="5133975" y="4365625"/>
          <p14:tracePt t="77420" x="5124450" y="4373563"/>
          <p14:tracePt t="77435" x="5124450" y="4383088"/>
          <p14:tracePt t="77437" x="5114925" y="4383088"/>
          <p14:tracePt t="77452" x="5106988" y="4402138"/>
          <p14:tracePt t="77453" x="5106988" y="4410075"/>
          <p14:tracePt t="77468" x="5097463" y="4429125"/>
          <p14:tracePt t="77470" x="5097463" y="4438650"/>
          <p14:tracePt t="77485" x="5087938" y="4465638"/>
          <p14:tracePt t="77486" x="5087938" y="4475163"/>
          <p14:tracePt t="77501" x="5078413" y="4492625"/>
          <p14:tracePt t="77503" x="5078413" y="4502150"/>
          <p14:tracePt t="77518" x="5078413" y="4511675"/>
          <p14:tracePt t="77535" x="5078413" y="4519613"/>
          <p14:tracePt t="77551" x="5078413" y="4529138"/>
          <p14:tracePt t="77553" x="5078413" y="4538663"/>
          <p14:tracePt t="77568" x="5078413" y="4548188"/>
          <p14:tracePt t="77570" x="5078413" y="4556125"/>
          <p14:tracePt t="77585" x="5078413" y="4565650"/>
          <p14:tracePt t="77586" x="5078413" y="4575175"/>
          <p14:tracePt t="77601" x="5078413" y="4584700"/>
          <p14:tracePt t="77618" x="5078413" y="4592638"/>
          <p14:tracePt t="77635" x="5078413" y="4602163"/>
          <p14:tracePt t="77652" x="5078413" y="4611688"/>
          <p14:tracePt t="77653" x="5087938" y="4621213"/>
          <p14:tracePt t="77668" x="5087938" y="4629150"/>
          <p14:tracePt t="77670" x="5097463" y="4638675"/>
          <p14:tracePt t="77685" x="5106988" y="4648200"/>
          <p14:tracePt t="77687" x="5106988" y="4657725"/>
          <p14:tracePt t="77702" x="5114925" y="4665663"/>
          <p14:tracePt t="77702" x="5124450" y="4675188"/>
          <p14:tracePt t="77704" x="5133975" y="4684713"/>
          <p14:tracePt t="77718" x="5143500" y="4694238"/>
          <p14:tracePt t="77720" x="5151438" y="4702175"/>
          <p14:tracePt t="77735" x="5170488" y="4711700"/>
          <p14:tracePt t="77737" x="5187950" y="4721225"/>
          <p14:tracePt t="77752" x="5197475" y="4721225"/>
          <p14:tracePt t="77754" x="5216525" y="4730750"/>
          <p14:tracePt t="77768" x="5243513" y="4738688"/>
          <p14:tracePt t="77770" x="5253038" y="4738688"/>
          <p14:tracePt t="77785" x="5270500" y="4738688"/>
          <p14:tracePt t="77786" x="5289550" y="4738688"/>
          <p14:tracePt t="77801" x="5297488" y="4738688"/>
          <p14:tracePt t="77802" x="5316538" y="4748213"/>
          <p14:tracePt t="77818" x="5326063" y="4748213"/>
          <p14:tracePt t="77820" x="5343525" y="4748213"/>
          <p14:tracePt t="77835" x="5353050" y="4748213"/>
          <p14:tracePt t="77836" x="5362575" y="4748213"/>
          <p14:tracePt t="77852" x="5380038" y="4748213"/>
          <p14:tracePt t="77852" x="5389563" y="4748213"/>
          <p14:tracePt t="77868" x="5399088" y="4748213"/>
          <p14:tracePt t="77885" x="5408613" y="4748213"/>
          <p14:tracePt t="77901" x="5426075" y="4748213"/>
          <p14:tracePt t="77902" x="5435600" y="4748213"/>
          <p14:tracePt t="77918" x="5445125" y="4748213"/>
          <p14:tracePt t="77919" x="5453063" y="4738688"/>
          <p14:tracePt t="77935" x="5462588" y="4730750"/>
          <p14:tracePt t="77951" x="5462588" y="4721225"/>
          <p14:tracePt t="77952" x="5481638" y="4711700"/>
          <p14:tracePt t="77968" x="5489575" y="4702175"/>
          <p14:tracePt t="77969" x="5499100" y="4694238"/>
          <p14:tracePt t="77985" x="5508625" y="4694238"/>
          <p14:tracePt t="78001" x="5518150" y="4675188"/>
          <p14:tracePt t="78002" x="5518150" y="4665663"/>
          <p14:tracePt t="78018" x="5526088" y="4638675"/>
          <p14:tracePt t="78019" x="5526088" y="4629150"/>
          <p14:tracePt t="78035" x="5526088" y="4621213"/>
          <p14:tracePt t="78035" x="5526088" y="4602163"/>
          <p14:tracePt t="78051" x="5535613" y="4584700"/>
          <p14:tracePt t="78052" x="5535613" y="4565650"/>
          <p14:tracePt t="78068" x="5535613" y="4548188"/>
          <p14:tracePt t="78069" x="5535613" y="4538663"/>
          <p14:tracePt t="78085" x="5535613" y="4519613"/>
          <p14:tracePt t="78086" x="5535613" y="4502150"/>
          <p14:tracePt t="78101" x="5535613" y="4483100"/>
          <p14:tracePt t="78104" x="5535613" y="4465638"/>
          <p14:tracePt t="78118" x="5535613" y="4456113"/>
          <p14:tracePt t="78120" x="5535613" y="4446588"/>
          <p14:tracePt t="78135" x="5535613" y="4429125"/>
          <p14:tracePt t="78137" x="5535613" y="4419600"/>
          <p14:tracePt t="78151" x="5535613" y="4402138"/>
          <p14:tracePt t="78171" x="5526088" y="4392613"/>
          <p14:tracePt t="78185" x="5518150" y="4383088"/>
          <p14:tracePt t="78202" x="5518150" y="4373563"/>
          <p14:tracePt t="78218" x="5508625" y="4365625"/>
          <p14:tracePt t="78235" x="5508625" y="4356100"/>
          <p14:tracePt t="78236" x="5499100" y="4356100"/>
          <p14:tracePt t="78252" x="5489575" y="4356100"/>
          <p14:tracePt t="78252" x="5481638" y="4356100"/>
          <p14:tracePt t="78268" x="5472113" y="4356100"/>
          <p14:tracePt t="78269" x="5453063" y="4356100"/>
          <p14:tracePt t="78285" x="5435600" y="4356100"/>
          <p14:tracePt t="78285" x="5416550" y="4346575"/>
          <p14:tracePt t="78301" x="5408613" y="4346575"/>
          <p14:tracePt t="78302" x="5399088" y="4346575"/>
          <p14:tracePt t="78318" x="5380038" y="4337050"/>
          <p14:tracePt t="78335" x="5370513" y="4337050"/>
          <p14:tracePt t="78335" x="5353050" y="4337050"/>
          <p14:tracePt t="78351" x="5343525" y="4337050"/>
          <p14:tracePt t="78352" x="5326063" y="4337050"/>
          <p14:tracePt t="78368" x="5297488" y="4337050"/>
          <p14:tracePt t="78369" x="5280025" y="4337050"/>
          <p14:tracePt t="78385" x="5270500" y="4337050"/>
          <p14:tracePt t="78385" x="5260975" y="4337050"/>
          <p14:tracePt t="78402" x="5243513" y="4337050"/>
          <p14:tracePt t="78402" x="5233988" y="4337050"/>
          <p14:tracePt t="78426" x="5224463" y="4337050"/>
          <p14:tracePt t="78442" x="5216525" y="4337050"/>
          <p14:tracePt t="78451" x="5207000" y="4337050"/>
          <p14:tracePt t="78468" x="5197475" y="4337050"/>
          <p14:tracePt t="78469" x="5187950" y="4337050"/>
          <p14:tracePt t="78485" x="5160963" y="4346575"/>
          <p14:tracePt t="78485" x="5151438" y="4346575"/>
          <p14:tracePt t="78501" x="5133975" y="4356100"/>
          <p14:tracePt t="78518" x="5114925" y="4365625"/>
          <p14:tracePt t="78519" x="5106988" y="4365625"/>
          <p14:tracePt t="78535" x="5097463" y="4373563"/>
          <p14:tracePt t="78535" x="5078413" y="4383088"/>
          <p14:tracePt t="78554" x="5070475" y="4392613"/>
          <p14:tracePt t="78570" x="5060950" y="4392613"/>
          <p14:tracePt t="78586" x="5051425" y="4402138"/>
          <p14:tracePt t="78601" x="5041900" y="4410075"/>
          <p14:tracePt t="78602" x="5041900" y="4419600"/>
          <p14:tracePt t="78618" x="5041900" y="4429125"/>
          <p14:tracePt t="78635" x="5041900" y="4438650"/>
          <p14:tracePt t="78652" x="5041900" y="4446588"/>
          <p14:tracePt t="78652" x="5033963" y="4456113"/>
          <p14:tracePt t="78668" x="5033963" y="4465638"/>
          <p14:tracePt t="78670" x="5033963" y="4483100"/>
          <p14:tracePt t="78685" x="5033963" y="4492625"/>
          <p14:tracePt t="78701" x="5033963" y="4511675"/>
          <p14:tracePt t="78702" x="5033963" y="4519613"/>
          <p14:tracePt t="78718" x="5033963" y="4529138"/>
          <p14:tracePt t="78735" x="5033963" y="4548188"/>
          <p14:tracePt t="78751" x="5041900" y="4556125"/>
          <p14:tracePt t="78768" x="5041900" y="4575175"/>
          <p14:tracePt t="78769" x="5041900" y="4584700"/>
          <p14:tracePt t="78785" x="5051425" y="4592638"/>
          <p14:tracePt t="78785" x="5070475" y="4611688"/>
          <p14:tracePt t="78801" x="5078413" y="4621213"/>
          <p14:tracePt t="78802" x="5087938" y="4629150"/>
          <p14:tracePt t="78818" x="5097463" y="4638675"/>
          <p14:tracePt t="78819" x="5114925" y="4648200"/>
          <p14:tracePt t="78835" x="5124450" y="4648200"/>
          <p14:tracePt t="78836" x="5133975" y="4648200"/>
          <p14:tracePt t="78851" x="5143500" y="4648200"/>
          <p14:tracePt t="78852" x="5151438" y="4657725"/>
          <p14:tracePt t="78868" x="5160963" y="4657725"/>
          <p14:tracePt t="78869" x="5180013" y="4665663"/>
          <p14:tracePt t="78885" x="5187950" y="4675188"/>
          <p14:tracePt t="78886" x="5207000" y="4684713"/>
          <p14:tracePt t="78902" x="5224463" y="4694238"/>
          <p14:tracePt t="78902" x="5233988" y="4694238"/>
          <p14:tracePt t="78918" x="5253038" y="4694238"/>
          <p14:tracePt t="78919" x="5260975" y="4694238"/>
          <p14:tracePt t="78935" x="5270500" y="4694238"/>
          <p14:tracePt t="78951" x="5289550" y="4702175"/>
          <p14:tracePt t="78954" x="5297488" y="4702175"/>
          <p14:tracePt t="78970" x="5316538" y="4702175"/>
          <p14:tracePt t="78985" x="5326063" y="4702175"/>
          <p14:tracePt t="78987" x="5343525" y="4702175"/>
          <p14:tracePt t="79002" x="5353050" y="4702175"/>
          <p14:tracePt t="79003" x="5362575" y="4702175"/>
          <p14:tracePt t="79018" x="5370513" y="4702175"/>
          <p14:tracePt t="79020" x="5380038" y="4702175"/>
          <p14:tracePt t="79035" x="5389563" y="4702175"/>
          <p14:tracePt t="79036" x="5399088" y="4702175"/>
          <p14:tracePt t="79051" x="5416550" y="4694238"/>
          <p14:tracePt t="79052" x="5435600" y="4684713"/>
          <p14:tracePt t="79054" x="5445125" y="4684713"/>
          <p14:tracePt t="79068" x="5453063" y="4684713"/>
          <p14:tracePt t="79085" x="5462588" y="4684713"/>
          <p14:tracePt t="79101" x="5472113" y="4675188"/>
          <p14:tracePt t="83836" x="5445125" y="4675188"/>
          <p14:tracePt t="83839" x="5426075" y="4675188"/>
          <p14:tracePt t="83853" x="5408613" y="4675188"/>
          <p14:tracePt t="83868" x="5380038" y="4675188"/>
          <p14:tracePt t="83869" x="5362575" y="4675188"/>
          <p14:tracePt t="83885" x="5343525" y="4675188"/>
          <p14:tracePt t="83886" x="5334000" y="4675188"/>
          <p14:tracePt t="84114" x="5343525" y="4675188"/>
          <p14:tracePt t="84126" x="5380038" y="4657725"/>
          <p14:tracePt t="84135" x="5399088" y="4657725"/>
          <p14:tracePt t="84154" x="5416550" y="4638675"/>
          <p14:tracePt t="84155" x="5462588" y="4629150"/>
          <p14:tracePt t="84171" x="5481638" y="4629150"/>
          <p14:tracePt t="84172" x="5518150" y="4621213"/>
          <p14:tracePt t="84174" x="5554663" y="4621213"/>
          <p14:tracePt t="84185" x="5572125" y="4611688"/>
          <p14:tracePt t="84201" x="5599113" y="4611688"/>
          <p14:tracePt t="84203" x="5627688" y="4611688"/>
          <p14:tracePt t="84218" x="5654675" y="4602163"/>
          <p14:tracePt t="84235" x="5672138" y="4592638"/>
          <p14:tracePt t="84236" x="5691188" y="4584700"/>
          <p14:tracePt t="84251" x="5708650" y="4565650"/>
          <p14:tracePt t="84252" x="5718175" y="4565650"/>
          <p14:tracePt t="84254" x="5727700" y="4565650"/>
          <p14:tracePt t="84268" x="5754688" y="4538663"/>
          <p14:tracePt t="84270" x="5764213" y="4529138"/>
          <p14:tracePt t="84285" x="5781675" y="4511675"/>
          <p14:tracePt t="84287" x="5791200" y="4492625"/>
          <p14:tracePt t="84301" x="5818188" y="4456113"/>
          <p14:tracePt t="84302" x="5818188" y="4429125"/>
          <p14:tracePt t="84318" x="5827713" y="4373563"/>
          <p14:tracePt t="84320" x="5837238" y="4310063"/>
          <p14:tracePt t="84334" x="5837238" y="4283075"/>
          <p14:tracePt t="84336" x="5837238" y="4219575"/>
          <p14:tracePt t="84351" x="5837238" y="4164013"/>
          <p14:tracePt t="84368" x="5837238" y="4064000"/>
          <p14:tracePt t="84370" x="5818188" y="3990975"/>
          <p14:tracePt t="84385" x="5791200" y="3944938"/>
          <p14:tracePt t="84386" x="5764213" y="3917950"/>
          <p14:tracePt t="84401" x="5727700" y="3889375"/>
          <p14:tracePt t="84402" x="5681663" y="3871913"/>
          <p14:tracePt t="84418" x="5618163" y="3844925"/>
          <p14:tracePt t="84419" x="5554663" y="3808413"/>
          <p14:tracePt t="84435" x="5489575" y="3779838"/>
          <p14:tracePt t="84435" x="5389563" y="3752850"/>
          <p14:tracePt t="84451" x="5307013" y="3706813"/>
          <p14:tracePt t="84452" x="5207000" y="3670300"/>
          <p14:tracePt t="84468" x="5106988" y="3625850"/>
          <p14:tracePt t="84469" x="4997450" y="3597275"/>
          <p14:tracePt t="84485" x="4878388" y="3570288"/>
          <p14:tracePt t="84485" x="4759325" y="3533775"/>
          <p14:tracePt t="84501" x="4659313" y="3506788"/>
          <p14:tracePt t="84502" x="4567238" y="3479800"/>
          <p14:tracePt t="84518" x="4467225" y="3470275"/>
          <p14:tracePt t="84519" x="4384675" y="3451225"/>
          <p14:tracePt t="84535" x="4311650" y="3443288"/>
          <p14:tracePt t="84535" x="4256088" y="3443288"/>
          <p14:tracePt t="84551" x="4211638" y="3443288"/>
          <p14:tracePt t="84552" x="4165600" y="3443288"/>
          <p14:tracePt t="84568" x="4138613" y="3443288"/>
          <p14:tracePt t="84569" x="4110038" y="3443288"/>
          <p14:tracePt t="84585" x="4102100" y="3443288"/>
          <p14:tracePt t="84585" x="4083050" y="3443288"/>
          <p14:tracePt t="84601" x="4065588" y="3443288"/>
          <p14:tracePt t="84602" x="4056063" y="3443288"/>
          <p14:tracePt t="84618" x="4037013" y="3443288"/>
          <p14:tracePt t="84619" x="4019550" y="3451225"/>
          <p14:tracePt t="84635" x="4010025" y="3460750"/>
          <p14:tracePt t="84635" x="3983038" y="3479800"/>
          <p14:tracePt t="84637" x="3973513" y="3487738"/>
          <p14:tracePt t="84668" x="3963988" y="3497263"/>
          <p14:tracePt t="84670" x="3937000" y="3524250"/>
          <p14:tracePt t="84685" x="3927475" y="3543300"/>
          <p14:tracePt t="84686" x="3919538" y="3552825"/>
          <p14:tracePt t="84701" x="3900488" y="3570288"/>
          <p14:tracePt t="84702" x="3900488" y="3589338"/>
          <p14:tracePt t="84718" x="3883025" y="3606800"/>
          <p14:tracePt t="84719" x="3873500" y="3643313"/>
          <p14:tracePt t="84735" x="3863975" y="3662363"/>
          <p14:tracePt t="84735" x="3854450" y="3679825"/>
          <p14:tracePt t="84737" x="3827463" y="3698875"/>
          <p14:tracePt t="84751" x="3827463" y="3716338"/>
          <p14:tracePt t="84754" x="3827463" y="3735388"/>
          <p14:tracePt t="84768" x="3817938" y="3762375"/>
          <p14:tracePt t="84770" x="3810000" y="3779838"/>
          <p14:tracePt t="84784" x="3810000" y="3798888"/>
          <p14:tracePt t="84787" x="3800475" y="3835400"/>
          <p14:tracePt t="84801" x="3800475" y="3844925"/>
          <p14:tracePt t="84803" x="3790950" y="3862388"/>
          <p14:tracePt t="84818" x="3781425" y="3881438"/>
          <p14:tracePt t="84820" x="3781425" y="3898900"/>
          <p14:tracePt t="84835" x="3781425" y="3927475"/>
          <p14:tracePt t="84836" x="3781425" y="3935413"/>
          <p14:tracePt t="84851" x="3781425" y="3954463"/>
          <p14:tracePt t="84868" x="3773488" y="3963988"/>
          <p14:tracePt t="84885" x="3773488" y="3971925"/>
          <p14:tracePt t="84901" x="3773488" y="3990975"/>
          <p14:tracePt t="84903" x="3773488" y="4000500"/>
          <p14:tracePt t="84918" x="3773488" y="4008438"/>
          <p14:tracePt t="84920" x="3773488" y="4027488"/>
          <p14:tracePt t="84934" x="3773488" y="4037013"/>
          <p14:tracePt t="84951" x="3773488" y="4044950"/>
          <p14:tracePt t="84953" x="3773488" y="4054475"/>
          <p14:tracePt t="84968" x="3773488" y="4064000"/>
          <p14:tracePt t="84970" x="3773488" y="4073525"/>
          <p14:tracePt t="84985" x="3773488" y="4081463"/>
          <p14:tracePt t="84986" x="3773488" y="4090988"/>
          <p14:tracePt t="85001" x="3773488" y="4100513"/>
          <p14:tracePt t="85018" x="3773488" y="4110038"/>
          <p14:tracePt t="85035" x="3773488" y="4117975"/>
          <p14:tracePt t="85051" x="3773488" y="4137025"/>
          <p14:tracePt t="85054" x="3773488" y="4154488"/>
          <p14:tracePt t="85068" x="3773488" y="4164013"/>
          <p14:tracePt t="85070" x="3773488" y="4173538"/>
          <p14:tracePt t="85087" x="3773488" y="4183063"/>
          <p14:tracePt t="85101" x="3773488" y="4191000"/>
          <p14:tracePt t="85103" x="3773488" y="4210050"/>
          <p14:tracePt t="85118" x="3773488" y="4219575"/>
          <p14:tracePt t="85120" x="3773488" y="4227513"/>
          <p14:tracePt t="85134" x="3773488" y="4237038"/>
          <p14:tracePt t="85182" x="3773488" y="4246563"/>
          <p14:tracePt t="85198" x="3773488" y="4256088"/>
          <p14:tracePt t="85967" x="3763963" y="4237038"/>
          <p14:tracePt t="85983" x="3763963" y="4227513"/>
          <p14:tracePt t="85999" x="3763963" y="4219575"/>
          <p14:tracePt t="86016" x="3763963" y="4210050"/>
          <p14:tracePt t="86031" x="3763963" y="4200525"/>
          <p14:tracePt t="86047" x="3763963" y="4191000"/>
          <p14:tracePt t="86063" x="3763963" y="4183063"/>
          <p14:tracePt t="86079" x="3773488" y="4164013"/>
          <p14:tracePt t="86084" x="3781425" y="4164013"/>
          <p14:tracePt t="86101" x="3800475" y="4154488"/>
          <p14:tracePt t="86102" x="3810000" y="4154488"/>
          <p14:tracePt t="86118" x="3817938" y="4146550"/>
          <p14:tracePt t="86119" x="3827463" y="4137025"/>
          <p14:tracePt t="86135" x="3827463" y="4127500"/>
          <p14:tracePt t="86135" x="3846513" y="4127500"/>
          <p14:tracePt t="86151" x="3854450" y="4117975"/>
          <p14:tracePt t="86152" x="3863975" y="4117975"/>
          <p14:tracePt t="86169" x="3890963" y="4110038"/>
          <p14:tracePt t="86185" x="3900488" y="4110038"/>
          <p14:tracePt t="86201" x="3910013" y="4110038"/>
          <p14:tracePt t="86218" x="3919538" y="4110038"/>
          <p14:tracePt t="86235" x="3937000" y="4110038"/>
          <p14:tracePt t="86235" x="3946525" y="4117975"/>
          <p14:tracePt t="86251" x="3963988" y="4117975"/>
          <p14:tracePt t="86252" x="3983038" y="4117975"/>
          <p14:tracePt t="86268" x="4010025" y="4117975"/>
          <p14:tracePt t="86269" x="4019550" y="4117975"/>
          <p14:tracePt t="86285" x="4037013" y="4117975"/>
          <p14:tracePt t="86285" x="4056063" y="4117975"/>
          <p14:tracePt t="86287" x="4073525" y="4127500"/>
          <p14:tracePt t="86301" x="4083050" y="4127500"/>
          <p14:tracePt t="86303" x="4092575" y="4127500"/>
          <p14:tracePt t="86318" x="4102100" y="4127500"/>
          <p14:tracePt t="86336" x="4110038" y="4127500"/>
          <p14:tracePt t="86351" x="4119563" y="4137025"/>
          <p14:tracePt t="86352" x="4129088" y="4137025"/>
          <p14:tracePt t="86368" x="4146550" y="4146550"/>
          <p14:tracePt t="86385" x="4156075" y="4146550"/>
          <p14:tracePt t="86401" x="4175125" y="4154488"/>
          <p14:tracePt t="86404" x="4183063" y="4164013"/>
          <p14:tracePt t="86418" x="4192588" y="4173538"/>
          <p14:tracePt t="86448" x="4202113" y="4183063"/>
          <p14:tracePt t="86463" x="4211638" y="4191000"/>
          <p14:tracePt t="86480" x="4219575" y="4200525"/>
          <p14:tracePt t="86495" x="4229100" y="4210050"/>
          <p14:tracePt t="86527" x="4229100" y="4219575"/>
          <p14:tracePt t="86543" x="4238625" y="4227513"/>
          <p14:tracePt t="86559" x="4248150" y="4237038"/>
          <p14:tracePt t="86579" x="4256088" y="4246563"/>
          <p14:tracePt t="86607" x="4256088" y="4256088"/>
          <p14:tracePt t="86623" x="4256088" y="4264025"/>
          <p14:tracePt t="86642" x="4256088" y="4273550"/>
          <p14:tracePt t="86645" x="4265613" y="4292600"/>
          <p14:tracePt t="86655" x="4265613" y="4300538"/>
          <p14:tracePt t="86672" x="4265613" y="4310063"/>
          <p14:tracePt t="86687" x="4265613" y="4319588"/>
          <p14:tracePt t="86701" x="4265613" y="4329113"/>
          <p14:tracePt t="86704" x="4265613" y="4337050"/>
          <p14:tracePt t="86718" x="4265613" y="4346575"/>
          <p14:tracePt t="86720" x="4265613" y="4356100"/>
          <p14:tracePt t="86736" x="4265613" y="4365625"/>
          <p14:tracePt t="86769" x="4265613" y="4373563"/>
          <p14:tracePt t="86784" x="4265613" y="4392613"/>
          <p14:tracePt t="86804" x="4265613" y="4402138"/>
          <p14:tracePt t="86806" x="4265613" y="4410075"/>
          <p14:tracePt t="86818" x="4265613" y="4419600"/>
          <p14:tracePt t="86834" x="4265613" y="4429125"/>
          <p14:tracePt t="86851" x="4265613" y="4438650"/>
          <p14:tracePt t="86868" x="4265613" y="4446588"/>
          <p14:tracePt t="86869" x="4265613" y="4456113"/>
          <p14:tracePt t="86886" x="4265613" y="4465638"/>
          <p14:tracePt t="86901" x="4256088" y="4475163"/>
          <p14:tracePt t="86918" x="4248150" y="4483100"/>
          <p14:tracePt t="86962" x="4238625" y="4483100"/>
          <p14:tracePt t="86978" x="4229100" y="4483100"/>
          <p14:tracePt t="86993" x="4211638" y="4492625"/>
          <p14:tracePt t="86997" x="4202113" y="4492625"/>
          <p14:tracePt t="87009" x="4192588" y="4492625"/>
          <p14:tracePt t="87025" x="4192588" y="4502150"/>
          <p14:tracePt t="87035" x="4183063" y="4502150"/>
          <p14:tracePt t="87051" x="4165600" y="4502150"/>
          <p14:tracePt t="87052" x="4156075" y="4502150"/>
          <p14:tracePt t="87068" x="4138613" y="4511675"/>
          <p14:tracePt t="87069" x="4119563" y="4511675"/>
          <p14:tracePt t="87085" x="4102100" y="4511675"/>
          <p14:tracePt t="87085" x="4083050" y="4511675"/>
          <p14:tracePt t="87101" x="4065588" y="4511675"/>
          <p14:tracePt t="87102" x="4037013" y="4511675"/>
          <p14:tracePt t="87118" x="4010025" y="4511675"/>
          <p14:tracePt t="87119" x="3973513" y="4511675"/>
          <p14:tracePt t="87134" x="3956050" y="4511675"/>
          <p14:tracePt t="87135" x="3927475" y="4511675"/>
          <p14:tracePt t="87137" x="3910013" y="4511675"/>
          <p14:tracePt t="87151" x="3890963" y="4511675"/>
          <p14:tracePt t="87153" x="3863975" y="4511675"/>
          <p14:tracePt t="87171" x="3827463" y="4511675"/>
          <p14:tracePt t="87185" x="3817938" y="4511675"/>
          <p14:tracePt t="87187" x="3800475" y="4511675"/>
          <p14:tracePt t="87201" x="3781425" y="4502150"/>
          <p14:tracePt t="87203" x="3773488" y="4502150"/>
          <p14:tracePt t="87218" x="3763963" y="4502150"/>
          <p14:tracePt t="87234" x="3754438" y="4492625"/>
          <p14:tracePt t="87251" x="3744913" y="4492625"/>
          <p14:tracePt t="87268" x="3717925" y="4483100"/>
          <p14:tracePt t="87269" x="3681413" y="4465638"/>
          <p14:tracePt t="87285" x="3662363" y="4465638"/>
          <p14:tracePt t="87286" x="3654425" y="4465638"/>
          <p14:tracePt t="87301" x="3644900" y="4465638"/>
          <p14:tracePt t="87302" x="3635375" y="4456113"/>
          <p14:tracePt t="87318" x="3625850" y="4456113"/>
          <p14:tracePt t="87319" x="3608388" y="4446588"/>
          <p14:tracePt t="87346" x="3589338" y="4446588"/>
          <p14:tracePt t="87351" x="3571875" y="4438650"/>
          <p14:tracePt t="87368" x="3552825" y="4429125"/>
          <p14:tracePt t="87369" x="3544888" y="4429125"/>
          <p14:tracePt t="87385" x="3535363" y="4419600"/>
          <p14:tracePt t="87401" x="3525838" y="4410075"/>
          <p14:tracePt t="87418" x="3516313" y="4402138"/>
          <p14:tracePt t="87435" x="3508375" y="4392613"/>
          <p14:tracePt t="87451" x="3498850" y="4392613"/>
          <p14:tracePt t="87468" x="3498850" y="4383088"/>
          <p14:tracePt t="87469" x="3489325" y="4373563"/>
          <p14:tracePt t="87485" x="3489325" y="4365625"/>
          <p14:tracePt t="87501" x="3489325" y="4356100"/>
          <p14:tracePt t="87518" x="3489325" y="4346575"/>
          <p14:tracePt t="87519" x="3489325" y="4337050"/>
          <p14:tracePt t="87534" x="3489325" y="4329113"/>
          <p14:tracePt t="87535" x="3498850" y="4319588"/>
          <p14:tracePt t="87551" x="3508375" y="4310063"/>
          <p14:tracePt t="87552" x="3525838" y="4292600"/>
          <p14:tracePt t="87554" x="3535363" y="4283075"/>
          <p14:tracePt t="87568" x="3544888" y="4273550"/>
          <p14:tracePt t="87570" x="3562350" y="4264025"/>
          <p14:tracePt t="87585" x="3589338" y="4246563"/>
          <p14:tracePt t="87587" x="3608388" y="4237038"/>
          <p14:tracePt t="87601" x="3625850" y="4227513"/>
          <p14:tracePt t="87603" x="3635375" y="4227513"/>
          <p14:tracePt t="87618" x="3654425" y="4219575"/>
          <p14:tracePt t="87620" x="3671888" y="4210050"/>
          <p14:tracePt t="87634" x="3717925" y="4210050"/>
          <p14:tracePt t="87636" x="3735388" y="4200525"/>
          <p14:tracePt t="87651" x="3763963" y="4200525"/>
          <p14:tracePt t="87652" x="3781425" y="4200525"/>
          <p14:tracePt t="87654" x="3800475" y="4200525"/>
          <p14:tracePt t="87668" x="3817938" y="4200525"/>
          <p14:tracePt t="87670" x="3836988" y="4200525"/>
          <p14:tracePt t="87685" x="3863975" y="4200525"/>
          <p14:tracePt t="87686" x="3873500" y="4200525"/>
          <p14:tracePt t="87701" x="3900488" y="4200525"/>
          <p14:tracePt t="87703" x="3919538" y="4200525"/>
          <p14:tracePt t="87718" x="3937000" y="4200525"/>
          <p14:tracePt t="87719" x="3946525" y="4200525"/>
          <p14:tracePt t="87734" x="3963988" y="4200525"/>
          <p14:tracePt t="87736" x="3973513" y="4200525"/>
          <p14:tracePt t="87751" x="3992563" y="4200525"/>
          <p14:tracePt t="87753" x="4000500" y="4200525"/>
          <p14:tracePt t="87768" x="4010025" y="4200525"/>
          <p14:tracePt t="87784" x="4019550" y="4200525"/>
          <p14:tracePt t="87786" x="4029075" y="4200525"/>
          <p14:tracePt t="87801" x="4037013" y="4200525"/>
          <p14:tracePt t="87803" x="4046538" y="4210050"/>
          <p14:tracePt t="87818" x="4056063" y="4210050"/>
          <p14:tracePt t="87820" x="4065588" y="4210050"/>
          <p14:tracePt t="87835" x="4073525" y="4210050"/>
          <p14:tracePt t="87851" x="4083050" y="4219575"/>
          <p14:tracePt t="87868" x="4110038" y="4227513"/>
          <p14:tracePt t="87870" x="4119563" y="4227513"/>
          <p14:tracePt t="87885" x="4138613" y="4237038"/>
          <p14:tracePt t="87886" x="4146550" y="4237038"/>
          <p14:tracePt t="87901" x="4165600" y="4237038"/>
          <p14:tracePt t="87903" x="4192588" y="4246563"/>
          <p14:tracePt t="87918" x="4211638" y="4256088"/>
          <p14:tracePt t="87919" x="4219575" y="4256088"/>
          <p14:tracePt t="87935" x="4229100" y="4264025"/>
          <p14:tracePt t="87951" x="4238625" y="4273550"/>
          <p14:tracePt t="87953" x="4248150" y="4283075"/>
          <p14:tracePt t="87968" x="4256088" y="4292600"/>
          <p14:tracePt t="87985" x="4265613" y="4310063"/>
          <p14:tracePt t="87987" x="4265613" y="4319588"/>
          <p14:tracePt t="88002" x="4265613" y="4329113"/>
          <p14:tracePt t="88018" x="4265613" y="4337050"/>
          <p14:tracePt t="88020" x="4265613" y="4346575"/>
          <p14:tracePt t="88035" x="4265613" y="4356100"/>
          <p14:tracePt t="88051" x="4265613" y="4365625"/>
          <p14:tracePt t="88052" x="4265613" y="4373563"/>
          <p14:tracePt t="88054" x="4265613" y="4383088"/>
          <p14:tracePt t="88084" x="4265613" y="4392613"/>
          <p14:tracePt t="88101" x="4265613" y="4402138"/>
          <p14:tracePt t="88102" x="4265613" y="4410075"/>
          <p14:tracePt t="88118" x="4256088" y="4419600"/>
          <p14:tracePt t="88134" x="4248150" y="4429125"/>
          <p14:tracePt t="88151" x="4238625" y="4438650"/>
          <p14:tracePt t="88152" x="4229100" y="4446588"/>
          <p14:tracePt t="88168" x="4219575" y="4446588"/>
          <p14:tracePt t="88193" x="4202113" y="4456113"/>
          <p14:tracePt t="88201" x="4183063" y="4465638"/>
          <p14:tracePt t="88218" x="4175125" y="4465638"/>
          <p14:tracePt t="88219" x="4165600" y="4475163"/>
          <p14:tracePt t="88235" x="4129088" y="4492625"/>
          <p14:tracePt t="88235" x="4119563" y="4492625"/>
          <p14:tracePt t="88251" x="4110038" y="4492625"/>
          <p14:tracePt t="88268" x="4092575" y="4492625"/>
          <p14:tracePt t="88269" x="4073525" y="4492625"/>
          <p14:tracePt t="88285" x="4056063" y="4492625"/>
          <p14:tracePt t="88285" x="4037013" y="4492625"/>
          <p14:tracePt t="88301" x="4019550" y="4492625"/>
          <p14:tracePt t="88302" x="4000500" y="4492625"/>
          <p14:tracePt t="88318" x="3992563" y="4492625"/>
          <p14:tracePt t="88319" x="3973513" y="4492625"/>
          <p14:tracePt t="88334" x="3963988" y="4492625"/>
          <p14:tracePt t="88335" x="3956050" y="4492625"/>
          <p14:tracePt t="88351" x="3946525" y="4492625"/>
          <p14:tracePt t="88352" x="3937000" y="4492625"/>
          <p14:tracePt t="88368" x="3919538" y="4492625"/>
          <p14:tracePt t="88369" x="3900488" y="4492625"/>
          <p14:tracePt t="88384" x="3883025" y="4492625"/>
          <p14:tracePt t="88385" x="3863975" y="4492625"/>
          <p14:tracePt t="88401" x="3854450" y="4492625"/>
          <p14:tracePt t="88402" x="3827463" y="4492625"/>
          <p14:tracePt t="88404" x="3817938" y="4492625"/>
          <p14:tracePt t="88418" x="3800475" y="4492625"/>
          <p14:tracePt t="88420" x="3790950" y="4492625"/>
          <p14:tracePt t="88435" x="3773488" y="4492625"/>
          <p14:tracePt t="88451" x="3754438" y="4492625"/>
          <p14:tracePt t="88453" x="3735388" y="4492625"/>
          <p14:tracePt t="88468" x="3727450" y="4492625"/>
          <p14:tracePt t="88470" x="3708400" y="4492625"/>
          <p14:tracePt t="88484" x="3690938" y="4483100"/>
          <p14:tracePt t="88486" x="3681413" y="4483100"/>
          <p14:tracePt t="88501" x="3662363" y="4475163"/>
          <p14:tracePt t="88502" x="3654425" y="4475163"/>
          <p14:tracePt t="88504" x="3644900" y="4475163"/>
          <p14:tracePt t="88518" x="3635375" y="4475163"/>
          <p14:tracePt t="88520" x="3625850" y="4465638"/>
          <p14:tracePt t="88551" x="3617913" y="4465638"/>
          <p14:tracePt t="88552" x="3608388" y="4456113"/>
          <p14:tracePt t="88579" x="3608388" y="4446588"/>
          <p14:tracePt t="88584" x="3608388" y="4438650"/>
          <p14:tracePt t="88601" x="3608388" y="4419600"/>
          <p14:tracePt t="88602" x="3608388" y="4410075"/>
          <p14:tracePt t="88618" x="3608388" y="4402138"/>
          <p14:tracePt t="88619" x="3608388" y="4392613"/>
          <p14:tracePt t="88634" x="3608388" y="4383088"/>
          <p14:tracePt t="88651" x="3608388" y="4373563"/>
          <p14:tracePt t="88652" x="3608388" y="4365625"/>
          <p14:tracePt t="88668" x="3617913" y="4346575"/>
          <p14:tracePt t="88669" x="3625850" y="4337050"/>
          <p14:tracePt t="88685" x="3635375" y="4319588"/>
          <p14:tracePt t="88685" x="3635375" y="4310063"/>
          <p14:tracePt t="88701" x="3644900" y="4300538"/>
          <p14:tracePt t="88702" x="3654425" y="4300538"/>
          <p14:tracePt t="88718" x="3662363" y="4292600"/>
          <p14:tracePt t="88719" x="3681413" y="4283075"/>
          <p14:tracePt t="88734" x="3698875" y="4273550"/>
          <p14:tracePt t="88735" x="3708400" y="4273550"/>
          <p14:tracePt t="88751" x="3727450" y="4273550"/>
          <p14:tracePt t="88752" x="3773488" y="4246563"/>
          <p14:tracePt t="88768" x="3781425" y="4246563"/>
          <p14:tracePt t="88769" x="3790950" y="4246563"/>
          <p14:tracePt t="88784" x="3800475" y="4246563"/>
          <p14:tracePt t="88785" x="3810000" y="4246563"/>
          <p14:tracePt t="88801" x="3817938" y="4246563"/>
          <p14:tracePt t="88804" x="3827463" y="4246563"/>
          <p14:tracePt t="88834" x="3836988" y="4246563"/>
          <p14:tracePt t="88836" x="3846513" y="4246563"/>
          <p14:tracePt t="88868" x="3854450" y="4246563"/>
          <p14:tracePt t="88947" x="3873500" y="4246563"/>
          <p14:tracePt t="88979" x="3883025" y="4256088"/>
          <p14:tracePt t="89011" x="3890963" y="4256088"/>
          <p14:tracePt t="89060" x="3900488" y="4256088"/>
          <p14:tracePt t="89075" x="3910013" y="4264025"/>
          <p14:tracePt t="89079" x="3927475" y="4273550"/>
          <p14:tracePt t="89092" x="3937000" y="4273550"/>
          <p14:tracePt t="89101" x="3956050" y="4283075"/>
          <p14:tracePt t="89118" x="3973513" y="4292600"/>
          <p14:tracePt t="89119" x="4000500" y="4292600"/>
          <p14:tracePt t="89134" x="4037013" y="4319588"/>
          <p14:tracePt t="89135" x="4065588" y="4346575"/>
          <p14:tracePt t="89151" x="4119563" y="4365625"/>
          <p14:tracePt t="89152" x="4192588" y="4410075"/>
          <p14:tracePt t="89156" x="4219575" y="4419600"/>
          <p14:tracePt t="89168" x="4248150" y="4438650"/>
          <p14:tracePt t="89185" x="4311650" y="4446588"/>
          <p14:tracePt t="89186" x="4375150" y="4475163"/>
          <p14:tracePt t="89201" x="4421188" y="4502150"/>
          <p14:tracePt t="89202" x="4484688" y="4519613"/>
          <p14:tracePt t="89204" x="4530725" y="4548188"/>
          <p14:tracePt t="89218" x="4594225" y="4575175"/>
          <p14:tracePt t="89220" x="4640263" y="4592638"/>
          <p14:tracePt t="89235" x="4686300" y="4621213"/>
          <p14:tracePt t="89237" x="4732338" y="4629150"/>
          <p14:tracePt t="89251" x="4759325" y="4638675"/>
          <p14:tracePt t="89253" x="4805363" y="4648200"/>
          <p14:tracePt t="89268" x="4822825" y="4657725"/>
          <p14:tracePt t="89269" x="4868863" y="4684713"/>
          <p14:tracePt t="89284" x="4887913" y="4702175"/>
          <p14:tracePt t="89286" x="4895850" y="4702175"/>
          <p14:tracePt t="89301" x="4932363" y="4721225"/>
          <p14:tracePt t="89302" x="4978400" y="4730750"/>
          <p14:tracePt t="89304" x="5024438" y="4738688"/>
          <p14:tracePt t="89318" x="5078413" y="4767263"/>
          <p14:tracePt t="89320" x="5114925" y="4775200"/>
          <p14:tracePt t="89334" x="5160963" y="4794250"/>
          <p14:tracePt t="89336" x="5216525" y="4794250"/>
          <p14:tracePt t="89351" x="5243513" y="4803775"/>
          <p14:tracePt t="89368" x="5289550" y="4811713"/>
          <p14:tracePt t="89368" x="5370513" y="4830763"/>
          <p14:tracePt t="89384" x="5408613" y="4830763"/>
          <p14:tracePt t="89385" x="5435600" y="4840288"/>
          <p14:tracePt t="89401" x="5462588" y="4840288"/>
          <p14:tracePt t="89402" x="5481638" y="4840288"/>
          <p14:tracePt t="89418" x="5499100" y="4840288"/>
          <p14:tracePt t="89419" x="5508625" y="4840288"/>
          <p14:tracePt t="89434" x="5518150" y="4840288"/>
          <p14:tracePt t="89435" x="5526088" y="4840288"/>
          <p14:tracePt t="89451" x="5535613" y="4840288"/>
          <p14:tracePt t="89468" x="5554663" y="4840288"/>
          <p14:tracePt t="89469" x="5562600" y="4840288"/>
          <p14:tracePt t="89491" x="5581650" y="4830763"/>
          <p14:tracePt t="89501" x="5591175" y="4821238"/>
          <p14:tracePt t="89518" x="5599113" y="4811713"/>
          <p14:tracePt t="89534" x="5608638" y="4803775"/>
          <p14:tracePt t="89551" x="5618163" y="4784725"/>
          <p14:tracePt t="89552" x="5618163" y="4775200"/>
          <p14:tracePt t="89568" x="5618163" y="4757738"/>
          <p14:tracePt t="89569" x="5618163" y="4748213"/>
          <p14:tracePt t="89584" x="5618163" y="4730750"/>
          <p14:tracePt t="89601" x="5618163" y="4721225"/>
          <p14:tracePt t="89602" x="5618163" y="4702175"/>
          <p14:tracePt t="89604" x="5618163" y="4684713"/>
          <p14:tracePt t="89618" x="5618163" y="4665663"/>
          <p14:tracePt t="89635" x="5618163" y="4648200"/>
          <p14:tracePt t="89637" x="5608638" y="4629150"/>
          <p14:tracePt t="89651" x="5608638" y="4611688"/>
          <p14:tracePt t="89653" x="5608638" y="4602163"/>
          <p14:tracePt t="89668" x="5599113" y="4592638"/>
          <p14:tracePt t="89684" x="5591175" y="4575175"/>
          <p14:tracePt t="89686" x="5581650" y="4565650"/>
          <p14:tracePt t="89701" x="5572125" y="4548188"/>
          <p14:tracePt t="89702" x="5572125" y="4538663"/>
          <p14:tracePt t="89718" x="5562600" y="4529138"/>
          <p14:tracePt t="89779" x="5554663" y="4519613"/>
          <p14:tracePt t="89813" x="5554663" y="4511675"/>
          <p14:tracePt t="89845" x="5554663" y="4502150"/>
          <p14:tracePt t="89849" x="5545138" y="4492625"/>
          <p14:tracePt t="89893" x="5545138" y="4483100"/>
          <p14:tracePt t="90565" x="5535613" y="4475163"/>
          <p14:tracePt t="90677" x="5526088" y="4475163"/>
          <p14:tracePt t="90693" x="5508625" y="4475163"/>
          <p14:tracePt t="90697" x="5489575" y="4475163"/>
          <p14:tracePt t="90709" x="5472113" y="4483100"/>
          <p14:tracePt t="90718" x="5462588" y="4483100"/>
          <p14:tracePt t="90734" x="5453063" y="4483100"/>
          <p14:tracePt t="90735" x="5445125" y="4492625"/>
          <p14:tracePt t="90757" x="5435600" y="4502150"/>
          <p14:tracePt t="90773" x="5416550" y="4511675"/>
          <p14:tracePt t="90784" x="5408613" y="4511675"/>
          <p14:tracePt t="90801" x="5389563" y="4519613"/>
          <p14:tracePt t="90802" x="5380038" y="4519613"/>
          <p14:tracePt t="90818" x="5370513" y="4529138"/>
          <p14:tracePt t="90818" x="5362575" y="4538663"/>
          <p14:tracePt t="90835" x="5353050" y="4548188"/>
          <p14:tracePt t="90851" x="5334000" y="4556125"/>
          <p14:tracePt t="90852" x="5326063" y="4565650"/>
          <p14:tracePt t="90854" x="5307013" y="4575175"/>
          <p14:tracePt t="90868" x="5270500" y="4592638"/>
          <p14:tracePt t="90870" x="5253038" y="4621213"/>
          <p14:tracePt t="90884" x="5243513" y="4629150"/>
          <p14:tracePt t="90901" x="5233988" y="4638675"/>
          <p14:tracePt t="90902" x="5224463" y="4648200"/>
          <p14:tracePt t="90918" x="5216525" y="4657725"/>
          <p14:tracePt t="90919" x="5197475" y="4665663"/>
          <p14:tracePt t="90934" x="5187950" y="4665663"/>
          <p14:tracePt t="90951" x="5180013" y="4675188"/>
          <p14:tracePt t="92377" x="5170488" y="4675188"/>
          <p14:tracePt t="92393" x="5143500" y="4675188"/>
          <p14:tracePt t="92409" x="5097463" y="4675188"/>
          <p14:tracePt t="92413" x="5087938" y="4665663"/>
          <p14:tracePt t="92425" x="5051425" y="4730750"/>
          <p14:tracePt t="92434" x="5041900" y="4738688"/>
          <p14:tracePt t="92913" x="5033963" y="4738688"/>
          <p14:tracePt t="92917" x="5033963" y="4730750"/>
          <p14:tracePt t="92945" x="5024438" y="4730750"/>
          <p14:tracePt t="92951" x="5005388" y="4721225"/>
          <p14:tracePt t="92968" x="4987925" y="4721225"/>
          <p14:tracePt t="92968" x="4978400" y="4721225"/>
          <p14:tracePt t="92984" x="4968875" y="4721225"/>
          <p14:tracePt t="93001" x="4960938" y="4721225"/>
          <p14:tracePt t="93002" x="4951413" y="4721225"/>
          <p14:tracePt t="93057" x="4941888" y="4730750"/>
          <p14:tracePt t="93091" x="4932363" y="4738688"/>
          <p14:tracePt t="93095" x="4914900" y="4738688"/>
          <p14:tracePt t="93105" x="4887913" y="4738688"/>
          <p14:tracePt t="93118" x="4851400" y="4748213"/>
          <p14:tracePt t="93134" x="4822825" y="4748213"/>
          <p14:tracePt t="93135" x="4776788" y="4757738"/>
          <p14:tracePt t="93137" x="4740275" y="4757738"/>
          <p14:tracePt t="93151" x="4703763" y="4757738"/>
          <p14:tracePt t="93153" x="4649788" y="4757738"/>
          <p14:tracePt t="93171" x="4576763" y="4757738"/>
          <p14:tracePt t="93185" x="4549775" y="4757738"/>
          <p14:tracePt t="93187" x="4521200" y="4757738"/>
          <p14:tracePt t="93201" x="4503738" y="4757738"/>
          <p14:tracePt t="93203" x="4484688" y="4757738"/>
          <p14:tracePt t="93218" x="4467225" y="4757738"/>
          <p14:tracePt t="93219" x="4457700" y="4757738"/>
          <p14:tracePt t="93234" x="4448175" y="4757738"/>
          <p14:tracePt t="93236" x="4440238" y="4757738"/>
          <p14:tracePt t="93251" x="4440238" y="4748213"/>
          <p14:tracePt t="93252" x="4421188" y="4738688"/>
          <p14:tracePt t="93254" x="4411663" y="4738688"/>
          <p14:tracePt t="93268" x="4394200" y="4730750"/>
          <p14:tracePt t="93270" x="4384675" y="4730750"/>
          <p14:tracePt t="93285" x="4375150" y="4730750"/>
          <p14:tracePt t="93301" x="4357688" y="4730750"/>
          <p14:tracePt t="93303" x="4348163" y="4730750"/>
          <p14:tracePt t="93318" x="4321175" y="4721225"/>
          <p14:tracePt t="93319" x="4311650" y="4721225"/>
          <p14:tracePt t="93334" x="4311650" y="4711700"/>
          <p14:tracePt t="93351" x="4302125" y="4702175"/>
          <p14:tracePt t="93353" x="4292600" y="4702175"/>
          <p14:tracePt t="93367" x="4275138" y="4684713"/>
          <p14:tracePt t="93369" x="4265613" y="4675188"/>
          <p14:tracePt t="93384" x="4248150" y="4657725"/>
          <p14:tracePt t="93386" x="4219575" y="4638675"/>
          <p14:tracePt t="93401" x="4192588" y="4611688"/>
          <p14:tracePt t="93418" x="4175125" y="4611688"/>
          <p14:tracePt t="93419" x="4165600" y="4602163"/>
          <p14:tracePt t="93434" x="4146550" y="4592638"/>
          <p14:tracePt t="93436" x="4138613" y="4592638"/>
          <p14:tracePt t="93451" x="4119563" y="4592638"/>
          <p14:tracePt t="93453" x="4110038" y="4584700"/>
          <p14:tracePt t="93468" x="4092575" y="4584700"/>
          <p14:tracePt t="93491" x="4083050" y="4584700"/>
          <p14:tracePt t="93555" x="4065588" y="4584700"/>
          <p14:tracePt t="93559" x="4056063" y="4584700"/>
          <p14:tracePt t="93571" x="4046538" y="4584700"/>
          <p14:tracePt t="93587" x="4037013" y="4584700"/>
          <p14:tracePt t="93603" x="4029075" y="4584700"/>
          <p14:tracePt t="93619" x="4019550" y="4584700"/>
          <p14:tracePt t="93635" x="4019550" y="4592638"/>
          <p14:tracePt t="93651" x="4019550" y="4602163"/>
          <p14:tracePt t="93668" x="4029075" y="4602163"/>
          <p14:tracePt t="93668" x="4037013" y="4611688"/>
          <p14:tracePt t="93684" x="4046538" y="4621213"/>
          <p14:tracePt t="93685" x="4056063" y="4629150"/>
          <p14:tracePt t="93701" x="4065588" y="4638675"/>
          <p14:tracePt t="93718" x="4073525" y="4638675"/>
          <p14:tracePt t="93747" x="4092575" y="4648200"/>
          <p14:tracePt t="93751" x="4102100" y="4648200"/>
          <p14:tracePt t="93768" x="4119563" y="4648200"/>
          <p14:tracePt t="93768" x="4129088" y="4648200"/>
          <p14:tracePt t="93784" x="4138613" y="4648200"/>
          <p14:tracePt t="93785" x="4156075" y="4648200"/>
          <p14:tracePt t="93801" x="4175125" y="4638675"/>
          <p14:tracePt t="93802" x="4183063" y="4629150"/>
          <p14:tracePt t="93818" x="4192588" y="4629150"/>
          <p14:tracePt t="93818" x="4192588" y="4621213"/>
          <p14:tracePt t="93834" x="4202113" y="4611688"/>
          <p14:tracePt t="93835" x="4211638" y="4602163"/>
          <p14:tracePt t="93851" x="4219575" y="4602163"/>
          <p14:tracePt t="93852" x="4229100" y="4592638"/>
          <p14:tracePt t="93875" x="4238625" y="4575175"/>
          <p14:tracePt t="93884" x="4238625" y="4565650"/>
          <p14:tracePt t="93901" x="4238625" y="4556125"/>
          <p14:tracePt t="93918" x="4238625" y="4548188"/>
          <p14:tracePt t="93918" x="4238625" y="4538663"/>
          <p14:tracePt t="93934" x="4238625" y="4529138"/>
          <p14:tracePt t="93935" x="4238625" y="4519613"/>
          <p14:tracePt t="93951" x="4238625" y="4511675"/>
          <p14:tracePt t="93952" x="4238625" y="4502150"/>
          <p14:tracePt t="93968" x="4238625" y="4492625"/>
          <p14:tracePt t="93968" x="4238625" y="4483100"/>
          <p14:tracePt t="93984" x="4238625" y="4475163"/>
          <p14:tracePt t="93985" x="4238625" y="4456113"/>
          <p14:tracePt t="94001" x="4238625" y="4446588"/>
          <p14:tracePt t="94003" x="4238625" y="4429125"/>
          <p14:tracePt t="94018" x="4238625" y="4419600"/>
          <p14:tracePt t="94019" x="4238625" y="4410075"/>
          <p14:tracePt t="94034" x="4238625" y="4402138"/>
          <p14:tracePt t="94037" x="4238625" y="4392613"/>
          <p14:tracePt t="94052" x="4238625" y="4383088"/>
          <p14:tracePt t="94068" x="4238625" y="4373563"/>
          <p14:tracePt t="94099" x="4238625" y="4356100"/>
          <p14:tracePt t="94103" x="4229100" y="4346575"/>
          <p14:tracePt t="94118" x="4219575" y="4337050"/>
          <p14:tracePt t="94135" x="4211638" y="4329113"/>
          <p14:tracePt t="94151" x="4202113" y="4319588"/>
          <p14:tracePt t="94168" x="4202113" y="4310063"/>
          <p14:tracePt t="94169" x="4192588" y="4300538"/>
          <p14:tracePt t="94184" x="4183063" y="4300538"/>
          <p14:tracePt t="94201" x="4175125" y="4292600"/>
          <p14:tracePt t="94218" x="4165600" y="4292600"/>
          <p14:tracePt t="94234" x="4156075" y="4292600"/>
          <p14:tracePt t="94235" x="4146550" y="4292600"/>
          <p14:tracePt t="94251" x="4138613" y="4292600"/>
          <p14:tracePt t="94268" x="4129088" y="4292600"/>
          <p14:tracePt t="94268" x="4110038" y="4292600"/>
          <p14:tracePt t="94284" x="4102100" y="4292600"/>
          <p14:tracePt t="94301" x="4092575" y="4292600"/>
          <p14:tracePt t="94323" x="4083050" y="4292600"/>
          <p14:tracePt t="94339" x="4073525" y="4292600"/>
          <p14:tracePt t="94351" x="4065588" y="4292600"/>
          <p14:tracePt t="94372" x="4056063" y="4292600"/>
          <p14:tracePt t="94384" x="4037013" y="4292600"/>
          <p14:tracePt t="94403" x="4029075" y="4292600"/>
          <p14:tracePt t="94418" x="4019550" y="4292600"/>
          <p14:tracePt t="94435" x="4010025" y="4292600"/>
          <p14:tracePt t="94451" x="4000500" y="4300538"/>
          <p14:tracePt t="94452" x="3992563" y="4300538"/>
          <p14:tracePt t="94468" x="3973513" y="4310063"/>
          <p14:tracePt t="94484" x="3963988" y="4319588"/>
          <p14:tracePt t="94501" x="3956050" y="4329113"/>
          <p14:tracePt t="94502" x="3946525" y="4337050"/>
          <p14:tracePt t="94517" x="3937000" y="4346575"/>
          <p14:tracePt t="94534" x="3927475" y="4356100"/>
          <p14:tracePt t="94551" x="3919538" y="4365625"/>
          <p14:tracePt t="94568" x="3910013" y="4365625"/>
          <p14:tracePt t="94568" x="3910013" y="4373563"/>
          <p14:tracePt t="94584" x="3910013" y="4383088"/>
          <p14:tracePt t="94601" x="3900488" y="4392613"/>
          <p14:tracePt t="94602" x="3900488" y="4402138"/>
          <p14:tracePt t="94618" x="3890963" y="4410075"/>
          <p14:tracePt t="94634" x="3890963" y="4419600"/>
          <p14:tracePt t="94651" x="3890963" y="4429125"/>
          <p14:tracePt t="94668" x="3890963" y="4438650"/>
          <p14:tracePt t="94691" x="3890963" y="4446588"/>
          <p14:tracePt t="94707" x="3890963" y="4456113"/>
          <p14:tracePt t="94723" x="3890963" y="4465638"/>
          <p14:tracePt t="94734" x="3890963" y="4475163"/>
          <p14:tracePt t="94751" x="3900488" y="4483100"/>
          <p14:tracePt t="94768" x="3900488" y="4492625"/>
          <p14:tracePt t="94768" x="3910013" y="4492625"/>
          <p14:tracePt t="94784" x="3919538" y="4502150"/>
          <p14:tracePt t="94801" x="3937000" y="4511675"/>
          <p14:tracePt t="94802" x="3946525" y="4511675"/>
          <p14:tracePt t="94804" x="3956050" y="4519613"/>
          <p14:tracePt t="94819" x="3963988" y="4529138"/>
          <p14:tracePt t="94834" x="3973513" y="4529138"/>
          <p14:tracePt t="94837" x="3983038" y="4538663"/>
          <p14:tracePt t="94851" x="3992563" y="4548188"/>
          <p14:tracePt t="94868" x="4000500" y="4548188"/>
          <p14:tracePt t="94869" x="4010025" y="4548188"/>
          <p14:tracePt t="94884" x="4019550" y="4548188"/>
          <p14:tracePt t="94901" x="4029075" y="4548188"/>
          <p14:tracePt t="94918" x="4056063" y="4556125"/>
          <p14:tracePt t="94920" x="4065588" y="4556125"/>
          <p14:tracePt t="94934" x="4073525" y="4556125"/>
          <p14:tracePt t="94935" x="4083050" y="4556125"/>
          <p14:tracePt t="94951" x="4102100" y="4556125"/>
          <p14:tracePt t="94952" x="4110038" y="4556125"/>
          <p14:tracePt t="94968" x="4119563" y="4556125"/>
          <p14:tracePt t="94968" x="4129088" y="4556125"/>
          <p14:tracePt t="94984" x="4138613" y="4556125"/>
          <p14:tracePt t="95013" x="4146550" y="4556125"/>
          <p14:tracePt t="95017" x="4156075" y="4556125"/>
          <p14:tracePt t="95034" x="4165600" y="4556125"/>
          <p14:tracePt t="95051" x="4175125" y="4556125"/>
          <p14:tracePt t="95068" x="4192588" y="4556125"/>
          <p14:tracePt t="95068" x="4202113" y="4556125"/>
          <p14:tracePt t="95084" x="4211638" y="4548188"/>
          <p14:tracePt t="95085" x="4211638" y="4538663"/>
          <p14:tracePt t="95101" x="4219575" y="4529138"/>
          <p14:tracePt t="95118" x="4238625" y="4511675"/>
          <p14:tracePt t="95118" x="4248150" y="4502150"/>
          <p14:tracePt t="95135" x="4256088" y="4502150"/>
          <p14:tracePt t="95151" x="4256088" y="4492625"/>
          <p14:tracePt t="95152" x="4265613" y="4483100"/>
          <p14:tracePt t="95169" x="4284663" y="4465638"/>
          <p14:tracePt t="95185" x="4284663" y="4456113"/>
          <p14:tracePt t="95186" x="4284663" y="4438650"/>
          <p14:tracePt t="95201" x="4292600" y="4429125"/>
          <p14:tracePt t="95218" x="4292600" y="4419600"/>
          <p14:tracePt t="95219" x="4292600" y="4410075"/>
          <p14:tracePt t="95234" x="4292600" y="4392613"/>
          <p14:tracePt t="95235" x="4292600" y="4383088"/>
          <p14:tracePt t="95251" x="4292600" y="4373563"/>
          <p14:tracePt t="95252" x="4292600" y="4365625"/>
          <p14:tracePt t="95253" x="4292600" y="4356100"/>
          <p14:tracePt t="95268" x="4292600" y="4346575"/>
          <p14:tracePt t="95269" x="4292600" y="4337050"/>
          <p14:tracePt t="95301" x="4292600" y="4329113"/>
          <p14:tracePt t="95318" x="4292600" y="4319588"/>
          <p14:tracePt t="95334" x="4284663" y="4300538"/>
          <p14:tracePt t="95351" x="4284663" y="4292600"/>
          <p14:tracePt t="95352" x="4275138" y="4283075"/>
          <p14:tracePt t="95368" x="4265613" y="4273550"/>
          <p14:tracePt t="95369" x="4256088" y="4273550"/>
          <p14:tracePt t="95384" x="4248150" y="4264025"/>
          <p14:tracePt t="95386" x="4238625" y="4264025"/>
          <p14:tracePt t="95401" x="4219575" y="4264025"/>
          <p14:tracePt t="95402" x="4211638" y="4264025"/>
          <p14:tracePt t="95418" x="4183063" y="4256088"/>
          <p14:tracePt t="95434" x="4165600" y="4256088"/>
          <p14:tracePt t="95435" x="4156075" y="4256088"/>
          <p14:tracePt t="95451" x="4146550" y="4256088"/>
          <p14:tracePt t="95452" x="4138613" y="4256088"/>
          <p14:tracePt t="95468" x="4119563" y="4256088"/>
          <p14:tracePt t="95468" x="4110038" y="4256088"/>
          <p14:tracePt t="95484" x="4092575" y="4256088"/>
          <p14:tracePt t="95501" x="4083050" y="4256088"/>
          <p14:tracePt t="95502" x="4073525" y="4256088"/>
          <p14:tracePt t="95518" x="4065588" y="4256088"/>
          <p14:tracePt t="95534" x="4056063" y="4256088"/>
          <p14:tracePt t="95535" x="4046538" y="4256088"/>
          <p14:tracePt t="95551" x="4037013" y="4256088"/>
          <p14:tracePt t="95568" x="4029075" y="4256088"/>
          <p14:tracePt t="95584" x="4019550" y="4256088"/>
          <p14:tracePt t="95601" x="4000500" y="4256088"/>
          <p14:tracePt t="95602" x="3992563" y="4256088"/>
          <p14:tracePt t="95618" x="3983038" y="4264025"/>
          <p14:tracePt t="95634" x="3973513" y="4273550"/>
          <p14:tracePt t="95635" x="3963988" y="4283075"/>
          <p14:tracePt t="95637" x="3956050" y="4292600"/>
          <p14:tracePt t="95668" x="3946525" y="4300538"/>
          <p14:tracePt t="95669" x="3946525" y="4310063"/>
          <p14:tracePt t="95685" x="3937000" y="4319588"/>
          <p14:tracePt t="95701" x="3937000" y="4329113"/>
          <p14:tracePt t="95702" x="3937000" y="4337050"/>
          <p14:tracePt t="95718" x="3937000" y="4346575"/>
          <p14:tracePt t="95718" x="3937000" y="4356100"/>
          <p14:tracePt t="95734" x="3927475" y="4365625"/>
          <p14:tracePt t="95735" x="3927475" y="4373563"/>
          <p14:tracePt t="95751" x="3927475" y="4383088"/>
          <p14:tracePt t="95768" x="3927475" y="4392613"/>
          <p14:tracePt t="95784" x="3927475" y="4402138"/>
          <p14:tracePt t="95786" x="3927475" y="4410075"/>
          <p14:tracePt t="95801" x="3927475" y="4419600"/>
          <p14:tracePt t="95818" x="3927475" y="4429125"/>
          <p14:tracePt t="95834" x="3927475" y="4438650"/>
          <p14:tracePt t="95851" x="3937000" y="4456113"/>
          <p14:tracePt t="95868" x="3946525" y="4465638"/>
          <p14:tracePt t="95868" x="3946525" y="4475163"/>
          <p14:tracePt t="95884" x="3946525" y="4483100"/>
          <p14:tracePt t="95885" x="3956050" y="4492625"/>
          <p14:tracePt t="95901" x="3963988" y="4502150"/>
          <p14:tracePt t="95918" x="3973513" y="4511675"/>
          <p14:tracePt t="95918" x="3983038" y="4519613"/>
          <p14:tracePt t="95945" x="3992563" y="4529138"/>
          <p14:tracePt t="95973" x="4010025" y="4538663"/>
          <p14:tracePt t="95977" x="4019550" y="4538663"/>
          <p14:tracePt t="96005" x="4029075" y="4538663"/>
          <p14:tracePt t="96009" x="4037013" y="4538663"/>
          <p14:tracePt t="96021" x="4046538" y="4538663"/>
          <p14:tracePt t="96034" x="4056063" y="4538663"/>
          <p14:tracePt t="96051" x="4065588" y="4538663"/>
          <p14:tracePt t="96053" x="4073525" y="4548188"/>
          <p14:tracePt t="96068" x="4083050" y="4548188"/>
          <p14:tracePt t="96084" x="4092575" y="4548188"/>
          <p14:tracePt t="96087" x="4110038" y="4548188"/>
          <p14:tracePt t="96101" x="4119563" y="4548188"/>
          <p14:tracePt t="96103" x="4129088" y="4548188"/>
          <p14:tracePt t="96118" x="4138613" y="4548188"/>
          <p14:tracePt t="96119" x="4146550" y="4548188"/>
          <p14:tracePt t="96134" x="4156075" y="4548188"/>
          <p14:tracePt t="96151" x="4165600" y="4548188"/>
          <p14:tracePt t="96168" x="4175125" y="4548188"/>
          <p14:tracePt t="96168" x="4183063" y="4538663"/>
          <p14:tracePt t="96185" x="4192588" y="4529138"/>
          <p14:tracePt t="96201" x="4202113" y="4529138"/>
          <p14:tracePt t="96218" x="4211638" y="4511675"/>
          <p14:tracePt t="96218" x="4211638" y="4502150"/>
          <p14:tracePt t="96234" x="4211638" y="4492625"/>
          <p14:tracePt t="96251" x="4211638" y="4475163"/>
          <p14:tracePt t="96252" x="4211638" y="4446588"/>
          <p14:tracePt t="96268" x="4211638" y="4438650"/>
          <p14:tracePt t="96268" x="4211638" y="4419600"/>
          <p14:tracePt t="96284" x="4211638" y="4402138"/>
          <p14:tracePt t="96285" x="4211638" y="4392613"/>
          <p14:tracePt t="96301" x="4211638" y="4383088"/>
          <p14:tracePt t="96302" x="4211638" y="4365625"/>
          <p14:tracePt t="96318" x="4202113" y="4356100"/>
          <p14:tracePt t="96334" x="4192588" y="4346575"/>
          <p14:tracePt t="96335" x="4183063" y="4337050"/>
          <p14:tracePt t="96351" x="4175125" y="4329113"/>
          <p14:tracePt t="96352" x="4175125" y="4319588"/>
          <p14:tracePt t="96368" x="4165600" y="4310063"/>
          <p14:tracePt t="96368" x="4156075" y="4300538"/>
          <p14:tracePt t="96384" x="4146550" y="4283075"/>
          <p14:tracePt t="96385" x="4138613" y="4273550"/>
          <p14:tracePt t="96401" x="4129088" y="4264025"/>
          <p14:tracePt t="96418" x="4119563" y="4264025"/>
          <p14:tracePt t="96434" x="4110038" y="4264025"/>
          <p14:tracePt t="96451" x="4092575" y="4256088"/>
          <p14:tracePt t="96453" x="4083050" y="4256088"/>
          <p14:tracePt t="96469" x="4073525" y="4256088"/>
          <p14:tracePt t="96484" x="4065588" y="4256088"/>
          <p14:tracePt t="96486" x="4056063" y="4256088"/>
          <p14:tracePt t="96501" x="4046538" y="4256088"/>
          <p14:tracePt t="96533" x="4037013" y="4256088"/>
          <p14:tracePt t="96537" x="4029075" y="4256088"/>
          <p14:tracePt t="96565" x="4010025" y="4256088"/>
          <p14:tracePt t="96569" x="4000500" y="4256088"/>
          <p14:tracePt t="96599" x="3992563" y="4264025"/>
          <p14:tracePt t="96603" x="3983038" y="4273550"/>
          <p14:tracePt t="96618" x="3963988" y="4292600"/>
          <p14:tracePt t="96619" x="3956050" y="4300538"/>
          <p14:tracePt t="96634" x="3956050" y="4310063"/>
          <p14:tracePt t="96651" x="3946525" y="4319588"/>
          <p14:tracePt t="96652" x="3946525" y="4329113"/>
          <p14:tracePt t="96668" x="3937000" y="4337050"/>
          <p14:tracePt t="96684" x="3937000" y="4346575"/>
          <p14:tracePt t="96685" x="3937000" y="4356100"/>
          <p14:tracePt t="96701" x="3937000" y="4365625"/>
          <p14:tracePt t="96702" x="3927475" y="4383088"/>
          <p14:tracePt t="96718" x="3927475" y="4392613"/>
          <p14:tracePt t="96734" x="3927475" y="4402138"/>
          <p14:tracePt t="96735" x="3919538" y="4419600"/>
          <p14:tracePt t="96751" x="3919538" y="4429125"/>
          <p14:tracePt t="96768" x="3919538" y="4438650"/>
          <p14:tracePt t="96784" x="3919538" y="4446588"/>
          <p14:tracePt t="96785" x="3919538" y="4456113"/>
          <p14:tracePt t="96801" x="3919538" y="4465638"/>
          <p14:tracePt t="96818" x="3919538" y="4475163"/>
          <p14:tracePt t="96834" x="3919538" y="4483100"/>
          <p14:tracePt t="96851" x="3919538" y="4492625"/>
          <p14:tracePt t="96868" x="3919538" y="4502150"/>
          <p14:tracePt t="96887" x="3919538" y="4511675"/>
          <p14:tracePt t="96901" x="3919538" y="4519613"/>
          <p14:tracePt t="96903" x="3919538" y="4529138"/>
          <p14:tracePt t="96919" x="3927475" y="4538663"/>
          <p14:tracePt t="96936" x="3937000" y="4548188"/>
          <p14:tracePt t="96951" x="3946525" y="4548188"/>
          <p14:tracePt t="96968" x="3956050" y="4548188"/>
          <p14:tracePt t="96984" x="3973513" y="4556125"/>
          <p14:tracePt t="97001" x="3983038" y="4556125"/>
          <p14:tracePt t="97018" x="3992563" y="4556125"/>
          <p14:tracePt t="97019" x="4019550" y="4556125"/>
          <p14:tracePt t="97034" x="4037013" y="4565650"/>
          <p14:tracePt t="97036" x="4046538" y="4565650"/>
          <p14:tracePt t="97051" x="4056063" y="4565650"/>
          <p14:tracePt t="97068" x="4065588" y="4565650"/>
          <p14:tracePt t="97084" x="4073525" y="4565650"/>
          <p14:tracePt t="97101" x="4083050" y="4565650"/>
          <p14:tracePt t="97118" x="4092575" y="4565650"/>
          <p14:tracePt t="97134" x="4102100" y="4565650"/>
          <p14:tracePt t="97151" x="4110038" y="4565650"/>
          <p14:tracePt t="97175" x="4119563" y="4565650"/>
          <p14:tracePt t="97185" x="4129088" y="4565650"/>
          <p14:tracePt t="97201" x="4138613" y="4565650"/>
          <p14:tracePt t="97218" x="4146550" y="4565650"/>
          <p14:tracePt t="97218" x="4156075" y="4565650"/>
          <p14:tracePt t="97234" x="4165600" y="4565650"/>
          <p14:tracePt t="97235" x="4183063" y="4556125"/>
          <p14:tracePt t="97251" x="4192588" y="4548188"/>
          <p14:tracePt t="97268" x="4202113" y="4538663"/>
          <p14:tracePt t="97284" x="4211638" y="4529138"/>
          <p14:tracePt t="97285" x="4219575" y="4519613"/>
          <p14:tracePt t="97303" x="4229100" y="4511675"/>
          <p14:tracePt t="97319" x="4229100" y="4502150"/>
          <p14:tracePt t="97339" x="4229100" y="4483100"/>
          <p14:tracePt t="97352" x="4229100" y="4475163"/>
          <p14:tracePt t="97368" x="4229100" y="4465638"/>
          <p14:tracePt t="97368" x="4229100" y="4446588"/>
          <p14:tracePt t="97384" x="4229100" y="4438650"/>
          <p14:tracePt t="97385" x="4238625" y="4419600"/>
          <p14:tracePt t="97387" x="4238625" y="4410075"/>
          <p14:tracePt t="97401" x="4238625" y="4402138"/>
          <p14:tracePt t="97418" x="4238625" y="4383088"/>
          <p14:tracePt t="97419" x="4238625" y="4373563"/>
          <p14:tracePt t="97434" x="4238625" y="4356100"/>
          <p14:tracePt t="97436" x="4238625" y="4346575"/>
          <p14:tracePt t="97451" x="4238625" y="4337050"/>
          <p14:tracePt t="97453" x="4238625" y="4329113"/>
          <p14:tracePt t="97484" x="4238625" y="4319588"/>
          <p14:tracePt t="97485" x="4238625" y="4310063"/>
          <p14:tracePt t="97501" x="4238625" y="4300538"/>
          <p14:tracePt t="97518" x="4229100" y="4292600"/>
          <p14:tracePt t="97534" x="4219575" y="4283075"/>
          <p14:tracePt t="97551" x="4211638" y="4273550"/>
          <p14:tracePt t="97568" x="4192588" y="4273550"/>
          <p14:tracePt t="97568" x="4183063" y="4273550"/>
          <p14:tracePt t="97584" x="4175125" y="4273550"/>
          <p14:tracePt t="97585" x="4165600" y="4273550"/>
          <p14:tracePt t="97601" x="4146550" y="4273550"/>
          <p14:tracePt t="97602" x="4138613" y="4273550"/>
          <p14:tracePt t="97617" x="4129088" y="4273550"/>
          <p14:tracePt t="97618" x="4119563" y="4273550"/>
          <p14:tracePt t="97655" x="4110038" y="4264025"/>
          <p14:tracePt t="97719" x="4102100" y="4264025"/>
          <p14:tracePt t="97911" x="4092575" y="4264025"/>
          <p14:tracePt t="97943" x="4102100" y="4264025"/>
          <p14:tracePt t="97959" x="4110038" y="4256088"/>
          <p14:tracePt t="97975" x="4119563" y="4246563"/>
          <p14:tracePt t="97979" x="4129088" y="4246563"/>
          <p14:tracePt t="97991" x="4138613" y="4237038"/>
          <p14:tracePt t="98007" x="4156075" y="4227513"/>
          <p14:tracePt t="98018" x="4156075" y="4219575"/>
          <p14:tracePt t="98034" x="4175125" y="4210050"/>
          <p14:tracePt t="98035" x="4183063" y="4210050"/>
          <p14:tracePt t="98055" x="4192588" y="4200525"/>
          <p14:tracePt t="98087" x="4211638" y="4191000"/>
          <p14:tracePt t="98091" x="4219575" y="4191000"/>
          <p14:tracePt t="98105" x="4229100" y="4191000"/>
          <p14:tracePt t="98121" x="4238625" y="4183063"/>
          <p14:tracePt t="98137" x="4248150" y="4183063"/>
          <p14:tracePt t="98157" x="4265613" y="4173538"/>
          <p14:tracePt t="98169" x="4275138" y="4173538"/>
          <p14:tracePt t="98185" x="4284663" y="4164013"/>
          <p14:tracePt t="98186" x="4292600" y="4164013"/>
          <p14:tracePt t="98201" x="4311650" y="4154488"/>
          <p14:tracePt t="98202" x="4330700" y="4146550"/>
          <p14:tracePt t="98218" x="4338638" y="4146550"/>
          <p14:tracePt t="98218" x="4357688" y="4137025"/>
          <p14:tracePt t="98234" x="4375150" y="4137025"/>
          <p14:tracePt t="98235" x="4403725" y="4127500"/>
          <p14:tracePt t="98237" x="4421188" y="4127500"/>
          <p14:tracePt t="98251" x="4430713" y="4117975"/>
          <p14:tracePt t="98253" x="4448175" y="4117975"/>
          <p14:tracePt t="98268" x="4457700" y="4117975"/>
          <p14:tracePt t="98269" x="4476750" y="4110038"/>
          <p14:tracePt t="98301" x="4494213" y="4110038"/>
          <p14:tracePt t="98302" x="4503738" y="4110038"/>
          <p14:tracePt t="98318" x="4513263" y="4110038"/>
          <p14:tracePt t="98318" x="4540250" y="4100513"/>
          <p14:tracePt t="98334" x="4549775" y="4100513"/>
          <p14:tracePt t="98335" x="4557713" y="4100513"/>
          <p14:tracePt t="98351" x="4576763" y="4100513"/>
          <p14:tracePt t="98352" x="4586288" y="4100513"/>
          <p14:tracePt t="98409" x="4594225" y="4100513"/>
          <p14:tracePt t="98425" x="4613275" y="4090988"/>
          <p14:tracePt t="98429" x="4622800" y="4090988"/>
          <p14:tracePt t="98442" x="4630738" y="4090988"/>
          <p14:tracePt t="98451" x="4640263" y="4090988"/>
          <p14:tracePt t="98468" x="4649788" y="4090988"/>
          <p14:tracePt t="98468" x="4659313" y="4090988"/>
          <p14:tracePt t="98489" x="4667250" y="4090988"/>
          <p14:tracePt t="98505" x="4676775" y="4090988"/>
          <p14:tracePt t="98521" x="4686300" y="4090988"/>
          <p14:tracePt t="98537" x="4695825" y="4090988"/>
          <p14:tracePt t="98551" x="4703763" y="4090988"/>
          <p14:tracePt t="98553" x="4713288" y="4090988"/>
          <p14:tracePt t="98568" x="4722813" y="4090988"/>
          <p14:tracePt t="98586" x="4732338" y="4090988"/>
          <p14:tracePt t="98601" x="4740275" y="4090988"/>
          <p14:tracePt t="98617" x="4749800" y="4090988"/>
          <p14:tracePt t="98618" x="4759325" y="4090988"/>
          <p14:tracePt t="98634" x="4768850" y="4100513"/>
          <p14:tracePt t="98635" x="4786313" y="4100513"/>
          <p14:tracePt t="98637" x="4795838" y="4100513"/>
          <p14:tracePt t="98667" x="4813300" y="4110038"/>
          <p14:tracePt t="98669" x="4822825" y="4110038"/>
          <p14:tracePt t="98684" x="4832350" y="4117975"/>
          <p14:tracePt t="98701" x="4841875" y="4127500"/>
          <p14:tracePt t="98718" x="4851400" y="4137025"/>
          <p14:tracePt t="98734" x="4859338" y="4146550"/>
          <p14:tracePt t="98751" x="4868863" y="4154488"/>
          <p14:tracePt t="98768" x="4868863" y="4164013"/>
          <p14:tracePt t="98768" x="4878388" y="4173538"/>
          <p14:tracePt t="98793" x="4878388" y="4183063"/>
          <p14:tracePt t="98809" x="4878388" y="4191000"/>
          <p14:tracePt t="98825" x="4878388" y="4200525"/>
          <p14:tracePt t="98834" x="4878388" y="4210050"/>
          <p14:tracePt t="98851" x="4878388" y="4219575"/>
          <p14:tracePt t="98852" x="4887913" y="4227513"/>
          <p14:tracePt t="98868" x="4887913" y="4237038"/>
          <p14:tracePt t="98884" x="4887913" y="4256088"/>
          <p14:tracePt t="98901" x="4895850" y="4273550"/>
          <p14:tracePt t="98902" x="4895850" y="4283075"/>
          <p14:tracePt t="98921" x="4895850" y="4292600"/>
          <p14:tracePt t="98934" x="4895850" y="4300538"/>
          <p14:tracePt t="98951" x="4895850" y="4310063"/>
          <p14:tracePt t="98969" x="4895850" y="4319588"/>
          <p14:tracePt t="98984" x="4895850" y="4329113"/>
          <p14:tracePt t="98985" x="4895850" y="4337050"/>
          <p14:tracePt t="99021" x="4887913" y="4346575"/>
          <p14:tracePt t="99033" x="4878388" y="4356100"/>
          <p14:tracePt t="99049" x="4868863" y="4365625"/>
          <p14:tracePt t="99065" x="4859338" y="4373563"/>
          <p14:tracePt t="99083" x="4851400" y="4383088"/>
          <p14:tracePt t="99087" x="4841875" y="4392613"/>
          <p14:tracePt t="99101" x="4832350" y="4392613"/>
          <p14:tracePt t="99145" x="4822825" y="4392613"/>
          <p14:tracePt t="99149" x="4813300" y="4402138"/>
          <p14:tracePt t="99177" x="4795838" y="4402138"/>
          <p14:tracePt t="99181" x="4786313" y="4410075"/>
          <p14:tracePt t="99194" x="4776788" y="4410075"/>
          <p14:tracePt t="99201" x="4768850" y="4410075"/>
          <p14:tracePt t="99218" x="4759325" y="4410075"/>
          <p14:tracePt t="99218" x="4749800" y="4410075"/>
          <p14:tracePt t="99234" x="4740275" y="4410075"/>
          <p14:tracePt t="99235" x="4732338" y="4410075"/>
          <p14:tracePt t="99251" x="4722813" y="4410075"/>
          <p14:tracePt t="99268" x="4713288" y="4410075"/>
          <p14:tracePt t="99284" x="4703763" y="4410075"/>
          <p14:tracePt t="99301" x="4686300" y="4410075"/>
          <p14:tracePt t="99302" x="4676775" y="4410075"/>
          <p14:tracePt t="99318" x="4676775" y="4402138"/>
          <p14:tracePt t="99318" x="4667250" y="4402138"/>
          <p14:tracePt t="99334" x="4659313" y="4392613"/>
          <p14:tracePt t="99351" x="4649788" y="4383088"/>
          <p14:tracePt t="99353" x="4640263" y="4373563"/>
          <p14:tracePt t="99369" x="4640263" y="4365625"/>
          <p14:tracePt t="99384" x="4630738" y="4346575"/>
          <p14:tracePt t="99387" x="4630738" y="4337050"/>
          <p14:tracePt t="99402" x="4630738" y="4329113"/>
          <p14:tracePt t="99418" x="4630738" y="4319588"/>
          <p14:tracePt t="99434" x="4622800" y="4310063"/>
          <p14:tracePt t="99451" x="4622800" y="4300538"/>
          <p14:tracePt t="99468" x="4622800" y="4292600"/>
          <p14:tracePt t="99484" x="4622800" y="4283075"/>
          <p14:tracePt t="99486" x="4622800" y="4264025"/>
          <p14:tracePt t="99501" x="4630738" y="4256088"/>
          <p14:tracePt t="99518" x="4640263" y="4246563"/>
          <p14:tracePt t="99561" x="4649788" y="4237038"/>
          <p14:tracePt t="99577" x="4659313" y="4219575"/>
          <p14:tracePt t="99581" x="4659313" y="4210050"/>
          <p14:tracePt t="99595" x="4667250" y="4200525"/>
          <p14:tracePt t="99611" x="4676775" y="4191000"/>
          <p14:tracePt t="99627" x="4676775" y="4183063"/>
          <p14:tracePt t="99643" x="4686300" y="4173538"/>
          <p14:tracePt t="99659" x="4695825" y="4173538"/>
          <p14:tracePt t="99675" x="4703763" y="4164013"/>
          <p14:tracePt t="99707" x="4713288" y="4154488"/>
          <p14:tracePt t="99755" x="4722813" y="4154488"/>
          <p14:tracePt t="99771" x="4740275" y="4146550"/>
          <p14:tracePt t="99775" x="4749800" y="4146550"/>
          <p14:tracePt t="99803" x="4759325" y="4146550"/>
          <p14:tracePt t="99807" x="4768850" y="4146550"/>
          <p14:tracePt t="99819" x="4776788" y="4146550"/>
          <p14:tracePt t="99835" x="4786313" y="4146550"/>
          <p14:tracePt t="99851" x="4795838" y="4146550"/>
          <p14:tracePt t="99867" x="4805363" y="4146550"/>
          <p14:tracePt t="99899" x="4813300" y="4146550"/>
          <p14:tracePt t="99931" x="4822825" y="4146550"/>
          <p14:tracePt t="99935" x="4832350" y="4146550"/>
          <p14:tracePt t="99951" x="4841875" y="4146550"/>
          <p14:tracePt t="99968" x="4851400" y="4154488"/>
          <p14:tracePt t="99984" x="4859338" y="4154488"/>
          <p14:tracePt t="100001" x="4868863" y="4154488"/>
          <p14:tracePt t="100018" x="4878388" y="4164013"/>
          <p14:tracePt t="100018" x="4878388" y="4173538"/>
          <p14:tracePt t="100034" x="4887913" y="4183063"/>
          <p14:tracePt t="100051" x="4895850" y="4191000"/>
          <p14:tracePt t="100075" x="4895850" y="4200525"/>
          <p14:tracePt t="100084" x="4905375" y="4210050"/>
          <p14:tracePt t="100101" x="4905375" y="4219575"/>
          <p14:tracePt t="100127" x="4914900" y="4227513"/>
          <p14:tracePt t="100171" x="4914900" y="4237038"/>
          <p14:tracePt t="100204" x="4914900" y="4246563"/>
          <p14:tracePt t="100208" x="4914900" y="4256088"/>
          <p14:tracePt t="100219" x="4914900" y="4264025"/>
          <p14:tracePt t="100235" x="4914900" y="4273550"/>
          <p14:tracePt t="100251" x="4914900" y="4283075"/>
          <p14:tracePt t="100267" x="4914900" y="4292600"/>
          <p14:tracePt t="100284" x="4914900" y="4300538"/>
          <p14:tracePt t="100301" x="4914900" y="4310063"/>
          <p14:tracePt t="100302" x="4914900" y="4319588"/>
          <p14:tracePt t="100318" x="4914900" y="4329113"/>
          <p14:tracePt t="100319" x="4914900" y="4337050"/>
          <p14:tracePt t="100334" x="4914900" y="4346575"/>
          <p14:tracePt t="100351" x="4905375" y="4346575"/>
          <p14:tracePt t="100368" x="4895850" y="4356100"/>
          <p14:tracePt t="100395" x="4887913" y="4365625"/>
          <p14:tracePt t="100427" x="4887913" y="4373563"/>
          <p14:tracePt t="100443" x="4878388" y="4383088"/>
          <p14:tracePt t="100459" x="4868863" y="4392613"/>
          <p14:tracePt t="100491" x="4859338" y="4402138"/>
          <p14:tracePt t="100523" x="4851400" y="4410075"/>
          <p14:tracePt t="100539" x="4841875" y="4410075"/>
          <p14:tracePt t="100543" x="4832350" y="4410075"/>
          <p14:tracePt t="100555" x="4822825" y="4419600"/>
          <p14:tracePt t="100587" x="4822825" y="4429125"/>
          <p14:tracePt t="100731" x="4813300" y="4438650"/>
          <p14:tracePt t="100843" x="4813300" y="4446588"/>
          <p14:tracePt t="100859" x="4813300" y="4456113"/>
          <p14:tracePt t="100875" x="4813300" y="4465638"/>
          <p14:tracePt t="100879" x="4813300" y="4475163"/>
          <p14:tracePt t="100907" x="4813300" y="4483100"/>
          <p14:tracePt t="100923" x="4822825" y="4502150"/>
          <p14:tracePt t="100927" x="4822825" y="4511675"/>
          <p14:tracePt t="100939" x="4822825" y="4519613"/>
          <p14:tracePt t="100951" x="4822825" y="4538663"/>
          <p14:tracePt t="100967" x="4822825" y="4548188"/>
          <p14:tracePt t="100968" x="4832350" y="4556125"/>
          <p14:tracePt t="100991" x="4841875" y="4575175"/>
          <p14:tracePt t="101003" x="4841875" y="4584700"/>
          <p14:tracePt t="101019" x="4851400" y="4592638"/>
          <p14:tracePt t="101035" x="4851400" y="4602163"/>
          <p14:tracePt t="101051" x="4859338" y="4611688"/>
          <p14:tracePt t="101052" x="4859338" y="4621213"/>
          <p14:tracePt t="101067" x="4859338" y="4638675"/>
          <p14:tracePt t="101084" x="4859338" y="4648200"/>
          <p14:tracePt t="101101" x="4859338" y="4657725"/>
          <p14:tracePt t="101102" x="4859338" y="4665663"/>
          <p14:tracePt t="101117" x="4859338" y="4675188"/>
          <p14:tracePt t="101134" x="4859338" y="4684713"/>
          <p14:tracePt t="101135" x="4859338" y="4694238"/>
          <p14:tracePt t="101151" x="4868863" y="4702175"/>
          <p14:tracePt t="101201" x="4878388" y="4711700"/>
          <p14:tracePt t="101341" x="4887913" y="4702175"/>
          <p14:tracePt t="101357" x="4895850" y="4694238"/>
          <p14:tracePt t="101361" x="4905375" y="4665663"/>
          <p14:tracePt t="101373" x="4914900" y="4648200"/>
          <p14:tracePt t="101384" x="4914900" y="4629150"/>
          <p14:tracePt t="101401" x="4924425" y="4592638"/>
          <p14:tracePt t="101402" x="4924425" y="4575175"/>
          <p14:tracePt t="101418" x="4924425" y="4548188"/>
          <p14:tracePt t="101418" x="4924425" y="4529138"/>
          <p14:tracePt t="101434" x="4924425" y="4502150"/>
          <p14:tracePt t="101435" x="4924425" y="4492625"/>
          <p14:tracePt t="101451" x="4932363" y="4483100"/>
          <p14:tracePt t="101452" x="4932363" y="4475163"/>
          <p14:tracePt t="101453" x="4932363" y="4465638"/>
          <p14:tracePt t="101468" x="4932363" y="4456113"/>
          <p14:tracePt t="101469" x="4932363" y="4438650"/>
          <p14:tracePt t="101484" x="4941888" y="4438650"/>
          <p14:tracePt t="101487" x="4941888" y="4429125"/>
          <p14:tracePt t="101501" x="4941888" y="4419600"/>
          <p14:tracePt t="101503" x="4941888" y="4402138"/>
          <p14:tracePt t="101517" x="4941888" y="4392613"/>
          <p14:tracePt t="101519" x="4951413" y="4383088"/>
          <p14:tracePt t="101534" x="4951413" y="4373563"/>
          <p14:tracePt t="101581" x="4960938" y="4373563"/>
          <p14:tracePt t="101613" x="4960938" y="4365625"/>
          <p14:tracePt t="101725" x="4968875" y="4356100"/>
          <p14:tracePt t="101741" x="4987925" y="4356100"/>
          <p14:tracePt t="101745" x="4997450" y="4356100"/>
          <p14:tracePt t="101757" x="5033963" y="4356100"/>
          <p14:tracePt t="101767" x="5070475" y="4356100"/>
          <p14:tracePt t="101784" x="5124450" y="4356100"/>
          <p14:tracePt t="101785" x="5187950" y="4356100"/>
          <p14:tracePt t="101801" x="5216525" y="4356100"/>
          <p14:tracePt t="101801" x="5260975" y="4356100"/>
          <p14:tracePt t="101817" x="5316538" y="4356100"/>
          <p14:tracePt t="101818" x="5353050" y="4356100"/>
          <p14:tracePt t="101834" x="5399088" y="4356100"/>
          <p14:tracePt t="101834" x="5416550" y="4356100"/>
          <p14:tracePt t="101851" x="5426075" y="4356100"/>
          <p14:tracePt t="101851" x="5435600" y="4356100"/>
          <p14:tracePt t="101885" x="5445125" y="4365625"/>
          <p14:tracePt t="102077" x="5445125" y="4373563"/>
          <p14:tracePt t="102081" x="5445125" y="4392613"/>
          <p14:tracePt t="102095" x="5426075" y="4410075"/>
          <p14:tracePt t="102101" x="5426075" y="4429125"/>
          <p14:tracePt t="102117" x="5399088" y="4446588"/>
          <p14:tracePt t="102118" x="5389563" y="4465638"/>
          <p14:tracePt t="102134" x="5380038" y="4483100"/>
          <p14:tracePt t="102135" x="5362575" y="4519613"/>
          <p14:tracePt t="102151" x="5353050" y="4538663"/>
          <p14:tracePt t="102152" x="5353050" y="4548188"/>
          <p14:tracePt t="102169" x="5343525" y="4575175"/>
          <p14:tracePt t="102185" x="5334000" y="4584700"/>
          <p14:tracePt t="102186" x="5334000" y="4592638"/>
          <p14:tracePt t="102201" x="5326063" y="4611688"/>
          <p14:tracePt t="102202" x="5316538" y="4621213"/>
          <p14:tracePt t="102218" x="5316538" y="4629150"/>
          <p14:tracePt t="102218" x="5307013" y="4638675"/>
          <p14:tracePt t="102234" x="5297488" y="4657725"/>
          <p14:tracePt t="102235" x="5289550" y="4675188"/>
          <p14:tracePt t="102238" x="5280025" y="4694238"/>
          <p14:tracePt t="102251" x="5280025" y="4702175"/>
          <p14:tracePt t="102253" x="5280025" y="4711700"/>
          <p14:tracePt t="102269" x="5270500" y="4730750"/>
          <p14:tracePt t="102631" x="5280025" y="4730750"/>
          <p14:tracePt t="111853" x="5260975" y="4721225"/>
          <p14:tracePt t="111857" x="5253038" y="4721225"/>
          <p14:tracePt t="111873" x="5243513" y="4711700"/>
          <p14:tracePt t="111885" x="5224463" y="4702175"/>
          <p14:tracePt t="111901" x="5216525" y="4702175"/>
          <p14:tracePt t="111917" x="5207000" y="4684713"/>
          <p14:tracePt t="111934" x="5207000" y="4675188"/>
          <p14:tracePt t="111934" x="5197475" y="4665663"/>
          <p14:tracePt t="111951" x="5187950" y="4657725"/>
          <p14:tracePt t="111967" x="5170488" y="4657725"/>
          <p14:tracePt t="111969" x="5143500" y="4657725"/>
          <p14:tracePt t="111984" x="5087938" y="4665663"/>
          <p14:tracePt t="111985" x="5051425" y="4675188"/>
          <p14:tracePt t="112001" x="4978400" y="4694238"/>
          <p14:tracePt t="112001" x="4887913" y="4711700"/>
          <p14:tracePt t="112017" x="4749800" y="4730750"/>
          <p14:tracePt t="112018" x="4603750" y="4738688"/>
          <p14:tracePt t="112034" x="4448175" y="4775200"/>
          <p14:tracePt t="112035" x="4311650" y="4803775"/>
          <p14:tracePt t="112051" x="4202113" y="4830763"/>
          <p14:tracePt t="112051" x="4065588" y="4857750"/>
          <p14:tracePt t="112067" x="3946525" y="4884738"/>
          <p14:tracePt t="112068" x="3846513" y="4930775"/>
          <p14:tracePt t="112084" x="3735388" y="4959350"/>
          <p14:tracePt t="112085" x="3635375" y="4986338"/>
          <p14:tracePt t="112101" x="3535363" y="5013325"/>
          <p14:tracePt t="112101" x="3452813" y="5032375"/>
          <p14:tracePt t="112117" x="3362325" y="5059363"/>
          <p14:tracePt t="112118" x="3279775" y="5068888"/>
          <p14:tracePt t="112133" x="3197225" y="5086350"/>
          <p14:tracePt t="112134" x="3105150" y="5113338"/>
          <p14:tracePt t="112150" x="3024188" y="5122863"/>
          <p14:tracePt t="112150" x="2941638" y="5141913"/>
          <p14:tracePt t="112167" x="2859088" y="5168900"/>
          <p14:tracePt t="112168" x="2786063" y="5195888"/>
          <p14:tracePt t="112183" x="2722563" y="5214938"/>
          <p14:tracePt t="112184" x="2640013" y="5232400"/>
          <p14:tracePt t="112201" x="2576513" y="5259388"/>
          <p14:tracePt t="112201" x="2530475" y="5268913"/>
          <p14:tracePt t="112217" x="2493963" y="5278438"/>
          <p14:tracePt t="112218" x="2447925" y="5287963"/>
          <p14:tracePt t="112234" x="2401888" y="5295900"/>
          <p14:tracePt t="112234" x="2393950" y="5295900"/>
          <p14:tracePt t="112250" x="2374900" y="5305425"/>
          <p14:tracePt t="112251" x="2357438" y="5314950"/>
          <p14:tracePt t="112253" x="2347913" y="5314950"/>
          <p14:tracePt t="112267" x="2338388" y="5324475"/>
          <p14:tracePt t="112269" x="2311400" y="5332413"/>
          <p14:tracePt t="112285" x="2284413" y="5341938"/>
          <p14:tracePt t="112301" x="2247900" y="5351463"/>
          <p14:tracePt t="112302" x="2211388" y="5368925"/>
          <p14:tracePt t="112317" x="2165350" y="5378450"/>
          <p14:tracePt t="112319" x="2119313" y="5397500"/>
          <p14:tracePt t="112334" x="2082800" y="5405438"/>
          <p14:tracePt t="112335" x="2027238" y="5424488"/>
          <p14:tracePt t="112351" x="1946275" y="5451475"/>
          <p14:tracePt t="112353" x="1800225" y="5497513"/>
          <p14:tracePt t="112367" x="1735138" y="5524500"/>
          <p14:tracePt t="112369" x="1671638" y="5551488"/>
          <p14:tracePt t="112384" x="1617663" y="5561013"/>
          <p14:tracePt t="112387" x="1535113" y="5588000"/>
          <p14:tracePt t="112401" x="1452563" y="5607050"/>
          <p14:tracePt t="112402" x="1370013" y="5634038"/>
          <p14:tracePt t="112417" x="1316038" y="5643563"/>
          <p14:tracePt t="112419" x="1270000" y="5653088"/>
          <p14:tracePt t="112434" x="1243013" y="5661025"/>
          <p14:tracePt t="112435" x="1233488" y="5661025"/>
          <p14:tracePt t="112451" x="1223963" y="5661025"/>
          <p14:tracePt t="112477" x="1214438" y="5670550"/>
          <p14:tracePt t="113303" x="1223963" y="5670550"/>
          <p14:tracePt t="113307" x="1233488" y="5670550"/>
          <p14:tracePt t="113319" x="1250950" y="5653088"/>
          <p14:tracePt t="113334" x="1260475" y="5634038"/>
          <p14:tracePt t="113335" x="1270000" y="5616575"/>
          <p14:tracePt t="113351" x="1287463" y="5588000"/>
          <p14:tracePt t="113351" x="1287463" y="5580063"/>
          <p14:tracePt t="113367" x="1296988" y="5551488"/>
          <p14:tracePt t="113368" x="1323975" y="5514975"/>
          <p14:tracePt t="113370" x="1333500" y="5497513"/>
          <p14:tracePt t="113384" x="1352550" y="5478463"/>
          <p14:tracePt t="113401" x="1352550" y="5461000"/>
          <p14:tracePt t="113403" x="1370013" y="5414963"/>
          <p14:tracePt t="113417" x="1379538" y="5387975"/>
          <p14:tracePt t="113419" x="1389063" y="5360988"/>
          <p14:tracePt t="113434" x="1389063" y="5351463"/>
          <p14:tracePt t="113436" x="1397000" y="5332413"/>
          <p14:tracePt t="113451" x="1406525" y="5314950"/>
          <p14:tracePt t="113452" x="1406525" y="5295900"/>
          <p14:tracePt t="113467" x="1416050" y="5287963"/>
          <p14:tracePt t="113469" x="1425575" y="5268913"/>
          <p14:tracePt t="113484" x="1433513" y="5268913"/>
          <p14:tracePt t="113486" x="1443038" y="5251450"/>
          <p14:tracePt t="113501" x="1443038" y="5241925"/>
          <p14:tracePt t="113502" x="1452563" y="5222875"/>
          <p14:tracePt t="113517" x="1452563" y="5214938"/>
          <p14:tracePt t="113519" x="1452563" y="5195888"/>
          <p14:tracePt t="113534" x="1462088" y="5186363"/>
          <p14:tracePt t="113536" x="1470025" y="5178425"/>
          <p14:tracePt t="113551" x="1470025" y="5159375"/>
          <p14:tracePt t="113567" x="1470025" y="5149850"/>
          <p14:tracePt t="113569" x="1470025" y="5132388"/>
          <p14:tracePt t="113584" x="1479550" y="5122863"/>
          <p14:tracePt t="113601" x="1489075" y="5105400"/>
          <p14:tracePt t="113602" x="1489075" y="5095875"/>
          <p14:tracePt t="113617" x="1489075" y="5086350"/>
          <p14:tracePt t="113799" x="1498600" y="5076825"/>
          <p14:tracePt t="113831" x="1506538" y="5076825"/>
          <p14:tracePt t="113834" x="1506538" y="5095875"/>
          <p14:tracePt t="113851" x="1506538" y="5113338"/>
          <p14:tracePt t="113851" x="1506538" y="5122863"/>
          <p14:tracePt t="113867" x="1506538" y="5132388"/>
          <p14:tracePt t="113868" x="1506538" y="5149850"/>
          <p14:tracePt t="113884" x="1506538" y="5168900"/>
          <p14:tracePt t="113884" x="1506538" y="5186363"/>
          <p14:tracePt t="113901" x="1516063" y="5205413"/>
          <p14:tracePt t="113901" x="1516063" y="5222875"/>
          <p14:tracePt t="113917" x="1516063" y="5241925"/>
          <p14:tracePt t="113918" x="1516063" y="5259388"/>
          <p14:tracePt t="113934" x="1516063" y="5278438"/>
          <p14:tracePt t="113934" x="1516063" y="5295900"/>
          <p14:tracePt t="113951" x="1516063" y="5314950"/>
          <p14:tracePt t="113951" x="1516063" y="5332413"/>
          <p14:tracePt t="113967" x="1516063" y="5351463"/>
          <p14:tracePt t="113968" x="1516063" y="5360988"/>
          <p14:tracePt t="113984" x="1516063" y="5368925"/>
          <p14:tracePt t="113985" x="1516063" y="5387975"/>
          <p14:tracePt t="114001" x="1516063" y="5397500"/>
          <p14:tracePt t="114001" x="1516063" y="5414963"/>
          <p14:tracePt t="114017" x="1516063" y="5434013"/>
          <p14:tracePt t="114018" x="1516063" y="5441950"/>
          <p14:tracePt t="114034" x="1516063" y="5451475"/>
          <p14:tracePt t="114051" x="1516063" y="5461000"/>
          <p14:tracePt t="114615" x="1525588" y="5461000"/>
          <p14:tracePt t="114631" x="1535113" y="5451475"/>
          <p14:tracePt t="114635" x="1543050" y="5434013"/>
          <p14:tracePt t="114651" x="1552575" y="5414963"/>
          <p14:tracePt t="114653" x="1552575" y="5405438"/>
          <p14:tracePt t="114667" x="1552575" y="5378450"/>
          <p14:tracePt t="114669" x="1562100" y="5378450"/>
          <p14:tracePt t="114684" x="1562100" y="5351463"/>
          <p14:tracePt t="114686" x="1562100" y="5341938"/>
          <p14:tracePt t="114701" x="1562100" y="5324475"/>
          <p14:tracePt t="114702" x="1562100" y="5314950"/>
          <p14:tracePt t="114717" x="1562100" y="5305425"/>
          <p14:tracePt t="114719" x="1562100" y="5295900"/>
          <p14:tracePt t="114734" x="1562100" y="5278438"/>
          <p14:tracePt t="114750" x="1562100" y="5259388"/>
          <p14:tracePt t="114752" x="1562100" y="5241925"/>
          <p14:tracePt t="114767" x="1562100" y="5205413"/>
          <p14:tracePt t="114784" x="1562100" y="5195888"/>
          <p14:tracePt t="114801" x="1562100" y="5178425"/>
          <p14:tracePt t="114802" x="1562100" y="5168900"/>
          <p14:tracePt t="114817" x="1562100" y="5159375"/>
          <p14:tracePt t="114819" x="1562100" y="5141913"/>
          <p14:tracePt t="114834" x="1562100" y="5132388"/>
          <p14:tracePt t="114857" x="1562100" y="5122863"/>
          <p14:tracePt t="114873" x="1562100" y="5113338"/>
          <p14:tracePt t="114889" x="1562100" y="5105400"/>
          <p14:tracePt t="114905" x="1562100" y="5095875"/>
          <p14:tracePt t="114921" x="1562100" y="5086350"/>
          <p14:tracePt t="114953" x="1562100" y="5076825"/>
          <p14:tracePt t="115337" x="1562100" y="5113338"/>
          <p14:tracePt t="115340" x="1562100" y="5132388"/>
          <p14:tracePt t="115352" x="1562100" y="5178425"/>
          <p14:tracePt t="115367" x="1562100" y="5232400"/>
          <p14:tracePt t="115369" x="1571625" y="5278438"/>
          <p14:tracePt t="115384" x="1571625" y="5314950"/>
          <p14:tracePt t="115385" x="1571625" y="5351463"/>
          <p14:tracePt t="115401" x="1571625" y="5378450"/>
          <p14:tracePt t="115401" x="1579563" y="5405438"/>
          <p14:tracePt t="115417" x="1579563" y="5414963"/>
          <p14:tracePt t="115418" x="1579563" y="5424488"/>
          <p14:tracePt t="115434" x="1579563" y="5441950"/>
          <p14:tracePt t="116834" x="1589088" y="5434013"/>
          <p14:tracePt t="116850" x="1598613" y="5424488"/>
          <p14:tracePt t="116866" x="1598613" y="5414963"/>
          <p14:tracePt t="116882" x="1608138" y="5397500"/>
          <p14:tracePt t="116899" x="1617663" y="5387975"/>
          <p14:tracePt t="116915" x="1617663" y="5378450"/>
          <p14:tracePt t="116931" x="1625600" y="5360988"/>
          <p14:tracePt t="116935" x="1625600" y="5351463"/>
          <p14:tracePt t="116963" x="1625600" y="5341938"/>
          <p14:tracePt t="117074" x="1635125" y="5332413"/>
          <p14:tracePt t="117091" x="1644650" y="5332413"/>
          <p14:tracePt t="117110" x="1662113" y="5332413"/>
          <p14:tracePt t="117122" x="1698625" y="5332413"/>
          <p14:tracePt t="117126" x="1717675" y="5332413"/>
          <p14:tracePt t="117138" x="1754188" y="5324475"/>
          <p14:tracePt t="117149" x="1790700" y="5324475"/>
          <p14:tracePt t="117167" x="1836738" y="5324475"/>
          <p14:tracePt t="117183" x="1844675" y="5324475"/>
          <p14:tracePt t="117184" x="1854200" y="5324475"/>
          <p14:tracePt t="117314" x="1836738" y="5332413"/>
          <p14:tracePt t="117318" x="1808163" y="5351463"/>
          <p14:tracePt t="117334" x="1781175" y="5360988"/>
          <p14:tracePt t="117335" x="1754188" y="5387975"/>
          <p14:tracePt t="117351" x="1744663" y="5387975"/>
          <p14:tracePt t="117351" x="1717675" y="5405438"/>
          <p14:tracePt t="117367" x="1698625" y="5414963"/>
          <p14:tracePt t="117368" x="1662113" y="5414963"/>
          <p14:tracePt t="117384" x="1644650" y="5434013"/>
          <p14:tracePt t="117384" x="1625600" y="5441950"/>
          <p14:tracePt t="117401" x="1608138" y="5461000"/>
          <p14:tracePt t="117401" x="1598613" y="5461000"/>
          <p14:tracePt t="117417" x="1579563" y="5470525"/>
          <p14:tracePt t="117418" x="1571625" y="5478463"/>
          <p14:tracePt t="117493" x="1589088" y="5478463"/>
          <p14:tracePt t="117496" x="1598613" y="5478463"/>
          <p14:tracePt t="117509" x="1635125" y="5478463"/>
          <p14:tracePt t="117517" x="1654175" y="5478463"/>
          <p14:tracePt t="117534" x="1681163" y="5470525"/>
          <p14:tracePt t="117534" x="1690688" y="5470525"/>
          <p14:tracePt t="117550" x="1708150" y="5470525"/>
          <p14:tracePt t="117551" x="1717675" y="5470525"/>
          <p14:tracePt t="117567" x="1735138" y="5470525"/>
          <p14:tracePt t="117568" x="1744663" y="5470525"/>
          <p14:tracePt t="117584" x="1754188" y="5470525"/>
          <p14:tracePt t="117584" x="1763713" y="5470525"/>
          <p14:tracePt t="117600" x="1781175" y="5470525"/>
          <p14:tracePt t="117601" x="1790700" y="5470525"/>
          <p14:tracePt t="117617" x="1800225" y="5470525"/>
          <p14:tracePt t="117917" x="1808163" y="5470525"/>
          <p14:tracePt t="117933" x="1808163" y="5441950"/>
          <p14:tracePt t="117936" x="1808163" y="5434013"/>
          <p14:tracePt t="117950" x="1808163" y="5397500"/>
          <p14:tracePt t="117953" x="1808163" y="5360988"/>
          <p14:tracePt t="117967" x="1808163" y="5305425"/>
          <p14:tracePt t="117969" x="1808163" y="5278438"/>
          <p14:tracePt t="117984" x="1808163" y="5268913"/>
          <p14:tracePt t="117986" x="1808163" y="5241925"/>
          <p14:tracePt t="118000" x="1808163" y="5232400"/>
          <p14:tracePt t="118017" x="1808163" y="5222875"/>
          <p14:tracePt t="118034" x="1817688" y="5214938"/>
          <p14:tracePt t="118125" x="1817688" y="5205413"/>
          <p14:tracePt t="118141" x="1827213" y="5195888"/>
          <p14:tracePt t="118145" x="1836738" y="5186363"/>
          <p14:tracePt t="118189" x="1844675" y="5186363"/>
          <p14:tracePt t="118205" x="1854200" y="5186363"/>
          <p14:tracePt t="118221" x="1863725" y="5186363"/>
          <p14:tracePt t="118237" x="1873250" y="5186363"/>
          <p14:tracePt t="118240" x="1881188" y="5186363"/>
          <p14:tracePt t="118253" x="1881188" y="5195888"/>
          <p14:tracePt t="118268" x="1890713" y="5205413"/>
          <p14:tracePt t="118285" x="1890713" y="5214938"/>
          <p14:tracePt t="118301" x="1890713" y="5222875"/>
          <p14:tracePt t="118317" x="1900238" y="5232400"/>
          <p14:tracePt t="118318" x="1900238" y="5241925"/>
          <p14:tracePt t="118334" x="1900238" y="5259388"/>
          <p14:tracePt t="118350" x="1900238" y="5268913"/>
          <p14:tracePt t="118351" x="1900238" y="5278438"/>
          <p14:tracePt t="118367" x="1900238" y="5287963"/>
          <p14:tracePt t="118397" x="1900238" y="5305425"/>
          <p14:tracePt t="118413" x="1900238" y="5314950"/>
          <p14:tracePt t="118429" x="1900238" y="5324475"/>
          <p14:tracePt t="118445" x="1900238" y="5332413"/>
          <p14:tracePt t="118477" x="1900238" y="5351463"/>
          <p14:tracePt t="118481" x="1900238" y="5360988"/>
          <p14:tracePt t="118493" x="1890713" y="5368925"/>
          <p14:tracePt t="118509" x="1890713" y="5378450"/>
          <p14:tracePt t="118525" x="1881188" y="5387975"/>
          <p14:tracePt t="118534" x="1873250" y="5397500"/>
          <p14:tracePt t="118550" x="1863725" y="5405438"/>
          <p14:tracePt t="118668" x="1873250" y="5397500"/>
          <p14:tracePt t="118672" x="1881188" y="5397500"/>
          <p14:tracePt t="118701" x="1881188" y="5387975"/>
          <p14:tracePt t="118797" x="1890713" y="5387975"/>
          <p14:tracePt t="118813" x="1900238" y="5387975"/>
          <p14:tracePt t="118817" x="1909763" y="5387975"/>
          <p14:tracePt t="118834" x="1917700" y="5397500"/>
          <p14:tracePt t="118834" x="1927225" y="5405438"/>
          <p14:tracePt t="118850" x="1946275" y="5424488"/>
          <p14:tracePt t="118851" x="1954213" y="5434013"/>
          <p14:tracePt t="118867" x="1954213" y="5441950"/>
          <p14:tracePt t="118868" x="1963738" y="5451475"/>
          <p14:tracePt t="118884" x="1973263" y="5461000"/>
          <p14:tracePt t="118972" x="1982788" y="5461000"/>
          <p14:tracePt t="118988" x="2000250" y="5461000"/>
          <p14:tracePt t="118992" x="2009775" y="5461000"/>
          <p14:tracePt t="119849" x="2009775" y="5470525"/>
          <p14:tracePt t="119852" x="2009775" y="5478463"/>
          <p14:tracePt t="119867" x="2009775" y="5487988"/>
          <p14:tracePt t="119868" x="2009775" y="5497513"/>
          <p14:tracePt t="119884" x="2009775" y="5507038"/>
          <p14:tracePt t="119900" x="2009775" y="5514975"/>
          <p14:tracePt t="119901" x="2009775" y="5524500"/>
          <p14:tracePt t="119917" x="2019300" y="5534025"/>
          <p14:tracePt t="119991" x="2019300" y="5543550"/>
          <p14:tracePt t="120345" x="2027238" y="5551488"/>
          <p14:tracePt t="120364" x="2036763" y="5551488"/>
          <p14:tracePt t="120376" x="2046288" y="5551488"/>
          <p14:tracePt t="120384" x="2055813" y="5551488"/>
          <p14:tracePt t="120400" x="2063750" y="5551488"/>
          <p14:tracePt t="120401" x="2073275" y="5551488"/>
          <p14:tracePt t="120417" x="2092325" y="5551488"/>
          <p14:tracePt t="120418" x="2100263" y="5551488"/>
          <p14:tracePt t="120434" x="2109788" y="5551488"/>
          <p14:tracePt t="120450" x="2128838" y="5551488"/>
          <p14:tracePt t="120451" x="2136775" y="5551488"/>
          <p14:tracePt t="120467" x="2155825" y="5561013"/>
          <p14:tracePt t="120468" x="2165350" y="5561013"/>
          <p14:tracePt t="120488" x="2174875" y="5570538"/>
          <p14:tracePt t="121001" x="2182813" y="5570538"/>
          <p14:tracePt t="121017" x="2182813" y="5561013"/>
          <p14:tracePt t="121020" x="2211388" y="5534025"/>
          <p14:tracePt t="121034" x="2228850" y="5514975"/>
          <p14:tracePt t="121050" x="2238375" y="5507038"/>
          <p14:tracePt t="121051" x="2238375" y="5497513"/>
          <p14:tracePt t="121053" x="2238375" y="5487988"/>
          <p14:tracePt t="121067" x="2247900" y="5470525"/>
          <p14:tracePt t="121083" x="2255838" y="5461000"/>
          <p14:tracePt t="121085" x="2255838" y="5451475"/>
          <p14:tracePt t="121101" x="2265363" y="5441950"/>
          <p14:tracePt t="121117" x="2274888" y="5434013"/>
          <p14:tracePt t="121456" x="2284413" y="5434013"/>
          <p14:tracePt t="121472" x="2292350" y="5441950"/>
          <p14:tracePt t="121488" x="2320925" y="5451475"/>
          <p14:tracePt t="121494" x="2328863" y="5451475"/>
          <p14:tracePt t="121504" x="2338388" y="5461000"/>
          <p14:tracePt t="121520" x="2347913" y="5461000"/>
          <p14:tracePt t="121534" x="2357438" y="5470525"/>
          <p14:tracePt t="121552" x="2365375" y="5470525"/>
          <p14:tracePt t="121567" x="2374900" y="5470525"/>
          <p14:tracePt t="121585" x="2384425" y="5478463"/>
          <p14:tracePt t="122900" x="2384425" y="5487988"/>
          <p14:tracePt t="122917" x="2347913" y="5487988"/>
          <p14:tracePt t="122920" x="2328863" y="5487988"/>
          <p14:tracePt t="122933" x="2284413" y="5487988"/>
          <p14:tracePt t="122950" x="2255838" y="5487988"/>
          <p14:tracePt t="122951" x="2219325" y="5487988"/>
          <p14:tracePt t="122953" x="2174875" y="5497513"/>
          <p14:tracePt t="122967" x="2128838" y="5514975"/>
          <p14:tracePt t="122969" x="2100263" y="5514975"/>
          <p14:tracePt t="122984" x="2073275" y="5514975"/>
          <p14:tracePt t="122986" x="2027238" y="5514975"/>
          <p14:tracePt t="123000" x="1982788" y="5514975"/>
          <p14:tracePt t="123002" x="1927225" y="5514975"/>
          <p14:tracePt t="123017" x="1890713" y="5514975"/>
          <p14:tracePt t="123019" x="1844675" y="5514975"/>
          <p14:tracePt t="123034" x="1800225" y="5514975"/>
          <p14:tracePt t="123035" x="1763713" y="5514975"/>
          <p14:tracePt t="123050" x="1735138" y="5514975"/>
          <p14:tracePt t="123052" x="1698625" y="5514975"/>
          <p14:tracePt t="123067" x="1681163" y="5514975"/>
          <p14:tracePt t="123069" x="1662113" y="5524500"/>
          <p14:tracePt t="123083" x="1635125" y="5524500"/>
          <p14:tracePt t="123085" x="1617663" y="5524500"/>
          <p14:tracePt t="123100" x="1608138" y="5524500"/>
          <p14:tracePt t="123102" x="1598613" y="5524500"/>
          <p14:tracePt t="123117" x="1589088" y="5524500"/>
          <p14:tracePt t="123173" x="1579563" y="5524500"/>
          <p14:tracePt t="123204" x="1571625" y="5524500"/>
          <p14:tracePt t="123220" x="1562100" y="5524500"/>
          <p14:tracePt t="123236" x="1552575" y="5524500"/>
          <p14:tracePt t="123241" x="1535113" y="5524500"/>
          <p14:tracePt t="123252" x="1525588" y="5524500"/>
          <p14:tracePt t="123267" x="1506538" y="5524500"/>
          <p14:tracePt t="123268" x="1498600" y="5524500"/>
          <p14:tracePt t="123284" x="1489075" y="5524500"/>
          <p14:tracePt t="123285" x="1470025" y="5524500"/>
          <p14:tracePt t="123300" x="1462088" y="5524500"/>
          <p14:tracePt t="123684" x="1470025" y="5524500"/>
          <p14:tracePt t="123716" x="1479550" y="5524500"/>
          <p14:tracePt t="123732" x="1489075" y="5524500"/>
          <p14:tracePt t="123748" x="1498600" y="5524500"/>
          <p14:tracePt t="123764" x="1506538" y="5514975"/>
          <p14:tracePt t="123780" x="1516063" y="5507038"/>
          <p14:tracePt t="123796" x="1525588" y="5497513"/>
          <p14:tracePt t="123812" x="1535113" y="5487988"/>
          <p14:tracePt t="123828" x="1535113" y="5478463"/>
          <p14:tracePt t="123846" x="1543050" y="5461000"/>
          <p14:tracePt t="123851" x="1543050" y="5451475"/>
          <p14:tracePt t="123867" x="1552575" y="5441950"/>
          <p14:tracePt t="123884" x="1552575" y="5434013"/>
          <p14:tracePt t="123884" x="1552575" y="5424488"/>
          <p14:tracePt t="123900" x="1552575" y="5414963"/>
          <p14:tracePt t="123901" x="1552575" y="5405438"/>
          <p14:tracePt t="123917" x="1552575" y="5397500"/>
          <p14:tracePt t="123918" x="1562100" y="5387975"/>
          <p14:tracePt t="123933" x="1562100" y="5378450"/>
          <p14:tracePt t="123950" x="1562100" y="5368925"/>
          <p14:tracePt t="123951" x="1562100" y="5351463"/>
          <p14:tracePt t="123967" x="1562100" y="5332413"/>
          <p14:tracePt t="123968" x="1562100" y="5324475"/>
          <p14:tracePt t="123984" x="1562100" y="5305425"/>
          <p14:tracePt t="123984" x="1562100" y="5287963"/>
          <p14:tracePt t="124000" x="1562100" y="5268913"/>
          <p14:tracePt t="124001" x="1562100" y="5259388"/>
          <p14:tracePt t="124017" x="1562100" y="5251450"/>
          <p14:tracePt t="124018" x="1562100" y="5241925"/>
          <p14:tracePt t="124034" x="1562100" y="5232400"/>
          <p14:tracePt t="124034" x="1562100" y="5205413"/>
          <p14:tracePt t="124036" x="1562100" y="5195888"/>
          <p14:tracePt t="124050" x="1562100" y="5178425"/>
          <p14:tracePt t="124052" x="1562100" y="5168900"/>
          <p14:tracePt t="124067" x="1562100" y="5149850"/>
          <p14:tracePt t="124069" x="1562100" y="5141913"/>
          <p14:tracePt t="124085" x="1552575" y="5132388"/>
          <p14:tracePt t="124100" x="1552575" y="5122863"/>
          <p14:tracePt t="124102" x="1552575" y="5113338"/>
          <p14:tracePt t="124118" x="1543050" y="5105400"/>
          <p14:tracePt t="124133" x="1535113" y="5095875"/>
          <p14:tracePt t="124135" x="1535113" y="5086350"/>
          <p14:tracePt t="124150" x="1525588" y="5068888"/>
          <p14:tracePt t="124151" x="1516063" y="5068888"/>
          <p14:tracePt t="124181" x="1506538" y="5059363"/>
          <p14:tracePt t="124196" x="1498600" y="5049838"/>
          <p14:tracePt t="124246" x="1489075" y="5049838"/>
          <p14:tracePt t="124250" x="1479550" y="5049838"/>
          <p14:tracePt t="124267" x="1470025" y="5049838"/>
          <p14:tracePt t="124284" x="1462088" y="5049838"/>
          <p14:tracePt t="124300" x="1452563" y="5049838"/>
          <p14:tracePt t="124317" x="1443038" y="5049838"/>
          <p14:tracePt t="124334" x="1433513" y="5049838"/>
          <p14:tracePt t="124334" x="1425575" y="5049838"/>
          <p14:tracePt t="124350" x="1416050" y="5049838"/>
          <p14:tracePt t="124367" x="1406525" y="5049838"/>
          <p14:tracePt t="124384" x="1397000" y="5049838"/>
          <p14:tracePt t="124384" x="1389063" y="5049838"/>
          <p14:tracePt t="124406" x="1379538" y="5059363"/>
          <p14:tracePt t="124422" x="1370013" y="5059363"/>
          <p14:tracePt t="124438" x="1360488" y="5068888"/>
          <p14:tracePt t="124454" x="1352550" y="5076825"/>
          <p14:tracePt t="124471" x="1352550" y="5086350"/>
          <p14:tracePt t="124484" x="1352550" y="5095875"/>
          <p14:tracePt t="124500" x="1352550" y="5105400"/>
          <p14:tracePt t="124501" x="1352550" y="5113338"/>
          <p14:tracePt t="124503" x="1352550" y="5122863"/>
          <p14:tracePt t="124518" x="1352550" y="5141913"/>
          <p14:tracePt t="124533" x="1352550" y="5149850"/>
          <p14:tracePt t="124536" x="1352550" y="5159375"/>
          <p14:tracePt t="124550" x="1352550" y="5178425"/>
          <p14:tracePt t="124552" x="1352550" y="5195888"/>
          <p14:tracePt t="124567" x="1352550" y="5205413"/>
          <p14:tracePt t="124568" x="1352550" y="5222875"/>
          <p14:tracePt t="124583" x="1352550" y="5232400"/>
          <p14:tracePt t="124600" x="1352550" y="5251450"/>
          <p14:tracePt t="124603" x="1352550" y="5278438"/>
          <p14:tracePt t="124617" x="1352550" y="5295900"/>
          <p14:tracePt t="124619" x="1352550" y="5305425"/>
          <p14:tracePt t="124634" x="1352550" y="5314950"/>
          <p14:tracePt t="124650" x="1352550" y="5324475"/>
          <p14:tracePt t="124652" x="1352550" y="5332413"/>
          <p14:tracePt t="124667" x="1352550" y="5341938"/>
          <p14:tracePt t="124669" x="1352550" y="5351463"/>
          <p14:tracePt t="124683" x="1352550" y="5368925"/>
          <p14:tracePt t="124685" x="1352550" y="5378450"/>
          <p14:tracePt t="124700" x="1352550" y="5387975"/>
          <p14:tracePt t="124702" x="1352550" y="5397500"/>
          <p14:tracePt t="124717" x="1352550" y="5405438"/>
          <p14:tracePt t="124733" x="1352550" y="5414963"/>
          <p14:tracePt t="124735" x="1352550" y="5424488"/>
          <p14:tracePt t="124750" x="1360488" y="5441950"/>
          <p14:tracePt t="124751" x="1360488" y="5451475"/>
          <p14:tracePt t="124767" x="1370013" y="5470525"/>
          <p14:tracePt t="124769" x="1370013" y="5478463"/>
          <p14:tracePt t="124784" x="1370013" y="5487988"/>
          <p14:tracePt t="124800" x="1370013" y="5497513"/>
          <p14:tracePt t="124802" x="1379538" y="5497513"/>
          <p14:tracePt t="124833" x="1389063" y="5514975"/>
          <p14:tracePt t="124834" x="1389063" y="5524500"/>
          <p14:tracePt t="124854" x="1397000" y="5524500"/>
          <p14:tracePt t="124870" x="1406525" y="5524500"/>
          <p14:tracePt t="124902" x="1416050" y="5524500"/>
          <p14:tracePt t="124918" x="1425575" y="5524500"/>
          <p14:tracePt t="124922" x="1433513" y="5524500"/>
          <p14:tracePt t="124950" x="1443038" y="5524500"/>
          <p14:tracePt t="124967" x="1452563" y="5524500"/>
          <p14:tracePt t="124998" x="1462088" y="5524500"/>
          <p14:tracePt t="125014" x="1470025" y="5524500"/>
          <p14:tracePt t="125030" x="1479550" y="5524500"/>
          <p14:tracePt t="125046" x="1489075" y="5524500"/>
          <p14:tracePt t="125050" x="1498600" y="5524500"/>
          <p14:tracePt t="125067" x="1498600" y="5514975"/>
          <p14:tracePt t="125083" x="1516063" y="5507038"/>
          <p14:tracePt t="125084" x="1525588" y="5507038"/>
          <p14:tracePt t="125100" x="1535113" y="5507038"/>
          <p14:tracePt t="125117" x="1543050" y="5497513"/>
          <p14:tracePt t="125117" x="1552575" y="5487988"/>
          <p14:tracePt t="125134" x="1562100" y="5470525"/>
          <p14:tracePt t="125134" x="1562100" y="5451475"/>
          <p14:tracePt t="125150" x="1571625" y="5441950"/>
          <p14:tracePt t="125151" x="1579563" y="5405438"/>
          <p14:tracePt t="125167" x="1579563" y="5387975"/>
          <p14:tracePt t="125168" x="1579563" y="5368925"/>
          <p14:tracePt t="125184" x="1579563" y="5351463"/>
          <p14:tracePt t="125184" x="1589088" y="5332413"/>
          <p14:tracePt t="125200" x="1589088" y="5314950"/>
          <p14:tracePt t="125201" x="1589088" y="5295900"/>
          <p14:tracePt t="125217" x="1589088" y="5287963"/>
          <p14:tracePt t="125218" x="1589088" y="5278438"/>
          <p14:tracePt t="125234" x="1589088" y="5259388"/>
          <p14:tracePt t="125250" x="1589088" y="5241925"/>
          <p14:tracePt t="125251" x="1589088" y="5232400"/>
          <p14:tracePt t="125267" x="1579563" y="5222875"/>
          <p14:tracePt t="125268" x="1579563" y="5214938"/>
          <p14:tracePt t="125284" x="1571625" y="5205413"/>
          <p14:tracePt t="125286" x="1562100" y="5195888"/>
          <p14:tracePt t="125317" x="1552575" y="5186363"/>
          <p14:tracePt t="125318" x="1543050" y="5186363"/>
          <p14:tracePt t="125334" x="1543050" y="5178425"/>
          <p14:tracePt t="125351" x="1535113" y="5168900"/>
          <p14:tracePt t="125367" x="1525588" y="5159375"/>
          <p14:tracePt t="125383" x="1516063" y="5159375"/>
          <p14:tracePt t="125400" x="1506538" y="5159375"/>
          <p14:tracePt t="125417" x="1498600" y="5159375"/>
          <p14:tracePt t="125418" x="1489075" y="5159375"/>
          <p14:tracePt t="125434" x="1479550" y="5159375"/>
          <p14:tracePt t="125435" x="1470025" y="5159375"/>
          <p14:tracePt t="125450" x="1462088" y="5159375"/>
          <p14:tracePt t="126000" x="1479550" y="5141913"/>
          <p14:tracePt t="126004" x="1479550" y="5132388"/>
          <p14:tracePt t="126017" x="1498600" y="5113338"/>
          <p14:tracePt t="126033" x="1506538" y="5105400"/>
          <p14:tracePt t="126034" x="1516063" y="5095875"/>
          <p14:tracePt t="126036" x="1535113" y="5076825"/>
          <p14:tracePt t="126050" x="1543050" y="5076825"/>
          <p14:tracePt t="126052" x="1562100" y="5068888"/>
          <p14:tracePt t="126067" x="1571625" y="5059363"/>
          <p14:tracePt t="126069" x="1589088" y="5049838"/>
          <p14:tracePt t="126084" x="1608138" y="5040313"/>
          <p14:tracePt t="126085" x="1625600" y="5032375"/>
          <p14:tracePt t="126100" x="1654175" y="5022850"/>
          <p14:tracePt t="126102" x="1671638" y="5003800"/>
          <p14:tracePt t="126117" x="1717675" y="4986338"/>
          <p14:tracePt t="126118" x="1727200" y="4986338"/>
          <p14:tracePt t="126133" x="1754188" y="4976813"/>
          <p14:tracePt t="126135" x="1781175" y="4976813"/>
          <p14:tracePt t="126150" x="1808163" y="4967288"/>
          <p14:tracePt t="126152" x="1827213" y="4967288"/>
          <p14:tracePt t="126170" x="1844675" y="4967288"/>
          <p14:tracePt t="126184" x="1863725" y="4967288"/>
          <p14:tracePt t="126186" x="1873250" y="4959350"/>
          <p14:tracePt t="126200" x="1881188" y="4959350"/>
          <p14:tracePt t="126202" x="1890713" y="4959350"/>
          <p14:tracePt t="126217" x="1909763" y="4959350"/>
          <p14:tracePt t="126219" x="1927225" y="4959350"/>
          <p14:tracePt t="126233" x="1946275" y="4959350"/>
          <p14:tracePt t="126235" x="1963738" y="4959350"/>
          <p14:tracePt t="126250" x="1982788" y="4959350"/>
          <p14:tracePt t="126252" x="2000250" y="4959350"/>
          <p14:tracePt t="126267" x="2019300" y="4959350"/>
          <p14:tracePt t="126269" x="2027238" y="4959350"/>
          <p14:tracePt t="126284" x="2046288" y="4967288"/>
          <p14:tracePt t="126300" x="2055813" y="4967288"/>
          <p14:tracePt t="126302" x="2073275" y="4976813"/>
          <p14:tracePt t="126317" x="2082800" y="4986338"/>
          <p14:tracePt t="126333" x="2092325" y="4986338"/>
          <p14:tracePt t="126335" x="2100263" y="4986338"/>
          <p14:tracePt t="126350" x="2119313" y="4995863"/>
          <p14:tracePt t="126351" x="2128838" y="5003800"/>
          <p14:tracePt t="126367" x="2136775" y="5013325"/>
          <p14:tracePt t="126368" x="2155825" y="5022850"/>
          <p14:tracePt t="126384" x="2165350" y="5022850"/>
          <p14:tracePt t="126385" x="2182813" y="5032375"/>
          <p14:tracePt t="126400" x="2201863" y="5040313"/>
          <p14:tracePt t="126401" x="2219325" y="5059363"/>
          <p14:tracePt t="126417" x="2228850" y="5068888"/>
          <p14:tracePt t="126418" x="2255838" y="5076825"/>
          <p14:tracePt t="126433" x="2265363" y="5076825"/>
          <p14:tracePt t="126434" x="2284413" y="5095875"/>
          <p14:tracePt t="126436" x="2292350" y="5105400"/>
          <p14:tracePt t="126450" x="2301875" y="5105400"/>
          <p14:tracePt t="126452" x="2311400" y="5105400"/>
          <p14:tracePt t="126467" x="2311400" y="5113338"/>
          <p14:tracePt t="126469" x="2328863" y="5122863"/>
          <p14:tracePt t="126484" x="2338388" y="5132388"/>
          <p14:tracePt t="126500" x="2347913" y="5141913"/>
          <p14:tracePt t="126517" x="2365375" y="5149850"/>
          <p14:tracePt t="126519" x="2374900" y="5159375"/>
          <p14:tracePt t="126533" x="2393950" y="5168900"/>
          <p14:tracePt t="126535" x="2411413" y="5178425"/>
          <p14:tracePt t="126550" x="2420938" y="5186363"/>
          <p14:tracePt t="126552" x="2430463" y="5195888"/>
          <p14:tracePt t="126567" x="2438400" y="5195888"/>
          <p14:tracePt t="126569" x="2438400" y="5205413"/>
          <p14:tracePt t="126584" x="2447925" y="5214938"/>
          <p14:tracePt t="126600" x="2457450" y="5222875"/>
          <p14:tracePt t="126602" x="2466975" y="5232400"/>
          <p14:tracePt t="126617" x="2474913" y="5241925"/>
          <p14:tracePt t="126634" x="2484438" y="5251450"/>
          <p14:tracePt t="126650" x="2484438" y="5259388"/>
          <p14:tracePt t="126667" x="2493963" y="5278438"/>
          <p14:tracePt t="126684" x="2493963" y="5287963"/>
          <p14:tracePt t="126685" x="2493963" y="5305425"/>
          <p14:tracePt t="126700" x="2493963" y="5324475"/>
          <p14:tracePt t="126702" x="2493963" y="5332413"/>
          <p14:tracePt t="126717" x="2493963" y="5341938"/>
          <p14:tracePt t="126733" x="2493963" y="5351463"/>
          <p14:tracePt t="126735" x="2493963" y="5360988"/>
          <p14:tracePt t="126800" x="2493963" y="5368925"/>
          <p14:tracePt t="126818" x="2493963" y="5387975"/>
          <p14:tracePt t="126822" x="2493963" y="5397500"/>
          <p14:tracePt t="126833" x="2484438" y="5405438"/>
          <p14:tracePt t="126864" x="2466975" y="5414963"/>
          <p14:tracePt t="126868" x="2457450" y="5414963"/>
          <p14:tracePt t="126884" x="2447925" y="5414963"/>
          <p14:tracePt t="126885" x="2438400" y="5424488"/>
          <p14:tracePt t="126912" x="2430463" y="5424488"/>
          <p14:tracePt t="126928" x="2420938" y="5424488"/>
          <p14:tracePt t="126933" x="2411413" y="5434013"/>
          <p14:tracePt t="126950" x="2401888" y="5434013"/>
          <p14:tracePt t="126967" x="2393950" y="5434013"/>
          <p14:tracePt t="126968" x="2384425" y="5434013"/>
          <p14:tracePt t="126984" x="2374900" y="5434013"/>
          <p14:tracePt t="127000" x="2365375" y="5434013"/>
          <p14:tracePt t="127024" x="2357438" y="5434013"/>
          <p14:tracePt t="127056" x="2347913" y="5434013"/>
          <p14:tracePt t="127060" x="2338388" y="5434013"/>
          <p14:tracePt t="127706" x="2320925" y="5434013"/>
          <p14:tracePt t="127710" x="2311400" y="5434013"/>
          <p14:tracePt t="127722" x="2301875" y="5434013"/>
          <p14:tracePt t="127738" x="2292350" y="5434013"/>
          <p14:tracePt t="127754" x="2284413" y="5434013"/>
          <p14:tracePt t="127770" x="2274888" y="5434013"/>
          <p14:tracePt t="127834" x="2265363" y="5434013"/>
          <p14:tracePt t="127898" x="2255838" y="5441950"/>
          <p14:tracePt t="127914" x="2247900" y="5441950"/>
          <p14:tracePt t="127930" x="2238375" y="5441950"/>
          <p14:tracePt t="127946" x="2228850" y="5451475"/>
          <p14:tracePt t="127950" x="2219325" y="5461000"/>
          <p14:tracePt t="127967" x="2211388" y="5461000"/>
          <p14:tracePt t="127983" x="2201863" y="5470525"/>
          <p14:tracePt t="128042" x="2192338" y="5478463"/>
          <p14:tracePt t="128812" x="2174875" y="5487988"/>
          <p14:tracePt t="128816" x="2165350" y="5487988"/>
          <p14:tracePt t="128833" x="2128838" y="5487988"/>
          <p14:tracePt t="128834" x="2109788" y="5487988"/>
          <p14:tracePt t="128850" x="2082800" y="5497513"/>
          <p14:tracePt t="128851" x="2055813" y="5497513"/>
          <p14:tracePt t="128867" x="2009775" y="5497513"/>
          <p14:tracePt t="128868" x="1982788" y="5497513"/>
          <p14:tracePt t="128883" x="1954213" y="5497513"/>
          <p14:tracePt t="128884" x="1936750" y="5497513"/>
          <p14:tracePt t="128900" x="1917700" y="5497513"/>
          <p14:tracePt t="128901" x="1900238" y="5497513"/>
          <p14:tracePt t="128917" x="1881188" y="5497513"/>
          <p14:tracePt t="128918" x="1873250" y="5497513"/>
          <p14:tracePt t="128933" x="1854200" y="5487988"/>
          <p14:tracePt t="128934" x="1836738" y="5487988"/>
          <p14:tracePt t="128950" x="1808163" y="5487988"/>
          <p14:tracePt t="128951" x="1771650" y="5487988"/>
          <p14:tracePt t="128967" x="1735138" y="5487988"/>
          <p14:tracePt t="128968" x="1698625" y="5487988"/>
          <p14:tracePt t="128983" x="1662113" y="5487988"/>
          <p14:tracePt t="128984" x="1617663" y="5487988"/>
          <p14:tracePt t="129000" x="1598613" y="5487988"/>
          <p14:tracePt t="129001" x="1571625" y="5487988"/>
          <p14:tracePt t="129017" x="1543050" y="5487988"/>
          <p14:tracePt t="129017" x="1535113" y="5487988"/>
          <p14:tracePt t="129033" x="1516063" y="5487988"/>
          <p14:tracePt t="129034" x="1506538" y="5487988"/>
          <p14:tracePt t="129036" x="1489075" y="5478463"/>
          <p14:tracePt t="129050" x="1479550" y="5478463"/>
          <p14:tracePt t="129052" x="1470025" y="5470525"/>
          <p14:tracePt t="129084" x="1462088" y="5461000"/>
          <p14:tracePt t="129100" x="1452563" y="5451475"/>
          <p14:tracePt t="129117" x="1443038" y="5451475"/>
          <p14:tracePt t="129164" x="1433513" y="5451475"/>
          <p14:tracePt t="129180" x="1425575" y="5451475"/>
          <p14:tracePt t="129196" x="1416050" y="5451475"/>
          <p14:tracePt t="129228" x="1406525" y="5451475"/>
          <p14:tracePt t="129404" x="1416050" y="5461000"/>
          <p14:tracePt t="129452" x="1425575" y="5470525"/>
          <p14:tracePt t="129484" x="1433513" y="5470525"/>
          <p14:tracePt t="129500" x="1443038" y="5470525"/>
          <p14:tracePt t="129516" x="1452563" y="5470525"/>
          <p14:tracePt t="129548" x="1462088" y="5470525"/>
          <p14:tracePt t="129580" x="1470025" y="5470525"/>
          <p14:tracePt t="129596" x="1479550" y="5470525"/>
          <p14:tracePt t="129613" x="1498600" y="5470525"/>
          <p14:tracePt t="129617" x="1506538" y="5470525"/>
          <p14:tracePt t="129633" x="1516063" y="5470525"/>
          <p14:tracePt t="129634" x="1525588" y="5470525"/>
          <p14:tracePt t="129650" x="1543050" y="5470525"/>
          <p14:tracePt t="129667" x="1562100" y="5461000"/>
          <p14:tracePt t="129668" x="1571625" y="5461000"/>
          <p14:tracePt t="129708" x="1579563" y="5461000"/>
          <p14:tracePt t="129724" x="1589088" y="5451475"/>
          <p14:tracePt t="129788" x="1598613" y="5441950"/>
          <p14:tracePt t="129868" x="1598613" y="5434013"/>
          <p14:tracePt t="129884" x="1598613" y="5424488"/>
          <p14:tracePt t="129901" x="1598613" y="5414963"/>
          <p14:tracePt t="129933" x="1598613" y="5405438"/>
          <p14:tracePt t="129948" x="1598613" y="5397500"/>
          <p14:tracePt t="129964" x="1589088" y="5378450"/>
          <p14:tracePt t="129968" x="1589088" y="5368925"/>
          <p14:tracePt t="129984" x="1579563" y="5360988"/>
          <p14:tracePt t="130000" x="1571625" y="5360988"/>
          <p14:tracePt t="130028" x="1562100" y="5360988"/>
          <p14:tracePt t="130033" x="1562100" y="5351463"/>
          <p14:tracePt t="130050" x="1552575" y="5351463"/>
          <p14:tracePt t="130067" x="1543050" y="5351463"/>
          <p14:tracePt t="130067" x="1535113" y="5351463"/>
          <p14:tracePt t="130083" x="1516063" y="5341938"/>
          <p14:tracePt t="130084" x="1506538" y="5341938"/>
          <p14:tracePt t="130100" x="1489075" y="5341938"/>
          <p14:tracePt t="130101" x="1479550" y="5341938"/>
          <p14:tracePt t="130117" x="1479550" y="5332413"/>
          <p14:tracePt t="130142" x="1470025" y="5332413"/>
          <p14:tracePt t="130174" x="1462088" y="5332413"/>
          <p14:tracePt t="130190" x="1452563" y="5332413"/>
          <p14:tracePt t="130206" x="1443038" y="5332413"/>
          <p14:tracePt t="130222" x="1433513" y="5332413"/>
          <p14:tracePt t="130238" x="1425575" y="5332413"/>
          <p14:tracePt t="130254" x="1416050" y="5332413"/>
          <p14:tracePt t="130318" x="1397000" y="5341938"/>
          <p14:tracePt t="130322" x="1389063" y="5341938"/>
          <p14:tracePt t="130366" x="1389063" y="5351463"/>
          <p14:tracePt t="130398" x="1389063" y="5360988"/>
          <p14:tracePt t="130414" x="1389063" y="5368925"/>
          <p14:tracePt t="130430" x="1389063" y="5378450"/>
          <p14:tracePt t="130434" x="1389063" y="5387975"/>
          <p14:tracePt t="130462" x="1389063" y="5397500"/>
          <p14:tracePt t="130494" x="1397000" y="5405438"/>
          <p14:tracePt t="130510" x="1406525" y="5414963"/>
          <p14:tracePt t="130542" x="1416050" y="5414963"/>
          <p14:tracePt t="130574" x="1425575" y="5414963"/>
          <p14:tracePt t="130606" x="1433513" y="5414963"/>
          <p14:tracePt t="130610" x="1443038" y="5424488"/>
          <p14:tracePt t="130623" x="1452563" y="5424488"/>
          <p14:tracePt t="130642" x="1462088" y="5424488"/>
          <p14:tracePt t="130654" x="1470025" y="5424488"/>
          <p14:tracePt t="130670" x="1479550" y="5424488"/>
          <p14:tracePt t="130718" x="1489075" y="5424488"/>
          <p14:tracePt t="130734" x="1498600" y="5424488"/>
          <p14:tracePt t="130750" x="1506538" y="5424488"/>
          <p14:tracePt t="130766" x="1516063" y="5424488"/>
          <p14:tracePt t="130786" x="1525588" y="5414963"/>
          <p14:tracePt t="130798" x="1535113" y="5405438"/>
          <p14:tracePt t="130814" x="1535113" y="5397500"/>
          <p14:tracePt t="130830" x="1535113" y="5387975"/>
          <p14:tracePt t="130846" x="1535113" y="5378450"/>
          <p14:tracePt t="130878" x="1535113" y="5368925"/>
          <p14:tracePt t="130910" x="1535113" y="5360988"/>
          <p14:tracePt t="130958" x="1535113" y="5351463"/>
          <p14:tracePt t="130974" x="1525588" y="5341938"/>
          <p14:tracePt t="130990" x="1525588" y="5332413"/>
          <p14:tracePt t="131006" x="1516063" y="5332413"/>
          <p14:tracePt t="131010" x="1506538" y="5332413"/>
          <p14:tracePt t="131022" x="1498600" y="5332413"/>
          <p14:tracePt t="131038" x="1489075" y="5332413"/>
          <p14:tracePt t="131050" x="1479550" y="5332413"/>
          <p14:tracePt t="131067" x="1470025" y="5332413"/>
          <p14:tracePt t="131083" x="1462088" y="5332413"/>
          <p14:tracePt t="131100" x="1452563" y="5332413"/>
          <p14:tracePt t="131101" x="1443038" y="5332413"/>
          <p14:tracePt t="131102" x="1433513" y="5332413"/>
          <p14:tracePt t="131118" x="1425575" y="5341938"/>
          <p14:tracePt t="131135" x="1406525" y="5351463"/>
          <p14:tracePt t="131150" x="1397000" y="5351463"/>
          <p14:tracePt t="131182" x="1389063" y="5360988"/>
          <p14:tracePt t="131342" x="1389063" y="5378450"/>
          <p14:tracePt t="131346" x="1389063" y="5387975"/>
          <p14:tracePt t="131374" x="1397000" y="5397500"/>
          <p14:tracePt t="131406" x="1406525" y="5405438"/>
          <p14:tracePt t="131422" x="1416050" y="5414963"/>
          <p14:tracePt t="131438" x="1425575" y="5424488"/>
          <p14:tracePt t="131470" x="1433513" y="5434013"/>
          <p14:tracePt t="131502" x="1443038" y="5434013"/>
          <p14:tracePt t="131550" x="1452563" y="5434013"/>
          <p14:tracePt t="131582" x="1462088" y="5434013"/>
          <p14:tracePt t="131586" x="1470025" y="5434013"/>
          <p14:tracePt t="131601" x="1479550" y="5434013"/>
          <p14:tracePt t="131648" x="1489075" y="5434013"/>
          <p14:tracePt t="131664" x="1498600" y="5434013"/>
          <p14:tracePt t="131680" x="1506538" y="5434013"/>
          <p14:tracePt t="131696" x="1516063" y="5434013"/>
          <p14:tracePt t="131712" x="1525588" y="5424488"/>
          <p14:tracePt t="131717" x="1535113" y="5414963"/>
          <p14:tracePt t="131733" x="1543050" y="5405438"/>
          <p14:tracePt t="131760" x="1543050" y="5397500"/>
          <p14:tracePt t="131776" x="1552575" y="5387975"/>
          <p14:tracePt t="131783" x="1552575" y="5378450"/>
          <p14:tracePt t="131800" x="1552575" y="5368925"/>
          <p14:tracePt t="131817" x="1552575" y="5360988"/>
          <p14:tracePt t="131833" x="1562100" y="5332413"/>
          <p14:tracePt t="131834" x="1562100" y="5324475"/>
          <p14:tracePt t="131850" x="1562100" y="5314950"/>
          <p14:tracePt t="131851" x="1562100" y="5295900"/>
          <p14:tracePt t="131867" x="1562100" y="5278438"/>
          <p14:tracePt t="131867" x="1562100" y="5268913"/>
          <p14:tracePt t="131883" x="1562100" y="5259388"/>
          <p14:tracePt t="131900" x="1562100" y="5251450"/>
          <p14:tracePt t="131901" x="1562100" y="5241925"/>
          <p14:tracePt t="131917" x="1562100" y="5232400"/>
          <p14:tracePt t="131917" x="1562100" y="5222875"/>
          <p14:tracePt t="131933" x="1562100" y="5214938"/>
          <p14:tracePt t="131950" x="1562100" y="5205413"/>
          <p14:tracePt t="131952" x="1562100" y="5195888"/>
          <p14:tracePt t="131967" x="1562100" y="5186363"/>
          <p14:tracePt t="131968" x="1552575" y="5178425"/>
          <p14:tracePt t="131985" x="1552575" y="5168900"/>
          <p14:tracePt t="132000" x="1552575" y="5159375"/>
          <p14:tracePt t="132002" x="1543050" y="5149850"/>
          <p14:tracePt t="132017" x="1535113" y="5141913"/>
          <p14:tracePt t="132018" x="1525588" y="5141913"/>
          <p14:tracePt t="132033" x="1525588" y="5132388"/>
          <p14:tracePt t="132035" x="1516063" y="5122863"/>
          <p14:tracePt t="132050" x="1506538" y="5113338"/>
          <p14:tracePt t="132067" x="1498600" y="5105400"/>
          <p14:tracePt t="132096" x="1489075" y="5105400"/>
          <p14:tracePt t="132100" x="1479550" y="5105400"/>
          <p14:tracePt t="132117" x="1470025" y="5105400"/>
          <p14:tracePt t="132133" x="1462088" y="5105400"/>
          <p14:tracePt t="132160" x="1452563" y="5105400"/>
          <p14:tracePt t="132192" x="1443038" y="5105400"/>
          <p14:tracePt t="132208" x="1425575" y="5105400"/>
          <p14:tracePt t="132212" x="1416050" y="5105400"/>
          <p14:tracePt t="132224" x="1406525" y="5113338"/>
          <p14:tracePt t="132240" x="1397000" y="5122863"/>
          <p14:tracePt t="132256" x="1389063" y="5132388"/>
          <p14:tracePt t="132267" x="1389063" y="5141913"/>
          <p14:tracePt t="132288" x="1379538" y="5149850"/>
          <p14:tracePt t="132300" x="1379538" y="5159375"/>
          <p14:tracePt t="132317" x="1379538" y="5168900"/>
          <p14:tracePt t="132317" x="1379538" y="5178425"/>
          <p14:tracePt t="132333" x="1370013" y="5205413"/>
          <p14:tracePt t="132334" x="1370013" y="5214938"/>
          <p14:tracePt t="132350" x="1370013" y="5222875"/>
          <p14:tracePt t="132351" x="1370013" y="5232400"/>
          <p14:tracePt t="132352" x="1370013" y="5241925"/>
          <p14:tracePt t="132367" x="1370013" y="5251450"/>
          <p14:tracePt t="132368" x="1370013" y="5259388"/>
          <p14:tracePt t="132384" x="1370013" y="5268913"/>
          <p14:tracePt t="132385" x="1370013" y="5287963"/>
          <p14:tracePt t="132400" x="1370013" y="5295900"/>
          <p14:tracePt t="132401" x="1370013" y="5305425"/>
          <p14:tracePt t="132417" x="1370013" y="5314950"/>
          <p14:tracePt t="132433" x="1370013" y="5324475"/>
          <p14:tracePt t="132450" x="1370013" y="5332413"/>
          <p14:tracePt t="132452" x="1370013" y="5351463"/>
          <p14:tracePt t="132483" x="1370013" y="5360988"/>
          <p14:tracePt t="132500" x="1370013" y="5368925"/>
          <p14:tracePt t="132501" x="1370013" y="5378450"/>
          <p14:tracePt t="132517" x="1370013" y="5387975"/>
          <p14:tracePt t="132517" x="1379538" y="5397500"/>
          <p14:tracePt t="132533" x="1379538" y="5405438"/>
          <p14:tracePt t="132550" x="1379538" y="5414963"/>
          <p14:tracePt t="132567" x="1389063" y="5424488"/>
          <p14:tracePt t="132567" x="1389063" y="5434013"/>
          <p14:tracePt t="132583" x="1397000" y="5451475"/>
          <p14:tracePt t="132584" x="1397000" y="5461000"/>
          <p14:tracePt t="132600" x="1397000" y="5470525"/>
          <p14:tracePt t="132617" x="1406525" y="5470525"/>
          <p14:tracePt t="132633" x="1416050" y="5478463"/>
          <p14:tracePt t="132657" x="1425575" y="5487988"/>
          <p14:tracePt t="132688" x="1433513" y="5487988"/>
          <p14:tracePt t="132692" x="1443038" y="5487988"/>
          <p14:tracePt t="132704" x="1443038" y="5497513"/>
          <p14:tracePt t="132717" x="1452563" y="5497513"/>
          <p14:tracePt t="132733" x="1470025" y="5497513"/>
          <p14:tracePt t="132734" x="1479550" y="5497513"/>
          <p14:tracePt t="132736" x="1489075" y="5497513"/>
          <p14:tracePt t="132750" x="1498600" y="5497513"/>
          <p14:tracePt t="132767" x="1506538" y="5497513"/>
          <p14:tracePt t="133834" x="1516063" y="5497513"/>
          <p14:tracePt t="133850" x="1516063" y="5487988"/>
          <p14:tracePt t="133854" x="1516063" y="5478463"/>
          <p14:tracePt t="133872" x="1516063" y="5461000"/>
          <p14:tracePt t="133883" x="1516063" y="5451475"/>
          <p14:tracePt t="133900" x="1516063" y="5441950"/>
          <p14:tracePt t="134292" x="1516063" y="5451475"/>
          <p14:tracePt t="134516" x="1525588" y="5451475"/>
          <p14:tracePt t="134532" x="1525588" y="5434013"/>
          <p14:tracePt t="134536" x="1535113" y="5424488"/>
          <p14:tracePt t="134550" x="1535113" y="5405438"/>
          <p14:tracePt t="134552" x="1543050" y="5387975"/>
          <p14:tracePt t="134567" x="1543050" y="5368925"/>
          <p14:tracePt t="134568" x="1543050" y="5360988"/>
          <p14:tracePt t="134584" x="1543050" y="5351463"/>
          <p14:tracePt t="134585" x="1543050" y="5341938"/>
          <p14:tracePt t="134600" x="1552575" y="5314950"/>
          <p14:tracePt t="134617" x="1552575" y="5295900"/>
          <p14:tracePt t="134618" x="1552575" y="5287963"/>
          <p14:tracePt t="134633" x="1562100" y="5278438"/>
          <p14:tracePt t="134635" x="1571625" y="5268913"/>
          <p14:tracePt t="134650" x="1589088" y="5251450"/>
          <p14:tracePt t="134652" x="1625600" y="5222875"/>
          <p14:tracePt t="134667" x="1625600" y="5214938"/>
          <p14:tracePt t="134669" x="1644650" y="5195888"/>
          <p14:tracePt t="134683" x="1671638" y="5186363"/>
          <p14:tracePt t="134686" x="1671638" y="5178425"/>
          <p14:tracePt t="134700" x="1690688" y="5168900"/>
          <p14:tracePt t="134702" x="1698625" y="5168900"/>
          <p14:tracePt t="134717" x="1708150" y="5159375"/>
          <p14:tracePt t="134733" x="1717675" y="5149850"/>
          <p14:tracePt t="134750" x="1735138" y="5141913"/>
          <p14:tracePt t="134752" x="1744663" y="5141913"/>
          <p14:tracePt t="134767" x="1754188" y="5132388"/>
          <p14:tracePt t="134836" x="1763713" y="5132388"/>
          <p14:tracePt t="134852" x="1771650" y="5132388"/>
          <p14:tracePt t="134856" x="1781175" y="5132388"/>
          <p14:tracePt t="134868" x="1790700" y="5132388"/>
          <p14:tracePt t="134883" x="1800225" y="5132388"/>
          <p14:tracePt t="134884" x="1808163" y="5132388"/>
          <p14:tracePt t="134900" x="1817688" y="5141913"/>
          <p14:tracePt t="134917" x="1817688" y="5149850"/>
          <p14:tracePt t="134917" x="1827213" y="5168900"/>
          <p14:tracePt t="134933" x="1836738" y="5178425"/>
          <p14:tracePt t="134934" x="1844675" y="5186363"/>
          <p14:tracePt t="134952" x="1854200" y="5195888"/>
          <p14:tracePt t="134967" x="1854200" y="5205413"/>
          <p14:tracePt t="134968" x="1863725" y="5222875"/>
          <p14:tracePt t="134983" x="1863725" y="5232400"/>
          <p14:tracePt t="135000" x="1873250" y="5241925"/>
          <p14:tracePt t="135016" x="1881188" y="5259388"/>
          <p14:tracePt t="135017" x="1881188" y="5268913"/>
          <p14:tracePt t="135044" x="1890713" y="5287963"/>
          <p14:tracePt t="135076" x="1890713" y="5295900"/>
          <p14:tracePt t="135080" x="1890713" y="5305425"/>
          <p14:tracePt t="135092" x="1890713" y="5324475"/>
          <p14:tracePt t="135100" x="1890713" y="5332413"/>
          <p14:tracePt t="135117" x="1890713" y="5341938"/>
          <p14:tracePt t="135133" x="1890713" y="5351463"/>
          <p14:tracePt t="135134" x="1890713" y="5360988"/>
          <p14:tracePt t="135751" x="1900238" y="5368925"/>
          <p14:tracePt t="135766" x="1900238" y="5378450"/>
          <p14:tracePt t="135770" x="1909763" y="5387975"/>
          <p14:tracePt t="135783" x="1917700" y="5405438"/>
          <p14:tracePt t="135800" x="1917700" y="5414963"/>
          <p14:tracePt t="135801" x="1927225" y="5424488"/>
          <p14:tracePt t="135817" x="1936750" y="5441950"/>
          <p14:tracePt t="135818" x="1946275" y="5461000"/>
          <p14:tracePt t="135833" x="1946275" y="5470525"/>
          <p14:tracePt t="135850" x="1954213" y="5487988"/>
          <p14:tracePt t="135867" x="1963738" y="5507038"/>
          <p14:tracePt t="135867" x="1963738" y="5514975"/>
          <p14:tracePt t="135990" x="1973263" y="5534025"/>
          <p14:tracePt t="135994" x="1973263" y="5543550"/>
          <p14:tracePt t="136198" x="1982788" y="5524500"/>
          <p14:tracePt t="136202" x="1982788" y="5514975"/>
          <p14:tracePt t="136217" x="1982788" y="5507038"/>
          <p14:tracePt t="136454" x="1982788" y="5487988"/>
          <p14:tracePt t="136458" x="1982788" y="5470525"/>
          <p14:tracePt t="136470" x="1982788" y="5461000"/>
          <p14:tracePt t="136483" x="1982788" y="5451475"/>
          <p14:tracePt t="136500" x="1990725" y="5434013"/>
          <p14:tracePt t="136501" x="1990725" y="5424488"/>
          <p14:tracePt t="136502" x="1990725" y="5397500"/>
          <p14:tracePt t="136517" x="1990725" y="5378450"/>
          <p14:tracePt t="136518" x="2000250" y="5360988"/>
          <p14:tracePt t="136533" x="2009775" y="5341938"/>
          <p14:tracePt t="136534" x="2009775" y="5324475"/>
          <p14:tracePt t="136550" x="2019300" y="5305425"/>
          <p14:tracePt t="136551" x="2027238" y="5295900"/>
          <p14:tracePt t="136598" x="2027238" y="5287963"/>
          <p14:tracePt t="136662" x="2027238" y="5278438"/>
          <p14:tracePt t="136758" x="2036763" y="5278438"/>
          <p14:tracePt t="136854" x="2046288" y="5268913"/>
          <p14:tracePt t="136858" x="2046288" y="5259388"/>
          <p14:tracePt t="136870" x="2055813" y="5251450"/>
          <p14:tracePt t="136886" x="2055813" y="5241925"/>
          <p14:tracePt t="136902" x="2063750" y="5232400"/>
          <p14:tracePt t="136918" x="2063750" y="5222875"/>
          <p14:tracePt t="136933" x="2063750" y="5214938"/>
          <p14:tracePt t="136935" x="2073275" y="5205413"/>
          <p14:tracePt t="136950" x="2073275" y="5195888"/>
          <p14:tracePt t="137174" x="2082800" y="5186363"/>
          <p14:tracePt t="137288" x="2092325" y="5186363"/>
          <p14:tracePt t="137304" x="2109788" y="5186363"/>
          <p14:tracePt t="137308" x="2119313" y="5186363"/>
          <p14:tracePt t="137320" x="2136775" y="5186363"/>
          <p14:tracePt t="137333" x="2146300" y="5186363"/>
          <p14:tracePt t="137350" x="2174875" y="5195888"/>
          <p14:tracePt t="137351" x="2182813" y="5195888"/>
          <p14:tracePt t="137352" x="2192338" y="5195888"/>
          <p14:tracePt t="137367" x="2211388" y="5205413"/>
          <p14:tracePt t="137368" x="2219325" y="5205413"/>
          <p14:tracePt t="137383" x="2228850" y="5205413"/>
          <p14:tracePt t="137385" x="2238375" y="5205413"/>
          <p14:tracePt t="137400" x="2247900" y="5205413"/>
          <p14:tracePt t="137416" x="2255838" y="5205413"/>
          <p14:tracePt t="137433" x="2265363" y="5205413"/>
          <p14:tracePt t="137450" x="2274888" y="5205413"/>
          <p14:tracePt t="137468" x="2284413" y="5205413"/>
          <p14:tracePt t="137483" x="2292350" y="5205413"/>
          <p14:tracePt t="137484" x="2301875" y="5205413"/>
          <p14:tracePt t="137500" x="2311400" y="5205413"/>
          <p14:tracePt t="137501" x="2320925" y="5205413"/>
          <p14:tracePt t="137516" x="2328863" y="5214938"/>
          <p14:tracePt t="137517" x="2338388" y="5214938"/>
          <p14:tracePt t="137533" x="2357438" y="5214938"/>
          <p14:tracePt t="137550" x="2365375" y="5214938"/>
          <p14:tracePt t="137551" x="2374900" y="5214938"/>
          <p14:tracePt t="137567" x="2384425" y="5214938"/>
          <p14:tracePt t="137583" x="2393950" y="5214938"/>
          <p14:tracePt t="140694" x="2384425" y="5214938"/>
          <p14:tracePt t="140698" x="2374900" y="5214938"/>
          <p14:tracePt t="140870" x="2365375" y="5214938"/>
          <p14:tracePt t="140874" x="2357438" y="5214938"/>
          <p14:tracePt t="140886" x="2357438" y="5222875"/>
          <p14:tracePt t="140900" x="2347913" y="5222875"/>
          <p14:tracePt t="140902" x="2338388" y="5222875"/>
          <p14:tracePt t="140916" x="2328863" y="5222875"/>
          <p14:tracePt t="140918" x="2320925" y="5222875"/>
          <p14:tracePt t="140933" x="2311400" y="5222875"/>
          <p14:tracePt t="140935" x="2301875" y="5222875"/>
          <p14:tracePt t="140950" x="2292350" y="5222875"/>
          <p14:tracePt t="140966" x="2284413" y="5222875"/>
          <p14:tracePt t="140983" x="2274888" y="5222875"/>
          <p14:tracePt t="141000" x="2265363" y="5222875"/>
          <p14:tracePt t="141016" x="2247900" y="5232400"/>
          <p14:tracePt t="141018" x="2219325" y="5232400"/>
          <p14:tracePt t="141034" x="2211388" y="5232400"/>
          <p14:tracePt t="141050" x="2201863" y="5232400"/>
          <p14:tracePt t="141051" x="2182813" y="5232400"/>
          <p14:tracePt t="141066" x="2174875" y="5241925"/>
          <p14:tracePt t="141067" x="2165350" y="5241925"/>
          <p14:tracePt t="141083" x="2155825" y="5241925"/>
          <p14:tracePt t="141084" x="2146300" y="5251450"/>
          <p14:tracePt t="141100" x="2136775" y="5251450"/>
          <p14:tracePt t="141101" x="2119313" y="5259388"/>
          <p14:tracePt t="141116" x="2092325" y="5268913"/>
          <p14:tracePt t="141133" x="2082800" y="5278438"/>
          <p14:tracePt t="141134" x="2063750" y="5287963"/>
          <p14:tracePt t="141150" x="2046288" y="5295900"/>
          <p14:tracePt t="141151" x="2036763" y="5295900"/>
          <p14:tracePt t="141168" x="2009775" y="5305425"/>
          <p14:tracePt t="141184" x="2000250" y="5305425"/>
          <p14:tracePt t="141185" x="1990725" y="5314950"/>
          <p14:tracePt t="141225" x="1973263" y="5324475"/>
          <p14:tracePt t="141230" x="1963738" y="5332413"/>
          <p14:tracePt t="141243" x="1946275" y="5351463"/>
          <p14:tracePt t="141255" x="1936750" y="5351463"/>
          <p14:tracePt t="141266" x="1917700" y="5360988"/>
          <p14:tracePt t="141282" x="1909763" y="5368925"/>
          <p14:tracePt t="141299" x="1890713" y="5378450"/>
          <p14:tracePt t="141299" x="1881188" y="5378450"/>
          <p14:tracePt t="141383" x="1873250" y="5387975"/>
          <p14:tracePt t="141759" x="1873250" y="5368925"/>
          <p14:tracePt t="141763" x="1863725" y="5368925"/>
          <p14:tracePt t="141775" x="1863725" y="5351463"/>
          <p14:tracePt t="141782" x="1863725" y="5341938"/>
          <p14:tracePt t="141799" x="1863725" y="5332413"/>
          <p14:tracePt t="141799" x="1863725" y="5324475"/>
          <p14:tracePt t="141815" x="1863725" y="5314950"/>
          <p14:tracePt t="141816" x="1863725" y="5305425"/>
          <p14:tracePt t="141832" x="1863725" y="5295900"/>
          <p14:tracePt t="141871" x="1863725" y="5287963"/>
          <p14:tracePt t="141967" x="1863725" y="5278438"/>
          <p14:tracePt t="141971" x="1863725" y="5268913"/>
          <p14:tracePt t="141983" x="1863725" y="5259388"/>
          <p14:tracePt t="141999" x="1863725" y="5251450"/>
          <p14:tracePt t="142064" x="1863725" y="5241925"/>
          <p14:tracePt t="142080" x="1863725" y="5232400"/>
          <p14:tracePt t="142143" x="1863725" y="5222875"/>
          <p14:tracePt t="142159" x="1873250" y="5214938"/>
          <p14:tracePt t="142192" x="1881188" y="5205413"/>
          <p14:tracePt t="142208" x="1890713" y="5195888"/>
          <p14:tracePt t="142242" x="1900238" y="5186363"/>
          <p14:tracePt t="142256" x="1909763" y="5186363"/>
          <p14:tracePt t="142272" x="1917700" y="5186363"/>
          <p14:tracePt t="142320" x="1917700" y="5178425"/>
          <p14:tracePt t="142384" x="1927225" y="5178425"/>
          <p14:tracePt t="142416" x="1927225" y="5186363"/>
          <p14:tracePt t="142432" x="1936750" y="5205413"/>
          <p14:tracePt t="142436" x="1936750" y="5214938"/>
          <p14:tracePt t="142450" x="1936750" y="5222875"/>
          <p14:tracePt t="142466" x="1936750" y="5232400"/>
          <p14:tracePt t="142496" x="1936750" y="5241925"/>
          <p14:tracePt t="142512" x="1936750" y="5259388"/>
          <p14:tracePt t="142516" x="1936750" y="5268913"/>
          <p14:tracePt t="142544" x="1927225" y="5278438"/>
          <p14:tracePt t="142560" x="1917700" y="5295900"/>
          <p14:tracePt t="142566" x="1917700" y="5305425"/>
          <p14:tracePt t="142583" x="1917700" y="5314950"/>
          <p14:tracePt t="142600" x="1909763" y="5324475"/>
          <p14:tracePt t="142616" x="1900238" y="5332413"/>
          <p14:tracePt t="142617" x="1900238" y="5341938"/>
          <p14:tracePt t="142633" x="1890713" y="5351463"/>
          <p14:tracePt t="142658" x="1873250" y="5360988"/>
          <p14:tracePt t="142666" x="1863725" y="5360988"/>
          <p14:tracePt t="142683" x="1854200" y="5368925"/>
          <p14:tracePt t="142700" x="1836738" y="5378450"/>
          <p14:tracePt t="142700" x="1827213" y="5378450"/>
          <p14:tracePt t="142716" x="1827213" y="5387975"/>
          <p14:tracePt t="142733" x="1808163" y="5397500"/>
          <p14:tracePt t="142734" x="1800225" y="5397500"/>
          <p14:tracePt t="142750" x="1790700" y="5405438"/>
          <p14:tracePt t="142766" x="1781175" y="5405438"/>
          <p14:tracePt t="142786" x="1771650" y="5405438"/>
          <p14:tracePt t="142834" x="1763713" y="5405438"/>
          <p14:tracePt t="142850" x="1744663" y="5405438"/>
          <p14:tracePt t="142854" x="1735138" y="5405438"/>
          <p14:tracePt t="142866" x="1735138" y="5397500"/>
          <p14:tracePt t="142883" x="1735138" y="5387975"/>
          <p14:tracePt t="142914" x="1735138" y="5378450"/>
          <p14:tracePt t="142930" x="1735138" y="5368925"/>
          <p14:tracePt t="142946" x="1735138" y="5351463"/>
          <p14:tracePt t="142950" x="1735138" y="5341938"/>
          <p14:tracePt t="142994" x="1744663" y="5332413"/>
          <p14:tracePt t="143026" x="1754188" y="5324475"/>
          <p14:tracePt t="143042" x="1763713" y="5324475"/>
          <p14:tracePt t="143058" x="1771650" y="5314950"/>
          <p14:tracePt t="143074" x="1781175" y="5314950"/>
          <p14:tracePt t="143090" x="1790700" y="5314950"/>
          <p14:tracePt t="143154" x="1800225" y="5314950"/>
          <p14:tracePt t="143186" x="1808163" y="5314950"/>
          <p14:tracePt t="143202" x="1817688" y="5314950"/>
          <p14:tracePt t="143218" x="1827213" y="5324475"/>
          <p14:tracePt t="143234" x="1836738" y="5332413"/>
          <p14:tracePt t="143249" x="1844675" y="5332413"/>
          <p14:tracePt t="143254" x="1854200" y="5341938"/>
          <p14:tracePt t="143266" x="1854200" y="5351463"/>
          <p14:tracePt t="143298" x="1863725" y="5360988"/>
          <p14:tracePt t="143362" x="1873250" y="5360988"/>
          <p14:tracePt t="143366" x="1881188" y="5368925"/>
          <p14:tracePt t="143383" x="1890713" y="5378450"/>
          <p14:tracePt t="143400" x="1900238" y="5378450"/>
          <p14:tracePt t="143416" x="1909763" y="5378450"/>
          <p14:tracePt t="143433" x="1917700" y="5378450"/>
          <p14:tracePt t="143450" x="1927225" y="5378450"/>
          <p14:tracePt t="143450" x="1946275" y="5378450"/>
          <p14:tracePt t="143474" x="1954213" y="5368925"/>
          <p14:tracePt t="143483" x="1963738" y="5360988"/>
          <p14:tracePt t="143500" x="1973263" y="5351463"/>
          <p14:tracePt t="143914" x="1973263" y="5341938"/>
          <p14:tracePt t="143934" x="1973263" y="5324475"/>
          <p14:tracePt t="143946" x="1973263" y="5305425"/>
          <p14:tracePt t="143950" x="1973263" y="5295900"/>
          <p14:tracePt t="143966" x="1973263" y="5278438"/>
          <p14:tracePt t="143968" x="1973263" y="5259388"/>
          <p14:tracePt t="143983" x="1973263" y="5241925"/>
          <p14:tracePt t="143984" x="1973263" y="5214938"/>
          <p14:tracePt t="144000" x="1973263" y="5205413"/>
          <p14:tracePt t="144000" x="1973263" y="5178425"/>
          <p14:tracePt t="144016" x="1973263" y="5159375"/>
          <p14:tracePt t="144017" x="1973263" y="5132388"/>
          <p14:tracePt t="144033" x="1973263" y="5122863"/>
          <p14:tracePt t="144034" x="1973263" y="5086350"/>
          <p14:tracePt t="144050" x="1973263" y="5068888"/>
          <p14:tracePt t="144050" x="1982788" y="5032375"/>
          <p14:tracePt t="144066" x="1990725" y="5003800"/>
          <p14:tracePt t="144067" x="2000250" y="4986338"/>
          <p14:tracePt t="144083" x="2000250" y="4967288"/>
          <p14:tracePt t="144084" x="2009775" y="4949825"/>
          <p14:tracePt t="144100" x="2019300" y="4930775"/>
          <p14:tracePt t="144101" x="2019300" y="4922838"/>
          <p14:tracePt t="144116" x="2027238" y="4903788"/>
          <p14:tracePt t="144117" x="2036763" y="4894263"/>
          <p14:tracePt t="144133" x="2046288" y="4876800"/>
          <p14:tracePt t="144134" x="2055813" y="4867275"/>
          <p14:tracePt t="144150" x="2063750" y="4857750"/>
          <p14:tracePt t="144150" x="2073275" y="4857750"/>
          <p14:tracePt t="144168" x="2082800" y="4840288"/>
          <p14:tracePt t="144184" x="2082800" y="4830763"/>
          <p14:tracePt t="144185" x="2092325" y="4821238"/>
          <p14:tracePt t="144200" x="2100263" y="4811713"/>
          <p14:tracePt t="144217" x="2109788" y="4803775"/>
          <p14:tracePt t="144217" x="2119313" y="4794250"/>
          <p14:tracePt t="144220" x="2128838" y="4794250"/>
          <p14:tracePt t="144250" x="2136775" y="4794250"/>
          <p14:tracePt t="144252" x="2146300" y="4794250"/>
          <p14:tracePt t="144266" x="2155825" y="4784725"/>
          <p14:tracePt t="144268" x="2165350" y="4784725"/>
          <p14:tracePt t="144283" x="2182813" y="4775200"/>
          <p14:tracePt t="144285" x="2201863" y="4775200"/>
          <p14:tracePt t="144300" x="2211388" y="4775200"/>
          <p14:tracePt t="144302" x="2228850" y="4775200"/>
          <p14:tracePt t="144316" x="2238375" y="4775200"/>
          <p14:tracePt t="144318" x="2247900" y="4775200"/>
          <p14:tracePt t="144333" x="2255838" y="4775200"/>
          <p14:tracePt t="144335" x="2265363" y="4775200"/>
          <p14:tracePt t="144350" x="2274888" y="4775200"/>
          <p14:tracePt t="144350" x="2292350" y="4775200"/>
          <p14:tracePt t="144352" x="2311400" y="4775200"/>
          <p14:tracePt t="144366" x="2328863" y="4775200"/>
          <p14:tracePt t="144368" x="2338388" y="4775200"/>
          <p14:tracePt t="144383" x="2365375" y="4784725"/>
          <p14:tracePt t="144385" x="2384425" y="4794250"/>
          <p14:tracePt t="144400" x="2420938" y="4803775"/>
          <p14:tracePt t="144401" x="2447925" y="4811713"/>
          <p14:tracePt t="144416" x="2474913" y="4811713"/>
          <p14:tracePt t="144418" x="2511425" y="4821238"/>
          <p14:tracePt t="144433" x="2540000" y="4821238"/>
          <p14:tracePt t="144435" x="2566988" y="4830763"/>
          <p14:tracePt t="144450" x="2584450" y="4830763"/>
          <p14:tracePt t="144451" x="2620963" y="4840288"/>
          <p14:tracePt t="144466" x="2630488" y="4840288"/>
          <p14:tracePt t="144468" x="2630488" y="4848225"/>
          <p14:tracePt t="144483" x="2649538" y="4857750"/>
          <p14:tracePt t="144485" x="2657475" y="4857750"/>
          <p14:tracePt t="144500" x="2667000" y="4867275"/>
          <p14:tracePt t="144556" x="2676525" y="4867275"/>
          <p14:tracePt t="144560" x="2686050" y="4876800"/>
          <p14:tracePt t="144588" x="2695575" y="4876800"/>
          <p14:tracePt t="144604" x="2703513" y="4876800"/>
          <p14:tracePt t="144620" x="2713038" y="4884738"/>
          <p14:tracePt t="144624" x="2722563" y="4884738"/>
          <p14:tracePt t="144636" x="2732088" y="4884738"/>
          <p14:tracePt t="144650" x="2740025" y="4884738"/>
          <p14:tracePt t="150248" x="2740025" y="4894263"/>
          <p14:tracePt t="150264" x="2740025" y="4913313"/>
          <p14:tracePt t="150267" x="2740025" y="4930775"/>
          <p14:tracePt t="150283" x="2740025" y="4940300"/>
          <p14:tracePt t="150376" x="2740025" y="4949825"/>
          <p14:tracePt t="150379" x="2740025" y="4959350"/>
          <p14:tracePt t="150394" x="2749550" y="4986338"/>
          <p14:tracePt t="150400" x="2759075" y="4995863"/>
          <p14:tracePt t="150416" x="2759075" y="5013325"/>
          <p14:tracePt t="150417" x="2768600" y="5040313"/>
          <p14:tracePt t="150433" x="2776538" y="5076825"/>
          <p14:tracePt t="150434" x="2786063" y="5095875"/>
          <p14:tracePt t="150450" x="2786063" y="5132388"/>
          <p14:tracePt t="150450" x="2786063" y="5149850"/>
          <p14:tracePt t="150466" x="2786063" y="5186363"/>
          <p14:tracePt t="150467" x="2786063" y="5214938"/>
          <p14:tracePt t="150483" x="2786063" y="5259388"/>
          <p14:tracePt t="150484" x="2786063" y="5287963"/>
          <p14:tracePt t="150500" x="2786063" y="5314950"/>
          <p14:tracePt t="150500" x="2786063" y="5332413"/>
          <p14:tracePt t="150516" x="2786063" y="5341938"/>
          <p14:tracePt t="150517" x="2786063" y="5351463"/>
          <p14:tracePt t="150533" x="2768600" y="5378450"/>
          <p14:tracePt t="150534" x="2740025" y="5397500"/>
          <p14:tracePt t="150550" x="2676525" y="5461000"/>
          <p14:tracePt t="150550" x="2613025" y="5514975"/>
          <p14:tracePt t="150566" x="2540000" y="5580063"/>
          <p14:tracePt t="150567" x="2511425" y="5616575"/>
          <p14:tracePt t="150570" x="2438400" y="5670550"/>
          <p14:tracePt t="150583" x="2357438" y="5726113"/>
          <p14:tracePt t="150585" x="2274888" y="5780088"/>
          <p14:tracePt t="150600" x="2201863" y="5835650"/>
          <p14:tracePt t="150602" x="2119313" y="5889625"/>
          <p14:tracePt t="150616" x="2073275" y="5926138"/>
          <p14:tracePt t="150618" x="2019300" y="5962650"/>
          <p14:tracePt t="150633" x="1973263" y="5999163"/>
          <p14:tracePt t="150635" x="1927225" y="6027738"/>
          <p14:tracePt t="150650" x="1900238" y="6045200"/>
          <p14:tracePt t="150652" x="1863725" y="6064250"/>
          <p14:tracePt t="150666" x="1836738" y="6091238"/>
          <p14:tracePt t="150668" x="1800225" y="6108700"/>
          <p14:tracePt t="150683" x="1754188" y="6137275"/>
          <p14:tracePt t="150685" x="1708150" y="6154738"/>
          <p14:tracePt t="150700" x="1662113" y="6181725"/>
          <p14:tracePt t="150700" x="1635125" y="6200775"/>
          <p14:tracePt t="150702" x="1571625" y="6237288"/>
          <p14:tracePt t="150716" x="1525588" y="6254750"/>
          <p14:tracePt t="150718" x="1498600" y="6283325"/>
          <p14:tracePt t="150733" x="1452563" y="6300788"/>
          <p14:tracePt t="150734" x="1416050" y="6319838"/>
          <p14:tracePt t="150750" x="1389063" y="6346825"/>
          <p14:tracePt t="150750" x="1352550" y="6356350"/>
          <p14:tracePt t="150766" x="1333500" y="6373813"/>
          <p14:tracePt t="150767" x="1323975" y="6383338"/>
          <p14:tracePt t="150783" x="1323975" y="6392863"/>
          <p14:tracePt t="150784" x="1316038" y="6392863"/>
          <p14:tracePt t="150907" x="1306513" y="6400800"/>
          <p14:tracePt t="151054" x="1323975" y="6373813"/>
          <p14:tracePt t="151066" x="1333500" y="6364288"/>
          <p14:tracePt t="151082" x="1343025" y="6364288"/>
          <p14:tracePt t="151085" x="1352550" y="6356350"/>
          <p14:tracePt t="151100" x="1379538" y="6346825"/>
          <p14:tracePt t="151102" x="1389063" y="6337300"/>
          <p14:tracePt t="151116" x="1397000" y="6337300"/>
          <p14:tracePt t="151722" x="1406525" y="6327775"/>
          <p14:tracePt t="151738" x="1433513" y="6300788"/>
          <p14:tracePt t="151741" x="1443038" y="6291263"/>
          <p14:tracePt t="151754" x="1462088" y="6273800"/>
          <p14:tracePt t="151766" x="1470025" y="6246813"/>
          <p14:tracePt t="151783" x="1489075" y="6200775"/>
          <p14:tracePt t="151784" x="1516063" y="6173788"/>
          <p14:tracePt t="151786" x="1525588" y="6154738"/>
          <p14:tracePt t="151800" x="1535113" y="6118225"/>
          <p14:tracePt t="151802" x="1543050" y="6100763"/>
          <p14:tracePt t="151816" x="1543050" y="6081713"/>
          <p14:tracePt t="151818" x="1552575" y="6072188"/>
          <p14:tracePt t="151833" x="1552575" y="6054725"/>
          <p14:tracePt t="151835" x="1552575" y="6035675"/>
          <p14:tracePt t="151850" x="1562100" y="6027738"/>
          <p14:tracePt t="151866" x="1562100" y="6008688"/>
          <p14:tracePt t="151868" x="1562100" y="5991225"/>
          <p14:tracePt t="151883" x="1562100" y="5981700"/>
          <p14:tracePt t="151900" x="1562100" y="5972175"/>
          <p14:tracePt t="152140" x="1562100" y="5981700"/>
          <p14:tracePt t="152144" x="1562100" y="5999163"/>
          <p14:tracePt t="152156" x="1562100" y="6008688"/>
          <p14:tracePt t="152172" x="1562100" y="6018213"/>
          <p14:tracePt t="152183" x="1562100" y="6035675"/>
          <p14:tracePt t="152200" x="1562100" y="6045200"/>
          <p14:tracePt t="152200" x="1562100" y="6054725"/>
          <p14:tracePt t="152216" x="1562100" y="6064250"/>
          <p14:tracePt t="152217" x="1562100" y="6072188"/>
          <p14:tracePt t="152233" x="1562100" y="6081713"/>
          <p14:tracePt t="152250" x="1562100" y="6091238"/>
          <p14:tracePt t="152250" x="1562100" y="6100763"/>
          <p14:tracePt t="152252" x="1562100" y="6108700"/>
          <p14:tracePt t="152266" x="1562100" y="6127750"/>
          <p14:tracePt t="152268" x="1562100" y="6137275"/>
          <p14:tracePt t="152283" x="1562100" y="6145213"/>
          <p14:tracePt t="152300" x="1562100" y="6154738"/>
          <p14:tracePt t="152316" x="1562100" y="6164263"/>
          <p14:tracePt t="152317" x="1562100" y="6173788"/>
          <p14:tracePt t="152333" x="1562100" y="6181725"/>
          <p14:tracePt t="152333" x="1562100" y="6200775"/>
          <p14:tracePt t="152349" x="1562100" y="6210300"/>
          <p14:tracePt t="152350" x="1562100" y="6218238"/>
          <p14:tracePt t="152366" x="1562100" y="6227763"/>
          <p14:tracePt t="152383" x="1562100" y="6237288"/>
          <p14:tracePt t="152384" x="1571625" y="6246813"/>
          <p14:tracePt t="153116" x="1571625" y="6254750"/>
          <p14:tracePt t="153133" x="1571625" y="6264275"/>
          <p14:tracePt t="153137" x="1571625" y="6273800"/>
          <p14:tracePt t="153149" x="1571625" y="6291263"/>
          <p14:tracePt t="153168" x="1571625" y="6300788"/>
          <p14:tracePt t="153183" x="1571625" y="6310313"/>
          <p14:tracePt t="153184" x="1571625" y="6319838"/>
          <p14:tracePt t="153200" x="1571625" y="6327775"/>
          <p14:tracePt t="153200" x="1571625" y="6337300"/>
          <p14:tracePt t="153216" x="1571625" y="6346825"/>
          <p14:tracePt t="153217" x="1571625" y="6356350"/>
          <p14:tracePt t="153234" x="1571625" y="6373813"/>
          <p14:tracePt t="153249" x="1571625" y="6383338"/>
          <p14:tracePt t="153266" x="1571625" y="6392863"/>
          <p14:tracePt t="154014" x="1571625" y="6400800"/>
          <p14:tracePt t="154142" x="1562100" y="6400800"/>
          <p14:tracePt t="154222" x="1552575" y="6400800"/>
          <p14:tracePt t="154237" x="1543050" y="6400800"/>
          <p14:tracePt t="154256" x="1525588" y="6400800"/>
          <p14:tracePt t="154259" x="1516063" y="6400800"/>
          <p14:tracePt t="154270" x="1498600" y="6400800"/>
          <p14:tracePt t="154286" x="1470025" y="6400800"/>
          <p14:tracePt t="154299" x="1462088" y="6400800"/>
          <p14:tracePt t="154302" x="1443038" y="6392863"/>
          <p14:tracePt t="154316" x="1425575" y="6383338"/>
          <p14:tracePt t="154318" x="1416050" y="6383338"/>
          <p14:tracePt t="154335" x="1406525" y="6373813"/>
          <p14:tracePt t="154349" x="1397000" y="6373813"/>
          <p14:tracePt t="154382" x="1389063" y="6364288"/>
          <p14:tracePt t="154446" x="1379538" y="6364288"/>
          <p14:tracePt t="154449" x="1370013" y="6356350"/>
          <p14:tracePt t="154509" x="1370013" y="6346825"/>
          <p14:tracePt t="154736" x="1379538" y="6346825"/>
          <p14:tracePt t="154739" x="1389063" y="6346825"/>
          <p14:tracePt t="154751" x="1406525" y="6346825"/>
          <p14:tracePt t="154766" x="1425575" y="6346825"/>
          <p14:tracePt t="154767" x="1443038" y="6346825"/>
          <p14:tracePt t="154783" x="1462088" y="6346825"/>
          <p14:tracePt t="154784" x="1489075" y="6346825"/>
          <p14:tracePt t="154800" x="1535113" y="6346825"/>
          <p14:tracePt t="154800" x="1552575" y="6346825"/>
          <p14:tracePt t="154816" x="1579563" y="6346825"/>
          <p14:tracePt t="154817" x="1608138" y="6346825"/>
          <p14:tracePt t="154833" x="1644650" y="6346825"/>
          <p14:tracePt t="154834" x="1671638" y="6346825"/>
          <p14:tracePt t="154835" x="1698625" y="6346825"/>
          <p14:tracePt t="154849" x="1727200" y="6346825"/>
          <p14:tracePt t="154851" x="1735138" y="6346825"/>
          <p14:tracePt t="154866" x="1763713" y="6346825"/>
          <p14:tracePt t="154868" x="1771650" y="6346825"/>
          <p14:tracePt t="154883" x="1781175" y="6346825"/>
          <p14:tracePt t="154885" x="1790700" y="6346825"/>
          <p14:tracePt t="154900" x="1800225" y="6346825"/>
          <p14:tracePt t="155264" x="1817688" y="6337300"/>
          <p14:tracePt t="155268" x="1827213" y="6337300"/>
          <p14:tracePt t="155283" x="1844675" y="6319838"/>
          <p14:tracePt t="155284" x="1863725" y="6310313"/>
          <p14:tracePt t="155299" x="1881188" y="6283325"/>
          <p14:tracePt t="155300" x="1900238" y="6273800"/>
          <p14:tracePt t="155316" x="1917700" y="6254750"/>
          <p14:tracePt t="155317" x="1927225" y="6246813"/>
          <p14:tracePt t="155333" x="1946275" y="6237288"/>
          <p14:tracePt t="155333" x="1954213" y="6227763"/>
          <p14:tracePt t="155349" x="1963738" y="6227763"/>
          <p14:tracePt t="155366" x="1973263" y="6218238"/>
          <p14:tracePt t="155391" x="1973263" y="6210300"/>
          <p14:tracePt t="155407" x="1982788" y="6181725"/>
          <p14:tracePt t="155416" x="1982788" y="6173788"/>
          <p14:tracePt t="155433" x="1990725" y="6164263"/>
          <p14:tracePt t="155449" x="2000250" y="6145213"/>
          <p14:tracePt t="155450" x="2000250" y="6137275"/>
          <p14:tracePt t="155466" x="2009775" y="6118225"/>
          <p14:tracePt t="155467" x="2009775" y="6108700"/>
          <p14:tracePt t="155483" x="2019300" y="6108700"/>
          <p14:tracePt t="155499" x="2019300" y="6100763"/>
          <p14:tracePt t="155516" x="2019300" y="6091238"/>
          <p14:tracePt t="155533" x="2027238" y="6081713"/>
          <p14:tracePt t="155728" x="2027238" y="6091238"/>
          <p14:tracePt t="155731" x="2027238" y="6108700"/>
          <p14:tracePt t="155747" x="2027238" y="6118225"/>
          <p14:tracePt t="155760" x="2027238" y="6127750"/>
          <p14:tracePt t="155766" x="2027238" y="6145213"/>
          <p14:tracePt t="155783" x="2027238" y="6154738"/>
          <p14:tracePt t="155783" x="2027238" y="6173788"/>
          <p14:tracePt t="155800" x="2027238" y="6181725"/>
          <p14:tracePt t="155800" x="2027238" y="6191250"/>
          <p14:tracePt t="155816" x="2027238" y="6210300"/>
          <p14:tracePt t="155833" x="2027238" y="6218238"/>
          <p14:tracePt t="155834" x="2027238" y="6227763"/>
          <p14:tracePt t="155849" x="2027238" y="6246813"/>
          <p14:tracePt t="155850" x="2027238" y="6254750"/>
          <p14:tracePt t="155866" x="2027238" y="6264275"/>
          <p14:tracePt t="155883" x="2027238" y="6273800"/>
          <p14:tracePt t="155884" x="2027238" y="6283325"/>
          <p14:tracePt t="155900" x="2027238" y="6291263"/>
          <p14:tracePt t="156330" x="2036763" y="6300788"/>
          <p14:tracePt t="156345" x="2046288" y="6310313"/>
          <p14:tracePt t="156349" x="2055813" y="6327775"/>
          <p14:tracePt t="156366" x="2063750" y="6337300"/>
          <p14:tracePt t="156367" x="2073275" y="6346825"/>
          <p14:tracePt t="156383" x="2100263" y="6356350"/>
          <p14:tracePt t="156384" x="2136775" y="6373813"/>
          <p14:tracePt t="156399" x="2165350" y="6383338"/>
          <p14:tracePt t="156400" x="2174875" y="6383338"/>
          <p14:tracePt t="156416" x="2201863" y="6392863"/>
          <p14:tracePt t="156473" x="2211388" y="6392863"/>
          <p14:tracePt t="156537" x="2219325" y="6392863"/>
          <p14:tracePt t="156553" x="2228850" y="6392863"/>
          <p14:tracePt t="156569" x="2238375" y="6392863"/>
          <p14:tracePt t="156585" x="2247900" y="6383338"/>
          <p14:tracePt t="156794" x="2255838" y="6373813"/>
          <p14:tracePt t="156825" x="2265363" y="6373813"/>
          <p14:tracePt t="156857" x="2274888" y="6373813"/>
          <p14:tracePt t="156861" x="2292350" y="6373813"/>
          <p14:tracePt t="156889" x="2301875" y="6373813"/>
          <p14:tracePt t="156893" x="2311400" y="6373813"/>
          <p14:tracePt t="156905" x="2320925" y="6373813"/>
          <p14:tracePt t="156921" x="2328863" y="6373813"/>
          <p14:tracePt t="156937" x="2338388" y="6373813"/>
          <p14:tracePt t="156949" x="2347913" y="6373813"/>
          <p14:tracePt t="156969" x="2365375" y="6364288"/>
          <p14:tracePt t="156983" x="2374900" y="6364288"/>
          <p14:tracePt t="157250" x="2384425" y="6356350"/>
          <p14:tracePt t="157299" x="2384425" y="6346825"/>
          <p14:tracePt t="157303" x="2384425" y="6337300"/>
          <p14:tracePt t="157316" x="2393950" y="6310313"/>
          <p14:tracePt t="157317" x="2401888" y="6291263"/>
          <p14:tracePt t="157333" x="2411413" y="6273800"/>
          <p14:tracePt t="157333" x="2411413" y="6264275"/>
          <p14:tracePt t="157349" x="2411413" y="6246813"/>
          <p14:tracePt t="157350" x="2411413" y="6237288"/>
          <p14:tracePt t="157366" x="2420938" y="6218238"/>
          <p14:tracePt t="157367" x="2420938" y="6210300"/>
          <p14:tracePt t="157383" x="2420938" y="6200775"/>
          <p14:tracePt t="157399" x="2430463" y="6191250"/>
          <p14:tracePt t="157400" x="2438400" y="6173788"/>
          <p14:tracePt t="157601" x="2438400" y="6191250"/>
          <p14:tracePt t="157617" x="2438400" y="6210300"/>
          <p14:tracePt t="157621" x="2438400" y="6227763"/>
          <p14:tracePt t="157634" x="2438400" y="6237288"/>
          <p14:tracePt t="157649" x="2438400" y="6254750"/>
          <p14:tracePt t="157651" x="2438400" y="6264275"/>
          <p14:tracePt t="157666" x="2438400" y="6273800"/>
          <p14:tracePt t="157685" x="2430463" y="6291263"/>
          <p14:tracePt t="157700" x="2430463" y="6300788"/>
          <p14:tracePt t="157700" x="2430463" y="6310313"/>
          <p14:tracePt t="157716" x="2430463" y="6319838"/>
          <p14:tracePt t="157733" x="2420938" y="6327775"/>
          <p14:tracePt t="157749" x="2420938" y="6337300"/>
          <p14:tracePt t="158179" x="2411413" y="6346825"/>
          <p14:tracePt t="158260" x="2401888" y="6346825"/>
          <p14:tracePt t="158340" x="2393950" y="6356350"/>
          <p14:tracePt t="158371" x="2384425" y="6364288"/>
          <p14:tracePt t="158375" x="2374900" y="6364288"/>
          <p14:tracePt t="158420" x="2365375" y="6364288"/>
          <p14:tracePt t="158452" x="2357438" y="6364288"/>
          <p14:tracePt t="158467" x="2347913" y="6364288"/>
          <p14:tracePt t="158471" x="2338388" y="6364288"/>
          <p14:tracePt t="158484" x="2328863" y="6364288"/>
          <p14:tracePt t="158499" x="2320925" y="6364288"/>
          <p14:tracePt t="158516" x="2311400" y="6364288"/>
          <p14:tracePt t="158517" x="2301875" y="6364288"/>
          <p14:tracePt t="158533" x="2284413" y="6364288"/>
          <p14:tracePt t="158533" x="2274888" y="6373813"/>
          <p14:tracePt t="158535" x="2265363" y="6373813"/>
          <p14:tracePt t="158549" x="2255838" y="6373813"/>
          <p14:tracePt t="158551" x="2247900" y="6373813"/>
          <p14:tracePt t="158611" x="2238375" y="6373813"/>
          <p14:tracePt t="158615" x="2228850" y="6373813"/>
          <p14:tracePt t="158633" x="2219325" y="6364288"/>
          <p14:tracePt t="158633" x="2211388" y="6356350"/>
          <p14:tracePt t="158650" x="2211388" y="6346825"/>
          <p14:tracePt t="158666" x="2201863" y="6337300"/>
          <p14:tracePt t="158667" x="2201863" y="6327775"/>
          <p14:tracePt t="158683" x="2192338" y="6327775"/>
          <p14:tracePt t="158683" x="2192338" y="6319838"/>
          <p14:tracePt t="158699" x="2192338" y="6310313"/>
          <p14:tracePt t="158700" x="2182813" y="6300788"/>
          <p14:tracePt t="158723" x="2182813" y="6291263"/>
          <p14:tracePt t="158739" x="2182813" y="6283325"/>
          <p14:tracePt t="158755" x="2182813" y="6273800"/>
          <p14:tracePt t="158766" x="2182813" y="6264275"/>
          <p14:tracePt t="158782" x="2182813" y="6254750"/>
          <p14:tracePt t="158783" x="2182813" y="6246813"/>
          <p14:tracePt t="158799" x="2182813" y="6237288"/>
          <p14:tracePt t="158800" x="2182813" y="6227763"/>
          <p14:tracePt t="158816" x="2182813" y="6218238"/>
          <p14:tracePt t="158832" x="2182813" y="6210300"/>
          <p14:tracePt t="158833" x="2192338" y="6191250"/>
          <p14:tracePt t="158835" x="2201863" y="6181725"/>
          <p14:tracePt t="158849" x="2201863" y="6173788"/>
          <p14:tracePt t="158851" x="2211388" y="6173788"/>
          <p14:tracePt t="158866" x="2219325" y="6164263"/>
          <p14:tracePt t="158867" x="2228850" y="6154738"/>
          <p14:tracePt t="158884" x="2238375" y="6145213"/>
          <p14:tracePt t="158899" x="2247900" y="6137275"/>
          <p14:tracePt t="158901" x="2247900" y="6127750"/>
          <p14:tracePt t="158916" x="2255838" y="6108700"/>
          <p14:tracePt t="158932" x="2255838" y="6100763"/>
          <p14:tracePt t="158981" x="2265363" y="6100763"/>
          <p14:tracePt t="158995" x="2274888" y="6100763"/>
          <p14:tracePt t="158999" x="2284413" y="6100763"/>
          <p14:tracePt t="159016" x="2292350" y="6100763"/>
          <p14:tracePt t="159018" x="2301875" y="6100763"/>
          <p14:tracePt t="159033" x="2328863" y="6100763"/>
          <p14:tracePt t="159033" x="2338388" y="6100763"/>
          <p14:tracePt t="159049" x="2347913" y="6100763"/>
          <p14:tracePt t="159050" x="2357438" y="6100763"/>
          <p14:tracePt t="159066" x="2365375" y="6100763"/>
          <p14:tracePt t="159067" x="2374900" y="6100763"/>
          <p14:tracePt t="159083" x="2384425" y="6100763"/>
          <p14:tracePt t="159099" x="2393950" y="6100763"/>
          <p14:tracePt t="159140" x="2401888" y="6100763"/>
          <p14:tracePt t="159143" x="2411413" y="6100763"/>
          <p14:tracePt t="159155" x="2411413" y="6108700"/>
          <p14:tracePt t="159171" x="2420938" y="6118225"/>
          <p14:tracePt t="159183" x="2420938" y="6137275"/>
          <p14:tracePt t="159199" x="2430463" y="6145213"/>
          <p14:tracePt t="159200" x="2430463" y="6154738"/>
          <p14:tracePt t="159216" x="2438400" y="6173788"/>
          <p14:tracePt t="159217" x="2447925" y="6173788"/>
          <p14:tracePt t="159233" x="2447925" y="6181725"/>
          <p14:tracePt t="159249" x="2447925" y="6191250"/>
          <p14:tracePt t="159266" x="2447925" y="6200775"/>
          <p14:tracePt t="159267" x="2457450" y="6210300"/>
          <p14:tracePt t="159283" x="2457450" y="6218238"/>
          <p14:tracePt t="159299" x="2457450" y="6227763"/>
          <p14:tracePt t="159301" x="2457450" y="6237288"/>
          <p14:tracePt t="159334" x="2457450" y="6246813"/>
          <p14:tracePt t="159349" x="2457450" y="6254750"/>
          <p14:tracePt t="159350" x="2457450" y="6283325"/>
          <p14:tracePt t="159366" x="2457450" y="6291263"/>
          <p14:tracePt t="159367" x="2457450" y="6300788"/>
          <p14:tracePt t="159397" x="2457450" y="6310313"/>
          <p14:tracePt t="159413" x="2447925" y="6319838"/>
          <p14:tracePt t="159445" x="2438400" y="6327775"/>
          <p14:tracePt t="159461" x="2430463" y="6327775"/>
          <p14:tracePt t="159493" x="2420938" y="6337300"/>
          <p14:tracePt t="159525" x="2411413" y="6337300"/>
          <p14:tracePt t="159529" x="2401888" y="6337300"/>
          <p14:tracePt t="159541" x="2393950" y="6337300"/>
          <p14:tracePt t="159558" x="2374900" y="6337300"/>
          <p14:tracePt t="159566" x="2365375" y="6337300"/>
          <p14:tracePt t="159583" x="2357438" y="6337300"/>
          <p14:tracePt t="159599" x="2347913" y="6337300"/>
          <p14:tracePt t="159616" x="2338388" y="6337300"/>
          <p14:tracePt t="159633" x="2328863" y="6337300"/>
          <p14:tracePt t="159649" x="2320925" y="6337300"/>
          <p14:tracePt t="159650" x="2311400" y="6337300"/>
          <p14:tracePt t="159666" x="2301875" y="6337300"/>
          <p14:tracePt t="159683" x="2292350" y="6337300"/>
          <p14:tracePt t="159699" x="2284413" y="6337300"/>
          <p14:tracePt t="159700" x="2274888" y="6337300"/>
          <p14:tracePt t="159702" x="2265363" y="6337300"/>
          <p14:tracePt t="159716" x="2255838" y="6337300"/>
          <p14:tracePt t="159717" x="2247900" y="6337300"/>
          <p14:tracePt t="159733" x="2238375" y="6337300"/>
          <p14:tracePt t="159750" x="2228850" y="6327775"/>
          <p14:tracePt t="159766" x="2228850" y="6319838"/>
          <p14:tracePt t="159783" x="2219325" y="6310313"/>
          <p14:tracePt t="159814" x="2211388" y="6300788"/>
          <p14:tracePt t="159845" x="2211388" y="6291263"/>
          <p14:tracePt t="159849" x="2211388" y="6283325"/>
          <p14:tracePt t="159866" x="2201863" y="6273800"/>
          <p14:tracePt t="159883" x="2201863" y="6264275"/>
          <p14:tracePt t="159883" x="2201863" y="6254750"/>
          <p14:tracePt t="159899" x="2201863" y="6246813"/>
          <p14:tracePt t="159900" x="2192338" y="6227763"/>
          <p14:tracePt t="159916" x="2192338" y="6218238"/>
          <p14:tracePt t="159933" x="2192338" y="6210300"/>
          <p14:tracePt t="159949" x="2182813" y="6200775"/>
          <p14:tracePt t="159973" x="2182813" y="6191250"/>
          <p14:tracePt t="159989" x="2182813" y="6181725"/>
          <p14:tracePt t="160005" x="2182813" y="6173788"/>
          <p14:tracePt t="160038" x="2192338" y="6164263"/>
          <p14:tracePt t="160053" x="2201863" y="6154738"/>
          <p14:tracePt t="160085" x="2211388" y="6145213"/>
          <p14:tracePt t="160121" x="2219325" y="6137275"/>
          <p14:tracePt t="160150" x="2228850" y="6137275"/>
          <p14:tracePt t="160166" x="2238375" y="6137275"/>
          <p14:tracePt t="160169" x="2247900" y="6137275"/>
          <p14:tracePt t="160183" x="2255838" y="6137275"/>
          <p14:tracePt t="160199" x="2265363" y="6137275"/>
          <p14:tracePt t="160201" x="2274888" y="6137275"/>
          <p14:tracePt t="160233" x="2284413" y="6137275"/>
          <p14:tracePt t="160249" x="2292350" y="6137275"/>
          <p14:tracePt t="160251" x="2301875" y="6137275"/>
          <p14:tracePt t="160266" x="2311400" y="6137275"/>
          <p14:tracePt t="160293" x="2320925" y="6137275"/>
          <p14:tracePt t="160341" x="2328863" y="6137275"/>
          <p14:tracePt t="160373" x="2338388" y="6137275"/>
          <p14:tracePt t="160405" x="2347913" y="6137275"/>
          <p14:tracePt t="160421" x="2357438" y="6137275"/>
          <p14:tracePt t="160437" x="2365375" y="6145213"/>
          <p14:tracePt t="160469" x="2365375" y="6154738"/>
          <p14:tracePt t="160485" x="2374900" y="6164263"/>
          <p14:tracePt t="160501" x="2374900" y="6173788"/>
          <p14:tracePt t="160517" x="2374900" y="6181725"/>
          <p14:tracePt t="160533" x="2374900" y="6191250"/>
          <p14:tracePt t="160537" x="2384425" y="6191250"/>
          <p14:tracePt t="160549" x="2384425" y="6200775"/>
          <p14:tracePt t="160566" x="2384425" y="6210300"/>
          <p14:tracePt t="160582" x="2384425" y="6218238"/>
          <p14:tracePt t="160599" x="2384425" y="6227763"/>
          <p14:tracePt t="160616" x="2384425" y="6237288"/>
          <p14:tracePt t="160633" x="2384425" y="6246813"/>
          <p14:tracePt t="160649" x="2384425" y="6254750"/>
          <p14:tracePt t="160650" x="2384425" y="6264275"/>
          <p14:tracePt t="160666" x="2384425" y="6273800"/>
          <p14:tracePt t="160683" x="2384425" y="6291263"/>
          <p14:tracePt t="160684" x="2384425" y="6300788"/>
          <p14:tracePt t="160699" x="2384425" y="6310313"/>
          <p14:tracePt t="160727" x="2384425" y="6319838"/>
          <p14:tracePt t="160760" x="2384425" y="6327775"/>
          <p14:tracePt t="160823" x="2374900" y="6337300"/>
          <p14:tracePt t="160839" x="2365375" y="6346825"/>
          <p14:tracePt t="160855" x="2357438" y="6356350"/>
          <p14:tracePt t="160871" x="2338388" y="6364288"/>
          <p14:tracePt t="160875" x="2328863" y="6364288"/>
          <p14:tracePt t="160983" x="2320925" y="6364288"/>
          <p14:tracePt t="160987" x="2311400" y="6364288"/>
          <p14:tracePt t="161000" x="2301875" y="6364288"/>
          <p14:tracePt t="161016" x="2284413" y="6364288"/>
          <p14:tracePt t="161016" x="2274888" y="6373813"/>
          <p14:tracePt t="161033" x="2265363" y="6373813"/>
          <p14:tracePt t="161049" x="2247900" y="6373813"/>
          <p14:tracePt t="161050" x="2238375" y="6373813"/>
          <p14:tracePt t="161051" x="2228850" y="6373813"/>
          <p14:tracePt t="161079" x="2219325" y="6373813"/>
          <p14:tracePt t="161143" x="2211388" y="6373813"/>
          <p14:tracePt t="161159" x="2201863" y="6373813"/>
          <p14:tracePt t="161175" x="2192338" y="6373813"/>
          <p14:tracePt t="161191" x="2182813" y="6373813"/>
          <p14:tracePt t="161207" x="2174875" y="6373813"/>
          <p14:tracePt t="161416" x="2174875" y="6364288"/>
          <p14:tracePt t="161419" x="2165350" y="6356350"/>
          <p14:tracePt t="161447" x="2165350" y="6346825"/>
          <p14:tracePt t="161479" x="2165350" y="6337300"/>
          <p14:tracePt t="161483" x="2165350" y="6319838"/>
          <p14:tracePt t="161499" x="2174875" y="6310313"/>
          <p14:tracePt t="161516" x="2174875" y="6300788"/>
          <p14:tracePt t="161517" x="2182813" y="6291263"/>
          <p14:tracePt t="161533" x="2192338" y="6273800"/>
          <p14:tracePt t="161533" x="2192338" y="6264275"/>
          <p14:tracePt t="161560" x="2192338" y="6254750"/>
          <p14:tracePt t="161591" x="2201863" y="6246813"/>
          <p14:tracePt t="161607" x="2201863" y="6237288"/>
          <p14:tracePt t="161611" x="2211388" y="6227763"/>
          <p14:tracePt t="161623" x="2219325" y="6218238"/>
          <p14:tracePt t="161655" x="2228850" y="6210300"/>
          <p14:tracePt t="161687" x="2238375" y="6200775"/>
          <p14:tracePt t="161703" x="2247900" y="6191250"/>
          <p14:tracePt t="161719" x="2255838" y="6191250"/>
          <p14:tracePt t="161735" x="2255838" y="6181725"/>
          <p14:tracePt t="161751" x="2265363" y="6173788"/>
          <p14:tracePt t="161767" x="2274888" y="6164263"/>
          <p14:tracePt t="161815" x="2284413" y="6164263"/>
          <p14:tracePt t="161879" x="2292350" y="6164263"/>
          <p14:tracePt t="161895" x="2301875" y="6164263"/>
          <p14:tracePt t="161911" x="2311400" y="6164263"/>
          <p14:tracePt t="161927" x="2320925" y="6164263"/>
          <p14:tracePt t="161932" x="2328863" y="6164263"/>
          <p14:tracePt t="161949" x="2338388" y="6164263"/>
          <p14:tracePt t="161950" x="2357438" y="6164263"/>
          <p14:tracePt t="161975" x="2365375" y="6164263"/>
          <p14:tracePt t="161983" x="2374900" y="6173788"/>
          <p14:tracePt t="162023" x="2384425" y="6181725"/>
          <p14:tracePt t="162071" x="2393950" y="6191250"/>
          <p14:tracePt t="162217" x="2401888" y="6191250"/>
          <p14:tracePt t="162265" x="2401888" y="6200775"/>
          <p14:tracePt t="162281" x="2401888" y="6210300"/>
          <p14:tracePt t="162297" x="2401888" y="6218238"/>
          <p14:tracePt t="162313" x="2401888" y="6227763"/>
          <p14:tracePt t="162317" x="2411413" y="6237288"/>
          <p14:tracePt t="162362" x="2411413" y="6246813"/>
          <p14:tracePt t="162505" x="2411413" y="6254750"/>
          <p14:tracePt t="162537" x="2411413" y="6264275"/>
          <p14:tracePt t="162553" x="2411413" y="6273800"/>
          <p14:tracePt t="162601" x="2411413" y="6283325"/>
          <p14:tracePt t="162617" x="2411413" y="6291263"/>
          <p14:tracePt t="162664" x="2411413" y="6300788"/>
          <p14:tracePt t="162745" x="2401888" y="6310313"/>
          <p14:tracePt t="162761" x="2393950" y="6319838"/>
          <p14:tracePt t="162793" x="2384425" y="6319838"/>
          <p14:tracePt t="162809" x="2365375" y="6327775"/>
          <p14:tracePt t="162813" x="2357438" y="6337300"/>
          <p14:tracePt t="162825" x="2347913" y="6346825"/>
          <p14:tracePt t="162841" x="2328863" y="6356350"/>
          <p14:tracePt t="162857" x="2311400" y="6364288"/>
          <p14:tracePt t="162866" x="2301875" y="6373813"/>
          <p14:tracePt t="162883" x="2284413" y="6373813"/>
          <p14:tracePt t="162883" x="2274888" y="6373813"/>
          <p14:tracePt t="162899" x="2265363" y="6373813"/>
          <p14:tracePt t="162900" x="2255838" y="6383338"/>
          <p14:tracePt t="162937" x="2247900" y="6383338"/>
          <p14:tracePt t="162953" x="2238375" y="6383338"/>
          <p14:tracePt t="162985" x="2228850" y="6383338"/>
          <p14:tracePt t="163002" x="2219325" y="6383338"/>
          <p14:tracePt t="163017" x="2211388" y="6383338"/>
          <p14:tracePt t="163033" x="2201863" y="6383338"/>
          <p14:tracePt t="163037" x="2192338" y="6383338"/>
          <p14:tracePt t="163049" x="2182813" y="6383338"/>
          <p14:tracePt t="163066" x="2174875" y="6373813"/>
          <p14:tracePt t="163083" x="2165350" y="6364288"/>
          <p14:tracePt t="163145" x="2155825" y="6356350"/>
          <p14:tracePt t="163177" x="2155825" y="6346825"/>
          <p14:tracePt t="163209" x="2155825" y="6327775"/>
          <p14:tracePt t="163213" x="2155825" y="6319838"/>
          <p14:tracePt t="163225" x="2155825" y="6310313"/>
          <p14:tracePt t="163233" x="2155825" y="6291263"/>
          <p14:tracePt t="163249" x="2155825" y="6283325"/>
          <p14:tracePt t="163250" x="2155825" y="6273800"/>
          <p14:tracePt t="163266" x="2165350" y="6264275"/>
          <p14:tracePt t="163267" x="2174875" y="6246813"/>
          <p14:tracePt t="163289" x="2182813" y="6237288"/>
          <p14:tracePt t="163305" x="2192338" y="6218238"/>
          <p14:tracePt t="163316" x="2192338" y="6210300"/>
          <p14:tracePt t="163333" x="2192338" y="6200775"/>
          <p14:tracePt t="163353" x="2201863" y="6191250"/>
          <p14:tracePt t="163385" x="2211388" y="6181725"/>
          <p14:tracePt t="163402" x="2219325" y="6173788"/>
          <p14:tracePt t="163406" x="2228850" y="6173788"/>
          <p14:tracePt t="163417" x="2228850" y="6164263"/>
          <p14:tracePt t="163433" x="2238375" y="6154738"/>
          <p14:tracePt t="163434" x="2247900" y="6145213"/>
          <p14:tracePt t="163449" x="2247900" y="6137275"/>
          <p14:tracePt t="163450" x="2255838" y="6127750"/>
          <p14:tracePt t="163481" x="2265363" y="6118225"/>
          <p14:tracePt t="163561" x="2274888" y="6118225"/>
          <p14:tracePt t="163565" x="2284413" y="6118225"/>
          <p14:tracePt t="163583" x="2292350" y="6118225"/>
          <p14:tracePt t="163583" x="2301875" y="6118225"/>
          <p14:tracePt t="163599" x="2311400" y="6118225"/>
          <p14:tracePt t="163616" x="2320925" y="6118225"/>
          <p14:tracePt t="163616" x="2328863" y="6118225"/>
          <p14:tracePt t="163632" x="2338388" y="6118225"/>
          <p14:tracePt t="163632" x="2347913" y="6118225"/>
          <p14:tracePt t="163648" x="2357438" y="6118225"/>
          <p14:tracePt t="163689" x="2374900" y="6118225"/>
          <p14:tracePt t="163693" x="2384425" y="6118225"/>
          <p14:tracePt t="163723" x="2393950" y="6127750"/>
          <p14:tracePt t="163739" x="2393950" y="6137275"/>
          <p14:tracePt t="163743" x="2401888" y="6145213"/>
          <p14:tracePt t="163771" x="2411413" y="6154738"/>
          <p14:tracePt t="163775" x="2420938" y="6164263"/>
          <p14:tracePt t="163803" x="2420938" y="6173788"/>
          <p14:tracePt t="163807" x="2430463" y="6173788"/>
          <p14:tracePt t="163835" x="2430463" y="6181725"/>
          <p14:tracePt t="163851" x="2430463" y="6191250"/>
          <p14:tracePt t="163867" x="2430463" y="6200775"/>
          <p14:tracePt t="163883" x="2430463" y="6218238"/>
          <p14:tracePt t="163887" x="2430463" y="6227763"/>
          <p14:tracePt t="163899" x="2430463" y="6237288"/>
          <p14:tracePt t="163915" x="2438400" y="6237288"/>
          <p14:tracePt t="163932" x="2438400" y="6246813"/>
          <p14:tracePt t="163949" x="2438400" y="6254750"/>
          <p14:tracePt t="163966" x="2438400" y="6264275"/>
          <p14:tracePt t="163995" x="2438400" y="6283325"/>
          <p14:tracePt t="163999" x="2438400" y="6291263"/>
          <p14:tracePt t="164027" x="2438400" y="6310313"/>
          <p14:tracePt t="164032" x="2438400" y="6319838"/>
          <p14:tracePt t="164076" x="2430463" y="6327775"/>
          <p14:tracePt t="164107" x="2420938" y="6327775"/>
          <p14:tracePt t="164123" x="2411413" y="6337300"/>
          <p14:tracePt t="164140" x="2401888" y="6346825"/>
          <p14:tracePt t="164171" x="2393950" y="6356350"/>
          <p14:tracePt t="164203" x="2393950" y="6364288"/>
          <p14:tracePt t="164219" x="2384425" y="6364288"/>
          <p14:tracePt t="164223" x="2374900" y="6373813"/>
          <p14:tracePt t="164235" x="2365375" y="6373813"/>
          <p14:tracePt t="164348" x="2357438" y="6373813"/>
          <p14:tracePt t="164411" x="2347913" y="6373813"/>
          <p14:tracePt t="164459" x="2338388" y="6383338"/>
          <p14:tracePt t="167025" x="2328863" y="6383338"/>
          <p14:tracePt t="167041" x="2328863" y="6392863"/>
          <p14:tracePt t="167057" x="2320925" y="6392863"/>
          <p14:tracePt t="167073" x="2301875" y="6392863"/>
          <p14:tracePt t="167077" x="2292350" y="6392863"/>
          <p14:tracePt t="167089" x="2284413" y="6392863"/>
          <p14:tracePt t="167120" x="2265363" y="6400800"/>
          <p14:tracePt t="167124" x="2255838" y="6400800"/>
          <p14:tracePt t="167152" x="2247900" y="6400800"/>
          <p14:tracePt t="167168" x="2238375" y="6400800"/>
          <p14:tracePt t="167184" x="2228850" y="6400800"/>
          <p14:tracePt t="167188" x="2219325" y="6400800"/>
          <p14:tracePt t="167200" x="2211388" y="6400800"/>
          <p14:tracePt t="167217" x="2201863" y="6400800"/>
          <p14:tracePt t="167233" x="2192338" y="6400800"/>
          <p14:tracePt t="167249" x="2182813" y="6400800"/>
          <p14:tracePt t="167250" x="2174875" y="6400800"/>
          <p14:tracePt t="167553" x="2165350" y="6400800"/>
          <p14:tracePt t="167761" x="2155825" y="6400800"/>
          <p14:tracePt t="167793" x="2146300" y="6400800"/>
          <p14:tracePt t="167857" x="2136775" y="6400800"/>
          <p14:tracePt t="167873" x="2128838" y="6400800"/>
          <p14:tracePt t="167889" x="2119313" y="6400800"/>
          <p14:tracePt t="167893" x="2119313" y="6392863"/>
          <p14:tracePt t="167905" x="2100263" y="6383338"/>
          <p14:tracePt t="167916" x="2092325" y="6373813"/>
          <p14:tracePt t="167932" x="2082800" y="6364288"/>
          <p14:tracePt t="167933" x="2073275" y="6356350"/>
          <p14:tracePt t="167949" x="2063750" y="6346825"/>
          <p14:tracePt t="167966" x="2055813" y="6337300"/>
          <p14:tracePt t="167967" x="2036763" y="6337300"/>
          <p14:tracePt t="167982" x="2027238" y="6327775"/>
          <p14:tracePt t="167999" x="2027238" y="6319838"/>
          <p14:tracePt t="168000" x="2009775" y="6300788"/>
          <p14:tracePt t="168002" x="2000250" y="6291263"/>
          <p14:tracePt t="168016" x="1990725" y="6283325"/>
          <p14:tracePt t="168017" x="1982788" y="6273800"/>
          <p14:tracePt t="168033" x="1973263" y="6254750"/>
          <p14:tracePt t="168049" x="1973263" y="6246813"/>
          <p14:tracePt t="168050" x="1963738" y="6218238"/>
          <p14:tracePt t="168067" x="1954213" y="6191250"/>
          <p14:tracePt t="168083" x="1946275" y="6181725"/>
          <p14:tracePt t="168083" x="1946275" y="6173788"/>
          <p14:tracePt t="168099" x="1936750" y="6164263"/>
          <p14:tracePt t="168411" x="1936750" y="6154738"/>
          <p14:tracePt t="168443" x="1946275" y="6154738"/>
          <p14:tracePt t="168475" x="1954213" y="6164263"/>
          <p14:tracePt t="168491" x="1963738" y="6173788"/>
          <p14:tracePt t="168523" x="1973263" y="6181725"/>
          <p14:tracePt t="168555" x="1982788" y="6200775"/>
          <p14:tracePt t="168559" x="1982788" y="6210300"/>
          <p14:tracePt t="168571" x="1990725" y="6218238"/>
          <p14:tracePt t="168587" x="1990725" y="6227763"/>
          <p14:tracePt t="168599" x="2000250" y="6237288"/>
          <p14:tracePt t="168616" x="2009775" y="6254750"/>
          <p14:tracePt t="168617" x="2009775" y="6264275"/>
          <p14:tracePt t="168632" x="2019300" y="6283325"/>
          <p14:tracePt t="168635" x="2027238" y="6291263"/>
          <p14:tracePt t="168651" x="2036763" y="6310313"/>
          <p14:tracePt t="168666" x="2036763" y="6319838"/>
          <p14:tracePt t="168668" x="2046288" y="6327775"/>
          <p14:tracePt t="168684" x="2055813" y="6337300"/>
          <p14:tracePt t="168699" x="2063750" y="6346825"/>
          <p14:tracePt t="168701" x="2063750" y="6356350"/>
          <p14:tracePt t="168923" x="2063750" y="6364288"/>
          <p14:tracePt t="169067" x="2073275" y="6373813"/>
          <p14:tracePt t="169083" x="2082800" y="6373813"/>
          <p14:tracePt t="169087" x="2100263" y="6373813"/>
          <p14:tracePt t="169099" x="2109788" y="6373813"/>
          <p14:tracePt t="169116" x="2128838" y="6373813"/>
          <p14:tracePt t="169116" x="2146300" y="6373813"/>
          <p14:tracePt t="169132" x="2155825" y="6373813"/>
          <p14:tracePt t="169133" x="2165350" y="6373813"/>
          <p14:tracePt t="169135" x="2182813" y="6373813"/>
          <p14:tracePt t="169152" x="2192338" y="6373813"/>
          <p14:tracePt t="169167" x="2201863" y="6373813"/>
          <p14:tracePt t="169195" x="2211388" y="6373813"/>
          <p14:tracePt t="169355" x="2228850" y="6373813"/>
          <p14:tracePt t="169359" x="2238375" y="6373813"/>
          <p14:tracePt t="169371" x="2247900" y="6373813"/>
          <p14:tracePt t="169382" x="2265363" y="6373813"/>
          <p14:tracePt t="169399" x="2284413" y="6373813"/>
          <p14:tracePt t="169400" x="2311400" y="6373813"/>
          <p14:tracePt t="169416" x="2328863" y="6373813"/>
          <p14:tracePt t="169416" x="2357438" y="6364288"/>
          <p14:tracePt t="169432" x="2374900" y="6364288"/>
          <p14:tracePt t="169435" x="2411413" y="6356350"/>
          <p14:tracePt t="169449" x="2420938" y="6356350"/>
          <p14:tracePt t="169452" x="2430463" y="6356350"/>
          <p14:tracePt t="169466" x="2438400" y="6346825"/>
          <p14:tracePt t="170254" x="2447925" y="6346825"/>
          <p14:tracePt t="170269" x="2493963" y="6346825"/>
          <p14:tracePt t="170273" x="2503488" y="6346825"/>
          <p14:tracePt t="170285" x="2520950" y="6346825"/>
          <p14:tracePt t="170299" x="2530475" y="6356350"/>
          <p14:tracePt t="170301" x="2540000" y="6356350"/>
          <p14:tracePt t="170316" x="2547938" y="6364288"/>
          <p14:tracePt t="170529" x="2566988" y="6364288"/>
          <p14:tracePt t="170541" x="2576513" y="6364288"/>
          <p14:tracePt t="170549" x="2593975" y="6356350"/>
          <p14:tracePt t="170566" x="2603500" y="6346825"/>
          <p14:tracePt t="170566" x="2630488" y="6337300"/>
          <p14:tracePt t="170582" x="2657475" y="6327775"/>
          <p14:tracePt t="170583" x="2667000" y="6327775"/>
          <p14:tracePt t="170599" x="2686050" y="6319838"/>
          <p14:tracePt t="170600" x="2703513" y="6319838"/>
          <p14:tracePt t="170616" x="2713038" y="6319838"/>
          <p14:tracePt t="170616" x="2722563" y="6319838"/>
          <p14:tracePt t="170653" x="2732088" y="6319838"/>
          <p14:tracePt t="170735" x="2740025" y="6319838"/>
          <p14:tracePt t="170813" x="2749550" y="6319838"/>
          <p14:tracePt t="170829" x="2768600" y="6319838"/>
          <p14:tracePt t="170833" x="2786063" y="6319838"/>
          <p14:tracePt t="170849" x="2805113" y="6319838"/>
          <p14:tracePt t="170850" x="2822575" y="6319838"/>
          <p14:tracePt t="170866" x="2832100" y="6327775"/>
          <p14:tracePt t="170866" x="2849563" y="6346825"/>
          <p14:tracePt t="170882" x="2859088" y="6356350"/>
          <p14:tracePt t="170899" x="2868613" y="6356350"/>
          <p14:tracePt t="170900" x="2886075" y="6373813"/>
          <p14:tracePt t="170927" x="2895600" y="6373813"/>
          <p14:tracePt t="170943" x="2914650" y="6373813"/>
          <p14:tracePt t="170959" x="2922588" y="6373813"/>
          <p14:tracePt t="170966" x="2932113" y="6373813"/>
          <p14:tracePt t="170982" x="2941638" y="6373813"/>
          <p14:tracePt t="172361" x="2951163" y="6392863"/>
          <p14:tracePt t="172365" x="2951163" y="6400800"/>
          <p14:tracePt t="172382" x="2941638" y="6437313"/>
          <p14:tracePt t="172383" x="2932113" y="6456363"/>
          <p14:tracePt t="172399" x="2895600" y="6529388"/>
          <p14:tracePt t="172400" x="2832100" y="6629400"/>
          <p14:tracePt t="172416" x="2776538" y="6738938"/>
          <p14:tracePt t="172416" x="2703513" y="68389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FDD6-C2C5-47CD-BC69-EC35C0D6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Pravila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stepenovanja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korenovanja</a:t>
            </a:r>
            <a:endParaRPr lang="en-US" sz="36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CC8E8E-AE88-4A92-A162-1E44F0211E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Osnovna </a:t>
                </a:r>
                <a:r>
                  <a:rPr lang="sr-Latn-RS" sz="2000" dirty="0"/>
                  <a:t>svojstva operacija sa korenima su analogna odgovarajućim pravilima stepenovanja:</a:t>
                </a:r>
                <a:endParaRPr lang="en-US" sz="2000" dirty="0"/>
              </a:p>
              <a:p>
                <a:pPr>
                  <a:spcBef>
                    <a:spcPts val="18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sr-Latn-RS" sz="2400" b="1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sr-Latn-RS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sr-Latn-RS" sz="24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ctrlPr>
                                  <a:rPr lang="sr-Latn-RS" sz="2400" b="1" i="1" dirty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>
                                <m:r>
                                  <m:rPr>
                                    <m:brk m:alnAt="7"/>
                                  </m:rP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deg>
                              <m:e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sup>
                    </m:sSup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p>
                        </m:sSup>
                      </m:e>
                    </m:rad>
                  </m:oMath>
                </a14:m>
                <a:endParaRPr lang="en-US" sz="2400" b="1" dirty="0"/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sr-Latn-R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rad>
                          <m:radPr>
                            <m:ctrlPr>
                              <a:rPr lang="sr-Latn-R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deg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rad>
                      </m:e>
                    </m:rad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𝒎</m:t>
                        </m:r>
                      </m:deg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rad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sr-Latn-R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sSup>
                          <m:sSupPr>
                            <m:ctrlPr>
                              <a:rPr lang="sr-Latn-R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sup>
                        </m:sSup>
                      </m:e>
                    </m:rad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deg>
                      <m:e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  <m:r>
                              <a:rPr lang="en-US" sz="2400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p>
                        </m:sSup>
                      </m:e>
                    </m:rad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sr-Latn-R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rad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rad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ctrlP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e>
                    </m:rad>
                  </m:oMath>
                </a14:m>
                <a:endParaRPr lang="en-US" sz="24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ad>
                      <m:radPr>
                        <m:ctrlPr>
                          <a:rPr lang="sr-Latn-R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𝒏</m:t>
                        </m:r>
                      </m:deg>
                      <m:e>
                        <m:f>
                          <m:fPr>
                            <m:ctrlPr>
                              <a:rPr lang="sr-Latn-R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den>
                        </m:f>
                      </m:e>
                    </m:rad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deg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rad>
                      </m:num>
                      <m:den>
                        <m:rad>
                          <m:rad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m:rPr>
                                <m:brk m:alnAt="7"/>
                              </m:r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deg>
                          <m:e>
                            <m: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rad>
                      </m:den>
                    </m:f>
                  </m:oMath>
                </a14:m>
                <a:endParaRPr lang="en-US" sz="2000" b="1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CC8E8E-AE88-4A92-A162-1E44F0211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5"/>
                <a:stretch>
                  <a:fillRect l="-741" t="-734" r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555E49D-6DB9-4A41-A5C5-B0A1D33439EA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1CCF74-35CD-4B04-9D68-7D810B75666F}"/>
                  </a:ext>
                </a:extLst>
              </p:cNvPr>
              <p:cNvSpPr txBox="1"/>
              <p:nvPr/>
            </p:nvSpPr>
            <p:spPr>
              <a:xfrm>
                <a:off x="3851920" y="2408518"/>
                <a:ext cx="4536504" cy="564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1CCF74-35CD-4B04-9D68-7D810B756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408518"/>
                <a:ext cx="4536504" cy="5647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269AB23-F079-4BE9-A643-7F424C99834A}"/>
                  </a:ext>
                </a:extLst>
              </p:cNvPr>
              <p:cNvSpPr/>
              <p:nvPr/>
            </p:nvSpPr>
            <p:spPr>
              <a:xfrm>
                <a:off x="4933554" y="6042204"/>
                <a:ext cx="3635034" cy="430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sr-Latn-RS" sz="20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Napomena: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sr-Latn-R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deg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rad>
                    <m:r>
                      <a:rPr lang="sr-Latn-RS" sz="2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ad>
                      <m:radPr>
                        <m:ctrlPr>
                          <a:rPr lang="sr-Latn-R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deg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rad>
                    <m:r>
                      <a:rPr lang="sr-Latn-R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ad>
                      <m:radPr>
                        <m:ctrlPr>
                          <a:rPr lang="sr-Latn-R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deg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rad>
                  </m:oMath>
                </a14:m>
                <a:endParaRPr lang="en-US" sz="20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269AB23-F079-4BE9-A643-7F424C998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3554" y="6042204"/>
                <a:ext cx="3635034" cy="430759"/>
              </a:xfrm>
              <a:prstGeom prst="rect">
                <a:avLst/>
              </a:prstGeom>
              <a:blipFill>
                <a:blip r:embed="rId7"/>
                <a:stretch>
                  <a:fillRect l="-1675" b="-23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849942-D8C5-4A54-8C42-AABDE8121792}"/>
                  </a:ext>
                </a:extLst>
              </p:cNvPr>
              <p:cNvSpPr txBox="1"/>
              <p:nvPr/>
            </p:nvSpPr>
            <p:spPr>
              <a:xfrm>
                <a:off x="4067944" y="3046914"/>
                <a:ext cx="4536504" cy="57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1/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den>
                          </m:f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g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849942-D8C5-4A54-8C42-AABDE812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3046914"/>
                <a:ext cx="4536504" cy="57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D3F86-1641-4AE8-986D-91E1E0B2BC56}"/>
                  </a:ext>
                </a:extLst>
              </p:cNvPr>
              <p:cNvSpPr txBox="1"/>
              <p:nvPr/>
            </p:nvSpPr>
            <p:spPr>
              <a:xfrm>
                <a:off x="4572000" y="3886340"/>
                <a:ext cx="2113591" cy="4108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g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𝑚𝑝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D3F86-1641-4AE8-986D-91E1E0B2B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886340"/>
                <a:ext cx="2113591" cy="4108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0D38A-327A-4809-B288-D8FFA91A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7</a:t>
            </a:fld>
            <a:endParaRPr lang="en-GB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AF42E1C-25FA-4E49-8E42-CF4CFBE9B0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0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434"/>
    </mc:Choice>
    <mc:Fallback xmlns="">
      <p:transition spd="slow" advTm="32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23917" x="8440738" y="749300"/>
          <p14:tracePt t="23931" x="8285163" y="793750"/>
          <p14:tracePt t="23947" x="8121650" y="866775"/>
          <p14:tracePt t="23962" x="7947025" y="931863"/>
          <p14:tracePt t="23982" x="7764463" y="1022350"/>
          <p14:tracePt t="24011" x="7362825" y="1187450"/>
          <p14:tracePt t="24027" x="7170738" y="1287463"/>
          <p14:tracePt t="24044" x="7015163" y="1343025"/>
          <p14:tracePt t="24076" x="6905625" y="1397000"/>
          <p14:tracePt t="24091" x="6851650" y="1416050"/>
          <p14:tracePt t="24106" x="6778625" y="1443038"/>
          <p14:tracePt t="24121" x="6732588" y="1470025"/>
          <p14:tracePt t="24150" x="6723063" y="1470025"/>
          <p14:tracePt t="24165" x="6713538" y="1470025"/>
          <p14:tracePt t="24179" x="6613525" y="1506538"/>
          <p14:tracePt t="24195" x="6550025" y="1533525"/>
          <p14:tracePt t="24212" x="6477000" y="1570038"/>
          <p14:tracePt t="24226" x="6375400" y="1662113"/>
          <p14:tracePt t="24243" x="6275388" y="1762125"/>
          <p14:tracePt t="24257" x="6221413" y="1808163"/>
          <p14:tracePt t="24272" x="6156325" y="1871663"/>
          <p14:tracePt t="24287" x="6065838" y="1944688"/>
          <p14:tracePt t="24303" x="5956300" y="2000250"/>
          <p14:tracePt t="24318" x="5818188" y="2073275"/>
          <p14:tracePt t="24333" x="5654675" y="2127250"/>
          <p14:tracePt t="24348" x="5445125" y="2192338"/>
          <p14:tracePt t="24364" x="5216525" y="2219325"/>
          <p14:tracePt t="24379" x="4951413" y="2246313"/>
          <p14:tracePt t="24396" x="4630738" y="2273300"/>
          <p14:tracePt t="24428" x="3937000" y="2292350"/>
          <p14:tracePt t="24444" x="3625850" y="2292350"/>
          <p14:tracePt t="24461" x="3343275" y="2292350"/>
          <p14:tracePt t="24477" x="3087688" y="2292350"/>
          <p14:tracePt t="24495" x="2859088" y="2292350"/>
          <p14:tracePt t="24509" x="2667000" y="2292350"/>
          <p14:tracePt t="24523" x="2540000" y="2292350"/>
          <p14:tracePt t="24538" x="2401888" y="2292350"/>
          <p14:tracePt t="24554" x="2328863" y="2301875"/>
          <p14:tracePt t="24569" x="2255838" y="2309813"/>
          <p14:tracePt t="24585" x="2192338" y="2328863"/>
          <p14:tracePt t="24600" x="2128838" y="2365375"/>
          <p14:tracePt t="24617" x="2055813" y="2411413"/>
          <p14:tracePt t="24632" x="2009775" y="2419350"/>
          <p14:tracePt t="24647" x="1900238" y="2455863"/>
          <p14:tracePt t="24662" x="1827213" y="2474913"/>
          <p14:tracePt t="24680" x="1771650" y="2484438"/>
          <p14:tracePt t="24680" x="1735138" y="2501900"/>
          <p14:tracePt t="24695" x="1717675" y="2511425"/>
          <p14:tracePt t="24711" x="1690688" y="2520950"/>
          <p14:tracePt t="24727" x="1662113" y="2528888"/>
          <p14:tracePt t="25006" x="1690688" y="2538413"/>
          <p14:tracePt t="25020" x="1698625" y="2538413"/>
          <p14:tracePt t="25036" x="1708150" y="2557463"/>
          <p14:tracePt t="25067" x="1727200" y="2593975"/>
          <p14:tracePt t="25082" x="1735138" y="2620963"/>
          <p14:tracePt t="25098" x="1735138" y="2638425"/>
          <p14:tracePt t="25114" x="1735138" y="2657475"/>
          <p14:tracePt t="25129" x="1744663" y="2684463"/>
          <p14:tracePt t="25145" x="1744663" y="2703513"/>
          <p14:tracePt t="25161" x="1744663" y="2711450"/>
          <p14:tracePt t="25178" x="1744663" y="2720975"/>
          <p14:tracePt t="25193" x="1744663" y="2740025"/>
          <p14:tracePt t="25208" x="1744663" y="2747963"/>
          <p14:tracePt t="25222" x="1744663" y="2757488"/>
          <p14:tracePt t="25238" x="1744663" y="2767013"/>
          <p14:tracePt t="25252" x="1744663" y="2776538"/>
          <p14:tracePt t="25353" x="1727200" y="2767013"/>
          <p14:tracePt t="25368" x="1727200" y="2757488"/>
          <p14:tracePt t="25384" x="1690688" y="2711450"/>
          <p14:tracePt t="25384" x="1681163" y="2703513"/>
          <p14:tracePt t="25401" x="1662113" y="2667000"/>
          <p14:tracePt t="25417" x="1635125" y="2601913"/>
          <p14:tracePt t="25432" x="1617663" y="2557463"/>
          <p14:tracePt t="25447" x="1571625" y="2492375"/>
          <p14:tracePt t="25463" x="1543050" y="2455863"/>
          <p14:tracePt t="25478" x="1516063" y="2428875"/>
          <p14:tracePt t="25493" x="1479550" y="2411413"/>
          <p14:tracePt t="25510" x="1443038" y="2401888"/>
          <p14:tracePt t="25527" x="1389063" y="2374900"/>
          <p14:tracePt t="25543" x="1370013" y="2374900"/>
          <p14:tracePt t="25574" x="1316038" y="2374900"/>
          <p14:tracePt t="25590" x="1287463" y="2374900"/>
          <p14:tracePt t="25606" x="1260475" y="2374900"/>
          <p14:tracePt t="25621" x="1223963" y="2374900"/>
          <p14:tracePt t="25635" x="1206500" y="2374900"/>
          <p14:tracePt t="25651" x="1169988" y="2382838"/>
          <p14:tracePt t="25684" x="1104900" y="2401888"/>
          <p14:tracePt t="25713" x="1058863" y="2428875"/>
          <p14:tracePt t="25729" x="1031875" y="2447925"/>
          <p14:tracePt t="25746" x="1014413" y="2465388"/>
          <p14:tracePt t="25761" x="985838" y="2492375"/>
          <p14:tracePt t="25793" x="941388" y="2547938"/>
          <p14:tracePt t="25824" x="885825" y="2638425"/>
          <p14:tracePt t="25838" x="885825" y="2667000"/>
          <p14:tracePt t="25854" x="868363" y="2711450"/>
          <p14:tracePt t="25869" x="868363" y="2720975"/>
          <p14:tracePt t="25884" x="868363" y="2757488"/>
          <p14:tracePt t="25899" x="868363" y="2794000"/>
          <p14:tracePt t="25916" x="868363" y="2840038"/>
          <p14:tracePt t="25931" x="868363" y="2886075"/>
          <p14:tracePt t="25946" x="868363" y="2903538"/>
          <p14:tracePt t="25961" x="885825" y="2959100"/>
          <p14:tracePt t="25979" x="904875" y="2986088"/>
          <p14:tracePt t="25996" x="922338" y="3013075"/>
          <p14:tracePt t="26012" x="949325" y="3041650"/>
          <p14:tracePt t="26045" x="1041400" y="3078163"/>
          <p14:tracePt t="26077" x="1160463" y="3132138"/>
          <p14:tracePt t="26092" x="1223963" y="3159125"/>
          <p14:tracePt t="26125" x="1316038" y="3224213"/>
          <p14:tracePt t="26156" x="1379538" y="3232150"/>
          <p14:tracePt t="26187" x="1452563" y="3232150"/>
          <p14:tracePt t="26202" x="1506538" y="3205163"/>
          <p14:tracePt t="26232" x="1589088" y="3159125"/>
          <p14:tracePt t="26262" x="1644650" y="3114675"/>
          <p14:tracePt t="26262" x="1654175" y="3105150"/>
          <p14:tracePt t="26296" x="1698625" y="3041650"/>
          <p14:tracePt t="26328" x="1708150" y="2986088"/>
          <p14:tracePt t="26343" x="1708150" y="2940050"/>
          <p14:tracePt t="26376" x="1708150" y="2857500"/>
          <p14:tracePt t="26405" x="1690688" y="2776538"/>
          <p14:tracePt t="26437" x="1625600" y="2674938"/>
          <p14:tracePt t="26466" x="1525588" y="2520950"/>
          <p14:tracePt t="26496" x="1433513" y="2428875"/>
          <p14:tracePt t="26510" x="1397000" y="2411413"/>
          <p14:tracePt t="26526" x="1370013" y="2382838"/>
          <p14:tracePt t="26541" x="1343025" y="2355850"/>
          <p14:tracePt t="26556" x="1323975" y="2346325"/>
          <p14:tracePt t="26571" x="1306513" y="2346325"/>
          <p14:tracePt t="26602" x="1260475" y="2346325"/>
          <p14:tracePt t="26618" x="1223963" y="2346325"/>
          <p14:tracePt t="26635" x="1169988" y="2365375"/>
          <p14:tracePt t="26649" x="1141413" y="2392363"/>
          <p14:tracePt t="26666" x="1058863" y="2419350"/>
          <p14:tracePt t="26681" x="1022350" y="2447925"/>
          <p14:tracePt t="26682" x="995363" y="2474913"/>
          <p14:tracePt t="26713" x="895350" y="2547938"/>
          <p14:tracePt t="26747" x="795338" y="2693988"/>
          <p14:tracePt t="26762" x="785813" y="2730500"/>
          <p14:tracePt t="26763" x="776288" y="2747963"/>
          <p14:tracePt t="26795" x="758825" y="2867025"/>
          <p14:tracePt t="26829" x="758825" y="2995613"/>
          <p14:tracePt t="26845" x="785813" y="3049588"/>
          <p14:tracePt t="26861" x="803275" y="3086100"/>
          <p14:tracePt t="26877" x="822325" y="3114675"/>
          <p14:tracePt t="26894" x="849313" y="3159125"/>
          <p14:tracePt t="26908" x="876300" y="3187700"/>
          <p14:tracePt t="26924" x="904875" y="3214688"/>
          <p14:tracePt t="26940" x="931863" y="3232150"/>
          <p14:tracePt t="26957" x="968375" y="3241675"/>
          <p14:tracePt t="26972" x="1014413" y="3260725"/>
          <p14:tracePt t="26988" x="1058863" y="3268663"/>
          <p14:tracePt t="27003" x="1096963" y="3268663"/>
          <p14:tracePt t="27018" x="1133475" y="3278188"/>
          <p14:tracePt t="27033" x="1150938" y="3278188"/>
          <p14:tracePt t="27047" x="1206500" y="3278188"/>
          <p14:tracePt t="27063" x="1260475" y="3278188"/>
          <p14:tracePt t="27079" x="1306513" y="3278188"/>
          <p14:tracePt t="27094" x="1370013" y="3260725"/>
          <p14:tracePt t="27110" x="1425575" y="3232150"/>
          <p14:tracePt t="27126" x="1452563" y="3224213"/>
          <p14:tracePt t="27157" x="1562100" y="3151188"/>
          <p14:tracePt t="27187" x="1671638" y="3059113"/>
          <p14:tracePt t="27216" x="1735138" y="2968625"/>
          <p14:tracePt t="27245" x="1771650" y="2886075"/>
          <p14:tracePt t="27264" x="1781175" y="2840038"/>
          <p14:tracePt t="27295" x="1781175" y="2740025"/>
          <p14:tracePt t="27327" x="1763713" y="2657475"/>
          <p14:tracePt t="27342" x="1744663" y="2630488"/>
          <p14:tracePt t="27357" x="1708150" y="2574925"/>
          <p14:tracePt t="27376" x="1662113" y="2528888"/>
          <p14:tracePt t="27405" x="1579563" y="2465388"/>
          <p14:tracePt t="27435" x="1498600" y="2438400"/>
          <p14:tracePt t="27463" x="1443038" y="2419350"/>
          <p14:tracePt t="27495" x="1370013" y="2411413"/>
          <p14:tracePt t="27524" x="1296988" y="2411413"/>
          <p14:tracePt t="27538" x="1260475" y="2411413"/>
          <p14:tracePt t="27555" x="1223963" y="2419350"/>
          <p14:tracePt t="27569" x="1169988" y="2447925"/>
          <p14:tracePt t="27586" x="1160463" y="2465388"/>
          <p14:tracePt t="27600" x="1104900" y="2511425"/>
          <p14:tracePt t="27616" x="1068388" y="2557463"/>
          <p14:tracePt t="27631" x="1014413" y="2620963"/>
          <p14:tracePt t="27660" x="985838" y="2667000"/>
          <p14:tracePt t="27660" x="968375" y="2684463"/>
          <p14:tracePt t="27675" x="958850" y="2703513"/>
          <p14:tracePt t="27691" x="949325" y="2730500"/>
          <p14:tracePt t="27706" x="941388" y="2767013"/>
          <p14:tracePt t="27721" x="931863" y="2813050"/>
          <p14:tracePt t="27736" x="931863" y="2830513"/>
          <p14:tracePt t="27752" x="931863" y="2886075"/>
          <p14:tracePt t="27766" x="931863" y="2940050"/>
          <p14:tracePt t="27796" x="931863" y="3022600"/>
          <p14:tracePt t="27828" x="949325" y="3095625"/>
          <p14:tracePt t="27843" x="985838" y="3141663"/>
          <p14:tracePt t="27858" x="1041400" y="3187700"/>
          <p14:tracePt t="27873" x="1104900" y="3214688"/>
          <p14:tracePt t="27888" x="1187450" y="3251200"/>
          <p14:tracePt t="27903" x="1279525" y="3268663"/>
          <p14:tracePt t="27940" x="1406525" y="3278188"/>
          <p14:tracePt t="27956" x="1452563" y="3278188"/>
          <p14:tracePt t="27972" x="1506538" y="3287713"/>
          <p14:tracePt t="27986" x="1543050" y="3287713"/>
          <p14:tracePt t="28003" x="1552575" y="3287713"/>
          <p14:tracePt t="28017" x="1589088" y="3287713"/>
          <p14:tracePt t="28031" x="1625600" y="3268663"/>
          <p14:tracePt t="28045" x="1690688" y="3232150"/>
          <p14:tracePt t="28077" x="1790700" y="3178175"/>
          <p14:tracePt t="28092" x="1844675" y="3159125"/>
          <p14:tracePt t="28108" x="1917700" y="3132138"/>
          <p14:tracePt t="28124" x="1963738" y="3086100"/>
          <p14:tracePt t="28139" x="1990725" y="3068638"/>
          <p14:tracePt t="28155" x="2036763" y="3022600"/>
          <p14:tracePt t="28185" x="2092325" y="2976563"/>
          <p14:tracePt t="28213" x="2119313" y="2949575"/>
          <p14:tracePt t="28245" x="2128838" y="2894013"/>
          <p14:tracePt t="28275" x="2128838" y="2857500"/>
          <p14:tracePt t="28304" x="2128838" y="2794000"/>
          <p14:tracePt t="28318" x="2128838" y="2784475"/>
          <p14:tracePt t="28333" x="2128838" y="2767013"/>
          <p14:tracePt t="28347" x="2128838" y="2757488"/>
          <p14:tracePt t="28363" x="2128838" y="2740025"/>
          <p14:tracePt t="28378" x="2128838" y="2730500"/>
          <p14:tracePt t="28393" x="2109788" y="2703513"/>
          <p14:tracePt t="28408" x="2100263" y="2693988"/>
          <p14:tracePt t="28424" x="2082800" y="2674938"/>
          <p14:tracePt t="28439" x="2082800" y="2667000"/>
          <p14:tracePt t="28454" x="2073275" y="2647950"/>
          <p14:tracePt t="28469" x="2055813" y="2620963"/>
          <p14:tracePt t="28485" x="2036763" y="2593975"/>
          <p14:tracePt t="28499" x="2009775" y="2565400"/>
          <p14:tracePt t="28514" x="1982788" y="2547938"/>
          <p14:tracePt t="28528" x="1954213" y="2528888"/>
          <p14:tracePt t="28545" x="1917700" y="2511425"/>
          <p14:tracePt t="28577" x="1854200" y="2474913"/>
          <p14:tracePt t="28593" x="1827213" y="2465388"/>
          <p14:tracePt t="28609" x="1808163" y="2465388"/>
          <p14:tracePt t="28625" x="1790700" y="2465388"/>
          <p14:tracePt t="28640" x="1771650" y="2465388"/>
          <p14:tracePt t="28654" x="1754188" y="2465388"/>
          <p14:tracePt t="28670" x="1717675" y="2465388"/>
          <p14:tracePt t="28686" x="1698625" y="2455863"/>
          <p14:tracePt t="28702" x="1681163" y="2455863"/>
          <p14:tracePt t="28733" x="1671638" y="2455863"/>
          <p14:tracePt t="28748" x="1662113" y="2455863"/>
          <p14:tracePt t="28763" x="1654175" y="2455863"/>
          <p14:tracePt t="28778" x="1635125" y="2455863"/>
          <p14:tracePt t="28794" x="1608138" y="2474913"/>
          <p14:tracePt t="28810" x="1579563" y="2492375"/>
          <p14:tracePt t="28826" x="1562100" y="2511425"/>
          <p14:tracePt t="28858" x="1552575" y="2538413"/>
          <p14:tracePt t="28873" x="1552575" y="2547938"/>
          <p14:tracePt t="28889" x="1552575" y="2565400"/>
          <p14:tracePt t="28903" x="1552575" y="2593975"/>
          <p14:tracePt t="28920" x="1552575" y="2611438"/>
          <p14:tracePt t="28935" x="1562100" y="2630488"/>
          <p14:tracePt t="28966" x="1617663" y="2684463"/>
          <p14:tracePt t="28982" x="1625600" y="2693988"/>
          <p14:tracePt t="28997" x="1662113" y="2711450"/>
          <p14:tracePt t="29025" x="1698625" y="2720975"/>
          <p14:tracePt t="29054" x="1754188" y="2720975"/>
          <p14:tracePt t="29085" x="1790700" y="2720975"/>
          <p14:tracePt t="29098" x="1817688" y="2720975"/>
          <p14:tracePt t="29113" x="1836738" y="2720975"/>
          <p14:tracePt t="29128" x="1844675" y="2720975"/>
          <p14:tracePt t="29143" x="1844675" y="2711450"/>
          <p14:tracePt t="29157" x="1873250" y="2703513"/>
          <p14:tracePt t="29173" x="1881188" y="2693988"/>
          <p14:tracePt t="29186" x="1900238" y="2674938"/>
          <p14:tracePt t="29201" x="1909763" y="2674938"/>
          <p14:tracePt t="29216" x="1917700" y="2667000"/>
          <p14:tracePt t="29230" x="1927225" y="2638425"/>
          <p14:tracePt t="29244" x="1927225" y="2620963"/>
          <p14:tracePt t="29275" x="1927225" y="2565400"/>
          <p14:tracePt t="29303" x="1927225" y="2547938"/>
          <p14:tracePt t="29332" x="1900238" y="2511425"/>
          <p14:tracePt t="29346" x="1890713" y="2501900"/>
          <p14:tracePt t="29361" x="1863725" y="2492375"/>
          <p14:tracePt t="29376" x="1836738" y="2492375"/>
          <p14:tracePt t="29391" x="1790700" y="2484438"/>
          <p14:tracePt t="29421" x="1754188" y="2474913"/>
          <p14:tracePt t="29435" x="1735138" y="2474913"/>
          <p14:tracePt t="29450" x="1717675" y="2474913"/>
          <p14:tracePt t="29465" x="1708150" y="2474913"/>
          <p14:tracePt t="29479" x="1698625" y="2474913"/>
          <p14:tracePt t="29494" x="1681163" y="2474913"/>
          <p14:tracePt t="29523" x="1625600" y="2484438"/>
          <p14:tracePt t="29553" x="1608138" y="2501900"/>
          <p14:tracePt t="29584" x="1598613" y="2547938"/>
          <p14:tracePt t="29616" x="1598613" y="2593975"/>
          <p14:tracePt t="29647" x="1625600" y="2638425"/>
          <p14:tracePt t="29662" x="1644650" y="2657475"/>
          <p14:tracePt t="29692" x="1698625" y="2657475"/>
          <p14:tracePt t="29707" x="1717675" y="2657475"/>
          <p14:tracePt t="29723" x="1744663" y="2657475"/>
          <p14:tracePt t="29753" x="1763713" y="2657475"/>
          <p14:tracePt t="29769" x="1771650" y="2657475"/>
          <p14:tracePt t="29785" x="1781175" y="2657475"/>
          <p14:tracePt t="29801" x="1790700" y="2657475"/>
          <p14:tracePt t="29845" x="1800225" y="2657475"/>
          <p14:tracePt t="29891" x="1808163" y="2647950"/>
          <p14:tracePt t="29933" x="1808163" y="2638425"/>
          <p14:tracePt t="30067" x="1817688" y="2630488"/>
          <p14:tracePt t="30082" x="1827213" y="2647950"/>
          <p14:tracePt t="30114" x="1836738" y="2674938"/>
          <p14:tracePt t="30144" x="1844675" y="2730500"/>
          <p14:tracePt t="30160" x="1854200" y="2747963"/>
          <p14:tracePt t="30177" x="1854200" y="2767013"/>
          <p14:tracePt t="30191" x="1854200" y="2784475"/>
          <p14:tracePt t="30207" x="1854200" y="2794000"/>
          <p14:tracePt t="30221" x="1854200" y="2803525"/>
          <p14:tracePt t="30238" x="1854200" y="2820988"/>
          <p14:tracePt t="30251" x="1854200" y="2830513"/>
          <p14:tracePt t="30266" x="1854200" y="2840038"/>
          <p14:tracePt t="30296" x="1854200" y="2849563"/>
          <p14:tracePt t="30309" x="1854200" y="2857500"/>
          <p14:tracePt t="30339" x="1854200" y="2876550"/>
          <p14:tracePt t="30354" x="1844675" y="2886075"/>
          <p14:tracePt t="30383" x="1836738" y="2894013"/>
          <p14:tracePt t="30399" x="1827213" y="2894013"/>
          <p14:tracePt t="30414" x="1817688" y="2894013"/>
          <p14:tracePt t="30444" x="1790700" y="2894013"/>
          <p14:tracePt t="30474" x="1763713" y="2894013"/>
          <p14:tracePt t="30502" x="1717675" y="2894013"/>
          <p14:tracePt t="30517" x="1698625" y="2894013"/>
          <p14:tracePt t="30533" x="1671638" y="2886075"/>
          <p14:tracePt t="30547" x="1662113" y="2886075"/>
          <p14:tracePt t="30562" x="1654175" y="2876550"/>
          <p14:tracePt t="30577" x="1644650" y="2867025"/>
          <p14:tracePt t="30595" x="1635125" y="2857500"/>
          <p14:tracePt t="30624" x="1625600" y="2849563"/>
          <p14:tracePt t="30638" x="1617663" y="2840038"/>
          <p14:tracePt t="30654" x="1608138" y="2840038"/>
          <p14:tracePt t="30669" x="1598613" y="2820988"/>
          <p14:tracePt t="30698" x="1589088" y="2803525"/>
          <p14:tracePt t="30714" x="1589088" y="2794000"/>
          <p14:tracePt t="30729" x="1589088" y="2784475"/>
          <p14:tracePt t="30744" x="1571625" y="2776538"/>
          <p14:tracePt t="30761" x="1562100" y="2776538"/>
          <p14:tracePt t="31751" x="1562100" y="2720975"/>
          <p14:tracePt t="31764" x="1562100" y="2693988"/>
          <p14:tracePt t="31780" x="1552575" y="2647950"/>
          <p14:tracePt t="31827" x="1543050" y="2647950"/>
          <p14:tracePt t="31876" x="1535113" y="2638425"/>
          <p14:tracePt t="31908" x="1525588" y="2638425"/>
          <p14:tracePt t="31954" x="1516063" y="2630488"/>
          <p14:tracePt t="31982" x="1498600" y="2630488"/>
          <p14:tracePt t="31996" x="1489075" y="2630488"/>
          <p14:tracePt t="32010" x="1462088" y="2630488"/>
          <p14:tracePt t="32028" x="1452563" y="2630488"/>
          <p14:tracePt t="32072" x="1433513" y="2638425"/>
          <p14:tracePt t="32087" x="1425575" y="2638425"/>
          <p14:tracePt t="32103" x="1406525" y="2657475"/>
          <p14:tracePt t="32117" x="1397000" y="2667000"/>
          <p14:tracePt t="32146" x="1379538" y="2703513"/>
          <p14:tracePt t="32174" x="1379538" y="2720975"/>
          <p14:tracePt t="32204" x="1370013" y="2747963"/>
          <p14:tracePt t="32232" x="1370013" y="2757488"/>
          <p14:tracePt t="32261" x="1370013" y="2767013"/>
          <p14:tracePt t="32276" x="1370013" y="2794000"/>
          <p14:tracePt t="32291" x="1360488" y="2803525"/>
          <p14:tracePt t="32305" x="1360488" y="2820988"/>
          <p14:tracePt t="32321" x="1360488" y="2849563"/>
          <p14:tracePt t="32336" x="1370013" y="2867025"/>
          <p14:tracePt t="32352" x="1379538" y="2894013"/>
          <p14:tracePt t="32368" x="1389063" y="2894013"/>
          <p14:tracePt t="32384" x="1406525" y="2913063"/>
          <p14:tracePt t="32398" x="1425575" y="2922588"/>
          <p14:tracePt t="32426" x="1443038" y="2930525"/>
          <p14:tracePt t="32426" x="1452563" y="2930525"/>
          <p14:tracePt t="32456" x="1498600" y="2940050"/>
          <p14:tracePt t="32485" x="1535113" y="2940050"/>
          <p14:tracePt t="32500" x="1552575" y="2940050"/>
          <p14:tracePt t="32515" x="1579563" y="2940050"/>
          <p14:tracePt t="32528" x="1625600" y="2940050"/>
          <p14:tracePt t="32545" x="1681163" y="2940050"/>
          <p14:tracePt t="32559" x="1727200" y="2940050"/>
          <p14:tracePt t="32575" x="1800225" y="2940050"/>
          <p14:tracePt t="32590" x="1873250" y="2940050"/>
          <p14:tracePt t="32607" x="1946275" y="2940050"/>
          <p14:tracePt t="32621" x="1990725" y="2940050"/>
          <p14:tracePt t="32638" x="2027238" y="2940050"/>
          <p14:tracePt t="32653" x="2073275" y="2940050"/>
          <p14:tracePt t="32670" x="2119313" y="2940050"/>
          <p14:tracePt t="32684" x="2182813" y="2940050"/>
          <p14:tracePt t="32701" x="2238375" y="2940050"/>
          <p14:tracePt t="32716" x="2311400" y="2940050"/>
          <p14:tracePt t="32733" x="2357438" y="2940050"/>
          <p14:tracePt t="32762" x="2447925" y="2940050"/>
          <p14:tracePt t="32777" x="2457450" y="2940050"/>
          <p14:tracePt t="32795" x="2474913" y="2940050"/>
          <p14:tracePt t="32809" x="2484438" y="2940050"/>
          <p14:tracePt t="32825" x="2511425" y="2940050"/>
          <p14:tracePt t="32841" x="2520950" y="2940050"/>
          <p14:tracePt t="32857" x="2530475" y="2930525"/>
          <p14:tracePt t="32871" x="2557463" y="2913063"/>
          <p14:tracePt t="32887" x="2613025" y="2894013"/>
          <p14:tracePt t="32902" x="2640013" y="2886075"/>
          <p14:tracePt t="32919" x="2667000" y="2886075"/>
          <p14:tracePt t="32933" x="2686050" y="2886075"/>
          <p14:tracePt t="32949" x="2703513" y="2876550"/>
          <p14:tracePt t="32965" x="2732088" y="2867025"/>
          <p14:tracePt t="32981" x="2768600" y="2857500"/>
          <p14:tracePt t="32997" x="2805113" y="2849563"/>
          <p14:tracePt t="33013" x="2859088" y="2830513"/>
          <p14:tracePt t="33027" x="2878138" y="2820988"/>
          <p14:tracePt t="33046" x="2905125" y="2813050"/>
          <p14:tracePt t="33061" x="2932113" y="2794000"/>
          <p14:tracePt t="33077" x="2951163" y="2776538"/>
          <p14:tracePt t="33092" x="2951163" y="2767013"/>
          <p14:tracePt t="33124" x="2959100" y="2747963"/>
          <p14:tracePt t="33153" x="2959100" y="2730500"/>
          <p14:tracePt t="33169" x="2959100" y="2703513"/>
          <p14:tracePt t="33185" x="2941638" y="2693988"/>
          <p14:tracePt t="33200" x="2914650" y="2674938"/>
          <p14:tracePt t="33215" x="2878138" y="2657475"/>
          <p14:tracePt t="33230" x="2841625" y="2647950"/>
          <p14:tracePt t="33245" x="2813050" y="2638425"/>
          <p14:tracePt t="33260" x="2776538" y="2630488"/>
          <p14:tracePt t="33276" x="2732088" y="2630488"/>
          <p14:tracePt t="33308" x="2713038" y="2620963"/>
          <p14:tracePt t="33323" x="2703513" y="2620963"/>
          <p14:tracePt t="33338" x="2695575" y="2620963"/>
          <p14:tracePt t="33353" x="2676525" y="2620963"/>
          <p14:tracePt t="33370" x="2667000" y="2620963"/>
          <p14:tracePt t="33384" x="2657475" y="2620963"/>
          <p14:tracePt t="33384" x="2649538" y="2620963"/>
          <p14:tracePt t="33413" x="2620963" y="2620963"/>
          <p14:tracePt t="33428" x="2593975" y="2630488"/>
          <p14:tracePt t="33443" x="2566988" y="2638425"/>
          <p14:tracePt t="33458" x="2566988" y="2647950"/>
          <p14:tracePt t="33475" x="2540000" y="2674938"/>
          <p14:tracePt t="33490" x="2530475" y="2684463"/>
          <p14:tracePt t="33506" x="2511425" y="2693988"/>
          <p14:tracePt t="33520" x="2503488" y="2703513"/>
          <p14:tracePt t="33537" x="2484438" y="2720975"/>
          <p14:tracePt t="33567" x="2484438" y="2747963"/>
          <p14:tracePt t="33597" x="2474913" y="2767013"/>
          <p14:tracePt t="33628" x="2474913" y="2776538"/>
          <p14:tracePt t="33643" x="2474913" y="2784475"/>
          <p14:tracePt t="33675" x="2474913" y="2813050"/>
          <p14:tracePt t="33705" x="2493963" y="2849563"/>
          <p14:tracePt t="33737" x="2547938" y="2876550"/>
          <p14:tracePt t="33767" x="2584450" y="2886075"/>
          <p14:tracePt t="33797" x="2667000" y="2903538"/>
          <p14:tracePt t="33812" x="2695575" y="2903538"/>
          <p14:tracePt t="33826" x="2732088" y="2903538"/>
          <p14:tracePt t="33842" x="2749550" y="2913063"/>
          <p14:tracePt t="33874" x="2776538" y="2913063"/>
          <p14:tracePt t="33904" x="2841625" y="2913063"/>
          <p14:tracePt t="33936" x="2878138" y="2903538"/>
          <p14:tracePt t="33949" x="2905125" y="2903538"/>
          <p14:tracePt t="33966" x="2922588" y="2894013"/>
          <p14:tracePt t="33988" x="2951163" y="2886075"/>
          <p14:tracePt t="34003" x="2978150" y="2867025"/>
          <p14:tracePt t="34018" x="2995613" y="2840038"/>
          <p14:tracePt t="34047" x="3032125" y="2813050"/>
          <p14:tracePt t="34061" x="3041650" y="2784475"/>
          <p14:tracePt t="34079" x="3041650" y="2757488"/>
          <p14:tracePt t="34094" x="3041650" y="2720975"/>
          <p14:tracePt t="34123" x="3041650" y="2684463"/>
          <p14:tracePt t="34152" x="3032125" y="2667000"/>
          <p14:tracePt t="34166" x="3014663" y="2657475"/>
          <p14:tracePt t="34180" x="3005138" y="2647950"/>
          <p14:tracePt t="34195" x="2987675" y="2638425"/>
          <p14:tracePt t="34211" x="2959100" y="2630488"/>
          <p14:tracePt t="34226" x="2932113" y="2630488"/>
          <p14:tracePt t="34244" x="2905125" y="2620963"/>
          <p14:tracePt t="34259" x="2886075" y="2620963"/>
          <p14:tracePt t="34275" x="2849563" y="2611438"/>
          <p14:tracePt t="34290" x="2841625" y="2611438"/>
          <p14:tracePt t="34305" x="2805113" y="2611438"/>
          <p14:tracePt t="34319" x="2768600" y="2611438"/>
          <p14:tracePt t="34334" x="2722563" y="2611438"/>
          <p14:tracePt t="34348" x="2649538" y="2611438"/>
          <p14:tracePt t="34363" x="2620963" y="2611438"/>
          <p14:tracePt t="34378" x="2576513" y="2611438"/>
          <p14:tracePt t="34395" x="2557463" y="2611438"/>
          <p14:tracePt t="34410" x="2530475" y="2611438"/>
          <p14:tracePt t="34425" x="2511425" y="2611438"/>
          <p14:tracePt t="34455" x="2484438" y="2630488"/>
          <p14:tracePt t="34485" x="2438400" y="2657475"/>
          <p14:tracePt t="34514" x="2420938" y="2684463"/>
          <p14:tracePt t="34544" x="2384425" y="2711450"/>
          <p14:tracePt t="34574" x="2365375" y="2747963"/>
          <p14:tracePt t="34574" x="2365375" y="2757488"/>
          <p14:tracePt t="34589" x="2365375" y="2767013"/>
          <p14:tracePt t="34605" x="2365375" y="2776538"/>
          <p14:tracePt t="34620" x="2357438" y="2784475"/>
          <p14:tracePt t="34637" x="2357438" y="2803525"/>
          <p14:tracePt t="34653" x="2357438" y="2820988"/>
          <p14:tracePt t="34683" x="2357438" y="2849563"/>
          <p14:tracePt t="34713" x="2374900" y="2857500"/>
          <p14:tracePt t="34728" x="2401888" y="2867025"/>
          <p14:tracePt t="34745" x="2438400" y="2886075"/>
          <p14:tracePt t="34761" x="2466975" y="2894013"/>
          <p14:tracePt t="34778" x="2511425" y="2903538"/>
          <p14:tracePt t="34793" x="2530475" y="2903538"/>
          <p14:tracePt t="34826" x="2603500" y="2940050"/>
          <p14:tracePt t="34843" x="2620963" y="2940050"/>
          <p14:tracePt t="34873" x="2649538" y="2940050"/>
          <p14:tracePt t="34904" x="2686050" y="2940050"/>
          <p14:tracePt t="34934" x="2713038" y="2940050"/>
          <p14:tracePt t="34966" x="2759075" y="2940050"/>
          <p14:tracePt t="34983" x="2768600" y="2940050"/>
          <p14:tracePt t="35012" x="2813050" y="2940050"/>
          <p14:tracePt t="35025" x="2841625" y="2940050"/>
          <p14:tracePt t="35041" x="2868613" y="2940050"/>
          <p14:tracePt t="35056" x="2868613" y="2930525"/>
          <p14:tracePt t="35071" x="2895600" y="2922588"/>
          <p14:tracePt t="35085" x="2905125" y="2913063"/>
          <p14:tracePt t="35101" x="2914650" y="2903538"/>
          <p14:tracePt t="35116" x="2922588" y="2894013"/>
          <p14:tracePt t="35131" x="2941638" y="2876550"/>
          <p14:tracePt t="35145" x="2951163" y="2867025"/>
          <p14:tracePt t="35161" x="2959100" y="2857500"/>
          <p14:tracePt t="35176" x="2978150" y="2820988"/>
          <p14:tracePt t="35191" x="2987675" y="2813050"/>
          <p14:tracePt t="35205" x="2987675" y="2784475"/>
          <p14:tracePt t="35233" x="2987675" y="2757488"/>
          <p14:tracePt t="35261" x="2987675" y="2740025"/>
          <p14:tracePt t="35277" x="2987675" y="2730500"/>
          <p14:tracePt t="35291" x="2978150" y="2703513"/>
          <p14:tracePt t="35305" x="2978150" y="2693988"/>
          <p14:tracePt t="35320" x="2959100" y="2674938"/>
          <p14:tracePt t="35335" x="2951163" y="2674938"/>
          <p14:tracePt t="35350" x="2922588" y="2647950"/>
          <p14:tracePt t="35364" x="2914650" y="2638425"/>
          <p14:tracePt t="35379" x="2886075" y="2630488"/>
          <p14:tracePt t="35394" x="2878138" y="2630488"/>
          <p14:tracePt t="35409" x="2849563" y="2620963"/>
          <p14:tracePt t="35424" x="2822575" y="2611438"/>
          <p14:tracePt t="35439" x="2813050" y="2611438"/>
          <p14:tracePt t="35454" x="2795588" y="2611438"/>
          <p14:tracePt t="35454" x="2786063" y="2611438"/>
          <p14:tracePt t="35469" x="2776538" y="2611438"/>
          <p14:tracePt t="35496" x="2732088" y="2601913"/>
          <p14:tracePt t="35511" x="2713038" y="2601913"/>
          <p14:tracePt t="35528" x="2695575" y="2601913"/>
          <p14:tracePt t="35541" x="2686050" y="2601913"/>
          <p14:tracePt t="35571" x="2676525" y="2601913"/>
          <p14:tracePt t="35586" x="2657475" y="2601913"/>
          <p14:tracePt t="35602" x="2630488" y="2601913"/>
          <p14:tracePt t="35617" x="2613025" y="2611438"/>
          <p14:tracePt t="35632" x="2576513" y="2630488"/>
          <p14:tracePt t="35648" x="2566988" y="2638425"/>
          <p14:tracePt t="35665" x="2530475" y="2657475"/>
          <p14:tracePt t="35680" x="2520950" y="2667000"/>
          <p14:tracePt t="35696" x="2503488" y="2674938"/>
          <p14:tracePt t="35712" x="2493963" y="2674938"/>
          <p14:tracePt t="35728" x="2484438" y="2684463"/>
          <p14:tracePt t="35744" x="2474913" y="2703513"/>
          <p14:tracePt t="35761" x="2447925" y="2730500"/>
          <p14:tracePt t="35777" x="2438400" y="2740025"/>
          <p14:tracePt t="35793" x="2430463" y="2757488"/>
          <p14:tracePt t="35824" x="2420938" y="2784475"/>
          <p14:tracePt t="35855" x="2420938" y="2813050"/>
          <p14:tracePt t="35885" x="2420938" y="2820988"/>
          <p14:tracePt t="35900" x="2420938" y="2840038"/>
          <p14:tracePt t="35917" x="2430463" y="2857500"/>
          <p14:tracePt t="35931" x="2438400" y="2867025"/>
          <p14:tracePt t="35948" x="2457450" y="2886075"/>
          <p14:tracePt t="35965" x="2474913" y="2894013"/>
          <p14:tracePt t="35997" x="2540000" y="2913063"/>
          <p14:tracePt t="36012" x="2566988" y="2913063"/>
          <p14:tracePt t="36028" x="2593975" y="2922588"/>
          <p14:tracePt t="36044" x="2613025" y="2922588"/>
          <p14:tracePt t="36075" x="2640013" y="2922588"/>
          <p14:tracePt t="36105" x="2657475" y="2922588"/>
          <p14:tracePt t="36135" x="2686050" y="2922588"/>
          <p14:tracePt t="36148" x="2695575" y="2922588"/>
          <p14:tracePt t="36163" x="2713038" y="2922588"/>
          <p14:tracePt t="36178" x="2722563" y="2922588"/>
          <p14:tracePt t="36194" x="2732088" y="2922588"/>
          <p14:tracePt t="36209" x="2740025" y="2922588"/>
          <p14:tracePt t="36225" x="2759075" y="2922588"/>
          <p14:tracePt t="36241" x="2768600" y="2922588"/>
          <p14:tracePt t="36257" x="2786063" y="2922588"/>
          <p14:tracePt t="36271" x="2795588" y="2922588"/>
          <p14:tracePt t="36302" x="2813050" y="2922588"/>
          <p14:tracePt t="36315" x="2822575" y="2922588"/>
          <p14:tracePt t="36330" x="2841625" y="2922588"/>
          <p14:tracePt t="36346" x="2868613" y="2922588"/>
          <p14:tracePt t="36363" x="2886075" y="2922588"/>
          <p14:tracePt t="36377" x="2922588" y="2903538"/>
          <p14:tracePt t="36393" x="2941638" y="2903538"/>
          <p14:tracePt t="36410" x="2968625" y="2903538"/>
          <p14:tracePt t="36426" x="2987675" y="2886075"/>
          <p14:tracePt t="36456" x="2995613" y="2876550"/>
          <p14:tracePt t="36472" x="3005138" y="2867025"/>
          <p14:tracePt t="36487" x="3014663" y="2857500"/>
          <p14:tracePt t="36502" x="3024188" y="2849563"/>
          <p14:tracePt t="36518" x="3032125" y="2840038"/>
          <p14:tracePt t="36533" x="3041650" y="2840038"/>
          <p14:tracePt t="36549" x="3051175" y="2820988"/>
          <p14:tracePt t="36563" x="3051175" y="2813050"/>
          <p14:tracePt t="36577" x="3068638" y="2784475"/>
          <p14:tracePt t="36593" x="3078163" y="2776538"/>
          <p14:tracePt t="36623" x="3087688" y="2767013"/>
          <p14:tracePt t="36694" x="3087688" y="2757488"/>
          <p14:tracePt t="36708" x="3087688" y="2747963"/>
          <p14:tracePt t="36725" x="3087688" y="2740025"/>
          <p14:tracePt t="36785" x="3097213" y="2730500"/>
          <p14:tracePt t="36801" x="3105150" y="2720975"/>
          <p14:tracePt t="36817" x="3114675" y="2711450"/>
          <p14:tracePt t="36832" x="3124200" y="2703513"/>
          <p14:tracePt t="36848" x="3133725" y="2703513"/>
          <p14:tracePt t="36848" x="3141663" y="2703513"/>
          <p14:tracePt t="36864" x="3151188" y="2693988"/>
          <p14:tracePt t="36864" x="3170238" y="2684463"/>
          <p14:tracePt t="36880" x="3178175" y="2674938"/>
          <p14:tracePt t="36895" x="3206750" y="2667000"/>
          <p14:tracePt t="36911" x="3233738" y="2647950"/>
          <p14:tracePt t="36926" x="3252788" y="2638425"/>
          <p14:tracePt t="36942" x="3279775" y="2630488"/>
          <p14:tracePt t="36958" x="3306763" y="2620963"/>
          <p14:tracePt t="36977" x="3325813" y="2620963"/>
          <p14:tracePt t="36993" x="3333750" y="2611438"/>
          <p14:tracePt t="37659" x="3333750" y="2601913"/>
          <p14:tracePt t="49266" x="3325813" y="2601913"/>
          <p14:tracePt t="49282" x="3306763" y="2601913"/>
          <p14:tracePt t="49297" x="3252788" y="2601913"/>
          <p14:tracePt t="49311" x="3151188" y="2601913"/>
          <p14:tracePt t="49328" x="3041650" y="2601913"/>
          <p14:tracePt t="49344" x="2941638" y="2601913"/>
          <p14:tracePt t="49360" x="2841625" y="2601913"/>
          <p14:tracePt t="49376" x="2732088" y="2601913"/>
          <p14:tracePt t="49392" x="2657475" y="2601913"/>
          <p14:tracePt t="49406" x="2540000" y="2601913"/>
          <p14:tracePt t="49422" x="2401888" y="2630488"/>
          <p14:tracePt t="49435" x="2320925" y="2638425"/>
          <p14:tracePt t="49452" x="2182813" y="2667000"/>
          <p14:tracePt t="49466" x="2063750" y="2693988"/>
          <p14:tracePt t="49481" x="1982788" y="2703513"/>
          <p14:tracePt t="49482" x="1917700" y="2720975"/>
          <p14:tracePt t="49496" x="1863725" y="2720975"/>
          <p14:tracePt t="49513" x="1781175" y="2730500"/>
          <p14:tracePt t="49514" x="1735138" y="2740025"/>
          <p14:tracePt t="49529" x="1690688" y="2740025"/>
          <p14:tracePt t="49530" x="1654175" y="2747963"/>
          <p14:tracePt t="49546" x="1589088" y="2757488"/>
          <p14:tracePt t="49561" x="1571625" y="2767013"/>
          <p14:tracePt t="49577" x="1525588" y="2776538"/>
          <p14:tracePt t="49593" x="1498600" y="2776538"/>
          <p14:tracePt t="49594" x="1489075" y="2784475"/>
          <p14:tracePt t="49734" x="1489075" y="2747963"/>
          <p14:tracePt t="49748" x="1479550" y="2703513"/>
          <p14:tracePt t="49764" x="1470025" y="2667000"/>
          <p14:tracePt t="49780" x="1462088" y="2630488"/>
          <p14:tracePt t="49796" x="1443038" y="2601913"/>
          <p14:tracePt t="49811" x="1406525" y="2557463"/>
          <p14:tracePt t="49828" x="1389063" y="2528888"/>
          <p14:tracePt t="49859" x="1379538" y="2520950"/>
          <p14:tracePt t="49875" x="1360488" y="2511425"/>
          <p14:tracePt t="49891" x="1343025" y="2501900"/>
          <p14:tracePt t="49906" x="1323975" y="2501900"/>
          <p14:tracePt t="49921" x="1296988" y="2511425"/>
          <p14:tracePt t="49936" x="1270000" y="2528888"/>
          <p14:tracePt t="49952" x="1250950" y="2538413"/>
          <p14:tracePt t="49969" x="1223963" y="2557463"/>
          <p14:tracePt t="49986" x="1206500" y="2611438"/>
          <p14:tracePt t="50000" x="1196975" y="2647950"/>
          <p14:tracePt t="50015" x="1187450" y="2684463"/>
          <p14:tracePt t="50031" x="1187450" y="2711450"/>
          <p14:tracePt t="50048" x="1187450" y="2757488"/>
          <p14:tracePt t="50062" x="1187450" y="2784475"/>
          <p14:tracePt t="50079" x="1196975" y="2830513"/>
          <p14:tracePt t="50095" x="1206500" y="2857500"/>
          <p14:tracePt t="50112" x="1223963" y="2886075"/>
          <p14:tracePt t="50142" x="1270000" y="2959100"/>
          <p14:tracePt t="50174" x="1306513" y="2986088"/>
          <p14:tracePt t="50188" x="1323975" y="2986088"/>
          <p14:tracePt t="50203" x="1333500" y="2995613"/>
          <p14:tracePt t="50219" x="1379538" y="2995613"/>
          <p14:tracePt t="50235" x="1406525" y="2995613"/>
          <p14:tracePt t="50247" x="1425575" y="2995613"/>
          <p14:tracePt t="50263" x="1452563" y="2986088"/>
          <p14:tracePt t="50278" x="1479550" y="2976563"/>
          <p14:tracePt t="50295" x="1506538" y="2959100"/>
          <p14:tracePt t="50310" x="1516063" y="2949575"/>
          <p14:tracePt t="50326" x="1516063" y="2940050"/>
          <p14:tracePt t="50341" x="1525588" y="2922588"/>
          <p14:tracePt t="50357" x="1525588" y="2894013"/>
          <p14:tracePt t="50372" x="1525588" y="2876550"/>
          <p14:tracePt t="50387" x="1525588" y="2857500"/>
          <p14:tracePt t="50401" x="1525588" y="2830513"/>
          <p14:tracePt t="50418" x="1525588" y="2794000"/>
          <p14:tracePt t="50432" x="1506538" y="2767013"/>
          <p14:tracePt t="50448" x="1479550" y="2730500"/>
          <p14:tracePt t="50464" x="1443038" y="2693988"/>
          <p14:tracePt t="50480" x="1416050" y="2667000"/>
          <p14:tracePt t="50495" x="1370013" y="2647950"/>
          <p14:tracePt t="50510" x="1306513" y="2611438"/>
          <p14:tracePt t="50527" x="1270000" y="2601913"/>
          <p14:tracePt t="50542" x="1243013" y="2601913"/>
          <p14:tracePt t="50558" x="1223963" y="2601913"/>
          <p14:tracePt t="50572" x="1206500" y="2601913"/>
          <p14:tracePt t="50588" x="1187450" y="2601913"/>
          <p14:tracePt t="50603" x="1160463" y="2601913"/>
          <p14:tracePt t="50619" x="1123950" y="2620963"/>
          <p14:tracePt t="50633" x="1104900" y="2638425"/>
          <p14:tracePt t="50634" x="1077913" y="2657475"/>
          <p14:tracePt t="50650" x="1031875" y="2693988"/>
          <p14:tracePt t="50665" x="1014413" y="2711450"/>
          <p14:tracePt t="50680" x="995363" y="2740025"/>
          <p14:tracePt t="50694" x="977900" y="2776538"/>
          <p14:tracePt t="50726" x="968375" y="2820988"/>
          <p14:tracePt t="50755" x="977900" y="2894013"/>
          <p14:tracePt t="50786" x="1041400" y="2976563"/>
          <p14:tracePt t="50803" x="1087438" y="3032125"/>
          <p14:tracePt t="50834" x="1150938" y="3078163"/>
          <p14:tracePt t="50865" x="1243013" y="3078163"/>
          <p14:tracePt t="50894" x="1279525" y="3078163"/>
          <p14:tracePt t="50925" x="1360488" y="3049588"/>
          <p14:tracePt t="50956" x="1370013" y="3041650"/>
          <p14:tracePt t="51253" x="1425575" y="3041650"/>
          <p14:tracePt t="51283" x="1525588" y="3041650"/>
          <p14:tracePt t="51312" x="1900238" y="3095625"/>
          <p14:tracePt t="51345" x="2557463" y="3241675"/>
          <p14:tracePt t="51360" x="2932113" y="3305175"/>
          <p14:tracePt t="51391" x="3598863" y="3424238"/>
          <p14:tracePt t="51410" x="3883025" y="3470275"/>
          <p14:tracePt t="51444" x="4229100" y="3506788"/>
          <p14:tracePt t="51444" x="4275138" y="3506788"/>
          <p14:tracePt t="51480" x="4357688" y="3506788"/>
          <p14:tracePt t="51512" x="4375150" y="3506788"/>
          <p14:tracePt t="51646" x="4403725" y="3506788"/>
          <p14:tracePt t="51677" x="4513263" y="3433763"/>
          <p14:tracePt t="51695" x="4576763" y="3406775"/>
          <p14:tracePt t="51715" x="4640263" y="3351213"/>
          <p14:tracePt t="51730" x="4695825" y="3314700"/>
          <p14:tracePt t="51746" x="4732338" y="3268663"/>
          <p14:tracePt t="51765" x="4749800" y="3251200"/>
          <p14:tracePt t="51782" x="4759325" y="3232150"/>
          <p14:tracePt t="51798" x="4759325" y="3224213"/>
          <p14:tracePt t="51814" x="4776788" y="3205163"/>
          <p14:tracePt t="51845" x="4795838" y="3187700"/>
          <p14:tracePt t="51876" x="4851400" y="3168650"/>
          <p14:tracePt t="51892" x="4905375" y="3132138"/>
          <p14:tracePt t="51923" x="4968875" y="3095625"/>
          <p14:tracePt t="51953" x="4997450" y="3078163"/>
          <p14:tracePt t="51987" x="5041900" y="3032125"/>
          <p14:tracePt t="51988" x="5051425" y="3032125"/>
          <p14:tracePt t="52002" x="5060950" y="3022600"/>
          <p14:tracePt t="52033" x="5087938" y="2995613"/>
          <p14:tracePt t="52060" x="5106988" y="2959100"/>
          <p14:tracePt t="52077" x="5114925" y="2930525"/>
          <p14:tracePt t="52093" x="5114925" y="2922588"/>
          <p14:tracePt t="52124" x="5114925" y="2894013"/>
          <p14:tracePt t="52138" x="5124450" y="2867025"/>
          <p14:tracePt t="52153" x="5124450" y="2849563"/>
          <p14:tracePt t="52168" x="5124450" y="2820988"/>
          <p14:tracePt t="52184" x="5124450" y="2784475"/>
          <p14:tracePt t="52197" x="5124450" y="2767013"/>
          <p14:tracePt t="52214" x="5114925" y="2730500"/>
          <p14:tracePt t="52229" x="5114925" y="2711450"/>
          <p14:tracePt t="52245" x="5106988" y="2693988"/>
          <p14:tracePt t="52260" x="5097463" y="2674938"/>
          <p14:tracePt t="52278" x="5078413" y="2657475"/>
          <p14:tracePt t="52293" x="5070475" y="2647950"/>
          <p14:tracePt t="52308" x="5051425" y="2620963"/>
          <p14:tracePt t="52323" x="5033963" y="2601913"/>
          <p14:tracePt t="52339" x="5024438" y="2593975"/>
          <p14:tracePt t="52354" x="4997450" y="2593975"/>
          <p14:tracePt t="52369" x="4978400" y="2593975"/>
          <p14:tracePt t="52384" x="4960938" y="2593975"/>
          <p14:tracePt t="52401" x="4932363" y="2584450"/>
          <p14:tracePt t="52415" x="4914900" y="2584450"/>
          <p14:tracePt t="52430" x="4887913" y="2584450"/>
          <p14:tracePt t="52444" x="4868863" y="2584450"/>
          <p14:tracePt t="52461" x="4832350" y="2601913"/>
          <p14:tracePt t="52476" x="4813300" y="2601913"/>
          <p14:tracePt t="52494" x="4786313" y="2611438"/>
          <p14:tracePt t="52508" x="4768850" y="2630488"/>
          <p14:tracePt t="52524" x="4732338" y="2657475"/>
          <p14:tracePt t="52538" x="4713288" y="2667000"/>
          <p14:tracePt t="52555" x="4703763" y="2674938"/>
          <p14:tracePt t="52569" x="4686300" y="2674938"/>
          <p14:tracePt t="52585" x="4667250" y="2693988"/>
          <p14:tracePt t="52600" x="4649788" y="2703513"/>
          <p14:tracePt t="52616" x="4640263" y="2730500"/>
          <p14:tracePt t="52631" x="4630738" y="2747963"/>
          <p14:tracePt t="52647" x="4622800" y="2757488"/>
          <p14:tracePt t="52663" x="4613275" y="2784475"/>
          <p14:tracePt t="52679" x="4603750" y="2803525"/>
          <p14:tracePt t="52696" x="4594225" y="2820988"/>
          <p14:tracePt t="52710" x="4594225" y="2849563"/>
          <p14:tracePt t="52727" x="4594225" y="2867025"/>
          <p14:tracePt t="52743" x="4594225" y="2886075"/>
          <p14:tracePt t="52758" x="4594225" y="2903538"/>
          <p14:tracePt t="52774" x="4603750" y="2930525"/>
          <p14:tracePt t="52790" x="4622800" y="2959100"/>
          <p14:tracePt t="52805" x="4630738" y="2968625"/>
          <p14:tracePt t="52820" x="4640263" y="2995613"/>
          <p14:tracePt t="52835" x="4667250" y="3005138"/>
          <p14:tracePt t="52851" x="4695825" y="3022600"/>
          <p14:tracePt t="52867" x="4732338" y="3032125"/>
          <p14:tracePt t="52883" x="4768850" y="3032125"/>
          <p14:tracePt t="52898" x="4813300" y="3041650"/>
          <p14:tracePt t="52915" x="4841875" y="3041650"/>
          <p14:tracePt t="52931" x="4868863" y="3041650"/>
          <p14:tracePt t="52946" x="4895850" y="3041650"/>
          <p14:tracePt t="52961" x="4932363" y="3022600"/>
          <p14:tracePt t="52978" x="4951413" y="3022600"/>
          <p14:tracePt t="52994" x="4951413" y="3013075"/>
          <p14:tracePt t="53008" x="4978400" y="2986088"/>
          <p14:tracePt t="53023" x="4987925" y="2976563"/>
          <p14:tracePt t="53039" x="5005388" y="2959100"/>
          <p14:tracePt t="53054" x="5024438" y="2949575"/>
          <p14:tracePt t="53070" x="5033963" y="2930525"/>
          <p14:tracePt t="53085" x="5041900" y="2894013"/>
          <p14:tracePt t="53102" x="5041900" y="2876550"/>
          <p14:tracePt t="53118" x="5051425" y="2840038"/>
          <p14:tracePt t="53134" x="5051425" y="2830513"/>
          <p14:tracePt t="53149" x="5051425" y="2803525"/>
          <p14:tracePt t="53164" x="5051425" y="2767013"/>
          <p14:tracePt t="53179" x="5051425" y="2740025"/>
          <p14:tracePt t="53195" x="5051425" y="2711450"/>
          <p14:tracePt t="53210" x="5033963" y="2674938"/>
          <p14:tracePt t="53228" x="5024438" y="2657475"/>
          <p14:tracePt t="53244" x="4987925" y="2638425"/>
          <p14:tracePt t="53260" x="4960938" y="2620963"/>
          <p14:tracePt t="53276" x="4941888" y="2611438"/>
          <p14:tracePt t="53291" x="4905375" y="2593975"/>
          <p14:tracePt t="53306" x="4868863" y="2565400"/>
          <p14:tracePt t="53320" x="4851400" y="2557463"/>
          <p14:tracePt t="53335" x="4832350" y="2557463"/>
          <p14:tracePt t="53352" x="4795838" y="2557463"/>
          <p14:tracePt t="53366" x="4776788" y="2557463"/>
          <p14:tracePt t="53381" x="4768850" y="2557463"/>
          <p14:tracePt t="53395" x="4740275" y="2557463"/>
          <p14:tracePt t="53411" x="4722813" y="2557463"/>
          <p14:tracePt t="53425" x="4695825" y="2557463"/>
          <p14:tracePt t="53454" x="4640263" y="2601913"/>
          <p14:tracePt t="53485" x="4603750" y="2667000"/>
          <p14:tracePt t="53515" x="4594225" y="2730500"/>
          <p14:tracePt t="53544" x="4594225" y="2776538"/>
          <p14:tracePt t="53558" x="4594225" y="2803525"/>
          <p14:tracePt t="53573" x="4594225" y="2830513"/>
          <p14:tracePt t="53573" x="4613275" y="2857500"/>
          <p14:tracePt t="53589" x="4622800" y="2886075"/>
          <p14:tracePt t="53605" x="4640263" y="2903538"/>
          <p14:tracePt t="53620" x="4667250" y="2940050"/>
          <p14:tracePt t="53635" x="4676775" y="2959100"/>
          <p14:tracePt t="53650" x="4703763" y="2976563"/>
          <p14:tracePt t="53666" x="4722813" y="2995613"/>
          <p14:tracePt t="53680" x="4759325" y="3005138"/>
          <p14:tracePt t="53695" x="4776788" y="3013075"/>
          <p14:tracePt t="53710" x="4813300" y="3013075"/>
          <p14:tracePt t="53725" x="4878388" y="3013075"/>
          <p14:tracePt t="53738" x="4941888" y="2976563"/>
          <p14:tracePt t="53753" x="4968875" y="2968625"/>
          <p14:tracePt t="53768" x="5005388" y="2949575"/>
          <p14:tracePt t="53784" x="5033963" y="2940050"/>
          <p14:tracePt t="53798" x="5051425" y="2930525"/>
          <p14:tracePt t="53827" x="5078413" y="2903538"/>
          <p14:tracePt t="53842" x="5097463" y="2876550"/>
          <p14:tracePt t="53875" x="5124450" y="2803525"/>
          <p14:tracePt t="53906" x="5124450" y="2730500"/>
          <p14:tracePt t="53936" x="5124450" y="2684463"/>
          <p14:tracePt t="53951" x="5124450" y="2657475"/>
          <p14:tracePt t="53969" x="5124450" y="2647950"/>
          <p14:tracePt t="53985" x="5106988" y="2630488"/>
          <p14:tracePt t="54017" x="5041900" y="2601913"/>
          <p14:tracePt t="54033" x="5005388" y="2593975"/>
          <p14:tracePt t="54049" x="4968875" y="2584450"/>
          <p14:tracePt t="54064" x="4932363" y="2584450"/>
          <p14:tracePt t="54097" x="4868863" y="2574925"/>
          <p14:tracePt t="54113" x="4851400" y="2574925"/>
          <p14:tracePt t="54129" x="4813300" y="2574925"/>
          <p14:tracePt t="54147" x="4759325" y="2584450"/>
          <p14:tracePt t="54162" x="4732338" y="2601913"/>
          <p14:tracePt t="54178" x="4703763" y="2611438"/>
          <p14:tracePt t="54192" x="4686300" y="2630488"/>
          <p14:tracePt t="54211" x="4659313" y="2657475"/>
          <p14:tracePt t="54227" x="4613275" y="2693988"/>
          <p14:tracePt t="54242" x="4603750" y="2711450"/>
          <p14:tracePt t="54256" x="4586288" y="2730500"/>
          <p14:tracePt t="54273" x="4576763" y="2757488"/>
          <p14:tracePt t="54288" x="4567238" y="2803525"/>
          <p14:tracePt t="54303" x="4567238" y="2830513"/>
          <p14:tracePt t="54319" x="4567238" y="2867025"/>
          <p14:tracePt t="54336" x="4567238" y="2894013"/>
          <p14:tracePt t="54351" x="4567238" y="2940050"/>
          <p14:tracePt t="54367" x="4594225" y="2976563"/>
          <p14:tracePt t="54382" x="4622800" y="3005138"/>
          <p14:tracePt t="54397" x="4649788" y="3022600"/>
          <p14:tracePt t="54413" x="4713288" y="3041650"/>
          <p14:tracePt t="54427" x="4776788" y="3059113"/>
          <p14:tracePt t="54443" x="4786313" y="3059113"/>
          <p14:tracePt t="54459" x="4805363" y="3059113"/>
          <p14:tracePt t="54564" x="4749800" y="3059113"/>
          <p14:tracePt t="54578" x="4667250" y="3059113"/>
          <p14:tracePt t="54595" x="4530725" y="3059113"/>
          <p14:tracePt t="54628" x="4146550" y="3022600"/>
          <p14:tracePt t="54644" x="3973513" y="3005138"/>
          <p14:tracePt t="54661" x="3836988" y="2995613"/>
          <p14:tracePt t="54676" x="3698875" y="2995613"/>
          <p14:tracePt t="54694" x="3571875" y="2995613"/>
          <p14:tracePt t="54709" x="3435350" y="2995613"/>
          <p14:tracePt t="54728" x="3187700" y="2995613"/>
          <p14:tracePt t="54742" x="3114675" y="2995613"/>
          <p14:tracePt t="54759" x="2922588" y="3013075"/>
          <p14:tracePt t="54774" x="2732088" y="3013075"/>
          <p14:tracePt t="54791" x="2447925" y="3005138"/>
          <p14:tracePt t="54806" x="2347913" y="2976563"/>
          <p14:tracePt t="54821" x="2128838" y="2922588"/>
          <p14:tracePt t="54836" x="1954213" y="2867025"/>
          <p14:tracePt t="54852" x="1808163" y="2813050"/>
          <p14:tracePt t="54867" x="1698625" y="2767013"/>
          <p14:tracePt t="54882" x="1662113" y="2740025"/>
          <p14:tracePt t="54897" x="1579563" y="2674938"/>
          <p14:tracePt t="54913" x="1552575" y="2630488"/>
          <p14:tracePt t="54928" x="1543050" y="2620963"/>
          <p14:tracePt t="54945" x="1525588" y="2601913"/>
          <p14:tracePt t="55128" x="1543050" y="2611438"/>
          <p14:tracePt t="55143" x="1552575" y="2620963"/>
          <p14:tracePt t="55158" x="1579563" y="2630488"/>
          <p14:tracePt t="55174" x="1598613" y="2647950"/>
          <p14:tracePt t="55188" x="1608138" y="2657475"/>
          <p14:tracePt t="55204" x="1617663" y="2667000"/>
          <p14:tracePt t="55217" x="1635125" y="2667000"/>
          <p14:tracePt t="55245" x="1654175" y="2674938"/>
          <p14:tracePt t="55260" x="1662113" y="2674938"/>
          <p14:tracePt t="55276" x="1671638" y="2674938"/>
          <p14:tracePt t="55291" x="1681163" y="2674938"/>
          <p14:tracePt t="55333" x="1698625" y="2674938"/>
          <p14:tracePt t="55346" x="1708150" y="2684463"/>
          <p14:tracePt t="55362" x="1735138" y="2693988"/>
          <p14:tracePt t="55571" x="1744663" y="2667000"/>
          <p14:tracePt t="55585" x="1754188" y="2620963"/>
          <p14:tracePt t="55601" x="1754188" y="2557463"/>
          <p14:tracePt t="55616" x="1763713" y="2455863"/>
          <p14:tracePt t="55631" x="1781175" y="2382838"/>
          <p14:tracePt t="55646" x="1817688" y="2346325"/>
          <p14:tracePt t="55661" x="1836738" y="2328863"/>
          <p14:tracePt t="55675" x="1881188" y="2273300"/>
          <p14:tracePt t="55694" x="2036763" y="2200275"/>
          <p14:tracePt t="55709" x="2073275" y="2192338"/>
          <p14:tracePt t="55724" x="2238375" y="2163763"/>
          <p14:tracePt t="55739" x="2503488" y="2136775"/>
          <p14:tracePt t="55755" x="2786063" y="2127250"/>
          <p14:tracePt t="55770" x="3087688" y="2127250"/>
          <p14:tracePt t="55787" x="3379788" y="2127250"/>
          <p14:tracePt t="55803" x="3681413" y="2127250"/>
          <p14:tracePt t="55818" x="3963988" y="2127250"/>
          <p14:tracePt t="55832" x="4110038" y="2127250"/>
          <p14:tracePt t="55847" x="4357688" y="2127250"/>
          <p14:tracePt t="55862" x="4521200" y="2127250"/>
          <p14:tracePt t="55877" x="4676775" y="2127250"/>
          <p14:tracePt t="55893" x="4813300" y="2146300"/>
          <p14:tracePt t="55909" x="4941888" y="2163763"/>
          <p14:tracePt t="55924" x="5060950" y="2182813"/>
          <p14:tracePt t="55941" x="5180013" y="2200275"/>
          <p14:tracePt t="55956" x="5224463" y="2219325"/>
          <p14:tracePt t="55974" x="5253038" y="2246313"/>
          <p14:tracePt t="55989" x="5270500" y="2273300"/>
          <p14:tracePt t="56004" x="5289550" y="2292350"/>
          <p14:tracePt t="56016" x="5307013" y="2328863"/>
          <p14:tracePt t="56046" x="5353050" y="2392363"/>
          <p14:tracePt t="56079" x="5389563" y="2447925"/>
          <p14:tracePt t="56094" x="5399088" y="2484438"/>
          <p14:tracePt t="56110" x="5408613" y="2520950"/>
          <p14:tracePt t="56126" x="5416550" y="2557463"/>
          <p14:tracePt t="56143" x="5416550" y="2574925"/>
          <p14:tracePt t="56157" x="5416550" y="2601913"/>
          <p14:tracePt t="56174" x="5416550" y="2630488"/>
          <p14:tracePt t="56188" x="5416550" y="2638425"/>
          <p14:tracePt t="56245" x="5416550" y="2647950"/>
          <p14:tracePt t="56414" x="5416550" y="2657475"/>
          <p14:tracePt t="56428" x="5408613" y="2657475"/>
          <p14:tracePt t="56444" x="5399088" y="2674938"/>
          <p14:tracePt t="56460" x="5380038" y="2711450"/>
          <p14:tracePt t="56476" x="5370513" y="2730500"/>
          <p14:tracePt t="56491" x="5362575" y="2757488"/>
          <p14:tracePt t="56508" x="5362575" y="2767013"/>
          <p14:tracePt t="56551" x="5353050" y="2776538"/>
          <p14:tracePt t="56881" x="5353050" y="2784475"/>
          <p14:tracePt t="56896" x="5343525" y="2794000"/>
          <p14:tracePt t="57159" x="5353050" y="2813050"/>
          <p14:tracePt t="57173" x="5389563" y="2840038"/>
          <p14:tracePt t="57188" x="5416550" y="2857500"/>
          <p14:tracePt t="57203" x="5416550" y="2886075"/>
          <p14:tracePt t="57604" x="5408613" y="2886075"/>
          <p14:tracePt t="57665" x="5389563" y="2886075"/>
          <p14:tracePt t="57694" x="5380038" y="2876550"/>
          <p14:tracePt t="57728" x="5353050" y="2867025"/>
          <p14:tracePt t="57744" x="5343525" y="2867025"/>
          <p14:tracePt t="57775" x="5326063" y="2857500"/>
          <p14:tracePt t="57807" x="5316538" y="2857500"/>
          <p14:tracePt t="57837" x="5297488" y="2857500"/>
          <p14:tracePt t="57867" x="5289550" y="2849563"/>
          <p14:tracePt t="57925" x="5280025" y="2849563"/>
          <p14:tracePt t="57940" x="5270500" y="2840038"/>
          <p14:tracePt t="60679" x="5289550" y="2830513"/>
          <p14:tracePt t="60694" x="5307013" y="2813050"/>
          <p14:tracePt t="60725" x="5316538" y="2776538"/>
          <p14:tracePt t="60757" x="5316538" y="2767013"/>
          <p14:tracePt t="60773" x="5316538" y="2757488"/>
          <p14:tracePt t="60859" x="5316538" y="2747963"/>
          <p14:tracePt t="60874" x="5307013" y="2747963"/>
          <p14:tracePt t="60890" x="5307013" y="2757488"/>
          <p14:tracePt t="60905" x="5297488" y="2784475"/>
          <p14:tracePt t="60922" x="5280025" y="2813050"/>
          <p14:tracePt t="60953" x="5270500" y="2840038"/>
          <p14:tracePt t="60969" x="5260975" y="2867025"/>
          <p14:tracePt t="60986" x="5260975" y="2886075"/>
          <p14:tracePt t="61017" x="5253038" y="2894013"/>
          <p14:tracePt t="61063" x="5253038" y="2903538"/>
          <p14:tracePt t="61096" x="5243513" y="2903538"/>
          <p14:tracePt t="61126" x="5233988" y="2913063"/>
          <p14:tracePt t="61199" x="5216525" y="2913063"/>
          <p14:tracePt t="61214" x="5197475" y="2913063"/>
          <p14:tracePt t="61229" x="5143500" y="2913063"/>
          <p14:tracePt t="61245" x="5097463" y="2903538"/>
          <p14:tracePt t="61261" x="5060950" y="2886075"/>
          <p14:tracePt t="61277" x="5041900" y="2886075"/>
          <p14:tracePt t="61294" x="5033963" y="2886075"/>
          <p14:tracePt t="61342" x="5024438" y="2886075"/>
          <p14:tracePt t="61357" x="5014913" y="2886075"/>
          <p14:tracePt t="61373" x="4987925" y="2886075"/>
          <p14:tracePt t="61388" x="4951413" y="2886075"/>
          <p14:tracePt t="61404" x="4914900" y="2886075"/>
          <p14:tracePt t="61418" x="4895850" y="2886075"/>
          <p14:tracePt t="61435" x="4868863" y="2886075"/>
          <p14:tracePt t="61435" x="4851400" y="2886075"/>
          <p14:tracePt t="61450" x="4841875" y="2886075"/>
          <p14:tracePt t="61467" x="4822825" y="2886075"/>
          <p14:tracePt t="61482" x="4805363" y="2886075"/>
          <p14:tracePt t="61498" x="4776788" y="2886075"/>
          <p14:tracePt t="61511" x="4759325" y="2886075"/>
          <p14:tracePt t="61527" x="4722813" y="2886075"/>
          <p14:tracePt t="61542" x="4686300" y="2886075"/>
          <p14:tracePt t="61560" x="4649788" y="2886075"/>
          <p14:tracePt t="61574" x="4613275" y="2886075"/>
          <p14:tracePt t="61591" x="4586288" y="2886075"/>
          <p14:tracePt t="61606" x="4576763" y="2886075"/>
          <p14:tracePt t="61622" x="4567238" y="2894013"/>
          <p14:tracePt t="61810" x="4603750" y="2930525"/>
          <p14:tracePt t="61826" x="4630738" y="2940050"/>
          <p14:tracePt t="61842" x="4659313" y="2949575"/>
          <p14:tracePt t="61872" x="4667250" y="2949575"/>
          <p14:tracePt t="61918" x="4676775" y="2949575"/>
          <p14:tracePt t="62120" x="4703763" y="2949575"/>
          <p14:tracePt t="62135" x="4740275" y="2949575"/>
          <p14:tracePt t="62152" x="4795838" y="2940050"/>
          <p14:tracePt t="62167" x="4887913" y="2940050"/>
          <p14:tracePt t="62182" x="4960938" y="2940050"/>
          <p14:tracePt t="62196" x="5041900" y="2940050"/>
          <p14:tracePt t="62211" x="5078413" y="2940050"/>
          <p14:tracePt t="62226" x="5097463" y="2940050"/>
          <p14:tracePt t="62242" x="5106988" y="2930525"/>
          <p14:tracePt t="62413" x="5114925" y="2930525"/>
          <p14:tracePt t="62425" x="5133975" y="2894013"/>
          <p14:tracePt t="62445" x="5160963" y="2876550"/>
          <p14:tracePt t="62460" x="5170488" y="2849563"/>
          <p14:tracePt t="62475" x="5170488" y="2840038"/>
          <p14:tracePt t="62489" x="5180013" y="2830513"/>
          <p14:tracePt t="62505" x="5187950" y="2820988"/>
          <p14:tracePt t="62602" x="5187950" y="2813050"/>
          <p14:tracePt t="62705" x="5187950" y="2803525"/>
          <p14:tracePt t="62735" x="5197475" y="2803525"/>
          <p14:tracePt t="62765" x="5233988" y="2803525"/>
          <p14:tracePt t="62780" x="5243513" y="2803525"/>
          <p14:tracePt t="62798" x="5270500" y="2803525"/>
          <p14:tracePt t="62813" x="5297488" y="2803525"/>
          <p14:tracePt t="62843" x="5307013" y="2803525"/>
          <p14:tracePt t="62875" x="5316538" y="2803525"/>
          <p14:tracePt t="64431" x="5326063" y="2794000"/>
          <p14:tracePt t="64445" x="5316538" y="2767013"/>
          <p14:tracePt t="64461" x="5297488" y="2720975"/>
          <p14:tracePt t="64476" x="5289550" y="2667000"/>
          <p14:tracePt t="64492" x="5270500" y="2630488"/>
          <p14:tracePt t="64507" x="5253038" y="2593975"/>
          <p14:tracePt t="64523" x="5233988" y="2574925"/>
          <p14:tracePt t="64537" x="5224463" y="2557463"/>
          <p14:tracePt t="64553" x="5207000" y="2547938"/>
          <p14:tracePt t="64569" x="5180013" y="2538413"/>
          <p14:tracePt t="64585" x="5151438" y="2538413"/>
          <p14:tracePt t="64614" x="5133975" y="2528888"/>
          <p14:tracePt t="64629" x="5114925" y="2528888"/>
          <p14:tracePt t="64644" x="5106988" y="2528888"/>
          <p14:tracePt t="64658" x="5078413" y="2528888"/>
          <p14:tracePt t="64689" x="5041900" y="2528888"/>
          <p14:tracePt t="64703" x="5014913" y="2557463"/>
          <p14:tracePt t="64734" x="4960938" y="2593975"/>
          <p14:tracePt t="64766" x="4932363" y="2620963"/>
          <p14:tracePt t="64796" x="4924425" y="2638425"/>
          <p14:tracePt t="64957" x="4960938" y="2584450"/>
          <p14:tracePt t="64993" x="4987925" y="2547938"/>
          <p14:tracePt t="65008" x="5005388" y="2528888"/>
          <p14:tracePt t="65024" x="5014913" y="2520950"/>
          <p14:tracePt t="65039" x="5024438" y="2501900"/>
          <p14:tracePt t="65055" x="5033963" y="2501900"/>
          <p14:tracePt t="65070" x="5033963" y="2492375"/>
          <p14:tracePt t="65126" x="5041900" y="2484438"/>
          <p14:tracePt t="65155" x="5060950" y="2484438"/>
          <p14:tracePt t="65185" x="5106988" y="2501900"/>
          <p14:tracePt t="65215" x="5143500" y="2538413"/>
          <p14:tracePt t="65245" x="5160963" y="2557463"/>
          <p14:tracePt t="65884" x="5170488" y="2538413"/>
          <p14:tracePt t="65902" x="5207000" y="2465388"/>
          <p14:tracePt t="65923" x="5326063" y="2365375"/>
          <p14:tracePt t="65941" x="5453063" y="2273300"/>
          <p14:tracePt t="65962" x="5489575" y="2228850"/>
          <p14:tracePt t="65997" x="5591175" y="2163763"/>
          <p14:tracePt t="66029" x="5737225" y="2090738"/>
          <p14:tracePt t="66044" x="5827713" y="2063750"/>
          <p14:tracePt t="66060" x="5891213" y="2046288"/>
          <p14:tracePt t="66077" x="5929313" y="2036763"/>
          <p14:tracePt t="66109" x="5956300" y="2017713"/>
          <p14:tracePt t="66139" x="5992813" y="2017713"/>
          <p14:tracePt t="66167" x="6056313" y="2036763"/>
          <p14:tracePt t="66182" x="6083300" y="2046288"/>
          <p14:tracePt t="66213" x="6221413" y="2127250"/>
          <p14:tracePt t="66244" x="6330950" y="2209800"/>
          <p14:tracePt t="66259" x="6348413" y="2219325"/>
          <p14:tracePt t="66277" x="6367463" y="2236788"/>
          <p14:tracePt t="66292" x="6375400" y="2246313"/>
          <p14:tracePt t="66322" x="6403975" y="2301875"/>
          <p14:tracePt t="66351" x="6430963" y="2338388"/>
          <p14:tracePt t="66365" x="6440488" y="2365375"/>
          <p14:tracePt t="66381" x="6440488" y="2374900"/>
          <p14:tracePt t="66396" x="6448425" y="2374900"/>
          <p14:tracePt t="66455" x="6457950" y="2392363"/>
          <p14:tracePt t="66813" x="6457950" y="2401888"/>
          <p14:tracePt t="66856" x="6394450" y="2428875"/>
          <p14:tracePt t="66887" x="6357938" y="2447925"/>
          <p14:tracePt t="66903" x="6338888" y="2465388"/>
          <p14:tracePt t="66918" x="6330950" y="2465388"/>
          <p14:tracePt t="67302" x="6321425" y="2474913"/>
          <p14:tracePt t="67362" x="6330950" y="2474913"/>
          <p14:tracePt t="67375" x="6338888" y="2474913"/>
          <p14:tracePt t="67391" x="6367463" y="2465388"/>
          <p14:tracePt t="67406" x="6375400" y="2465388"/>
          <p14:tracePt t="67422" x="6384925" y="2465388"/>
          <p14:tracePt t="67436" x="6411913" y="2455863"/>
          <p14:tracePt t="67452" x="6448425" y="2455863"/>
          <p14:tracePt t="67467" x="6477000" y="2455863"/>
          <p14:tracePt t="67483" x="6513513" y="2455863"/>
          <p14:tracePt t="67483" x="6530975" y="2455863"/>
          <p14:tracePt t="67496" x="6540500" y="2455863"/>
          <p14:tracePt t="67513" x="6550025" y="2455863"/>
          <p14:tracePt t="67528" x="6567488" y="2455863"/>
          <p14:tracePt t="67545" x="6577013" y="2455863"/>
          <p14:tracePt t="67560" x="6586538" y="2455863"/>
          <p14:tracePt t="67577" x="6596063" y="2455863"/>
          <p14:tracePt t="67592" x="6604000" y="2455863"/>
          <p14:tracePt t="67608" x="6613525" y="2447925"/>
          <p14:tracePt t="67624" x="6632575" y="2447925"/>
          <p14:tracePt t="67639" x="6650038" y="2447925"/>
          <p14:tracePt t="67655" x="6669088" y="2447925"/>
          <p14:tracePt t="67670" x="6677025" y="2447925"/>
          <p14:tracePt t="67684" x="6696075" y="2438400"/>
          <p14:tracePt t="67716" x="6713538" y="2438400"/>
          <p14:tracePt t="67746" x="6742113" y="2428875"/>
          <p14:tracePt t="67793" x="6750050" y="2428875"/>
          <p14:tracePt t="67824" x="6759575" y="2428875"/>
          <p14:tracePt t="67854" x="6778625" y="2428875"/>
          <p14:tracePt t="67883" x="6796088" y="2428875"/>
          <p14:tracePt t="67913" x="6815138" y="2428875"/>
          <p14:tracePt t="67944" x="6842125" y="2428875"/>
          <p14:tracePt t="67964" x="6851650" y="2428875"/>
          <p14:tracePt t="68169" x="6859588" y="2428875"/>
          <p14:tracePt t="68184" x="6869113" y="2438400"/>
          <p14:tracePt t="68200" x="6878638" y="2465388"/>
          <p14:tracePt t="68215" x="6905625" y="2511425"/>
          <p14:tracePt t="68245" x="6924675" y="2611438"/>
          <p14:tracePt t="68278" x="6942138" y="2693988"/>
          <p14:tracePt t="68294" x="6942138" y="2720975"/>
          <p14:tracePt t="68311" x="6951663" y="2757488"/>
          <p14:tracePt t="68326" x="6951663" y="2794000"/>
          <p14:tracePt t="68342" x="6951663" y="2803525"/>
          <p14:tracePt t="68358" x="6951663" y="2813050"/>
          <p14:tracePt t="68418" x="6951663" y="2820988"/>
          <p14:tracePt t="68477" x="6951663" y="2830513"/>
          <p14:tracePt t="68523" x="6951663" y="2849563"/>
          <p14:tracePt t="69552" x="6951663" y="2857500"/>
          <p14:tracePt t="69567" x="6942138" y="2867025"/>
          <p14:tracePt t="69584" x="6915150" y="2903538"/>
          <p14:tracePt t="69613" x="6896100" y="3005138"/>
          <p14:tracePt t="69644" x="6896100" y="3095625"/>
          <p14:tracePt t="69674" x="6888163" y="3122613"/>
          <p14:tracePt t="69690" x="6888163" y="3132138"/>
          <p14:tracePt t="69706" x="6878638" y="3141663"/>
          <p14:tracePt t="70118" x="6896100" y="3141663"/>
          <p14:tracePt t="70132" x="6932613" y="3141663"/>
          <p14:tracePt t="70148" x="6997700" y="3105150"/>
          <p14:tracePt t="70163" x="7043738" y="3086100"/>
          <p14:tracePt t="70191" x="7080250" y="3078163"/>
          <p14:tracePt t="70219" x="7088188" y="3068638"/>
          <p14:tracePt t="71172" x="7088188" y="3032125"/>
          <p14:tracePt t="71203" x="7088188" y="2940050"/>
          <p14:tracePt t="71232" x="7088188" y="2894013"/>
          <p14:tracePt t="71246" x="7088188" y="2876550"/>
          <p14:tracePt t="71262" x="7088188" y="2857500"/>
          <p14:tracePt t="71278" x="7097713" y="2849563"/>
          <p14:tracePt t="71295" x="7097713" y="2840038"/>
          <p14:tracePt t="71308" x="7097713" y="2830513"/>
          <p14:tracePt t="71923" x="7134225" y="2849563"/>
          <p14:tracePt t="71953" x="7253288" y="2940050"/>
          <p14:tracePt t="71988" x="7372350" y="3013075"/>
          <p14:tracePt t="72003" x="7389813" y="3032125"/>
          <p14:tracePt t="72032" x="7408863" y="3041650"/>
          <p14:tracePt t="72287" x="7435850" y="3041650"/>
          <p14:tracePt t="72287" x="7445375" y="3041650"/>
          <p14:tracePt t="72318" x="7508875" y="3022600"/>
          <p14:tracePt t="72332" x="7572375" y="3005138"/>
          <p14:tracePt t="72348" x="7681913" y="2949575"/>
          <p14:tracePt t="72363" x="7700963" y="2940050"/>
          <p14:tracePt t="72363" x="7727950" y="2930525"/>
          <p14:tracePt t="72379" x="7764463" y="2922588"/>
          <p14:tracePt t="72392" x="7773988" y="2913063"/>
          <p14:tracePt t="72424" x="7791450" y="2903538"/>
          <p14:tracePt t="72455" x="7800975" y="2903538"/>
          <p14:tracePt t="72485" x="7827963" y="2894013"/>
          <p14:tracePt t="72895" x="7856538" y="2886075"/>
          <p14:tracePt t="72927" x="7929563" y="2886075"/>
          <p14:tracePt t="72942" x="7974013" y="2894013"/>
          <p14:tracePt t="72958" x="8085138" y="2913063"/>
          <p14:tracePt t="72983" x="8166100" y="2949575"/>
          <p14:tracePt t="73011" x="8185150" y="2959100"/>
          <p14:tracePt t="78134" x="8185150" y="2930525"/>
          <p14:tracePt t="78166" x="7700963" y="2857500"/>
          <p14:tracePt t="78194" x="7445375" y="2820988"/>
          <p14:tracePt t="78226" x="7262813" y="2813050"/>
          <p14:tracePt t="78255" x="7243763" y="2813050"/>
          <p14:tracePt t="78442" x="7180263" y="2813050"/>
          <p14:tracePt t="78473" x="6988175" y="2813050"/>
          <p14:tracePt t="78502" x="6732588" y="2813050"/>
          <p14:tracePt t="78517" x="6523038" y="2813050"/>
          <p14:tracePt t="78533" x="6330950" y="2830513"/>
          <p14:tracePt t="78548" x="6229350" y="2830513"/>
          <p14:tracePt t="78564" x="6038850" y="2857500"/>
          <p14:tracePt t="78577" x="5810250" y="2894013"/>
          <p14:tracePt t="78594" x="5545138" y="2959100"/>
          <p14:tracePt t="78608" x="5408613" y="2968625"/>
          <p14:tracePt t="78624" x="5143500" y="3032125"/>
          <p14:tracePt t="78639" x="4905375" y="3086100"/>
          <p14:tracePt t="78655" x="4713288" y="3114675"/>
          <p14:tracePt t="78670" x="4521200" y="3141663"/>
          <p14:tracePt t="78685" x="4348163" y="3187700"/>
          <p14:tracePt t="78700" x="4146550" y="3224213"/>
          <p14:tracePt t="78717" x="3919538" y="3268663"/>
          <p14:tracePt t="78730" x="3671888" y="3333750"/>
          <p14:tracePt t="78746" x="3435350" y="3370263"/>
          <p14:tracePt t="78762" x="3187700" y="3414713"/>
          <p14:tracePt t="78778" x="2922588" y="3460750"/>
          <p14:tracePt t="78795" x="2686050" y="3516313"/>
          <p14:tracePt t="78810" x="2457450" y="3560763"/>
          <p14:tracePt t="78827" x="2265363" y="3589338"/>
          <p14:tracePt t="78843" x="2092325" y="3616325"/>
          <p14:tracePt t="78859" x="1927225" y="3643313"/>
          <p14:tracePt t="78876" x="1790700" y="3670300"/>
          <p14:tracePt t="78892" x="1617663" y="3698875"/>
          <p14:tracePt t="78907" x="1443038" y="3706813"/>
          <p14:tracePt t="78923" x="1270000" y="3735388"/>
          <p14:tracePt t="78938" x="1096963" y="3752850"/>
          <p14:tracePt t="78954" x="977900" y="3752850"/>
          <p14:tracePt t="78970" x="895350" y="3752850"/>
          <p14:tracePt t="78988" x="822325" y="3752850"/>
          <p14:tracePt t="79003" x="766763" y="3752850"/>
          <p14:tracePt t="79031" x="639763" y="3762375"/>
          <p14:tracePt t="79046" x="547688" y="3771900"/>
          <p14:tracePt t="79061" x="484188" y="3771900"/>
          <p14:tracePt t="79075" x="474663" y="3771900"/>
          <p14:tracePt t="79093" x="457200" y="3779838"/>
          <p14:tracePt t="79225" x="484188" y="3779838"/>
          <p14:tracePt t="79255" x="584200" y="3779838"/>
          <p14:tracePt t="79286" x="712788" y="3762375"/>
          <p14:tracePt t="79301" x="749300" y="3762375"/>
          <p14:tracePt t="79301" x="766763" y="3743325"/>
          <p14:tracePt t="79331" x="868363" y="3735388"/>
          <p14:tracePt t="79347" x="941388" y="3716338"/>
          <p14:tracePt t="79363" x="1014413" y="3698875"/>
          <p14:tracePt t="79393" x="1169988" y="3662363"/>
          <p14:tracePt t="79423" x="1233488" y="3652838"/>
          <p14:tracePt t="79438" x="1250950" y="3643313"/>
          <p14:tracePt t="79454" x="1260475" y="3643313"/>
          <p14:tracePt t="79468" x="1270000" y="3643313"/>
          <p14:tracePt t="79979" x="1287463" y="3643313"/>
          <p14:tracePt t="79992" x="1316038" y="3643313"/>
          <p14:tracePt t="80007" x="1343025" y="3652838"/>
          <p14:tracePt t="80036" x="1352550" y="3662363"/>
          <p14:tracePt t="80065" x="1370013" y="3679825"/>
          <p14:tracePt t="80080" x="1379538" y="3689350"/>
          <p14:tracePt t="80096" x="1389063" y="3698875"/>
          <p14:tracePt t="81421" x="1370013" y="3706813"/>
          <p14:tracePt t="81436" x="1360488" y="3706813"/>
          <p14:tracePt t="81451" x="1323975" y="3716338"/>
          <p14:tracePt t="81481" x="1250950" y="3716338"/>
          <p14:tracePt t="81496" x="1233488" y="3725863"/>
          <p14:tracePt t="81510" x="1206500" y="3725863"/>
          <p14:tracePt t="81525" x="1169988" y="3725863"/>
          <p14:tracePt t="81540" x="1160463" y="3725863"/>
          <p14:tracePt t="81555" x="1150938" y="3725863"/>
          <p14:tracePt t="81571" x="1141413" y="3725863"/>
          <p14:tracePt t="81584" x="1133475" y="3725863"/>
          <p14:tracePt t="81601" x="1104900" y="3725863"/>
          <p14:tracePt t="81615" x="1096963" y="3725863"/>
          <p14:tracePt t="81633" x="1087438" y="3725863"/>
          <p14:tracePt t="81647" x="1077913" y="3716338"/>
          <p14:tracePt t="81664" x="1077913" y="3706813"/>
          <p14:tracePt t="81680" x="1058863" y="3698875"/>
          <p14:tracePt t="81695" x="1050925" y="3689350"/>
          <p14:tracePt t="81710" x="1041400" y="3679825"/>
          <p14:tracePt t="81725" x="1022350" y="3670300"/>
          <p14:tracePt t="81740" x="1014413" y="3670300"/>
          <p14:tracePt t="81885" x="1014413" y="3662363"/>
          <p14:tracePt t="81901" x="995363" y="3643313"/>
          <p14:tracePt t="81918" x="985838" y="3597275"/>
          <p14:tracePt t="81933" x="968375" y="3560763"/>
          <p14:tracePt t="81949" x="968375" y="3506788"/>
          <p14:tracePt t="81964" x="968375" y="3487738"/>
          <p14:tracePt t="81989" x="958850" y="3451225"/>
          <p14:tracePt t="82004" x="958850" y="3443288"/>
          <p14:tracePt t="82033" x="949325" y="3387725"/>
          <p14:tracePt t="82065" x="941388" y="3370263"/>
          <p14:tracePt t="82096" x="941388" y="3351213"/>
          <p14:tracePt t="82288" x="941388" y="3341688"/>
          <p14:tracePt t="82302" x="958850" y="3360738"/>
          <p14:tracePt t="82318" x="968375" y="3387725"/>
          <p14:tracePt t="82332" x="1004888" y="3433763"/>
          <p14:tracePt t="82348" x="1031875" y="3497263"/>
          <p14:tracePt t="82363" x="1041400" y="3533775"/>
          <p14:tracePt t="82379" x="1058863" y="3597275"/>
          <p14:tracePt t="82394" x="1058863" y="3616325"/>
          <p14:tracePt t="82423" x="1077913" y="3670300"/>
          <p14:tracePt t="82451" x="1077913" y="3689350"/>
          <p14:tracePt t="83034" x="1087438" y="3689350"/>
          <p14:tracePt t="83062" x="1104900" y="3679825"/>
          <p14:tracePt t="83094" x="1150938" y="3625850"/>
          <p14:tracePt t="83123" x="1187450" y="3560763"/>
          <p14:tracePt t="83153" x="1223963" y="3524250"/>
          <p14:tracePt t="83183" x="1233488" y="3506788"/>
          <p14:tracePt t="83516" x="1233488" y="3524250"/>
          <p14:tracePt t="83544" x="1260475" y="3597275"/>
          <p14:tracePt t="83577" x="1287463" y="3670300"/>
          <p14:tracePt t="83593" x="1296988" y="3689350"/>
          <p14:tracePt t="83625" x="1306513" y="3716338"/>
          <p14:tracePt t="83686" x="1316038" y="3716338"/>
          <p14:tracePt t="83787" x="1316038" y="3725863"/>
          <p14:tracePt t="83904" x="1323975" y="3725863"/>
          <p14:tracePt t="83935" x="1352550" y="3725863"/>
          <p14:tracePt t="83966" x="1379538" y="3725863"/>
          <p14:tracePt t="84047" x="1406525" y="3725863"/>
          <p14:tracePt t="84120" x="1443038" y="3725863"/>
          <p14:tracePt t="84134" x="1462088" y="3725863"/>
          <p14:tracePt t="84149" x="1470025" y="3725863"/>
          <p14:tracePt t="84164" x="1479550" y="3725863"/>
          <p14:tracePt t="84165" x="1489075" y="3725863"/>
          <p14:tracePt t="84180" x="1498600" y="3725863"/>
          <p14:tracePt t="84223" x="1506538" y="3725863"/>
          <p14:tracePt t="85290" x="1506538" y="3762375"/>
          <p14:tracePt t="85679" x="1489075" y="3762375"/>
          <p14:tracePt t="85694" x="1479550" y="3762375"/>
          <p14:tracePt t="85710" x="1479550" y="3743325"/>
          <p14:tracePt t="85725" x="1479550" y="3735388"/>
          <p14:tracePt t="85884" x="1479550" y="3725863"/>
          <p14:tracePt t="85942" x="1479550" y="3716338"/>
          <p14:tracePt t="87075" x="1479550" y="3706813"/>
          <p14:tracePt t="87092" x="1516063" y="3689350"/>
          <p14:tracePt t="87108" x="1589088" y="3679825"/>
          <p14:tracePt t="87128" x="1690688" y="3679825"/>
          <p14:tracePt t="87143" x="1771650" y="3670300"/>
          <p14:tracePt t="87160" x="1854200" y="3652838"/>
          <p14:tracePt t="87173" x="1927225" y="3652838"/>
          <p14:tracePt t="87188" x="1963738" y="3643313"/>
          <p14:tracePt t="87202" x="1982788" y="3643313"/>
          <p14:tracePt t="87218" x="1990725" y="3643313"/>
          <p14:tracePt t="87233" x="2000250" y="3643313"/>
          <p14:tracePt t="87248" x="2009775" y="3643313"/>
          <p14:tracePt t="88137" x="2019300" y="3633788"/>
          <p14:tracePt t="88363" x="2027238" y="3625850"/>
          <p14:tracePt t="88393" x="2027238" y="3616325"/>
          <p14:tracePt t="88407" x="2036763" y="3597275"/>
          <p14:tracePt t="88423" x="2036763" y="3589338"/>
          <p14:tracePt t="88452" x="2036763" y="3579813"/>
          <p14:tracePt t="88523" x="2036763" y="3560763"/>
          <p14:tracePt t="88555" x="2036763" y="3552825"/>
          <p14:tracePt t="88585" x="2036763" y="3533775"/>
          <p14:tracePt t="88633" x="2036763" y="3524250"/>
          <p14:tracePt t="88662" x="2046288" y="3516313"/>
          <p14:tracePt t="88694" x="2046288" y="3506788"/>
          <p14:tracePt t="88838" x="2055813" y="3497263"/>
          <p14:tracePt t="88852" x="2063750" y="3497263"/>
          <p14:tracePt t="88869" x="2082800" y="3497263"/>
          <p14:tracePt t="88884" x="2100263" y="3497263"/>
          <p14:tracePt t="88916" x="2136775" y="3497263"/>
          <p14:tracePt t="88932" x="2155825" y="3497263"/>
          <p14:tracePt t="88946" x="2165350" y="3497263"/>
          <p14:tracePt t="88963" x="2174875" y="3497263"/>
          <p14:tracePt t="89132" x="2182813" y="3497263"/>
          <p14:tracePt t="89146" x="2201863" y="3497263"/>
          <p14:tracePt t="89162" x="2219325" y="3497263"/>
          <p14:tracePt t="89192" x="2247900" y="3487738"/>
          <p14:tracePt t="89222" x="2292350" y="3479800"/>
          <p14:tracePt t="89419" x="2301875" y="3470275"/>
          <p14:tracePt t="89562" x="2311400" y="3470275"/>
          <p14:tracePt t="89575" x="2311400" y="3479800"/>
          <p14:tracePt t="89590" x="2320925" y="3497263"/>
          <p14:tracePt t="89606" x="2338388" y="3533775"/>
          <p14:tracePt t="89622" x="2347913" y="3552825"/>
          <p14:tracePt t="89638" x="2357438" y="3579813"/>
          <p14:tracePt t="89652" x="2365375" y="3589338"/>
          <p14:tracePt t="89668" x="2374900" y="3589338"/>
          <p14:tracePt t="89685" x="2374900" y="3597275"/>
          <p14:tracePt t="89701" x="2384425" y="3606800"/>
          <p14:tracePt t="89732" x="2393950" y="3616325"/>
          <p14:tracePt t="89747" x="2401888" y="3643313"/>
          <p14:tracePt t="89762" x="2411413" y="3670300"/>
          <p14:tracePt t="89776" x="2420938" y="3698875"/>
          <p14:tracePt t="89793" x="2430463" y="3698875"/>
          <p14:tracePt t="89809" x="2430463" y="3706813"/>
          <p14:tracePt t="89826" x="2438400" y="3725863"/>
          <p14:tracePt t="90005" x="2447925" y="3706813"/>
          <p14:tracePt t="90034" x="2466975" y="3597275"/>
          <p14:tracePt t="90062" x="2474913" y="3524250"/>
          <p14:tracePt t="90077" x="2484438" y="3470275"/>
          <p14:tracePt t="90094" x="2484438" y="3451225"/>
          <p14:tracePt t="90108" x="2484438" y="3424238"/>
          <p14:tracePt t="90125" x="2493963" y="3387725"/>
          <p14:tracePt t="90139" x="2493963" y="3378200"/>
          <p14:tracePt t="90155" x="2493963" y="3370263"/>
          <p14:tracePt t="90183" x="2503488" y="3360738"/>
          <p14:tracePt t="90278" x="2520950" y="3360738"/>
          <p14:tracePt t="90291" x="2566988" y="3360738"/>
          <p14:tracePt t="90306" x="2620963" y="3370263"/>
          <p14:tracePt t="90320" x="2667000" y="3378200"/>
          <p14:tracePt t="90336" x="2703513" y="3387725"/>
          <p14:tracePt t="90364" x="2768600" y="3406775"/>
          <p14:tracePt t="90393" x="2776538" y="3406775"/>
          <p14:tracePt t="90422" x="2786063" y="3406775"/>
          <p14:tracePt t="90637" x="2786063" y="3414713"/>
          <p14:tracePt t="90651" x="2776538" y="3414713"/>
          <p14:tracePt t="90667" x="2768600" y="3424238"/>
          <p14:tracePt t="90682" x="2732088" y="3443288"/>
          <p14:tracePt t="90699" x="2686050" y="3470275"/>
          <p14:tracePt t="90712" x="2649538" y="3487738"/>
          <p14:tracePt t="90729" x="2630488" y="3516313"/>
          <p14:tracePt t="90744" x="2593975" y="3543300"/>
          <p14:tracePt t="90759" x="2584450" y="3560763"/>
          <p14:tracePt t="90773" x="2566988" y="3589338"/>
          <p14:tracePt t="90790" x="2557463" y="3616325"/>
          <p14:tracePt t="90804" x="2557463" y="3625850"/>
          <p14:tracePt t="90821" x="2557463" y="3652838"/>
          <p14:tracePt t="90835" x="2557463" y="3679825"/>
          <p14:tracePt t="90851" x="2557463" y="3698875"/>
          <p14:tracePt t="90866" x="2566988" y="3698875"/>
          <p14:tracePt t="90925" x="2576513" y="3706813"/>
          <p14:tracePt t="91124" x="2593975" y="3706813"/>
          <p14:tracePt t="91138" x="2603500" y="3706813"/>
          <p14:tracePt t="91153" x="2613025" y="3698875"/>
          <p14:tracePt t="91167" x="2620963" y="3689350"/>
          <p14:tracePt t="91183" x="2649538" y="3679825"/>
          <p14:tracePt t="91224" x="2667000" y="3670300"/>
          <p14:tracePt t="91253" x="2695575" y="3662363"/>
          <p14:tracePt t="91283" x="2740025" y="3652838"/>
          <p14:tracePt t="91310" x="2749550" y="3643313"/>
          <p14:tracePt t="91341" x="2759075" y="3633788"/>
          <p14:tracePt t="93047" x="2768600" y="3633788"/>
          <p14:tracePt t="93062" x="2805113" y="3616325"/>
          <p14:tracePt t="93095" x="2941638" y="3552825"/>
          <p14:tracePt t="93127" x="3041650" y="3516313"/>
          <p14:tracePt t="93143" x="3068638" y="3506788"/>
          <p14:tracePt t="93159" x="3114675" y="3487738"/>
          <p14:tracePt t="93174" x="3151188" y="3460750"/>
          <p14:tracePt t="93203" x="3206750" y="3433763"/>
          <p14:tracePt t="93235" x="3224213" y="3414713"/>
          <p14:tracePt t="93265" x="3233738" y="3414713"/>
          <p14:tracePt t="93296" x="3270250" y="3397250"/>
          <p14:tracePt t="93400" x="3279775" y="3387725"/>
          <p14:tracePt t="100864" x="3306763" y="3387725"/>
          <p14:tracePt t="100895" x="3827463" y="3414713"/>
          <p14:tracePt t="100926" x="4265613" y="3443288"/>
          <p14:tracePt t="100941" x="4440238" y="3470275"/>
          <p14:tracePt t="100960" x="4576763" y="3487738"/>
          <p14:tracePt t="100977" x="4640263" y="3506788"/>
          <p14:tracePt t="100996" x="4667250" y="3516313"/>
          <p14:tracePt t="101364" x="4667250" y="3524250"/>
          <p14:tracePt t="101394" x="4613275" y="3552825"/>
          <p14:tracePt t="101394" x="4576763" y="3570288"/>
          <p14:tracePt t="101427" x="4367213" y="3589338"/>
          <p14:tracePt t="101441" x="4311650" y="3589338"/>
          <p14:tracePt t="101459" x="3983038" y="3633788"/>
          <p14:tracePt t="101474" x="3662363" y="3652838"/>
          <p14:tracePt t="101493" x="3333750" y="3652838"/>
          <p14:tracePt t="101508" x="2995613" y="3662363"/>
          <p14:tracePt t="101527" x="2584450" y="3679825"/>
          <p14:tracePt t="101543" x="2338388" y="3679825"/>
          <p14:tracePt t="101559" x="2128838" y="3689350"/>
          <p14:tracePt t="101573" x="2055813" y="3689350"/>
          <p14:tracePt t="101588" x="1917700" y="3689350"/>
          <p14:tracePt t="101603" x="1844675" y="3706813"/>
          <p14:tracePt t="101619" x="1771650" y="3706813"/>
          <p14:tracePt t="101633" x="1744663" y="3706813"/>
          <p14:tracePt t="101649" x="1681163" y="3716338"/>
          <p14:tracePt t="101664" x="1625600" y="3716338"/>
          <p14:tracePt t="101680" x="1562100" y="3725863"/>
          <p14:tracePt t="101694" x="1516063" y="3725863"/>
          <p14:tracePt t="101711" x="1479550" y="3725863"/>
          <p14:tracePt t="101727" x="1462088" y="3725863"/>
          <p14:tracePt t="101758" x="1452563" y="3725863"/>
          <p14:tracePt t="101818" x="1443038" y="3725863"/>
          <p14:tracePt t="101834" x="1425575" y="3725863"/>
          <p14:tracePt t="101850" x="1397000" y="3725863"/>
          <p14:tracePt t="101864" x="1370013" y="3716338"/>
          <p14:tracePt t="101880" x="1343025" y="3706813"/>
          <p14:tracePt t="101896" x="1323975" y="3706813"/>
          <p14:tracePt t="101955" x="1306513" y="3689350"/>
          <p14:tracePt t="102002" x="1306513" y="3679825"/>
          <p14:tracePt t="102033" x="1296988" y="3670300"/>
          <p14:tracePt t="102062" x="1296988" y="3662363"/>
          <p14:tracePt t="102092" x="1296988" y="3652838"/>
          <p14:tracePt t="102123" x="1296988" y="3643313"/>
          <p14:tracePt t="102153" x="1296988" y="3625850"/>
          <p14:tracePt t="102183" x="1296988" y="3616325"/>
          <p14:tracePt t="102213" x="1287463" y="3597275"/>
          <p14:tracePt t="102227" x="1287463" y="3579813"/>
          <p14:tracePt t="102243" x="1279525" y="3560763"/>
          <p14:tracePt t="102273" x="1279525" y="3552825"/>
          <p14:tracePt t="102303" x="1279525" y="3533775"/>
          <p14:tracePt t="102316" x="1279525" y="3524250"/>
          <p14:tracePt t="102333" x="1279525" y="3506788"/>
          <p14:tracePt t="102346" x="1279525" y="3487738"/>
          <p14:tracePt t="102376" x="1279525" y="3451225"/>
          <p14:tracePt t="102391" x="1279525" y="3433763"/>
          <p14:tracePt t="102406" x="1279525" y="3414713"/>
          <p14:tracePt t="102424" x="1287463" y="3406775"/>
          <p14:tracePt t="102455" x="1296988" y="3370263"/>
          <p14:tracePt t="102485" x="1296988" y="3360738"/>
          <p14:tracePt t="102515" x="1323975" y="3341688"/>
          <p14:tracePt t="102543" x="1352550" y="3333750"/>
          <p14:tracePt t="102558" x="1370013" y="3324225"/>
          <p14:tracePt t="102576" x="1389063" y="3314700"/>
          <p14:tracePt t="102591" x="1406525" y="3314700"/>
          <p14:tracePt t="102622" x="1433513" y="3305175"/>
          <p14:tracePt t="102653" x="1470025" y="3305175"/>
          <p14:tracePt t="102683" x="1535113" y="3305175"/>
          <p14:tracePt t="102698" x="1552575" y="3305175"/>
          <p14:tracePt t="102715" x="1571625" y="3305175"/>
          <p14:tracePt t="102729" x="1598613" y="3324225"/>
          <p14:tracePt t="102744" x="1608138" y="3324225"/>
          <p14:tracePt t="102759" x="1617663" y="3333750"/>
          <p14:tracePt t="102776" x="1625600" y="3341688"/>
          <p14:tracePt t="102792" x="1635125" y="3351213"/>
          <p14:tracePt t="102825" x="1662113" y="3414713"/>
          <p14:tracePt t="102841" x="1671638" y="3424238"/>
          <p14:tracePt t="102870" x="1681163" y="3479800"/>
          <p14:tracePt t="102901" x="1681163" y="3516313"/>
          <p14:tracePt t="102932" x="1681163" y="3552825"/>
          <p14:tracePt t="102947" x="1681163" y="3570288"/>
          <p14:tracePt t="102962" x="1671638" y="3579813"/>
          <p14:tracePt t="102979" x="1654175" y="3606800"/>
          <p14:tracePt t="102997" x="1635125" y="3625850"/>
          <p14:tracePt t="103011" x="1625600" y="3643313"/>
          <p14:tracePt t="103012" x="1608138" y="3670300"/>
          <p14:tracePt t="103044" x="1579563" y="3689350"/>
          <p14:tracePt t="103074" x="1535113" y="3706813"/>
          <p14:tracePt t="103092" x="1525588" y="3716338"/>
          <p14:tracePt t="103092" x="1516063" y="3716338"/>
          <p14:tracePt t="103126" x="1462088" y="3716338"/>
          <p14:tracePt t="103155" x="1406525" y="3716338"/>
          <p14:tracePt t="103171" x="1389063" y="3716338"/>
          <p14:tracePt t="103187" x="1360488" y="3698875"/>
          <p14:tracePt t="103202" x="1306513" y="3679825"/>
          <p14:tracePt t="103233" x="1279525" y="3652838"/>
          <p14:tracePt t="103262" x="1243013" y="3625850"/>
          <p14:tracePt t="103293" x="1223963" y="3579813"/>
          <p14:tracePt t="103326" x="1214438" y="3543300"/>
          <p14:tracePt t="103339" x="1214438" y="3524250"/>
          <p14:tracePt t="103356" x="1214438" y="3516313"/>
          <p14:tracePt t="103371" x="1214438" y="3497263"/>
          <p14:tracePt t="103401" x="1214438" y="3479800"/>
          <p14:tracePt t="103433" x="1214438" y="3451225"/>
          <p14:tracePt t="103462" x="1214438" y="3433763"/>
          <p14:tracePt t="103479" x="1214438" y="3424238"/>
          <p14:tracePt t="103495" x="1214438" y="3406775"/>
          <p14:tracePt t="103510" x="1233488" y="3387725"/>
          <p14:tracePt t="103540" x="1270000" y="3360738"/>
          <p14:tracePt t="103570" x="1306513" y="3351213"/>
          <p14:tracePt t="103602" x="1379538" y="3351213"/>
          <p14:tracePt t="103617" x="1443038" y="3351213"/>
          <p14:tracePt t="103634" x="1479550" y="3351213"/>
          <p14:tracePt t="103648" x="1516063" y="3351213"/>
          <p14:tracePt t="103664" x="1543050" y="3351213"/>
          <p14:tracePt t="103679" x="1571625" y="3360738"/>
          <p14:tracePt t="103709" x="1589088" y="3387725"/>
          <p14:tracePt t="103724" x="1598613" y="3397250"/>
          <p14:tracePt t="103740" x="1608138" y="3424238"/>
          <p14:tracePt t="103755" x="1617663" y="3433763"/>
          <p14:tracePt t="103771" x="1625600" y="3443288"/>
          <p14:tracePt t="103786" x="1625600" y="3451225"/>
          <p14:tracePt t="103801" x="1635125" y="3470275"/>
          <p14:tracePt t="103817" x="1635125" y="3479800"/>
          <p14:tracePt t="103832" x="1644650" y="3506788"/>
          <p14:tracePt t="103848" x="1644650" y="3516313"/>
          <p14:tracePt t="103848" x="1644650" y="3524250"/>
          <p14:tracePt t="103864" x="1644650" y="3533775"/>
          <p14:tracePt t="103880" x="1644650" y="3543300"/>
          <p14:tracePt t="103880" x="1644650" y="3552825"/>
          <p14:tracePt t="103896" x="1644650" y="3560763"/>
          <p14:tracePt t="103912" x="1644650" y="3589338"/>
          <p14:tracePt t="103928" x="1644650" y="3616325"/>
          <p14:tracePt t="103943" x="1644650" y="3625850"/>
          <p14:tracePt t="103958" x="1644650" y="3633788"/>
          <p14:tracePt t="103981" x="1644650" y="3652838"/>
          <p14:tracePt t="104009" x="1644650" y="3670300"/>
          <p14:tracePt t="104023" x="1635125" y="3679825"/>
          <p14:tracePt t="104039" x="1617663" y="3689350"/>
          <p14:tracePt t="104053" x="1598613" y="3689350"/>
          <p14:tracePt t="104069" x="1589088" y="3689350"/>
          <p14:tracePt t="104084" x="1579563" y="3689350"/>
          <p14:tracePt t="104084" x="1552575" y="3698875"/>
          <p14:tracePt t="104100" x="1535113" y="3698875"/>
          <p14:tracePt t="104115" x="1516063" y="3706813"/>
          <p14:tracePt t="104130" x="1479550" y="3706813"/>
          <p14:tracePt t="104144" x="1425575" y="3725863"/>
          <p14:tracePt t="104160" x="1389063" y="3735388"/>
          <p14:tracePt t="104173" x="1360488" y="3735388"/>
          <p14:tracePt t="104189" x="1352550" y="3735388"/>
          <p14:tracePt t="104204" x="1343025" y="3735388"/>
          <p14:tracePt t="104219" x="1323975" y="3735388"/>
          <p14:tracePt t="104233" x="1306513" y="3735388"/>
          <p14:tracePt t="104263" x="1287463" y="3716338"/>
          <p14:tracePt t="104293" x="1250950" y="3679825"/>
          <p14:tracePt t="104321" x="1243013" y="3679825"/>
          <p14:tracePt t="104540" x="1250950" y="3679825"/>
          <p14:tracePt t="104555" x="1296988" y="3689350"/>
          <p14:tracePt t="104571" x="1333500" y="3689350"/>
          <p14:tracePt t="104600" x="1425575" y="3706813"/>
          <p14:tracePt t="104615" x="1489075" y="3706813"/>
          <p14:tracePt t="104632" x="1562100" y="3716338"/>
          <p14:tracePt t="104646" x="1608138" y="3716338"/>
          <p14:tracePt t="104661" x="1625600" y="3716338"/>
          <p14:tracePt t="104677" x="1662113" y="3716338"/>
          <p14:tracePt t="104694" x="1681163" y="3725863"/>
          <p14:tracePt t="105073" x="1681163" y="3716338"/>
          <p14:tracePt t="105224" x="1698625" y="3716338"/>
          <p14:tracePt t="105239" x="1717675" y="3725863"/>
          <p14:tracePt t="105255" x="1763713" y="3725863"/>
          <p14:tracePt t="105276" x="1836738" y="3743325"/>
          <p14:tracePt t="105309" x="1963738" y="3762375"/>
          <p14:tracePt t="105310" x="2000250" y="3771900"/>
          <p14:tracePt t="105340" x="2192338" y="3808413"/>
          <p14:tracePt t="105357" x="2338388" y="3835400"/>
          <p14:tracePt t="105374" x="2530475" y="3844925"/>
          <p14:tracePt t="105392" x="2722563" y="3862388"/>
          <p14:tracePt t="105426" x="3170238" y="3881438"/>
          <p14:tracePt t="105461" x="3544888" y="3881438"/>
          <p14:tracePt t="105463" x="3644900" y="3881438"/>
          <p14:tracePt t="105495" x="3873500" y="3881438"/>
          <p14:tracePt t="105496" x="3946525" y="3881438"/>
          <p14:tracePt t="105528" x="4119563" y="3881438"/>
          <p14:tracePt t="105529" x="4183063" y="3871913"/>
          <p14:tracePt t="105559" x="4338638" y="3852863"/>
          <p14:tracePt t="105576" x="4375150" y="3852863"/>
          <p14:tracePt t="105595" x="4411663" y="3844925"/>
          <p14:tracePt t="105611" x="4457700" y="3835400"/>
          <p14:tracePt t="105628" x="4540250" y="3835400"/>
          <p14:tracePt t="105644" x="4622800" y="3825875"/>
          <p14:tracePt t="105663" x="4713288" y="3825875"/>
          <p14:tracePt t="105679" x="4813300" y="3798888"/>
          <p14:tracePt t="105709" x="5033963" y="3716338"/>
          <p14:tracePt t="105745" x="5143500" y="3643313"/>
          <p14:tracePt t="105777" x="5180013" y="3597275"/>
          <p14:tracePt t="105827" x="5187950" y="3589338"/>
          <p14:tracePt t="105859" x="5197475" y="3570288"/>
          <p14:tracePt t="105890" x="5197475" y="3560763"/>
          <p14:tracePt t="105906" x="5197475" y="3552825"/>
          <p14:tracePt t="105922" x="5207000" y="3543300"/>
          <p14:tracePt t="105983" x="5207000" y="3533775"/>
          <p14:tracePt t="107049" x="5180013" y="3552825"/>
          <p14:tracePt t="107063" x="5106988" y="3597275"/>
          <p14:tracePt t="107078" x="4968875" y="3633788"/>
          <p14:tracePt t="107094" x="4749800" y="3706813"/>
          <p14:tracePt t="107110" x="4521200" y="3779838"/>
          <p14:tracePt t="107125" x="4403725" y="3808413"/>
          <p14:tracePt t="107141" x="4156075" y="3852863"/>
          <p14:tracePt t="107156" x="3846513" y="3898900"/>
          <p14:tracePt t="107172" x="3544888" y="3927475"/>
          <p14:tracePt t="107187" x="3270250" y="3927475"/>
          <p14:tracePt t="107203" x="3005138" y="3927475"/>
          <p14:tracePt t="107217" x="2878138" y="3927475"/>
          <p14:tracePt t="107232" x="2613025" y="3927475"/>
          <p14:tracePt t="107246" x="2374900" y="3927475"/>
          <p14:tracePt t="107261" x="2165350" y="3927475"/>
          <p14:tracePt t="107276" x="1990725" y="3927475"/>
          <p14:tracePt t="107291" x="1827213" y="3881438"/>
          <p14:tracePt t="107306" x="1708150" y="3862388"/>
          <p14:tracePt t="107322" x="1571625" y="3835400"/>
          <p14:tracePt t="107336" x="1489075" y="3825875"/>
          <p14:tracePt t="107352" x="1425575" y="3808413"/>
          <p14:tracePt t="107381" x="1333500" y="3779838"/>
          <p14:tracePt t="107411" x="1206500" y="3762375"/>
          <p14:tracePt t="107442" x="1096963" y="3735388"/>
          <p14:tracePt t="107475" x="1014413" y="3670300"/>
          <p14:tracePt t="107491" x="995363" y="3662363"/>
          <p14:tracePt t="107524" x="949325" y="3606800"/>
          <p14:tracePt t="107554" x="931863" y="3560763"/>
          <p14:tracePt t="107584" x="922338" y="3543300"/>
          <p14:tracePt t="107615" x="912813" y="3516313"/>
          <p14:tracePt t="107661" x="912813" y="3506788"/>
          <p14:tracePt t="107836" x="922338" y="3533775"/>
          <p14:tracePt t="107851" x="941388" y="3560763"/>
          <p14:tracePt t="107867" x="949325" y="3579813"/>
          <p14:tracePt t="107883" x="958850" y="3597275"/>
          <p14:tracePt t="107914" x="968375" y="3633788"/>
          <p14:tracePt t="107942" x="977900" y="3652838"/>
          <p14:tracePt t="108050" x="1004888" y="3633788"/>
          <p14:tracePt t="108050" x="1004888" y="3625850"/>
          <p14:tracePt t="108064" x="1014413" y="3597275"/>
          <p14:tracePt t="108081" x="1022350" y="3560763"/>
          <p14:tracePt t="108113" x="1041400" y="3479800"/>
          <p14:tracePt t="108143" x="1050925" y="3424238"/>
          <p14:tracePt t="108160" x="1058863" y="3397250"/>
          <p14:tracePt t="108189" x="1058863" y="3387725"/>
          <p14:tracePt t="108203" x="1068388" y="3378200"/>
          <p14:tracePt t="108250" x="1068388" y="3370263"/>
          <p14:tracePt t="108264" x="1068388" y="3360738"/>
          <p14:tracePt t="108281" x="1077913" y="3351213"/>
          <p14:tracePt t="108297" x="1087438" y="3341688"/>
          <p14:tracePt t="108312" x="1096963" y="3333750"/>
          <p14:tracePt t="108326" x="1104900" y="3324225"/>
          <p14:tracePt t="108343" x="1114425" y="3324225"/>
          <p14:tracePt t="108358" x="1133475" y="3324225"/>
          <p14:tracePt t="108403" x="1160463" y="3314700"/>
          <p14:tracePt t="108419" x="1177925" y="3314700"/>
          <p14:tracePt t="108434" x="1196975" y="3314700"/>
          <p14:tracePt t="108448" x="1206500" y="3314700"/>
          <p14:tracePt t="108464" x="1214438" y="3305175"/>
          <p14:tracePt t="108478" x="1270000" y="3297238"/>
          <p14:tracePt t="108493" x="1296988" y="3297238"/>
          <p14:tracePt t="108507" x="1352550" y="3297238"/>
          <p14:tracePt t="108524" x="1397000" y="3287713"/>
          <p14:tracePt t="108555" x="1498600" y="3287713"/>
          <p14:tracePt t="108586" x="1579563" y="3287713"/>
          <p14:tracePt t="108601" x="1617663" y="3287713"/>
          <p14:tracePt t="108617" x="1644650" y="3287713"/>
          <p14:tracePt t="108633" x="1681163" y="3287713"/>
          <p14:tracePt t="108648" x="1717675" y="3260725"/>
          <p14:tracePt t="108869" x="1763713" y="3251200"/>
          <p14:tracePt t="108883" x="1771650" y="3251200"/>
          <p14:tracePt t="108900" x="1917700" y="3251200"/>
          <p14:tracePt t="108916" x="2000250" y="3251200"/>
          <p14:tracePt t="108932" x="2192338" y="3251200"/>
          <p14:tracePt t="108947" x="2338388" y="3268663"/>
          <p14:tracePt t="108963" x="2667000" y="3314700"/>
          <p14:tracePt t="108981" x="3151188" y="3378200"/>
          <p14:tracePt t="108999" x="3452813" y="3424238"/>
          <p14:tracePt t="109013" x="3717925" y="3451225"/>
          <p14:tracePt t="109029" x="3927475" y="3479800"/>
          <p14:tracePt t="109044" x="4046538" y="3479800"/>
          <p14:tracePt t="109061" x="4129088" y="3479800"/>
          <p14:tracePt t="109075" x="4175125" y="3479800"/>
          <p14:tracePt t="109093" x="4265613" y="3479800"/>
          <p14:tracePt t="109109" x="4338638" y="3470275"/>
          <p14:tracePt t="109127" x="4403725" y="3443288"/>
          <p14:tracePt t="109128" x="4421188" y="3443288"/>
          <p14:tracePt t="109142" x="4421188" y="3433763"/>
          <p14:tracePt t="109173" x="4513263" y="3397250"/>
          <p14:tracePt t="109189" x="4540250" y="3378200"/>
          <p14:tracePt t="109205" x="4567238" y="3370263"/>
          <p14:tracePt t="109219" x="4586288" y="3360738"/>
          <p14:tracePt t="109234" x="4594225" y="3351213"/>
          <p14:tracePt t="109250" x="4603750" y="3333750"/>
          <p14:tracePt t="109280" x="4603750" y="3314700"/>
          <p14:tracePt t="109294" x="4603750" y="3305175"/>
          <p14:tracePt t="109309" x="4603750" y="3297238"/>
          <p14:tracePt t="109324" x="4613275" y="3278188"/>
          <p14:tracePt t="109354" x="4613275" y="3260725"/>
          <p14:tracePt t="109368" x="4613275" y="3251200"/>
          <p14:tracePt t="109453" x="4594225" y="3241675"/>
          <p14:tracePt t="109467" x="4557713" y="3251200"/>
          <p14:tracePt t="109484" x="4540250" y="3268663"/>
          <p14:tracePt t="109499" x="4530725" y="3268663"/>
          <p14:tracePt t="109515" x="4521200" y="3297238"/>
          <p14:tracePt t="109530" x="4513263" y="3351213"/>
          <p14:tracePt t="109561" x="4513263" y="3433763"/>
          <p14:tracePt t="109574" x="4513263" y="3460750"/>
          <p14:tracePt t="109590" x="4513263" y="3524250"/>
          <p14:tracePt t="109605" x="4530725" y="3570288"/>
          <p14:tracePt t="109621" x="4576763" y="3616325"/>
          <p14:tracePt t="109636" x="4594225" y="3643313"/>
          <p14:tracePt t="109652" x="4622800" y="3670300"/>
          <p14:tracePt t="109667" x="4630738" y="3670300"/>
          <p14:tracePt t="109725" x="4649788" y="3670300"/>
          <p14:tracePt t="109741" x="4686300" y="3670300"/>
          <p14:tracePt t="109757" x="4732338" y="3670300"/>
          <p14:tracePt t="109771" x="4786313" y="3670300"/>
          <p14:tracePt t="109788" x="4832350" y="3670300"/>
          <p14:tracePt t="109803" x="4878388" y="3670300"/>
          <p14:tracePt t="109819" x="4924425" y="3670300"/>
          <p14:tracePt t="109834" x="4968875" y="3662363"/>
          <p14:tracePt t="109865" x="5014913" y="3625850"/>
          <p14:tracePt t="109895" x="5051425" y="3597275"/>
          <p14:tracePt t="109926" x="5097463" y="3560763"/>
          <p14:tracePt t="109942" x="5106988" y="3543300"/>
          <p14:tracePt t="109942" x="5114925" y="3524250"/>
          <p14:tracePt t="109961" x="5124450" y="3497263"/>
          <p14:tracePt t="109976" x="5143500" y="3460750"/>
          <p14:tracePt t="109993" x="5151438" y="3433763"/>
          <p14:tracePt t="110007" x="5160963" y="3406775"/>
          <p14:tracePt t="110026" x="5160963" y="3378200"/>
          <p14:tracePt t="110041" x="5160963" y="3370263"/>
          <p14:tracePt t="110057" x="5170488" y="3351213"/>
          <p14:tracePt t="110072" x="5170488" y="3314700"/>
          <p14:tracePt t="110088" x="5170488" y="3297238"/>
          <p14:tracePt t="110103" x="5170488" y="3278188"/>
          <p14:tracePt t="110119" x="5180013" y="3251200"/>
          <p14:tracePt t="110133" x="5180013" y="3241675"/>
          <p14:tracePt t="110149" x="5187950" y="3214688"/>
          <p14:tracePt t="110164" x="5187950" y="3205163"/>
          <p14:tracePt t="110262" x="5197475" y="3195638"/>
          <p14:tracePt t="110292" x="5207000" y="3195638"/>
          <p14:tracePt t="110306" x="5233988" y="3205163"/>
          <p14:tracePt t="110322" x="5260975" y="3224213"/>
          <p14:tracePt t="110337" x="5280025" y="3241675"/>
          <p14:tracePt t="110352" x="5297488" y="3251200"/>
          <p14:tracePt t="110366" x="5316538" y="3268663"/>
          <p14:tracePt t="110381" x="5343525" y="3305175"/>
          <p14:tracePt t="110396" x="5353050" y="3333750"/>
          <p14:tracePt t="110423" x="5370513" y="3378200"/>
          <p14:tracePt t="110453" x="5370513" y="3424238"/>
          <p14:tracePt t="110483" x="5370513" y="3479800"/>
          <p14:tracePt t="110497" x="5370513" y="3506788"/>
          <p14:tracePt t="110514" x="5362575" y="3533775"/>
          <p14:tracePt t="110527" x="5334000" y="3570288"/>
          <p14:tracePt t="110542" x="5316538" y="3597275"/>
          <p14:tracePt t="110556" x="5289550" y="3625850"/>
          <p14:tracePt t="110572" x="5253038" y="3662363"/>
          <p14:tracePt t="110587" x="5224463" y="3679825"/>
          <p14:tracePt t="110602" x="5207000" y="3698875"/>
          <p14:tracePt t="110616" x="5180013" y="3716338"/>
          <p14:tracePt t="110632" x="5170488" y="3725863"/>
          <p14:tracePt t="110647" x="5151438" y="3743325"/>
          <p14:tracePt t="111033" x="5160963" y="3743325"/>
          <p14:tracePt t="111061" x="5224463" y="3716338"/>
          <p14:tracePt t="111093" x="5289550" y="3679825"/>
          <p14:tracePt t="111122" x="5326063" y="3652838"/>
          <p14:tracePt t="111137" x="5334000" y="3643313"/>
          <p14:tracePt t="111153" x="5343525" y="3633788"/>
          <p14:tracePt t="111167" x="5343525" y="3616325"/>
          <p14:tracePt t="111197" x="5343525" y="3606800"/>
          <p14:tracePt t="111210" x="5343525" y="3597275"/>
          <p14:tracePt t="111241" x="5353050" y="3579813"/>
          <p14:tracePt t="111255" x="5353050" y="3560763"/>
          <p14:tracePt t="111283" x="5353050" y="3543300"/>
          <p14:tracePt t="111311" x="5353050" y="3516313"/>
          <p14:tracePt t="111339" x="5362575" y="3487738"/>
          <p14:tracePt t="111383" x="5362575" y="3479800"/>
          <p14:tracePt t="111506" x="5362575" y="3470275"/>
          <p14:tracePt t="111521" x="5362575" y="3451225"/>
          <p14:tracePt t="111535" x="5362575" y="3443288"/>
          <p14:tracePt t="111551" x="5362575" y="3424238"/>
          <p14:tracePt t="111566" x="5362575" y="3406775"/>
          <p14:tracePt t="111582" x="5370513" y="3397250"/>
          <p14:tracePt t="111643" x="5370513" y="3387725"/>
          <p14:tracePt t="111843" x="5380038" y="3378200"/>
          <p14:tracePt t="111905" x="5399088" y="3378200"/>
          <p14:tracePt t="111920" x="5426075" y="3397250"/>
          <p14:tracePt t="111952" x="5453063" y="3424238"/>
          <p14:tracePt t="111984" x="5489575" y="3470275"/>
          <p14:tracePt t="112016" x="5499100" y="3470275"/>
          <p14:tracePt t="112031" x="5508625" y="3470275"/>
          <p14:tracePt t="112092" x="5535613" y="3470275"/>
          <p14:tracePt t="112125" x="5562600" y="3451225"/>
          <p14:tracePt t="112308" x="5572125" y="3451225"/>
          <p14:tracePt t="112323" x="5591175" y="3443288"/>
          <p14:tracePt t="112353" x="5599113" y="3443288"/>
          <p14:tracePt t="113157" x="5608638" y="3443288"/>
          <p14:tracePt t="113741" x="5608638" y="3451225"/>
          <p14:tracePt t="113757" x="5618163" y="3451225"/>
          <p14:tracePt t="113773" x="5635625" y="3451225"/>
          <p14:tracePt t="113788" x="5645150" y="3451225"/>
          <p14:tracePt t="113804" x="5635625" y="3451225"/>
          <p14:tracePt t="113819" x="5608638" y="3451225"/>
          <p14:tracePt t="113835" x="5591175" y="3451225"/>
          <p14:tracePt t="113850" x="5572125" y="3460750"/>
          <p14:tracePt t="113866" x="5554663" y="3460750"/>
          <p14:tracePt t="113894" x="5545138" y="3460750"/>
          <p14:tracePt t="113909" x="5535613" y="3460750"/>
          <p14:tracePt t="113963" x="5526088" y="3460750"/>
          <p14:tracePt t="114063" x="5518150" y="3460750"/>
          <p14:tracePt t="114094" x="5508625" y="3470275"/>
          <p14:tracePt t="114109" x="5499100" y="3470275"/>
          <p14:tracePt t="114126" x="5489575" y="3479800"/>
          <p14:tracePt t="114141" x="5472113" y="3487738"/>
          <p14:tracePt t="114157" x="5453063" y="3506788"/>
          <p14:tracePt t="114171" x="5445125" y="3516313"/>
          <p14:tracePt t="114188" x="5435600" y="3533775"/>
          <p14:tracePt t="114202" x="5426075" y="3533775"/>
          <p14:tracePt t="114231" x="5416550" y="3543300"/>
          <p14:tracePt t="114260" x="5399088" y="3560763"/>
          <p14:tracePt t="114293" x="5389563" y="3570288"/>
          <p14:tracePt t="114323" x="5380038" y="3579813"/>
          <p14:tracePt t="114987" x="5380038" y="3589338"/>
          <p14:tracePt t="115018" x="5362575" y="3589338"/>
          <p14:tracePt t="115032" x="5353050" y="3597275"/>
          <p14:tracePt t="115048" x="5316538" y="3606800"/>
          <p14:tracePt t="115062" x="5297488" y="3606800"/>
          <p14:tracePt t="115077" x="5233988" y="3616325"/>
          <p14:tracePt t="115092" x="5160963" y="3616325"/>
          <p14:tracePt t="115109" x="5106988" y="3616325"/>
          <p14:tracePt t="115123" x="5078413" y="3616325"/>
          <p14:tracePt t="115139" x="5014913" y="3616325"/>
          <p14:tracePt t="115153" x="4932363" y="3616325"/>
          <p14:tracePt t="115183" x="4851400" y="3616325"/>
          <p14:tracePt t="115211" x="4813300" y="3616325"/>
          <p14:tracePt t="115242" x="4749800" y="3616325"/>
          <p14:tracePt t="115273" x="4703763" y="3625850"/>
          <p14:tracePt t="115304" x="4676775" y="3625850"/>
          <p14:tracePt t="115318" x="4667250" y="3625850"/>
          <p14:tracePt t="115513" x="4676775" y="3625850"/>
          <p14:tracePt t="115526" x="4695825" y="3625850"/>
          <p14:tracePt t="115542" x="4776788" y="3625850"/>
          <p14:tracePt t="115576" x="5033963" y="3616325"/>
          <p14:tracePt t="115590" x="5078413" y="3616325"/>
          <p14:tracePt t="115607" x="5160963" y="3616325"/>
          <p14:tracePt t="115622" x="5207000" y="3616325"/>
          <p14:tracePt t="115639" x="5233988" y="3616325"/>
          <p14:tracePt t="115640" x="5243513" y="3616325"/>
          <p14:tracePt t="115655" x="5253038" y="3616325"/>
          <p14:tracePt t="115656" x="5270500" y="3616325"/>
          <p14:tracePt t="115832" x="5280025" y="3616325"/>
          <p14:tracePt t="115845" x="5297488" y="3616325"/>
          <p14:tracePt t="115846" x="5316538" y="3606800"/>
          <p14:tracePt t="115861" x="5334000" y="3606800"/>
          <p14:tracePt t="115862" x="5362575" y="3597275"/>
          <p14:tracePt t="115878" x="5426075" y="3589338"/>
          <p14:tracePt t="115895" x="5481638" y="3579813"/>
          <p14:tracePt t="115909" x="5489575" y="3570288"/>
          <p14:tracePt t="115910" x="5508625" y="3560763"/>
          <p14:tracePt t="115942" x="5535613" y="3552825"/>
          <p14:tracePt t="116020" x="5535613" y="3543300"/>
          <p14:tracePt t="116078" x="5535613" y="3516313"/>
          <p14:tracePt t="116093" x="5535613" y="3506788"/>
          <p14:tracePt t="116110" x="5526088" y="3497263"/>
          <p14:tracePt t="116127" x="5518150" y="3487738"/>
          <p14:tracePt t="116142" x="5499100" y="3470275"/>
          <p14:tracePt t="116157" x="5489575" y="3460750"/>
          <p14:tracePt t="116173" x="5489575" y="3451225"/>
          <p14:tracePt t="116701" x="5499100" y="3451225"/>
          <p14:tracePt t="116716" x="5535613" y="3451225"/>
          <p14:tracePt t="116731" x="5572125" y="3451225"/>
          <p14:tracePt t="116746" x="5599113" y="3451225"/>
          <p14:tracePt t="117134" x="5608638" y="3443288"/>
          <p14:tracePt t="117813" x="5608638" y="3470275"/>
          <p14:tracePt t="117827" x="5664200" y="3506788"/>
          <p14:tracePt t="117843" x="5708650" y="3560763"/>
          <p14:tracePt t="118266" x="5718175" y="3560763"/>
          <p14:tracePt t="118280" x="5718175" y="3570288"/>
          <p14:tracePt t="118295" x="5745163" y="3570288"/>
          <p14:tracePt t="118356" x="5764213" y="3560763"/>
          <p14:tracePt t="118386" x="5773738" y="3560763"/>
          <p14:tracePt t="118401" x="5800725" y="3552825"/>
          <p14:tracePt t="118418" x="5827713" y="3543300"/>
          <p14:tracePt t="118433" x="5873750" y="3524250"/>
          <p14:tracePt t="118448" x="5929313" y="3497263"/>
          <p14:tracePt t="118464" x="5973763" y="3470275"/>
          <p14:tracePt t="118479" x="6010275" y="3443288"/>
          <p14:tracePt t="118494" x="6075363" y="3397250"/>
          <p14:tracePt t="118509" x="6111875" y="3360738"/>
          <p14:tracePt t="118525" x="6148388" y="3333750"/>
          <p14:tracePt t="118541" x="6175375" y="3314700"/>
          <p14:tracePt t="118556" x="6184900" y="3314700"/>
          <p14:tracePt t="118572" x="6192838" y="3305175"/>
          <p14:tracePt t="118731" x="6184900" y="3305175"/>
          <p14:tracePt t="118746" x="6175375" y="3314700"/>
          <p14:tracePt t="118762" x="6165850" y="3314700"/>
          <p14:tracePt t="118778" x="6156325" y="3314700"/>
          <p14:tracePt t="118794" x="6156325" y="3324225"/>
          <p14:tracePt t="118809" x="6148388" y="3324225"/>
          <p14:tracePt t="118840" x="6129338" y="3324225"/>
          <p14:tracePt t="118854" x="6111875" y="3287713"/>
          <p14:tracePt t="118870" x="6083300" y="3224213"/>
          <p14:tracePt t="118885" x="6083300" y="3205163"/>
          <p14:tracePt t="118900" x="6075363" y="3178175"/>
          <p14:tracePt t="118916" x="6075363" y="3159125"/>
          <p14:tracePt t="118933" x="6075363" y="3141663"/>
          <p14:tracePt t="118948" x="6075363" y="3122613"/>
          <p14:tracePt t="118964" x="6075363" y="3105150"/>
          <p14:tracePt t="118981" x="6102350" y="3078163"/>
          <p14:tracePt t="118995" x="6119813" y="3068638"/>
          <p14:tracePt t="119010" x="6156325" y="3041650"/>
          <p14:tracePt t="119024" x="6165850" y="3041650"/>
          <p14:tracePt t="119043" x="6248400" y="3032125"/>
          <p14:tracePt t="119058" x="6284913" y="3032125"/>
          <p14:tracePt t="119074" x="6311900" y="3032125"/>
          <p14:tracePt t="119089" x="6321425" y="3032125"/>
          <p14:tracePt t="119105" x="6348413" y="3032125"/>
          <p14:tracePt t="119119" x="6367463" y="3032125"/>
          <p14:tracePt t="119135" x="6384925" y="3049588"/>
          <p14:tracePt t="119150" x="6411913" y="3059113"/>
          <p14:tracePt t="119165" x="6421438" y="3068638"/>
          <p14:tracePt t="119178" x="6440488" y="3086100"/>
          <p14:tracePt t="119192" x="6457950" y="3095625"/>
          <p14:tracePt t="119222" x="6486525" y="3132138"/>
          <p14:tracePt t="119252" x="6503988" y="3178175"/>
          <p14:tracePt t="119283" x="6503988" y="3195638"/>
          <p14:tracePt t="119314" x="6503988" y="3251200"/>
          <p14:tracePt t="119328" x="6503988" y="3260725"/>
          <p14:tracePt t="119342" x="6503988" y="3268663"/>
          <p14:tracePt t="119356" x="6503988" y="3287713"/>
          <p14:tracePt t="119372" x="6503988" y="3305175"/>
          <p14:tracePt t="119387" x="6503988" y="3314700"/>
          <p14:tracePt t="119402" x="6494463" y="3341688"/>
          <p14:tracePt t="119415" x="6486525" y="3341688"/>
          <p14:tracePt t="119432" x="6486525" y="3351213"/>
          <p14:tracePt t="119462" x="6477000" y="3360738"/>
          <p14:tracePt t="119476" x="6467475" y="3370263"/>
          <p14:tracePt t="119493" x="6448425" y="3378200"/>
          <p14:tracePt t="119508" x="6421438" y="3387725"/>
          <p14:tracePt t="119523" x="6411913" y="3397250"/>
          <p14:tracePt t="119538" x="6375400" y="3406775"/>
          <p14:tracePt t="119554" x="6338888" y="3406775"/>
          <p14:tracePt t="119569" x="6321425" y="3414713"/>
          <p14:tracePt t="119584" x="6294438" y="3414713"/>
          <p14:tracePt t="119614" x="6248400" y="3414713"/>
          <p14:tracePt t="119643" x="6221413" y="3414713"/>
          <p14:tracePt t="119675" x="6175375" y="3414713"/>
          <p14:tracePt t="119691" x="6156325" y="3406775"/>
          <p14:tracePt t="119721" x="6119813" y="3387725"/>
          <p14:tracePt t="119752" x="6102350" y="3351213"/>
          <p14:tracePt t="119782" x="6083300" y="3287713"/>
          <p14:tracePt t="119813" x="6083300" y="3224213"/>
          <p14:tracePt t="119841" x="6083300" y="3178175"/>
          <p14:tracePt t="119842" x="6083300" y="3159125"/>
          <p14:tracePt t="119858" x="6083300" y="3141663"/>
          <p14:tracePt t="119888" x="6083300" y="3132138"/>
          <p14:tracePt t="119918" x="6102350" y="3114675"/>
          <p14:tracePt t="119933" x="6111875" y="3105150"/>
          <p14:tracePt t="119948" x="6129338" y="3078163"/>
          <p14:tracePt t="119964" x="6156325" y="3078163"/>
          <p14:tracePt t="119988" x="6211888" y="3068638"/>
          <p14:tracePt t="120003" x="6248400" y="3059113"/>
          <p14:tracePt t="120033" x="6311900" y="3059113"/>
          <p14:tracePt t="120064" x="6367463" y="3059113"/>
          <p14:tracePt t="120094" x="6384925" y="3059113"/>
          <p14:tracePt t="120109" x="6411913" y="3068638"/>
          <p14:tracePt t="120140" x="6440488" y="3095625"/>
          <p14:tracePt t="120170" x="6457950" y="3141663"/>
          <p14:tracePt t="120201" x="6486525" y="3178175"/>
          <p14:tracePt t="120232" x="6494463" y="3214688"/>
          <p14:tracePt t="120246" x="6494463" y="3224213"/>
          <p14:tracePt t="120261" x="6494463" y="3232150"/>
          <p14:tracePt t="120276" x="6494463" y="3251200"/>
          <p14:tracePt t="120293" x="6494463" y="3268663"/>
          <p14:tracePt t="120322" x="6494463" y="3287713"/>
          <p14:tracePt t="120336" x="6494463" y="3314700"/>
          <p14:tracePt t="120352" x="6494463" y="3324225"/>
          <p14:tracePt t="120366" x="6494463" y="3341688"/>
          <p14:tracePt t="120382" x="6494463" y="3370263"/>
          <p14:tracePt t="120453" x="6494463" y="3387725"/>
          <p14:tracePt t="120484" x="6494463" y="3397250"/>
          <p14:tracePt t="121127" x="6494463" y="3406775"/>
          <p14:tracePt t="121141" x="6540500" y="3406775"/>
          <p14:tracePt t="121172" x="6640513" y="3443288"/>
          <p14:tracePt t="121201" x="6778625" y="3497263"/>
          <p14:tracePt t="121233" x="6842125" y="3533775"/>
          <p14:tracePt t="121263" x="6878638" y="3560763"/>
          <p14:tracePt t="121277" x="6888163" y="3560763"/>
          <p14:tracePt t="121294" x="6896100" y="3579813"/>
          <p14:tracePt t="121324" x="6915150" y="3589338"/>
          <p14:tracePt t="121338" x="6924675" y="3597275"/>
          <p14:tracePt t="121354" x="6942138" y="3606800"/>
          <p14:tracePt t="121368" x="6961188" y="3625850"/>
          <p14:tracePt t="121384" x="6969125" y="3643313"/>
          <p14:tracePt t="121399" x="6988175" y="3652838"/>
          <p14:tracePt t="121416" x="7007225" y="3670300"/>
          <p14:tracePt t="121429" x="7015163" y="3679825"/>
          <p14:tracePt t="121445" x="7024688" y="3689350"/>
          <p14:tracePt t="121461" x="7024688" y="3698875"/>
          <p14:tracePt t="121733" x="7015163" y="3662363"/>
          <p14:tracePt t="121765" x="6969125" y="3643313"/>
          <p14:tracePt t="121794" x="6915150" y="3625850"/>
          <p14:tracePt t="121809" x="6915150" y="3616325"/>
          <p14:tracePt t="122156" x="6905625" y="3606800"/>
          <p14:tracePt t="122171" x="6905625" y="3589338"/>
          <p14:tracePt t="122200" x="6978650" y="3533775"/>
          <p14:tracePt t="122228" x="7034213" y="3479800"/>
          <p14:tracePt t="122242" x="7051675" y="3470275"/>
          <p14:tracePt t="122257" x="7080250" y="3443288"/>
          <p14:tracePt t="122272" x="7097713" y="3414713"/>
          <p14:tracePt t="122288" x="7116763" y="3397250"/>
          <p14:tracePt t="122301" x="7134225" y="3351213"/>
          <p14:tracePt t="122316" x="7143750" y="3314700"/>
          <p14:tracePt t="122331" x="7153275" y="3287713"/>
          <p14:tracePt t="122345" x="7153275" y="3268663"/>
          <p14:tracePt t="122375" x="7161213" y="3214688"/>
          <p14:tracePt t="122391" x="7161213" y="3205163"/>
          <p14:tracePt t="122422" x="7161213" y="3195638"/>
          <p14:tracePt t="122453" x="7161213" y="3187700"/>
          <p14:tracePt t="122512" x="7170738" y="3168650"/>
          <p14:tracePt t="122541" x="7170738" y="3141663"/>
          <p14:tracePt t="122572" x="7170738" y="3132138"/>
          <p14:tracePt t="122762" x="7170738" y="3151188"/>
          <p14:tracePt t="122792" x="7170738" y="3214688"/>
          <p14:tracePt t="122823" x="7170738" y="3314700"/>
          <p14:tracePt t="122837" x="7170738" y="3324225"/>
          <p14:tracePt t="122853" x="7170738" y="3333750"/>
          <p14:tracePt t="122868" x="7170738" y="3341688"/>
          <p14:tracePt t="122956" x="7170738" y="3351213"/>
          <p14:tracePt t="123101" x="7180263" y="3360738"/>
          <p14:tracePt t="123130" x="7180263" y="3378200"/>
          <p14:tracePt t="123144" x="7189788" y="3387725"/>
          <p14:tracePt t="123159" x="7216775" y="3397250"/>
          <p14:tracePt t="123174" x="7243763" y="3406775"/>
          <p14:tracePt t="123192" x="7262813" y="3406775"/>
          <p14:tracePt t="123206" x="7262813" y="3414713"/>
          <p14:tracePt t="123222" x="7289800" y="3414713"/>
          <p14:tracePt t="123237" x="7307263" y="3414713"/>
          <p14:tracePt t="123252" x="7335838" y="3424238"/>
          <p14:tracePt t="123267" x="7353300" y="3424238"/>
          <p14:tracePt t="123423" x="7353300" y="3433763"/>
          <p14:tracePt t="123437" x="7353300" y="3443288"/>
          <p14:tracePt t="123453" x="7343775" y="3470275"/>
          <p14:tracePt t="123467" x="7335838" y="3479800"/>
          <p14:tracePt t="123482" x="7326313" y="3487738"/>
          <p14:tracePt t="123512" x="7270750" y="3524250"/>
          <p14:tracePt t="123540" x="7226300" y="3533775"/>
          <p14:tracePt t="123556" x="7189788" y="3560763"/>
          <p14:tracePt t="123573" x="7180263" y="3570288"/>
          <p14:tracePt t="123602" x="7170738" y="3579813"/>
          <p14:tracePt t="123618" x="7161213" y="3579813"/>
          <p14:tracePt t="123634" x="7153275" y="3589338"/>
          <p14:tracePt t="123664" x="7124700" y="3597275"/>
          <p14:tracePt t="123740" x="7116763" y="3606800"/>
          <p14:tracePt t="123770" x="7116763" y="3616325"/>
          <p14:tracePt t="123785" x="7116763" y="3625850"/>
          <p14:tracePt t="123816" x="7116763" y="3633788"/>
          <p14:tracePt t="123860" x="7116763" y="3652838"/>
          <p14:tracePt t="123874" x="7116763" y="3662363"/>
          <p14:tracePt t="123890" x="7124700" y="3689350"/>
          <p14:tracePt t="123907" x="7143750" y="3698875"/>
          <p14:tracePt t="123924" x="7180263" y="3725863"/>
          <p14:tracePt t="123941" x="7207250" y="3735388"/>
          <p14:tracePt t="123959" x="7234238" y="3743325"/>
          <p14:tracePt t="123974" x="7243763" y="3743325"/>
          <p14:tracePt t="123992" x="7262813" y="3752850"/>
          <p14:tracePt t="124310" x="7270750" y="3762375"/>
          <p14:tracePt t="124752" x="7280275" y="3762375"/>
          <p14:tracePt t="125707" x="7289800" y="3743325"/>
          <p14:tracePt t="125722" x="7307263" y="3725863"/>
          <p14:tracePt t="125739" x="7343775" y="3698875"/>
          <p14:tracePt t="125754" x="7399338" y="3679825"/>
          <p14:tracePt t="125770" x="7499350" y="3662363"/>
          <p14:tracePt t="125800" x="7645400" y="3633788"/>
          <p14:tracePt t="125830" x="7718425" y="3625850"/>
          <p14:tracePt t="125846" x="7727950" y="3625850"/>
          <p14:tracePt t="126032" x="7737475" y="3625850"/>
          <p14:tracePt t="126046" x="7764463" y="3625850"/>
          <p14:tracePt t="126061" x="7773988" y="3625850"/>
          <p14:tracePt t="126075" x="7783513" y="3633788"/>
          <p14:tracePt t="126091" x="7791450" y="3643313"/>
          <p14:tracePt t="126106" x="7800975" y="3652838"/>
          <p14:tracePt t="126163" x="7810500" y="3662363"/>
          <p14:tracePt t="126804" x="7820025" y="3662363"/>
          <p14:tracePt t="126821" x="7827963" y="3662363"/>
          <p14:tracePt t="126965" x="7837488" y="3662363"/>
          <p14:tracePt t="126981" x="7847013" y="3652838"/>
          <p14:tracePt t="126998" x="7874000" y="3633788"/>
          <p14:tracePt t="127014" x="7893050" y="3633788"/>
          <p14:tracePt t="127030" x="7910513" y="3616325"/>
          <p14:tracePt t="127045" x="7937500" y="3606800"/>
          <p14:tracePt t="127061" x="7956550" y="3589338"/>
          <p14:tracePt t="127077" x="7983538" y="3579813"/>
          <p14:tracePt t="127094" x="7993063" y="3579813"/>
          <p14:tracePt t="127126" x="8010525" y="3570288"/>
          <p14:tracePt t="127142" x="8029575" y="3570288"/>
          <p14:tracePt t="127157" x="8039100" y="3560763"/>
          <p14:tracePt t="127173" x="8047038" y="3552825"/>
          <p14:tracePt t="127190" x="8056563" y="3552825"/>
          <p14:tracePt t="127221" x="8075613" y="3533775"/>
          <p14:tracePt t="127554" x="8066088" y="3543300"/>
          <p14:tracePt t="127585" x="8056563" y="3560763"/>
          <p14:tracePt t="127616" x="8020050" y="3579813"/>
          <p14:tracePt t="127645" x="7993063" y="3579813"/>
          <p14:tracePt t="127660" x="7974013" y="3589338"/>
          <p14:tracePt t="127661" x="7956550" y="3597275"/>
          <p14:tracePt t="127693" x="7920038" y="3606800"/>
          <p14:tracePt t="127724" x="7856538" y="3633788"/>
          <p14:tracePt t="127756" x="7847013" y="3633788"/>
          <p14:tracePt t="128245" x="7837488" y="3633788"/>
          <p14:tracePt t="128333" x="7827963" y="3633788"/>
          <p14:tracePt t="128392" x="7820025" y="3625850"/>
          <p14:tracePt t="128421" x="7810500" y="3616325"/>
          <p14:tracePt t="128451" x="7800975" y="3606800"/>
          <p14:tracePt t="128482" x="7800975" y="3589338"/>
          <p14:tracePt t="128497" x="7791450" y="3560763"/>
          <p14:tracePt t="128514" x="7791450" y="3543300"/>
          <p14:tracePt t="128528" x="7791450" y="3533775"/>
          <p14:tracePt t="128542" x="7791450" y="3524250"/>
          <p14:tracePt t="128576" x="7783513" y="3506788"/>
          <p14:tracePt t="128591" x="7783513" y="3497263"/>
          <p14:tracePt t="128623" x="7783513" y="3487738"/>
          <p14:tracePt t="128683" x="7783513" y="3479800"/>
          <p14:tracePt t="128842" x="7783513" y="3470275"/>
          <p14:tracePt t="128888" x="7791450" y="3470275"/>
          <p14:tracePt t="128903" x="7800975" y="3470275"/>
          <p14:tracePt t="128918" x="7820025" y="3470275"/>
          <p14:tracePt t="128933" x="7827963" y="3470275"/>
          <p14:tracePt t="129007" x="7837488" y="3470275"/>
          <p14:tracePt t="129232" x="7820025" y="3470275"/>
          <p14:tracePt t="129261" x="7800975" y="3470275"/>
          <p14:tracePt t="129276" x="7783513" y="3470275"/>
          <p14:tracePt t="129293" x="7773988" y="3470275"/>
          <p14:tracePt t="129307" x="7754938" y="3460750"/>
          <p14:tracePt t="129322" x="7747000" y="3460750"/>
          <p14:tracePt t="129337" x="7727950" y="3460750"/>
          <p14:tracePt t="129353" x="7718425" y="3460750"/>
          <p14:tracePt t="129368" x="7700963" y="3451225"/>
          <p14:tracePt t="129385" x="7681913" y="3451225"/>
          <p14:tracePt t="129398" x="7673975" y="3451225"/>
          <p14:tracePt t="129415" x="7654925" y="3451225"/>
          <p14:tracePt t="129428" x="7645400" y="3451225"/>
          <p14:tracePt t="129642" x="7664450" y="3451225"/>
          <p14:tracePt t="129673" x="7718425" y="3451225"/>
          <p14:tracePt t="129703" x="7791450" y="3451225"/>
          <p14:tracePt t="129733" x="7827963" y="3451225"/>
          <p14:tracePt t="129808" x="7837488" y="3451225"/>
          <p14:tracePt t="129838" x="7847013" y="3451225"/>
          <p14:tracePt t="130031" x="7810500" y="3451225"/>
          <p14:tracePt t="130063" x="7737475" y="3451225"/>
          <p14:tracePt t="130094" x="7700963" y="3451225"/>
          <p14:tracePt t="130111" x="7691438" y="3451225"/>
          <p14:tracePt t="130143" x="7673975" y="3451225"/>
          <p14:tracePt t="130177" x="7664450" y="3451225"/>
          <p14:tracePt t="130381" x="7700963" y="3451225"/>
          <p14:tracePt t="130396" x="7737475" y="3451225"/>
          <p14:tracePt t="130411" x="7783513" y="3451225"/>
          <p14:tracePt t="130425" x="7810500" y="3451225"/>
          <p14:tracePt t="130442" x="7827963" y="3451225"/>
          <p14:tracePt t="130459" x="7847013" y="3443288"/>
          <p14:tracePt t="130475" x="7856538" y="3433763"/>
          <p14:tracePt t="130491" x="7874000" y="3433763"/>
          <p14:tracePt t="130537" x="7883525" y="3433763"/>
          <p14:tracePt t="131074" x="7820025" y="3470275"/>
          <p14:tracePt t="131089" x="7773988" y="3497263"/>
          <p14:tracePt t="131105" x="7747000" y="3516313"/>
          <p14:tracePt t="131120" x="7718425" y="3533775"/>
          <p14:tracePt t="131150" x="7691438" y="3560763"/>
          <p14:tracePt t="131162" x="7691438" y="3579813"/>
          <p14:tracePt t="131177" x="7691438" y="3589338"/>
          <p14:tracePt t="131191" x="7681913" y="3606800"/>
          <p14:tracePt t="131207" x="7681913" y="3616325"/>
          <p14:tracePt t="131223" x="7673975" y="3643313"/>
          <p14:tracePt t="131239" x="7664450" y="3670300"/>
          <p14:tracePt t="131254" x="7654925" y="3689350"/>
          <p14:tracePt t="131271" x="7654925" y="3698875"/>
          <p14:tracePt t="131287" x="7645400" y="3716338"/>
          <p14:tracePt t="131303" x="7645400" y="3743325"/>
          <p14:tracePt t="131317" x="7645400" y="3771900"/>
          <p14:tracePt t="131346" x="7645400" y="3779838"/>
          <p14:tracePt t="131374" x="7645400" y="3798888"/>
          <p14:tracePt t="131390" x="7645400" y="3808413"/>
          <p14:tracePt t="131509" x="7645400" y="3816350"/>
          <p14:tracePt t="135452" x="7618413" y="3825875"/>
          <p14:tracePt t="135467" x="7581900" y="3835400"/>
          <p14:tracePt t="135484" x="7518400" y="3835400"/>
          <p14:tracePt t="135497" x="7489825" y="3835400"/>
          <p14:tracePt t="135514" x="7453313" y="3835400"/>
          <p14:tracePt t="135527" x="7416800" y="3835400"/>
          <p14:tracePt t="135543" x="7389813" y="3835400"/>
          <p14:tracePt t="135575" x="7372350" y="3816350"/>
          <p14:tracePt t="135620" x="7353300" y="3816350"/>
          <p14:tracePt t="135636" x="7326313" y="3798888"/>
          <p14:tracePt t="135651" x="7280275" y="3798888"/>
          <p14:tracePt t="135667" x="7207250" y="3798888"/>
          <p14:tracePt t="135684" x="7124700" y="3789363"/>
          <p14:tracePt t="135714" x="6951663" y="3789363"/>
          <p14:tracePt t="135730" x="6796088" y="3771900"/>
          <p14:tracePt t="135746" x="6659563" y="3752850"/>
          <p14:tracePt t="135761" x="6513513" y="3725863"/>
          <p14:tracePt t="135774" x="6457950" y="3725863"/>
          <p14:tracePt t="135791" x="6265863" y="3725863"/>
          <p14:tracePt t="135807" x="6129338" y="3725863"/>
          <p14:tracePt t="135823" x="6002338" y="3725863"/>
          <p14:tracePt t="135854" x="5773738" y="3725863"/>
          <p14:tracePt t="135884" x="5481638" y="3706813"/>
          <p14:tracePt t="135900" x="5316538" y="3706813"/>
          <p14:tracePt t="135916" x="5143500" y="3706813"/>
          <p14:tracePt t="135934" x="4968875" y="3706813"/>
          <p14:tracePt t="135949" x="4822825" y="3706813"/>
          <p14:tracePt t="135965" x="4667250" y="3706813"/>
          <p14:tracePt t="135981" x="4530725" y="3706813"/>
          <p14:tracePt t="135994" x="4457700" y="3706813"/>
          <p14:tracePt t="136010" x="4321175" y="3706813"/>
          <p14:tracePt t="136025" x="4192588" y="3706813"/>
          <p14:tracePt t="136041" x="4073525" y="3706813"/>
          <p14:tracePt t="136057" x="3956050" y="3706813"/>
          <p14:tracePt t="136071" x="3873500" y="3706813"/>
          <p14:tracePt t="136102" x="3744913" y="3706813"/>
          <p14:tracePt t="136132" x="3617913" y="3706813"/>
          <p14:tracePt t="136159" x="3535363" y="3706813"/>
          <p14:tracePt t="136190" x="3489325" y="3706813"/>
          <p14:tracePt t="136222" x="3479800" y="3706813"/>
          <p14:tracePt t="137702" x="3425825" y="3743325"/>
          <p14:tracePt t="137718" x="3416300" y="3752850"/>
          <p14:tracePt t="138282" x="3425825" y="3798888"/>
          <p14:tracePt t="138311" x="3406775" y="3798888"/>
          <p14:tracePt t="138327" x="3406775" y="3779838"/>
          <p14:tracePt t="138358" x="3435350" y="3771900"/>
          <p14:tracePt t="138389" x="3443288" y="3752850"/>
          <p14:tracePt t="138404" x="3452813" y="3743325"/>
          <p14:tracePt t="138535" x="3462338" y="3735388"/>
          <p14:tracePt t="138624" x="3471863" y="3735388"/>
          <p14:tracePt t="138755" x="3479800" y="3735388"/>
          <p14:tracePt t="138944" x="3479800" y="3743325"/>
          <p14:tracePt t="138965" x="3443288" y="3779838"/>
          <p14:tracePt t="138981" x="3379788" y="3835400"/>
          <p14:tracePt t="138996" x="3297238" y="3898900"/>
          <p14:tracePt t="139010" x="3233738" y="3954463"/>
          <p14:tracePt t="139025" x="3151188" y="4027488"/>
          <p14:tracePt t="139041" x="3087688" y="4064000"/>
          <p14:tracePt t="139057" x="2978150" y="4146550"/>
          <p14:tracePt t="139072" x="2914650" y="4164013"/>
          <p14:tracePt t="139087" x="2786063" y="4219575"/>
          <p14:tracePt t="139102" x="2620963" y="4283075"/>
          <p14:tracePt t="139118" x="2484438" y="4329113"/>
          <p14:tracePt t="139132" x="2320925" y="4365625"/>
          <p14:tracePt t="139147" x="2128838" y="4410075"/>
          <p14:tracePt t="139161" x="1936750" y="4438650"/>
          <p14:tracePt t="139176" x="1744663" y="4446588"/>
          <p14:tracePt t="139192" x="1571625" y="4446588"/>
          <p14:tracePt t="139222" x="1323975" y="4456113"/>
          <p14:tracePt t="139251" x="1177925" y="4475163"/>
          <p14:tracePt t="139280" x="1077913" y="4475163"/>
          <p14:tracePt t="139310" x="1004888" y="4475163"/>
          <p14:tracePt t="139340" x="949325" y="4438650"/>
          <p14:tracePt t="139356" x="922338" y="4410075"/>
          <p14:tracePt t="139371" x="895350" y="4402138"/>
          <p14:tracePt t="139386" x="831850" y="4365625"/>
          <p14:tracePt t="139402" x="803275" y="4356100"/>
          <p14:tracePt t="139416" x="766763" y="4337050"/>
          <p14:tracePt t="139433" x="758825" y="4337050"/>
          <p14:tracePt t="139447" x="749300" y="4329113"/>
          <p14:tracePt t="139461" x="749300" y="4310063"/>
          <p14:tracePt t="139475" x="749300" y="4300538"/>
          <p14:tracePt t="139493" x="749300" y="4273550"/>
          <p14:tracePt t="139507" x="749300" y="4219575"/>
          <p14:tracePt t="139523" x="749300" y="4146550"/>
          <p14:tracePt t="139537" x="758825" y="4110038"/>
          <p14:tracePt t="139555" x="758825" y="4073525"/>
          <p14:tracePt t="139569" x="758825" y="4044950"/>
          <p14:tracePt t="139616" x="758825" y="4037013"/>
          <p14:tracePt t="139631" x="766763" y="4027488"/>
          <p14:tracePt t="139647" x="776288" y="4008438"/>
          <p14:tracePt t="139663" x="785813" y="3981450"/>
          <p14:tracePt t="139678" x="785813" y="3971925"/>
          <p14:tracePt t="139692" x="822325" y="3927475"/>
          <p14:tracePt t="139709" x="831850" y="3898900"/>
          <p14:tracePt t="139726" x="849313" y="3881438"/>
          <p14:tracePt t="139742" x="868363" y="3862388"/>
          <p14:tracePt t="139757" x="876300" y="3852863"/>
          <p14:tracePt t="139776" x="885825" y="3852863"/>
          <p14:tracePt t="139792" x="912813" y="3844925"/>
          <p14:tracePt t="139810" x="931863" y="3835400"/>
          <p14:tracePt t="139843" x="985838" y="3816350"/>
          <p14:tracePt t="139876" x="1104900" y="3808413"/>
          <p14:tracePt t="139890" x="1177925" y="3808413"/>
          <p14:tracePt t="139922" x="1296988" y="3808413"/>
          <p14:tracePt t="139952" x="1360488" y="3808413"/>
          <p14:tracePt t="139979" x="1389063" y="3808413"/>
          <p14:tracePt t="139993" x="1397000" y="3808413"/>
          <p14:tracePt t="140009" x="1416050" y="3808413"/>
          <p14:tracePt t="140025" x="1425575" y="3808413"/>
          <p14:tracePt t="140059" x="1452563" y="3808413"/>
          <p14:tracePt t="140074" x="1479550" y="3808413"/>
          <p14:tracePt t="140090" x="1506538" y="3816350"/>
          <p14:tracePt t="140121" x="1525588" y="3825875"/>
          <p14:tracePt t="140136" x="1535113" y="3835400"/>
          <p14:tracePt t="140151" x="1552575" y="3852863"/>
          <p14:tracePt t="140166" x="1562100" y="3862388"/>
          <p14:tracePt t="140181" x="1571625" y="3881438"/>
          <p14:tracePt t="140196" x="1571625" y="3889375"/>
          <p14:tracePt t="140210" x="1579563" y="3908425"/>
          <p14:tracePt t="140224" x="1579563" y="3917950"/>
          <p14:tracePt t="140239" x="1589088" y="3944938"/>
          <p14:tracePt t="140253" x="1598613" y="3963988"/>
          <p14:tracePt t="140282" x="1608138" y="4017963"/>
          <p14:tracePt t="140310" x="1617663" y="4064000"/>
          <p14:tracePt t="140342" x="1617663" y="4110038"/>
          <p14:tracePt t="140370" x="1617663" y="4127500"/>
          <p14:tracePt t="140385" x="1617663" y="4137025"/>
          <p14:tracePt t="140400" x="1617663" y="4154488"/>
          <p14:tracePt t="140413" x="1617663" y="4164013"/>
          <p14:tracePt t="140429" x="1617663" y="4183063"/>
          <p14:tracePt t="140443" x="1608138" y="4210050"/>
          <p14:tracePt t="140458" x="1598613" y="4219575"/>
          <p14:tracePt t="140472" x="1589088" y="4227513"/>
          <p14:tracePt t="140487" x="1571625" y="4256088"/>
          <p14:tracePt t="140502" x="1552575" y="4273550"/>
          <p14:tracePt t="140531" x="1535113" y="4300538"/>
          <p14:tracePt t="140560" x="1498600" y="4319588"/>
          <p14:tracePt t="140592" x="1433513" y="4346575"/>
          <p14:tracePt t="140623" x="1389063" y="4365625"/>
          <p14:tracePt t="140655" x="1279525" y="4373563"/>
          <p14:tracePt t="140669" x="1214438" y="4383088"/>
          <p14:tracePt t="140698" x="1114425" y="4383088"/>
          <p14:tracePt t="140713" x="1058863" y="4383088"/>
          <p14:tracePt t="140730" x="1014413" y="4383088"/>
          <p14:tracePt t="140760" x="958850" y="4373563"/>
          <p14:tracePt t="140775" x="949325" y="4373563"/>
          <p14:tracePt t="140791" x="931863" y="4365625"/>
          <p14:tracePt t="140805" x="912813" y="4365625"/>
          <p14:tracePt t="140820" x="895350" y="4356100"/>
          <p14:tracePt t="140836" x="858838" y="4346575"/>
          <p14:tracePt t="140852" x="831850" y="4329113"/>
          <p14:tracePt t="140867" x="795338" y="4310063"/>
          <p14:tracePt t="140884" x="766763" y="4300538"/>
          <p14:tracePt t="140900" x="758825" y="4300538"/>
          <p14:tracePt t="140916" x="749300" y="4300538"/>
          <p14:tracePt t="140930" x="739775" y="4292600"/>
          <p14:tracePt t="140947" x="730250" y="4264025"/>
          <p14:tracePt t="140961" x="730250" y="4227513"/>
          <p14:tracePt t="140977" x="730250" y="4183063"/>
          <p14:tracePt t="140992" x="730250" y="4137025"/>
          <p14:tracePt t="141009" x="730250" y="4081463"/>
          <p14:tracePt t="141024" x="730250" y="4037013"/>
          <p14:tracePt t="141040" x="730250" y="4000500"/>
          <p14:tracePt t="141055" x="730250" y="3963988"/>
          <p14:tracePt t="141070" x="730250" y="3935413"/>
          <p14:tracePt t="141085" x="739775" y="3935413"/>
          <p14:tracePt t="141101" x="749300" y="3908425"/>
          <p14:tracePt t="141115" x="758825" y="3881438"/>
          <p14:tracePt t="141132" x="766763" y="3862388"/>
          <p14:tracePt t="141147" x="776288" y="3844925"/>
          <p14:tracePt t="141163" x="785813" y="3844925"/>
          <p14:tracePt t="141194" x="795338" y="3835400"/>
          <p14:tracePt t="141209" x="803275" y="3825875"/>
          <p14:tracePt t="141225" x="812800" y="3816350"/>
          <p14:tracePt t="141241" x="822325" y="3808413"/>
          <p14:tracePt t="141258" x="831850" y="3789363"/>
          <p14:tracePt t="141291" x="858838" y="3779838"/>
          <p14:tracePt t="141307" x="895350" y="3771900"/>
          <p14:tracePt t="141323" x="941388" y="3771900"/>
          <p14:tracePt t="141337" x="1004888" y="3771900"/>
          <p14:tracePt t="141353" x="1077913" y="3771900"/>
          <p14:tracePt t="141368" x="1160463" y="3771900"/>
          <p14:tracePt t="141384" x="1243013" y="3779838"/>
          <p14:tracePt t="141397" x="1287463" y="3779838"/>
          <p14:tracePt t="141414" x="1352550" y="3789363"/>
          <p14:tracePt t="141430" x="1389063" y="3789363"/>
          <p14:tracePt t="141445" x="1406525" y="3789363"/>
          <p14:tracePt t="141460" x="1425575" y="3789363"/>
          <p14:tracePt t="141475" x="1452563" y="3789363"/>
          <p14:tracePt t="141491" x="1489075" y="3789363"/>
          <p14:tracePt t="141507" x="1498600" y="3789363"/>
          <p14:tracePt t="141521" x="1516063" y="3789363"/>
          <p14:tracePt t="141538" x="1543050" y="3789363"/>
          <p14:tracePt t="141553" x="1552575" y="3789363"/>
          <p14:tracePt t="141570" x="1571625" y="3789363"/>
          <p14:tracePt t="141584" x="1579563" y="3789363"/>
          <p14:tracePt t="141600" x="1589088" y="3798888"/>
          <p14:tracePt t="141616" x="1598613" y="3808413"/>
          <p14:tracePt t="141633" x="1608138" y="3816350"/>
          <p14:tracePt t="141647" x="1617663" y="3825875"/>
          <p14:tracePt t="141663" x="1617663" y="3835400"/>
          <p14:tracePt t="141678" x="1625600" y="3844925"/>
          <p14:tracePt t="141694" x="1625600" y="3852863"/>
          <p14:tracePt t="141707" x="1625600" y="3862388"/>
          <p14:tracePt t="141726" x="1625600" y="3881438"/>
          <p14:tracePt t="141740" x="1625600" y="3908425"/>
          <p14:tracePt t="141757" x="1625600" y="3935413"/>
          <p14:tracePt t="141772" x="1625600" y="3971925"/>
          <p14:tracePt t="141787" x="1625600" y="3990975"/>
          <p14:tracePt t="141802" x="1625600" y="4027488"/>
          <p14:tracePt t="141818" x="1625600" y="4054475"/>
          <p14:tracePt t="141833" x="1625600" y="4081463"/>
          <p14:tracePt t="141849" x="1625600" y="4110038"/>
          <p14:tracePt t="141863" x="1625600" y="4127500"/>
          <p14:tracePt t="141880" x="1625600" y="4154488"/>
          <p14:tracePt t="141894" x="1625600" y="4164013"/>
          <p14:tracePt t="141910" x="1625600" y="4173538"/>
          <p14:tracePt t="141926" x="1625600" y="4183063"/>
          <p14:tracePt t="141943" x="1608138" y="4200525"/>
          <p14:tracePt t="141943" x="1608138" y="4210050"/>
          <p14:tracePt t="141959" x="1608138" y="4219575"/>
          <p14:tracePt t="141977" x="1589088" y="4246563"/>
          <p14:tracePt t="141993" x="1589088" y="4256088"/>
          <p14:tracePt t="142008" x="1571625" y="4283075"/>
          <p14:tracePt t="142039" x="1562100" y="4300538"/>
          <p14:tracePt t="142039" x="1562100" y="4310063"/>
          <p14:tracePt t="142054" x="1552575" y="4319588"/>
          <p14:tracePt t="142085" x="1543050" y="4329113"/>
          <p14:tracePt t="142100" x="1535113" y="4337050"/>
          <p14:tracePt t="142121" x="1516063" y="4346575"/>
          <p14:tracePt t="142151" x="1470025" y="4356100"/>
          <p14:tracePt t="142182" x="1389063" y="4373563"/>
          <p14:tracePt t="142195" x="1370013" y="4373563"/>
          <p14:tracePt t="142211" x="1333500" y="4373563"/>
          <p14:tracePt t="142225" x="1287463" y="4373563"/>
          <p14:tracePt t="142242" x="1243013" y="4373563"/>
          <p14:tracePt t="142256" x="1196975" y="4373563"/>
          <p14:tracePt t="142272" x="1141413" y="4373563"/>
          <p14:tracePt t="142287" x="1114425" y="4373563"/>
          <p14:tracePt t="142303" x="1058863" y="4373563"/>
          <p14:tracePt t="142317" x="1014413" y="4373563"/>
          <p14:tracePt t="142334" x="968375" y="4373563"/>
          <p14:tracePt t="142348" x="922338" y="4373563"/>
          <p14:tracePt t="142364" x="885825" y="4373563"/>
          <p14:tracePt t="142379" x="839788" y="4373563"/>
          <p14:tracePt t="142394" x="831850" y="4373563"/>
          <p14:tracePt t="142409" x="822325" y="4373563"/>
          <p14:tracePt t="142569" x="812800" y="4373563"/>
          <p14:tracePt t="142583" x="803275" y="4365625"/>
          <p14:tracePt t="142599" x="795338" y="4346575"/>
          <p14:tracePt t="142614" x="785813" y="4300538"/>
          <p14:tracePt t="142629" x="785813" y="4273550"/>
          <p14:tracePt t="142629" x="785813" y="4246563"/>
          <p14:tracePt t="142644" x="785813" y="4219575"/>
          <p14:tracePt t="142659" x="785813" y="4164013"/>
          <p14:tracePt t="142675" x="785813" y="4127500"/>
          <p14:tracePt t="142692" x="785813" y="4110038"/>
          <p14:tracePt t="142707" x="785813" y="4073525"/>
          <p14:tracePt t="142725" x="785813" y="4027488"/>
          <p14:tracePt t="142740" x="785813" y="4000500"/>
          <p14:tracePt t="142757" x="803275" y="3963988"/>
          <p14:tracePt t="142774" x="812800" y="3944938"/>
          <p14:tracePt t="142792" x="822325" y="3927475"/>
          <p14:tracePt t="142841" x="831850" y="3917950"/>
          <p14:tracePt t="142841" x="831850" y="3908425"/>
          <p14:tracePt t="142872" x="839788" y="3889375"/>
          <p14:tracePt t="142901" x="849313" y="3862388"/>
          <p14:tracePt t="142993" x="849313" y="3852863"/>
          <p14:tracePt t="143007" x="858838" y="3844925"/>
          <p14:tracePt t="143040" x="868363" y="3835400"/>
          <p14:tracePt t="143102" x="895350" y="3835400"/>
          <p14:tracePt t="143114" x="912813" y="3825875"/>
          <p14:tracePt t="143127" x="931863" y="3825875"/>
          <p14:tracePt t="143141" x="995363" y="3825875"/>
          <p14:tracePt t="143156" x="1022350" y="3825875"/>
          <p14:tracePt t="143172" x="1077913" y="3825875"/>
          <p14:tracePt t="143187" x="1123950" y="3825875"/>
          <p14:tracePt t="143203" x="1150938" y="3825875"/>
          <p14:tracePt t="143217" x="1169988" y="3825875"/>
          <p14:tracePt t="143232" x="1187450" y="3825875"/>
          <p14:tracePt t="143261" x="1243013" y="3825875"/>
          <p14:tracePt t="143290" x="1296988" y="3825875"/>
          <p14:tracePt t="143321" x="1360488" y="3825875"/>
          <p14:tracePt t="143350" x="1452563" y="3825875"/>
          <p14:tracePt t="143364" x="1470025" y="3825875"/>
          <p14:tracePt t="143379" x="1516063" y="3825875"/>
          <p14:tracePt t="143394" x="1552575" y="3825875"/>
          <p14:tracePt t="143409" x="1579563" y="3825875"/>
          <p14:tracePt t="143468" x="1589088" y="3825875"/>
          <p14:tracePt t="143762" x="1589088" y="3835400"/>
          <p14:tracePt t="143793" x="1589088" y="3871913"/>
          <p14:tracePt t="143825" x="1589088" y="3927475"/>
          <p14:tracePt t="143840" x="1589088" y="3954463"/>
          <p14:tracePt t="143856" x="1589088" y="3971925"/>
          <p14:tracePt t="143870" x="1589088" y="3981450"/>
          <p14:tracePt t="143902" x="1589088" y="4027488"/>
          <p14:tracePt t="143931" x="1589088" y="4073525"/>
          <p14:tracePt t="143963" x="1589088" y="4127500"/>
          <p14:tracePt t="143994" x="1589088" y="4164013"/>
          <p14:tracePt t="144010" x="1589088" y="4183063"/>
          <p14:tracePt t="144043" x="1589088" y="4210050"/>
          <p14:tracePt t="144074" x="1589088" y="4219575"/>
          <p14:tracePt t="144109" x="1589088" y="4227513"/>
          <p14:tracePt t="144155" x="1579563" y="4256088"/>
          <p14:tracePt t="144170" x="1579563" y="4264025"/>
          <p14:tracePt t="144185" x="1579563" y="4273550"/>
          <p14:tracePt t="144383" x="1571625" y="4300538"/>
          <p14:tracePt t="144442" x="1552575" y="4300538"/>
          <p14:tracePt t="144458" x="1525588" y="4300538"/>
          <p14:tracePt t="144473" x="1498600" y="4310063"/>
          <p14:tracePt t="144488" x="1462088" y="4329113"/>
          <p14:tracePt t="144505" x="1425575" y="4329113"/>
          <p14:tracePt t="144520" x="1379538" y="4329113"/>
          <p14:tracePt t="144534" x="1352550" y="4329113"/>
          <p14:tracePt t="144548" x="1306513" y="4329113"/>
          <p14:tracePt t="144565" x="1270000" y="4329113"/>
          <p14:tracePt t="144581" x="1233488" y="4329113"/>
          <p14:tracePt t="144597" x="1196975" y="4329113"/>
          <p14:tracePt t="144611" x="1150938" y="4329113"/>
          <p14:tracePt t="144626" x="1133475" y="4329113"/>
          <p14:tracePt t="144643" x="1087438" y="4329113"/>
          <p14:tracePt t="144643" x="1068388" y="4329113"/>
          <p14:tracePt t="144660" x="1031875" y="4329113"/>
          <p14:tracePt t="144675" x="995363" y="4329113"/>
          <p14:tracePt t="144692" x="977900" y="4329113"/>
          <p14:tracePt t="144707" x="958850" y="4329113"/>
          <p14:tracePt t="144725" x="931863" y="4329113"/>
          <p14:tracePt t="144739" x="904875" y="4329113"/>
          <p14:tracePt t="144771" x="885825" y="4329113"/>
          <p14:tracePt t="144801" x="876300" y="4329113"/>
          <p14:tracePt t="144903" x="868363" y="4329113"/>
          <p14:tracePt t="144934" x="868363" y="4246563"/>
          <p14:tracePt t="144950" x="868363" y="4191000"/>
          <p14:tracePt t="144965" x="868363" y="4154488"/>
          <p14:tracePt t="144984" x="868363" y="4110038"/>
          <p14:tracePt t="145000" x="868363" y="4064000"/>
          <p14:tracePt t="145017" x="868363" y="4027488"/>
          <p14:tracePt t="145032" x="868363" y="3981450"/>
          <p14:tracePt t="145049" x="876300" y="3927475"/>
          <p14:tracePt t="145065" x="885825" y="3898900"/>
          <p14:tracePt t="145083" x="885825" y="3881438"/>
          <p14:tracePt t="145114" x="885825" y="3862388"/>
          <p14:tracePt t="145146" x="895350" y="3852863"/>
          <p14:tracePt t="145160" x="895350" y="3844925"/>
          <p14:tracePt t="145235" x="904875" y="3825875"/>
          <p14:tracePt t="145248" x="904875" y="3816350"/>
          <p14:tracePt t="145322" x="949325" y="3798888"/>
          <p14:tracePt t="145352" x="1022350" y="3798888"/>
          <p14:tracePt t="145383" x="1123950" y="3789363"/>
          <p14:tracePt t="145413" x="1196975" y="3789363"/>
          <p14:tracePt t="145444" x="1233488" y="3789363"/>
          <p14:tracePt t="145459" x="1250950" y="3779838"/>
          <p14:tracePt t="145491" x="1306513" y="3779838"/>
          <p14:tracePt t="145522" x="1397000" y="3779838"/>
          <p14:tracePt t="145554" x="1516063" y="3779838"/>
          <p14:tracePt t="145570" x="1571625" y="3779838"/>
          <p14:tracePt t="145600" x="1608138" y="3779838"/>
          <p14:tracePt t="145632" x="1644650" y="3779838"/>
          <p14:tracePt t="145664" x="1654175" y="3779838"/>
          <p14:tracePt t="145990" x="1662113" y="3779838"/>
          <p14:tracePt t="146004" x="1662113" y="3789363"/>
          <p14:tracePt t="146020" x="1662113" y="3825875"/>
          <p14:tracePt t="146051" x="1662113" y="3898900"/>
          <p14:tracePt t="146082" x="1662113" y="3971925"/>
          <p14:tracePt t="146099" x="1662113" y="4008438"/>
          <p14:tracePt t="146127" x="1662113" y="4064000"/>
          <p14:tracePt t="146141" x="1662113" y="4090988"/>
          <p14:tracePt t="146157" x="1662113" y="4117975"/>
          <p14:tracePt t="146172" x="1662113" y="4154488"/>
          <p14:tracePt t="146187" x="1662113" y="4173538"/>
          <p14:tracePt t="146202" x="1662113" y="4183063"/>
          <p14:tracePt t="146218" x="1671638" y="4219575"/>
          <p14:tracePt t="147083" x="1671638" y="4227513"/>
          <p14:tracePt t="147157" x="1681163" y="4227513"/>
          <p14:tracePt t="147171" x="1690688" y="4227513"/>
          <p14:tracePt t="147187" x="1735138" y="4191000"/>
          <p14:tracePt t="147203" x="1744663" y="4183063"/>
          <p14:tracePt t="147203" x="1754188" y="4173538"/>
          <p14:tracePt t="147219" x="1763713" y="4154488"/>
          <p14:tracePt t="147247" x="1781175" y="4137025"/>
          <p14:tracePt t="147263" x="1790700" y="4127500"/>
          <p14:tracePt t="147292" x="1808163" y="4117975"/>
          <p14:tracePt t="147322" x="1817688" y="4110038"/>
          <p14:tracePt t="147351" x="1827213" y="4100513"/>
          <p14:tracePt t="147439" x="1827213" y="4090988"/>
          <p14:tracePt t="147580" x="1836738" y="4081463"/>
          <p14:tracePt t="147640" x="1844675" y="4081463"/>
          <p14:tracePt t="147656" x="1854200" y="4090988"/>
          <p14:tracePt t="148082" x="1854200" y="4100513"/>
          <p14:tracePt t="148100" x="1863725" y="4110038"/>
          <p14:tracePt t="148115" x="1873250" y="4117975"/>
          <p14:tracePt t="148131" x="1881188" y="4117975"/>
          <p14:tracePt t="148161" x="1890713" y="4117975"/>
          <p14:tracePt t="148221" x="1900238" y="4127500"/>
          <p14:tracePt t="148249" x="1909763" y="4127500"/>
          <p14:tracePt t="148280" x="1936750" y="4137025"/>
          <p14:tracePt t="148310" x="1963738" y="4146550"/>
          <p14:tracePt t="148324" x="1990725" y="4146550"/>
          <p14:tracePt t="148341" x="2019300" y="4146550"/>
          <p14:tracePt t="148357" x="2027238" y="4146550"/>
          <p14:tracePt t="148375" x="2036763" y="4146550"/>
          <p14:tracePt t="148389" x="2046288" y="4146550"/>
          <p14:tracePt t="148632" x="2027238" y="4146550"/>
          <p14:tracePt t="148647" x="2009775" y="4146550"/>
          <p14:tracePt t="148664" x="2000250" y="4146550"/>
          <p14:tracePt t="148678" x="1982788" y="4146550"/>
          <p14:tracePt t="148696" x="1973263" y="4137025"/>
          <p14:tracePt t="148728" x="1954213" y="4127500"/>
          <p14:tracePt t="148759" x="1946275" y="4127500"/>
          <p14:tracePt t="148791" x="1917700" y="4127500"/>
          <p14:tracePt t="148852" x="1909763" y="4117975"/>
          <p14:tracePt t="148897" x="1900238" y="4117975"/>
          <p14:tracePt t="148913" x="1900238" y="4110038"/>
          <p14:tracePt t="149221" x="1917700" y="4110038"/>
          <p14:tracePt t="149250" x="1927225" y="4110038"/>
          <p14:tracePt t="149282" x="1946275" y="4110038"/>
          <p14:tracePt t="149312" x="1954213" y="4110038"/>
          <p14:tracePt t="149343" x="1973263" y="4110038"/>
          <p14:tracePt t="149358" x="1990725" y="4110038"/>
          <p14:tracePt t="149373" x="2009775" y="4110038"/>
          <p14:tracePt t="149388" x="2019300" y="4110038"/>
          <p14:tracePt t="149405" x="2036763" y="4110038"/>
          <p14:tracePt t="149420" x="2055813" y="4110038"/>
          <p14:tracePt t="149450" x="2073275" y="4110038"/>
          <p14:tracePt t="149481" x="2082800" y="4110038"/>
          <p14:tracePt t="149495" x="2082800" y="4100513"/>
          <p14:tracePt t="149554" x="2092325" y="4100513"/>
          <p14:tracePt t="149569" x="2100263" y="4100513"/>
          <p14:tracePt t="149586" x="2119313" y="4090988"/>
          <p14:tracePt t="149600" x="2128838" y="4081463"/>
          <p14:tracePt t="149616" x="2136775" y="4073525"/>
          <p14:tracePt t="149631" x="2146300" y="4064000"/>
          <p14:tracePt t="149703" x="2155825" y="4054475"/>
          <p14:tracePt t="149734" x="2174875" y="4044950"/>
          <p14:tracePt t="149735" x="2182813" y="4037013"/>
          <p14:tracePt t="149780" x="2211388" y="4027488"/>
          <p14:tracePt t="149809" x="2228850" y="4000500"/>
          <p14:tracePt t="149824" x="2247900" y="3990975"/>
          <p14:tracePt t="149840" x="2265363" y="3971925"/>
          <p14:tracePt t="149871" x="2274888" y="3927475"/>
          <p14:tracePt t="149885" x="2274888" y="3917950"/>
          <p14:tracePt t="149902" x="2284413" y="3898900"/>
          <p14:tracePt t="149915" x="2292350" y="3881438"/>
          <p14:tracePt t="149947" x="2292350" y="3871913"/>
          <p14:tracePt t="149962" x="2292350" y="3862388"/>
          <p14:tracePt t="149979" x="2292350" y="3852863"/>
          <p14:tracePt t="149995" x="2284413" y="3844925"/>
          <p14:tracePt t="150012" x="2274888" y="3835400"/>
          <p14:tracePt t="150026" x="2265363" y="3835400"/>
          <p14:tracePt t="150043" x="2228850" y="3808413"/>
          <p14:tracePt t="150074" x="2211388" y="3798888"/>
          <p14:tracePt t="150075" x="2192338" y="3798888"/>
          <p14:tracePt t="150090" x="2174875" y="3789363"/>
          <p14:tracePt t="150125" x="2128838" y="3789363"/>
          <p14:tracePt t="150140" x="2109788" y="3779838"/>
          <p14:tracePt t="150172" x="2082800" y="3779838"/>
          <p14:tracePt t="150205" x="2055813" y="3779838"/>
          <p14:tracePt t="150220" x="2046288" y="3779838"/>
          <p14:tracePt t="150235" x="2027238" y="3779838"/>
          <p14:tracePt t="150252" x="1982788" y="3779838"/>
          <p14:tracePt t="150283" x="1927225" y="3789363"/>
          <p14:tracePt t="150315" x="1909763" y="3789363"/>
          <p14:tracePt t="150330" x="1900238" y="3789363"/>
          <p14:tracePt t="150345" x="1881188" y="3798888"/>
          <p14:tracePt t="150361" x="1863725" y="3808413"/>
          <p14:tracePt t="150393" x="1836738" y="3816350"/>
          <p14:tracePt t="150426" x="1836738" y="3825875"/>
          <p14:tracePt t="150441" x="1827213" y="3835400"/>
          <p14:tracePt t="150457" x="1817688" y="3844925"/>
          <p14:tracePt t="150488" x="1808163" y="3852863"/>
          <p14:tracePt t="150503" x="1800225" y="3881438"/>
          <p14:tracePt t="150532" x="1800225" y="3889375"/>
          <p14:tracePt t="150563" x="1800225" y="3908425"/>
          <p14:tracePt t="150594" x="1800225" y="3917950"/>
          <p14:tracePt t="150610" x="1800225" y="3927475"/>
          <p14:tracePt t="150642" x="1800225" y="3935413"/>
          <p14:tracePt t="150676" x="1844675" y="3981450"/>
          <p14:tracePt t="150691" x="1873250" y="4000500"/>
          <p14:tracePt t="150707" x="1881188" y="4008438"/>
          <p14:tracePt t="150722" x="1900238" y="4017963"/>
          <p14:tracePt t="150738" x="1917700" y="4017963"/>
          <p14:tracePt t="150753" x="1936750" y="4017963"/>
          <p14:tracePt t="150985" x="1946275" y="4017963"/>
          <p14:tracePt t="151001" x="1982788" y="4017963"/>
          <p14:tracePt t="151016" x="2000250" y="4017963"/>
          <p14:tracePt t="151031" x="2073275" y="4017963"/>
          <p14:tracePt t="151063" x="2228850" y="4037013"/>
          <p14:tracePt t="151093" x="2401888" y="4064000"/>
          <p14:tracePt t="151110" x="2466975" y="4064000"/>
          <p14:tracePt t="151126" x="2493963" y="4064000"/>
          <p14:tracePt t="151143" x="2511425" y="4064000"/>
          <p14:tracePt t="151160" x="2520950" y="4064000"/>
          <p14:tracePt t="151488" x="2530475" y="4064000"/>
          <p14:tracePt t="151502" x="2540000" y="4064000"/>
          <p14:tracePt t="151517" x="2547938" y="4037013"/>
          <p14:tracePt t="151560" x="2547938" y="4027488"/>
          <p14:tracePt t="151592" x="2557463" y="4000500"/>
          <p14:tracePt t="151621" x="2566988" y="3971925"/>
          <p14:tracePt t="151677" x="2576513" y="3963988"/>
          <p14:tracePt t="151691" x="2584450" y="3963988"/>
          <p14:tracePt t="151706" x="2603500" y="3963988"/>
          <p14:tracePt t="151722" x="2630488" y="3954463"/>
          <p14:tracePt t="151738" x="2657475" y="3954463"/>
          <p14:tracePt t="151752" x="2676525" y="3954463"/>
          <p14:tracePt t="151768" x="2686050" y="3954463"/>
          <p14:tracePt t="151782" x="2713038" y="3954463"/>
          <p14:tracePt t="151799" x="2732088" y="3954463"/>
          <p14:tracePt t="151814" x="2759075" y="3954463"/>
          <p14:tracePt t="151831" x="2768600" y="3954463"/>
          <p14:tracePt t="151846" x="2776538" y="3954463"/>
          <p14:tracePt t="151862" x="2786063" y="3954463"/>
          <p14:tracePt t="151893" x="2795588" y="3954463"/>
          <p14:tracePt t="151907" x="2813050" y="3954463"/>
          <p14:tracePt t="151924" x="2822575" y="3954463"/>
          <p14:tracePt t="151940" x="2832100" y="3954463"/>
          <p14:tracePt t="151957" x="2841625" y="3954463"/>
          <p14:tracePt t="151973" x="2849563" y="3954463"/>
          <p14:tracePt t="151989" x="2868613" y="3954463"/>
          <p14:tracePt t="152006" x="2878138" y="3954463"/>
          <p14:tracePt t="152022" x="2886075" y="3954463"/>
          <p14:tracePt t="152036" x="2895600" y="3954463"/>
          <p14:tracePt t="152051" x="2905125" y="3954463"/>
          <p14:tracePt t="152083" x="2932113" y="3963988"/>
          <p14:tracePt t="152135" x="2941638" y="3963988"/>
          <p14:tracePt t="152150" x="2951163" y="3971925"/>
          <p14:tracePt t="152182" x="2959100" y="3981450"/>
          <p14:tracePt t="152212" x="2968625" y="4017963"/>
          <p14:tracePt t="152285" x="2968625" y="4027488"/>
          <p14:tracePt t="152315" x="2968625" y="4037013"/>
          <p14:tracePt t="152373" x="2968625" y="4064000"/>
          <p14:tracePt t="152401" x="2968625" y="4073525"/>
          <p14:tracePt t="152431" x="2968625" y="4081463"/>
          <p14:tracePt t="152461" x="2968625" y="4117975"/>
          <p14:tracePt t="152493" x="2959100" y="4127500"/>
          <p14:tracePt t="152509" x="2951163" y="4137025"/>
          <p14:tracePt t="152539" x="2932113" y="4154488"/>
          <p14:tracePt t="152570" x="2905125" y="4164013"/>
          <p14:tracePt t="152600" x="2878138" y="4164013"/>
          <p14:tracePt t="152615" x="2841625" y="4173538"/>
          <p14:tracePt t="152631" x="2822575" y="4173538"/>
          <p14:tracePt t="152645" x="2795588" y="4183063"/>
          <p14:tracePt t="152661" x="2776538" y="4183063"/>
          <p14:tracePt t="152675" x="2759075" y="4183063"/>
          <p14:tracePt t="152690" x="2732088" y="4183063"/>
          <p14:tracePt t="152706" x="2703513" y="4183063"/>
          <p14:tracePt t="152720" x="2686050" y="4183063"/>
          <p14:tracePt t="152735" x="2649538" y="4183063"/>
          <p14:tracePt t="152752" x="2613025" y="4183063"/>
          <p14:tracePt t="152768" x="2566988" y="4183063"/>
          <p14:tracePt t="152784" x="2530475" y="4183063"/>
          <p14:tracePt t="152799" x="2484438" y="4173538"/>
          <p14:tracePt t="152815" x="2474913" y="4173538"/>
          <p14:tracePt t="152830" x="2457450" y="4173538"/>
          <p14:tracePt t="152831" x="2447925" y="4173538"/>
          <p14:tracePt t="152846" x="2438400" y="4173538"/>
          <p14:tracePt t="152861" x="2411413" y="4164013"/>
          <p14:tracePt t="152876" x="2393950" y="4154488"/>
          <p14:tracePt t="153008" x="2393950" y="4110038"/>
          <p14:tracePt t="153042" x="2393950" y="4090988"/>
          <p14:tracePt t="153073" x="2393950" y="4054475"/>
          <p14:tracePt t="153090" x="2393950" y="4027488"/>
          <p14:tracePt t="153124" x="2393950" y="4017963"/>
          <p14:tracePt t="153140" x="2401888" y="4008438"/>
          <p14:tracePt t="153174" x="2401888" y="4000500"/>
          <p14:tracePt t="153190" x="2411413" y="3990975"/>
          <p14:tracePt t="153221" x="2420938" y="3981450"/>
          <p14:tracePt t="153237" x="2430463" y="3971925"/>
          <p14:tracePt t="153253" x="2438400" y="3963988"/>
          <p14:tracePt t="153267" x="2447925" y="3954463"/>
          <p14:tracePt t="153298" x="2466975" y="3944938"/>
          <p14:tracePt t="153329" x="2484438" y="3944938"/>
          <p14:tracePt t="153343" x="2520950" y="3944938"/>
          <p14:tracePt t="153360" x="2557463" y="3944938"/>
          <p14:tracePt t="153375" x="2603500" y="3944938"/>
          <p14:tracePt t="153392" x="2649538" y="3944938"/>
          <p14:tracePt t="153407" x="2686050" y="3944938"/>
          <p14:tracePt t="153423" x="2713038" y="3954463"/>
          <p14:tracePt t="153438" x="2722563" y="3954463"/>
          <p14:tracePt t="153454" x="2740025" y="3954463"/>
          <p14:tracePt t="153469" x="2759075" y="3954463"/>
          <p14:tracePt t="153485" x="2786063" y="3954463"/>
          <p14:tracePt t="153500" x="2813050" y="3954463"/>
          <p14:tracePt t="153516" x="2841625" y="3954463"/>
          <p14:tracePt t="153531" x="2868613" y="3954463"/>
          <p14:tracePt t="153549" x="2886075" y="3954463"/>
          <p14:tracePt t="153564" x="2886075" y="3963988"/>
          <p14:tracePt t="153580" x="2895600" y="3963988"/>
          <p14:tracePt t="153611" x="2905125" y="3971925"/>
          <p14:tracePt t="153744" x="2914650" y="3981450"/>
          <p14:tracePt t="153775" x="2914650" y="3990975"/>
          <p14:tracePt t="153791" x="2914650" y="4000500"/>
          <p14:tracePt t="153822" x="2914650" y="4017963"/>
          <p14:tracePt t="153855" x="2914650" y="4027488"/>
          <p14:tracePt t="153870" x="2914650" y="4037013"/>
          <p14:tracePt t="153899" x="2914650" y="4064000"/>
          <p14:tracePt t="153931" x="2914650" y="4073525"/>
          <p14:tracePt t="153960" x="2914650" y="4081463"/>
          <p14:tracePt t="154022" x="2905125" y="4090988"/>
          <p14:tracePt t="154037" x="2905125" y="4100513"/>
          <p14:tracePt t="154053" x="2905125" y="4110038"/>
          <p14:tracePt t="154068" x="2895600" y="4127500"/>
          <p14:tracePt t="155991" x="2886075" y="4137025"/>
          <p14:tracePt t="156830" x="2886075" y="4146550"/>
          <p14:tracePt t="157814" x="2878138" y="4137025"/>
          <p14:tracePt t="157831" x="2868613" y="4137025"/>
          <p14:tracePt t="157862" x="2841625" y="4146550"/>
          <p14:tracePt t="157892" x="2795588" y="4164013"/>
          <p14:tracePt t="157921" x="2732088" y="4183063"/>
          <p14:tracePt t="157936" x="2676525" y="4183063"/>
          <p14:tracePt t="157953" x="2657475" y="4183063"/>
          <p14:tracePt t="157967" x="2630488" y="4183063"/>
          <p14:tracePt t="157984" x="2593975" y="4183063"/>
          <p14:tracePt t="157999" x="2557463" y="4183063"/>
          <p14:tracePt t="158031" x="2447925" y="4154488"/>
          <p14:tracePt t="158061" x="2338388" y="4127500"/>
          <p14:tracePt t="158077" x="2274888" y="4090988"/>
          <p14:tracePt t="158093" x="2255838" y="4073525"/>
          <p14:tracePt t="158110" x="2201863" y="4054475"/>
          <p14:tracePt t="158141" x="2174875" y="4054475"/>
          <p14:tracePt t="158171" x="2155825" y="4044950"/>
          <p14:tracePt t="158202" x="2136775" y="4044950"/>
          <p14:tracePt t="158203" x="2128838" y="4044950"/>
          <p14:tracePt t="158232" x="2109788" y="4044950"/>
          <p14:tracePt t="158331" x="2100263" y="4044950"/>
          <p14:tracePt t="158444" x="2128838" y="4044950"/>
          <p14:tracePt t="158474" x="2255838" y="4044950"/>
          <p14:tracePt t="158490" x="2311400" y="4044950"/>
          <p14:tracePt t="158505" x="2393950" y="4064000"/>
          <p14:tracePt t="158522" x="2447925" y="4073525"/>
          <p14:tracePt t="158537" x="2474913" y="4073525"/>
          <p14:tracePt t="158552" x="2484438" y="4073525"/>
          <p14:tracePt t="158582" x="2511425" y="4081463"/>
          <p14:tracePt t="158613" x="2557463" y="4090988"/>
          <p14:tracePt t="158642" x="2593975" y="4100513"/>
          <p14:tracePt t="158674" x="2630488" y="4110038"/>
          <p14:tracePt t="158689" x="2649538" y="4110038"/>
          <p14:tracePt t="158723" x="2667000" y="4110038"/>
          <p14:tracePt t="158740" x="2676525" y="4127500"/>
          <p14:tracePt t="158756" x="2686050" y="4137025"/>
          <p14:tracePt t="158777" x="2695575" y="4146550"/>
          <p14:tracePt t="158809" x="2703513" y="4146550"/>
          <p14:tracePt t="158841" x="2722563" y="4154488"/>
          <p14:tracePt t="158857" x="2722563" y="4164013"/>
          <p14:tracePt t="158873" x="2740025" y="4164013"/>
          <p14:tracePt t="158889" x="2759075" y="4173538"/>
          <p14:tracePt t="158919" x="2768600" y="4173538"/>
          <p14:tracePt t="158951" x="2786063" y="4173538"/>
          <p14:tracePt t="162303" x="2805113" y="4173538"/>
          <p14:tracePt t="162319" x="2832100" y="4200525"/>
          <p14:tracePt t="162350" x="2922588" y="4346575"/>
          <p14:tracePt t="162365" x="2959100" y="4438650"/>
          <p14:tracePt t="162380" x="2978150" y="4529138"/>
          <p14:tracePt t="162395" x="3024188" y="4602163"/>
          <p14:tracePt t="162409" x="3041650" y="4638675"/>
          <p14:tracePt t="162423" x="3051175" y="4665663"/>
          <p14:tracePt t="162441" x="3068638" y="4675188"/>
          <p14:tracePt t="162474" x="3087688" y="4694238"/>
          <p14:tracePt t="162489" x="3114675" y="4702175"/>
          <p14:tracePt t="162504" x="3187700" y="4702175"/>
          <p14:tracePt t="162519" x="3233738" y="4702175"/>
          <p14:tracePt t="162534" x="3279775" y="4684713"/>
          <p14:tracePt t="162549" x="3279775" y="4675188"/>
          <p14:tracePt t="162892" x="3279775" y="4665663"/>
          <p14:tracePt t="162907" x="3270250" y="4638675"/>
          <p14:tracePt t="162925" x="3252788" y="4629150"/>
          <p14:tracePt t="162941" x="3243263" y="4621213"/>
          <p14:tracePt t="162957" x="3233738" y="4611688"/>
          <p14:tracePt t="163119" x="3224213" y="4602163"/>
          <p14:tracePt t="171742" x="3206750" y="4556125"/>
          <p14:tracePt t="171755" x="3170238" y="4492625"/>
          <p14:tracePt t="171772" x="3114675" y="4410075"/>
          <p14:tracePt t="171787" x="3041650" y="4329113"/>
          <p14:tracePt t="171805" x="2951163" y="4237038"/>
          <p14:tracePt t="171819" x="2878138" y="4154488"/>
          <p14:tracePt t="173310" x="2886075" y="4146550"/>
          <p14:tracePt t="173325" x="2905125" y="4137025"/>
          <p14:tracePt t="173342" x="2932113" y="4127500"/>
          <p14:tracePt t="173359" x="2941638" y="4117975"/>
          <p14:tracePt t="173375" x="2968625" y="4100513"/>
          <p14:tracePt t="173390" x="2987675" y="4090988"/>
          <p14:tracePt t="173407" x="2995613" y="4081463"/>
          <p14:tracePt t="173423" x="3014663" y="4081463"/>
          <p14:tracePt t="173439" x="3024188" y="4064000"/>
          <p14:tracePt t="173453" x="3041650" y="4044950"/>
          <p14:tracePt t="173470" x="3051175" y="4037013"/>
          <p14:tracePt t="173485" x="3060700" y="4027488"/>
          <p14:tracePt t="173545" x="3068638" y="4017963"/>
          <p14:tracePt t="173574" x="3078163" y="4008438"/>
          <p14:tracePt t="173608" x="3105150" y="4000500"/>
          <p14:tracePt t="174388" x="3133725" y="4017963"/>
          <p14:tracePt t="174405" x="3170238" y="4027488"/>
          <p14:tracePt t="174839" x="3178175" y="4027488"/>
          <p14:tracePt t="175047" x="3197225" y="4027488"/>
          <p14:tracePt t="175133" x="3197225" y="4037013"/>
          <p14:tracePt t="175162" x="3206750" y="4044950"/>
          <p14:tracePt t="175556" x="3206750" y="4054475"/>
          <p14:tracePt t="175802" x="3206750" y="4064000"/>
          <p14:tracePt t="176265" x="3206750" y="4073525"/>
          <p14:tracePt t="176336" x="3197225" y="4090988"/>
          <p14:tracePt t="176351" x="3233738" y="4090988"/>
          <p14:tracePt t="176840" x="3243263" y="4100513"/>
          <p14:tracePt t="176855" x="3243263" y="4110038"/>
          <p14:tracePt t="176871" x="3233738" y="4081463"/>
          <p14:tracePt t="176902" x="3233738" y="4073525"/>
          <p14:tracePt t="176932" x="3224213" y="4064000"/>
          <p14:tracePt t="177091" x="3224213" y="4054475"/>
          <p14:tracePt t="177106" x="3214688" y="4044950"/>
          <p14:tracePt t="178777" x="3233738" y="4044950"/>
          <p14:tracePt t="178792" x="3279775" y="4054475"/>
          <p14:tracePt t="178808" x="3370263" y="4054475"/>
          <p14:tracePt t="178841" x="3525838" y="4081463"/>
          <p14:tracePt t="178858" x="3562350" y="4081463"/>
          <p14:tracePt t="178891" x="3581400" y="4081463"/>
          <p14:tracePt t="179346" x="3562350" y="4081463"/>
          <p14:tracePt t="179361" x="3552825" y="4081463"/>
          <p14:tracePt t="179391" x="3544888" y="4081463"/>
          <p14:tracePt t="179421" x="3535363" y="4081463"/>
          <p14:tracePt t="184970" x="3508375" y="4090988"/>
          <p14:tracePt t="184986" x="3443288" y="4117975"/>
          <p14:tracePt t="185003" x="3260725" y="4127500"/>
          <p14:tracePt t="185018" x="3068638" y="4154488"/>
          <p14:tracePt t="185050" x="2703513" y="4183063"/>
          <p14:tracePt t="185081" x="2411413" y="4237038"/>
          <p14:tracePt t="185096" x="2292350" y="4246563"/>
          <p14:tracePt t="185113" x="2174875" y="4256088"/>
          <p14:tracePt t="185126" x="2128838" y="4264025"/>
          <p14:tracePt t="185141" x="2027238" y="4283075"/>
          <p14:tracePt t="185156" x="1954213" y="4283075"/>
          <p14:tracePt t="185172" x="1873250" y="4292600"/>
          <p14:tracePt t="185187" x="1827213" y="4300538"/>
          <p14:tracePt t="185202" x="1763713" y="4310063"/>
          <p14:tracePt t="185217" x="1744663" y="4310063"/>
          <p14:tracePt t="185232" x="1717675" y="4310063"/>
          <p14:tracePt t="185247" x="1708150" y="4319588"/>
          <p14:tracePt t="185278" x="1698625" y="4319588"/>
          <p14:tracePt t="185291" x="1690688" y="4319588"/>
          <p14:tracePt t="185307" x="1681163" y="4319588"/>
          <p14:tracePt t="185323" x="1662113" y="4329113"/>
          <p14:tracePt t="185341" x="1635125" y="4329113"/>
          <p14:tracePt t="185356" x="1608138" y="4329113"/>
          <p14:tracePt t="185374" x="1543050" y="4337050"/>
          <p14:tracePt t="185389" x="1489075" y="4337050"/>
          <p14:tracePt t="185404" x="1389063" y="4337050"/>
          <p14:tracePt t="185420" x="1287463" y="4337050"/>
          <p14:tracePt t="185435" x="1206500" y="4337050"/>
          <p14:tracePt t="185449" x="1169988" y="4337050"/>
          <p14:tracePt t="185467" x="1133475" y="4337050"/>
          <p14:tracePt t="185480" x="1104900" y="4329113"/>
          <p14:tracePt t="185494" x="1096963" y="4319588"/>
          <p14:tracePt t="185510" x="1087438" y="4310063"/>
          <p14:tracePt t="185525" x="1077913" y="4300538"/>
          <p14:tracePt t="185542" x="1058863" y="4273550"/>
          <p14:tracePt t="185557" x="1041400" y="4237038"/>
          <p14:tracePt t="185572" x="1031875" y="4210050"/>
          <p14:tracePt t="185587" x="1022350" y="4191000"/>
          <p14:tracePt t="185603" x="1014413" y="4183063"/>
          <p14:tracePt t="185632" x="1014413" y="4173538"/>
          <p14:tracePt t="185892" x="1041400" y="4183063"/>
          <p14:tracePt t="185923" x="1050925" y="4191000"/>
          <p14:tracePt t="185924" x="1058863" y="4200525"/>
          <p14:tracePt t="185940" x="1068388" y="4219575"/>
          <p14:tracePt t="185975" x="1114425" y="4264025"/>
          <p14:tracePt t="185993" x="1133475" y="4283075"/>
          <p14:tracePt t="186414" x="1141413" y="4292600"/>
          <p14:tracePt t="186429" x="1160463" y="4292600"/>
          <p14:tracePt t="186445" x="1177925" y="4283075"/>
          <p14:tracePt t="186459" x="1223963" y="4283075"/>
          <p14:tracePt t="186475" x="1270000" y="4264025"/>
          <p14:tracePt t="186489" x="1316038" y="4256088"/>
          <p14:tracePt t="186507" x="1343025" y="4246563"/>
          <p14:tracePt t="186749" x="1370013" y="4219575"/>
          <p14:tracePt t="186779" x="1425575" y="4191000"/>
          <p14:tracePt t="186794" x="1452563" y="4164013"/>
          <p14:tracePt t="186809" x="1462088" y="4154488"/>
          <p14:tracePt t="186824" x="1462088" y="4146550"/>
          <p14:tracePt t="187170" x="1470025" y="4146550"/>
          <p14:tracePt t="187190" x="1498600" y="4154488"/>
          <p14:tracePt t="187191" x="1535113" y="4183063"/>
          <p14:tracePt t="187220" x="1662113" y="4237038"/>
          <p14:tracePt t="187252" x="2182813" y="4383088"/>
          <p14:tracePt t="187281" x="2941638" y="4511675"/>
          <p14:tracePt t="187311" x="3662363" y="4629150"/>
          <p14:tracePt t="187326" x="3963988" y="4694238"/>
          <p14:tracePt t="187342" x="4192588" y="4721225"/>
          <p14:tracePt t="187361" x="4403725" y="4721225"/>
          <p14:tracePt t="187392" x="4749800" y="4694238"/>
          <p14:tracePt t="187426" x="4960938" y="4621213"/>
          <p14:tracePt t="187459" x="5070475" y="4565650"/>
          <p14:tracePt t="187493" x="5097463" y="4548188"/>
          <p14:tracePt t="187540" x="5106988" y="4548188"/>
          <p14:tracePt t="187599" x="5124450" y="4538663"/>
          <p14:tracePt t="187784" x="5124450" y="4519613"/>
          <p14:tracePt t="187799" x="5097463" y="4502150"/>
          <p14:tracePt t="187829" x="5033963" y="4483100"/>
          <p14:tracePt t="187857" x="4951413" y="4456113"/>
          <p14:tracePt t="187873" x="4924425" y="4446588"/>
          <p14:tracePt t="187891" x="4914900" y="4438650"/>
          <p14:tracePt t="187921" x="4887913" y="4429125"/>
          <p14:tracePt t="187952" x="4868863" y="4419600"/>
          <p14:tracePt t="187968" x="4859338" y="4419600"/>
          <p14:tracePt t="188086" x="4851400" y="4419600"/>
          <p14:tracePt t="188102" x="4841875" y="4419600"/>
          <p14:tracePt t="188119" x="4832350" y="4419600"/>
          <p14:tracePt t="188134" x="4822825" y="4419600"/>
          <p14:tracePt t="188149" x="4795838" y="4419600"/>
          <p14:tracePt t="188164" x="4786313" y="4419600"/>
          <p14:tracePt t="188180" x="4776788" y="4419600"/>
          <p14:tracePt t="188193" x="4759325" y="4410075"/>
          <p14:tracePt t="188649" x="4759325" y="4402138"/>
          <p14:tracePt t="188680" x="4795838" y="4365625"/>
          <p14:tracePt t="188695" x="4805363" y="4346575"/>
          <p14:tracePt t="188711" x="4813300" y="4329113"/>
          <p14:tracePt t="188712" x="4841875" y="4292600"/>
          <p14:tracePt t="188728" x="4851400" y="4256088"/>
          <p14:tracePt t="188744" x="4868863" y="4210050"/>
          <p14:tracePt t="188758" x="4868863" y="4191000"/>
          <p14:tracePt t="188773" x="4878388" y="4154488"/>
          <p14:tracePt t="188788" x="4878388" y="4110038"/>
          <p14:tracePt t="188804" x="4878388" y="4081463"/>
          <p14:tracePt t="188820" x="4878388" y="4054475"/>
          <p14:tracePt t="188836" x="4887913" y="4037013"/>
          <p14:tracePt t="188852" x="4887913" y="4027488"/>
          <p14:tracePt t="188883" x="4887913" y="4017963"/>
          <p14:tracePt t="188897" x="4887913" y="4008438"/>
          <p14:tracePt t="188915" x="4887913" y="4000500"/>
          <p14:tracePt t="189069" x="4887913" y="4037013"/>
          <p14:tracePt t="189083" x="4887913" y="4054475"/>
          <p14:tracePt t="189099" x="4887913" y="4073525"/>
          <p14:tracePt t="189115" x="4887913" y="4100513"/>
          <p14:tracePt t="189131" x="4887913" y="4127500"/>
          <p14:tracePt t="189145" x="4887913" y="4154488"/>
          <p14:tracePt t="189160" x="4887913" y="4164013"/>
          <p14:tracePt t="189176" x="4887913" y="4183063"/>
          <p14:tracePt t="189191" x="4887913" y="4200525"/>
          <p14:tracePt t="189205" x="4887913" y="4210050"/>
          <p14:tracePt t="189225" x="4887913" y="4227513"/>
          <p14:tracePt t="189253" x="4895850" y="4237038"/>
          <p14:tracePt t="189311" x="4895850" y="4246563"/>
          <p14:tracePt t="189340" x="4905375" y="4283075"/>
          <p14:tracePt t="189371" x="4905375" y="4300538"/>
          <p14:tracePt t="189385" x="4905375" y="4310063"/>
          <p14:tracePt t="189416" x="4914900" y="4337050"/>
          <p14:tracePt t="189431" x="4914900" y="4346575"/>
          <p14:tracePt t="189645" x="4924425" y="4356100"/>
          <p14:tracePt t="190787" x="4924425" y="4337050"/>
          <p14:tracePt t="190801" x="4924425" y="4329113"/>
          <p14:tracePt t="190817" x="4924425" y="4310063"/>
          <p14:tracePt t="190831" x="4924425" y="4300538"/>
          <p14:tracePt t="190848" x="4924425" y="4292600"/>
          <p14:tracePt t="190863" x="4924425" y="4283075"/>
          <p14:tracePt t="190879" x="4924425" y="4273550"/>
          <p14:tracePt t="190895" x="4924425" y="4264025"/>
          <p14:tracePt t="190911" x="4924425" y="4256088"/>
          <p14:tracePt t="190927" x="4924425" y="4246563"/>
          <p14:tracePt t="190943" x="4924425" y="4227513"/>
          <p14:tracePt t="190976" x="4924425" y="4200525"/>
          <p14:tracePt t="191008" x="4924425" y="4173538"/>
          <p14:tracePt t="191023" x="4924425" y="4164013"/>
          <p14:tracePt t="191038" x="4924425" y="4154488"/>
          <p14:tracePt t="191052" x="4924425" y="4137025"/>
          <p14:tracePt t="191081" x="4924425" y="4127500"/>
          <p14:tracePt t="191152" x="4924425" y="4117975"/>
          <p14:tracePt t="191180" x="4924425" y="4090988"/>
          <p14:tracePt t="191208" x="4924425" y="4073525"/>
          <p14:tracePt t="191222" x="4924425" y="4064000"/>
          <p14:tracePt t="191265" x="4924425" y="4054475"/>
          <p14:tracePt t="191295" x="4924425" y="4044950"/>
          <p14:tracePt t="191309" x="4924425" y="4037013"/>
          <p14:tracePt t="191337" x="4924425" y="4027488"/>
          <p14:tracePt t="191352" x="4924425" y="4017963"/>
          <p14:tracePt t="191367" x="4924425" y="4008438"/>
          <p14:tracePt t="191381" x="4914900" y="3990975"/>
          <p14:tracePt t="191424" x="4914900" y="3981450"/>
          <p14:tracePt t="191439" x="4914900" y="3971925"/>
          <p14:tracePt t="191456" x="4914900" y="3963988"/>
          <p14:tracePt t="191471" x="4905375" y="3954463"/>
          <p14:tracePt t="191486" x="4905375" y="3944938"/>
          <p14:tracePt t="191500" x="4905375" y="3935413"/>
          <p14:tracePt t="191515" x="4905375" y="3927475"/>
          <p14:tracePt t="191530" x="4895850" y="3927475"/>
          <p14:tracePt t="191560" x="4887913" y="3917950"/>
          <p14:tracePt t="191590" x="4878388" y="3908425"/>
          <p14:tracePt t="191621" x="4868863" y="3908425"/>
          <p14:tracePt t="191654" x="4859338" y="3908425"/>
          <p14:tracePt t="191668" x="4851400" y="3908425"/>
          <p14:tracePt t="191685" x="4832350" y="3908425"/>
          <p14:tracePt t="191701" x="4805363" y="3917950"/>
          <p14:tracePt t="191732" x="4795838" y="3917950"/>
          <p14:tracePt t="191762" x="4786313" y="3927475"/>
          <p14:tracePt t="191792" x="4776788" y="3927475"/>
          <p14:tracePt t="191823" x="4749800" y="3935413"/>
          <p14:tracePt t="191869" x="4740275" y="3944938"/>
          <p14:tracePt t="191899" x="4740275" y="3954463"/>
          <p14:tracePt t="191929" x="4740275" y="3963988"/>
          <p14:tracePt t="191959" x="4732338" y="3990975"/>
          <p14:tracePt t="191992" x="4732338" y="4008438"/>
          <p14:tracePt t="192006" x="4732338" y="4017963"/>
          <p14:tracePt t="192022" x="4732338" y="4027488"/>
          <p14:tracePt t="192037" x="4732338" y="4037013"/>
          <p14:tracePt t="192069" x="4732338" y="4044950"/>
          <p14:tracePt t="192098" x="4732338" y="4064000"/>
          <p14:tracePt t="192115" x="4732338" y="4073525"/>
          <p14:tracePt t="192172" x="4732338" y="4081463"/>
          <p14:tracePt t="192187" x="4732338" y="4100513"/>
          <p14:tracePt t="192202" x="4732338" y="4110038"/>
          <p14:tracePt t="192232" x="4732338" y="4117975"/>
          <p14:tracePt t="192262" x="4740275" y="4137025"/>
          <p14:tracePt t="192320" x="4749800" y="4154488"/>
          <p14:tracePt t="192351" x="4749800" y="4183063"/>
          <p14:tracePt t="192381" x="4759325" y="4191000"/>
          <p14:tracePt t="192426" x="4759325" y="4200525"/>
          <p14:tracePt t="192458" x="4768850" y="4200525"/>
          <p14:tracePt t="192487" x="4776788" y="4200525"/>
          <p14:tracePt t="192502" x="4795838" y="4210050"/>
          <p14:tracePt t="192531" x="4813300" y="4210050"/>
          <p14:tracePt t="192546" x="4822825" y="4219575"/>
          <p14:tracePt t="192589" x="4841875" y="4219575"/>
          <p14:tracePt t="192604" x="4851400" y="4219575"/>
          <p14:tracePt t="192620" x="4859338" y="4219575"/>
          <p14:tracePt t="192652" x="4878388" y="4219575"/>
          <p14:tracePt t="192681" x="4895850" y="4219575"/>
          <p14:tracePt t="192713" x="4924425" y="4200525"/>
          <p14:tracePt t="192729" x="4941888" y="4200525"/>
          <p14:tracePt t="192743" x="4951413" y="4191000"/>
          <p14:tracePt t="192761" x="4960938" y="4183063"/>
          <p14:tracePt t="192821" x="4968875" y="4154488"/>
          <p14:tracePt t="192851" x="4987925" y="4073525"/>
          <p14:tracePt t="192881" x="4987925" y="4017963"/>
          <p14:tracePt t="192895" x="4987925" y="4008438"/>
          <p14:tracePt t="192911" x="4987925" y="4000500"/>
          <p14:tracePt t="192924" x="4987925" y="3990975"/>
          <p14:tracePt t="192940" x="4987925" y="3963988"/>
          <p14:tracePt t="192955" x="4987925" y="3954463"/>
          <p14:tracePt t="192971" x="4978400" y="3944938"/>
          <p14:tracePt t="193003" x="4960938" y="3935413"/>
          <p14:tracePt t="193018" x="4951413" y="3935413"/>
          <p14:tracePt t="193034" x="4932363" y="3927475"/>
          <p14:tracePt t="193048" x="4932363" y="3917950"/>
          <p14:tracePt t="193064" x="4924425" y="3917950"/>
          <p14:tracePt t="193078" x="4914900" y="3917950"/>
          <p14:tracePt t="193095" x="4895850" y="3908425"/>
          <p14:tracePt t="193153" x="4878388" y="3908425"/>
          <p14:tracePt t="193183" x="4868863" y="3908425"/>
          <p14:tracePt t="193214" x="4832350" y="3917950"/>
          <p14:tracePt t="193229" x="4805363" y="3927475"/>
          <p14:tracePt t="193272" x="4776788" y="3944938"/>
          <p14:tracePt t="193286" x="4768850" y="3944938"/>
          <p14:tracePt t="193315" x="4759325" y="3944938"/>
          <p14:tracePt t="193346" x="4749800" y="3954463"/>
          <p14:tracePt t="193375" x="4740275" y="3963988"/>
          <p14:tracePt t="193407" x="4732338" y="3971925"/>
          <p14:tracePt t="193421" x="4722813" y="3981450"/>
          <p14:tracePt t="193437" x="4713288" y="3990975"/>
          <p14:tracePt t="193467" x="4703763" y="4000500"/>
          <p14:tracePt t="193495" x="4703763" y="4008438"/>
          <p14:tracePt t="193526" x="4703763" y="4017963"/>
          <p14:tracePt t="193541" x="4695825" y="4037013"/>
          <p14:tracePt t="193572" x="4695825" y="4054475"/>
          <p14:tracePt t="193603" x="4695825" y="4081463"/>
          <p14:tracePt t="193633" x="4695825" y="4117975"/>
          <p14:tracePt t="193649" x="4695825" y="4137025"/>
          <p14:tracePt t="193679" x="4695825" y="4173538"/>
          <p14:tracePt t="193709" x="4713288" y="4219575"/>
          <p14:tracePt t="193739" x="4732338" y="4237038"/>
          <p14:tracePt t="193770" x="4740275" y="4237038"/>
          <p14:tracePt t="193801" x="4759325" y="4256088"/>
          <p14:tracePt t="193817" x="4759325" y="4264025"/>
          <p14:tracePt t="193848" x="4795838" y="4283075"/>
          <p14:tracePt t="193879" x="4813300" y="4283075"/>
          <p14:tracePt t="193910" x="4841875" y="4283075"/>
          <p14:tracePt t="193941" x="4887913" y="4283075"/>
          <p14:tracePt t="193955" x="4895850" y="4283075"/>
          <p14:tracePt t="193972" x="4905375" y="4283075"/>
          <p14:tracePt t="193988" x="4914900" y="4283075"/>
          <p14:tracePt t="194020" x="4960938" y="4256088"/>
          <p14:tracePt t="194049" x="4987925" y="4227513"/>
          <p14:tracePt t="194062" x="5005388" y="4200525"/>
          <p14:tracePt t="194077" x="5005388" y="4191000"/>
          <p14:tracePt t="194092" x="5014913" y="4173538"/>
          <p14:tracePt t="194109" x="5014913" y="4154488"/>
          <p14:tracePt t="194124" x="5014913" y="4127500"/>
          <p14:tracePt t="194141" x="5014913" y="4117975"/>
          <p14:tracePt t="194156" x="5014913" y="4090988"/>
          <p14:tracePt t="194172" x="5024438" y="4064000"/>
          <p14:tracePt t="194188" x="5024438" y="4054475"/>
          <p14:tracePt t="194202" x="5024438" y="4037013"/>
          <p14:tracePt t="194218" x="5024438" y="4017963"/>
          <p14:tracePt t="194234" x="5024438" y="3990975"/>
          <p14:tracePt t="194248" x="5024438" y="3971925"/>
          <p14:tracePt t="194264" x="5024438" y="3954463"/>
          <p14:tracePt t="194295" x="5014913" y="3944938"/>
          <p14:tracePt t="194308" x="5005388" y="3935413"/>
          <p14:tracePt t="194323" x="4997450" y="3927475"/>
          <p14:tracePt t="194339" x="4987925" y="3917950"/>
          <p14:tracePt t="194357" x="4978400" y="3908425"/>
          <p14:tracePt t="194371" x="4968875" y="3908425"/>
          <p14:tracePt t="194386" x="4960938" y="3908425"/>
          <p14:tracePt t="194400" x="4932363" y="3908425"/>
          <p14:tracePt t="194416" x="4905375" y="3908425"/>
          <p14:tracePt t="194431" x="4878388" y="3898900"/>
          <p14:tracePt t="194460" x="4868863" y="3898900"/>
          <p14:tracePt t="194489" x="4841875" y="3898900"/>
          <p14:tracePt t="194519" x="4822825" y="3898900"/>
          <p14:tracePt t="194578" x="4805363" y="3898900"/>
          <p14:tracePt t="194609" x="4795838" y="3908425"/>
          <p14:tracePt t="194623" x="4795838" y="3917950"/>
          <p14:tracePt t="194640" x="4776788" y="3944938"/>
          <p14:tracePt t="194656" x="4776788" y="3971925"/>
          <p14:tracePt t="194672" x="4776788" y="4008438"/>
          <p14:tracePt t="194687" x="4776788" y="4027488"/>
          <p14:tracePt t="194718" x="4776788" y="4081463"/>
          <p14:tracePt t="194734" x="4786313" y="4110038"/>
          <p14:tracePt t="194749" x="4786313" y="4117975"/>
          <p14:tracePt t="194763" x="4795838" y="4137025"/>
          <p14:tracePt t="194780" x="4795838" y="4154488"/>
          <p14:tracePt t="194796" x="4795838" y="4173538"/>
          <p14:tracePt t="194811" x="4795838" y="4183063"/>
          <p14:tracePt t="194825" x="4813300" y="4191000"/>
          <p14:tracePt t="194842" x="4813300" y="4210050"/>
          <p14:tracePt t="194857" x="4822825" y="4219575"/>
          <p14:tracePt t="194873" x="4832350" y="4227513"/>
          <p14:tracePt t="194890" x="4841875" y="4237038"/>
          <p14:tracePt t="194906" x="4851400" y="4246563"/>
          <p14:tracePt t="194971" x="4859338" y="4246563"/>
          <p14:tracePt t="194986" x="4868863" y="4246563"/>
          <p14:tracePt t="195002" x="4887913" y="4246563"/>
          <p14:tracePt t="195016" x="4895850" y="4246563"/>
          <p14:tracePt t="195032" x="4905375" y="4246563"/>
          <p14:tracePt t="195061" x="4932363" y="4246563"/>
          <p14:tracePt t="195090" x="4941888" y="4237038"/>
          <p14:tracePt t="195105" x="4960938" y="4210050"/>
          <p14:tracePt t="195137" x="4968875" y="4200525"/>
          <p14:tracePt t="195167" x="4978400" y="4191000"/>
          <p14:tracePt t="195181" x="4987925" y="4183063"/>
          <p14:tracePt t="195196" x="4997450" y="4154488"/>
          <p14:tracePt t="195211" x="4997450" y="4137025"/>
          <p14:tracePt t="195240" x="4997450" y="4110038"/>
          <p14:tracePt t="195270" x="4997450" y="4073525"/>
          <p14:tracePt t="195299" x="4997450" y="4044950"/>
          <p14:tracePt t="195329" x="4987925" y="4000500"/>
          <p14:tracePt t="195373" x="4978400" y="3990975"/>
          <p14:tracePt t="195612" x="4968875" y="3990975"/>
          <p14:tracePt t="195627" x="4968875" y="4000500"/>
          <p14:tracePt t="195642" x="4968875" y="4017963"/>
          <p14:tracePt t="195657" x="4968875" y="4037013"/>
          <p14:tracePt t="195674" x="4960938" y="4073525"/>
          <p14:tracePt t="195691" x="4960938" y="4090988"/>
          <p14:tracePt t="195722" x="4951413" y="4137025"/>
          <p14:tracePt t="195753" x="4951413" y="4146550"/>
          <p14:tracePt t="195767" x="4951413" y="4164013"/>
          <p14:tracePt t="195783" x="4941888" y="4183063"/>
          <p14:tracePt t="195829" x="4941888" y="4191000"/>
          <p14:tracePt t="195859" x="4941888" y="4210050"/>
          <p14:tracePt t="195890" x="4941888" y="4237038"/>
          <p14:tracePt t="195905" x="4941888" y="4246563"/>
          <p14:tracePt t="195923" x="4941888" y="4256088"/>
          <p14:tracePt t="196159" x="4941888" y="4200525"/>
          <p14:tracePt t="196190" x="4968875" y="4073525"/>
          <p14:tracePt t="196221" x="4978400" y="4037013"/>
          <p14:tracePt t="196251" x="4978400" y="4008438"/>
          <p14:tracePt t="196572" x="4978400" y="4054475"/>
          <p14:tracePt t="196588" x="4978400" y="4064000"/>
          <p14:tracePt t="196603" x="4978400" y="4081463"/>
          <p14:tracePt t="196619" x="4978400" y="4090988"/>
          <p14:tracePt t="196635" x="4968875" y="4117975"/>
          <p14:tracePt t="196648" x="4960938" y="4146550"/>
          <p14:tracePt t="196664" x="4960938" y="4164013"/>
          <p14:tracePt t="196695" x="4960938" y="4173538"/>
          <p14:tracePt t="196709" x="4960938" y="4191000"/>
          <p14:tracePt t="196725" x="4960938" y="4210050"/>
          <p14:tracePt t="196741" x="4960938" y="4219575"/>
          <p14:tracePt t="196757" x="4960938" y="4227513"/>
          <p14:tracePt t="196805" x="4960938" y="4237038"/>
          <p14:tracePt t="196821" x="4951413" y="4246563"/>
          <p14:tracePt t="197474" x="4941888" y="4246563"/>
          <p14:tracePt t="197488" x="4960938" y="4237038"/>
          <p14:tracePt t="197562" x="4968875" y="4237038"/>
          <p14:tracePt t="197591" x="4978400" y="4227513"/>
          <p14:tracePt t="197606" x="4987925" y="4210050"/>
          <p14:tracePt t="197623" x="4997450" y="4191000"/>
          <p14:tracePt t="197639" x="5014913" y="4173538"/>
          <p14:tracePt t="197669" x="5097463" y="4100513"/>
          <p14:tracePt t="197699" x="5233988" y="4008438"/>
          <p14:tracePt t="197715" x="5316538" y="3963988"/>
          <p14:tracePt t="197731" x="5362575" y="3917950"/>
          <p14:tracePt t="197746" x="5408613" y="3898900"/>
          <p14:tracePt t="197763" x="5408613" y="3889375"/>
          <p14:tracePt t="197777" x="5416550" y="3889375"/>
          <p14:tracePt t="197792" x="5426075" y="3889375"/>
          <p14:tracePt t="197807" x="5435600" y="3889375"/>
          <p14:tracePt t="197823" x="5453063" y="3889375"/>
          <p14:tracePt t="197837" x="5462588" y="3889375"/>
          <p14:tracePt t="197853" x="5472113" y="3881438"/>
          <p14:tracePt t="197897" x="5481638" y="3881438"/>
          <p14:tracePt t="197912" x="5518150" y="3881438"/>
          <p14:tracePt t="197928" x="5562600" y="3881438"/>
          <p14:tracePt t="197943" x="5627688" y="3881438"/>
          <p14:tracePt t="197959" x="5672138" y="3881438"/>
          <p14:tracePt t="197976" x="5691188" y="3881438"/>
          <p14:tracePt t="197991" x="5708650" y="3881438"/>
          <p14:tracePt t="198007" x="5718175" y="3881438"/>
          <p14:tracePt t="198023" x="5727700" y="3881438"/>
          <p14:tracePt t="198038" x="5737225" y="3881438"/>
          <p14:tracePt t="198052" x="5745163" y="3908425"/>
          <p14:tracePt t="198122" x="5754688" y="3917950"/>
          <p14:tracePt t="198137" x="5764213" y="3927475"/>
          <p14:tracePt t="198750" x="5754688" y="3927475"/>
          <p14:tracePt t="198782" x="5745163" y="3935413"/>
          <p14:tracePt t="198813" x="5737225" y="3935413"/>
          <p14:tracePt t="198869" x="5727700" y="3935413"/>
          <p14:tracePt t="199060" x="5708650" y="3963988"/>
          <p14:tracePt t="199089" x="5700713" y="3990975"/>
          <p14:tracePt t="199090" x="5700713" y="4008438"/>
          <p14:tracePt t="199123" x="5700713" y="4073525"/>
          <p14:tracePt t="199138" x="5700713" y="4090988"/>
          <p14:tracePt t="199170" x="5700713" y="4127500"/>
          <p14:tracePt t="199198" x="5700713" y="4154488"/>
          <p14:tracePt t="199255" x="5700713" y="4164013"/>
          <p14:tracePt t="199287" x="5700713" y="4173538"/>
          <p14:tracePt t="199300" x="5700713" y="4183063"/>
          <p14:tracePt t="199330" x="5700713" y="4191000"/>
          <p14:tracePt t="199345" x="5691188" y="4200525"/>
          <p14:tracePt t="199374" x="5691188" y="4210050"/>
          <p14:tracePt t="200897" x="5681663" y="4210050"/>
          <p14:tracePt t="200913" x="5681663" y="4200525"/>
          <p14:tracePt t="200929" x="5672138" y="4191000"/>
          <p14:tracePt t="200960" x="5672138" y="4164013"/>
          <p14:tracePt t="200975" x="5672138" y="4154488"/>
          <p14:tracePt t="200993" x="5672138" y="4127500"/>
          <p14:tracePt t="201009" x="5672138" y="4110038"/>
          <p14:tracePt t="201038" x="5672138" y="4064000"/>
          <p14:tracePt t="201070" x="5672138" y="4017963"/>
          <p14:tracePt t="201084" x="5672138" y="4000500"/>
          <p14:tracePt t="201100" x="5672138" y="3981450"/>
          <p14:tracePt t="201117" x="5672138" y="3944938"/>
          <p14:tracePt t="201134" x="5672138" y="3927475"/>
          <p14:tracePt t="201179" x="5672138" y="3908425"/>
          <p14:tracePt t="201408" x="5672138" y="3898900"/>
          <p14:tracePt t="201569" x="5635625" y="3917950"/>
          <p14:tracePt t="201601" x="5599113" y="3954463"/>
          <p14:tracePt t="201615" x="5581650" y="3981450"/>
          <p14:tracePt t="201631" x="5572125" y="3990975"/>
          <p14:tracePt t="201645" x="5572125" y="4000500"/>
          <p14:tracePt t="201675" x="5572125" y="4008438"/>
          <p14:tracePt t="201690" x="5572125" y="4027488"/>
          <p14:tracePt t="201705" x="5572125" y="4054475"/>
          <p14:tracePt t="201721" x="5572125" y="4064000"/>
          <p14:tracePt t="201735" x="5572125" y="4073525"/>
          <p14:tracePt t="201750" x="5572125" y="4090988"/>
          <p14:tracePt t="201766" x="5572125" y="4110038"/>
          <p14:tracePt t="201782" x="5572125" y="4127500"/>
          <p14:tracePt t="201926" x="5572125" y="4164013"/>
          <p14:tracePt t="201941" x="5572125" y="4191000"/>
          <p14:tracePt t="201957" x="5562600" y="4210050"/>
          <p14:tracePt t="201991" x="5562600" y="4219575"/>
          <p14:tracePt t="202039" x="5554663" y="4227513"/>
          <p14:tracePt t="202159" x="5554663" y="4237038"/>
          <p14:tracePt t="202174" x="5554663" y="4246563"/>
          <p14:tracePt t="202190" x="5554663" y="4256088"/>
          <p14:tracePt t="202206" x="5562600" y="4273550"/>
          <p14:tracePt t="202223" x="5562600" y="4283075"/>
          <p14:tracePt t="202269" x="5572125" y="4292600"/>
          <p14:tracePt t="202347" x="5581650" y="4300538"/>
          <p14:tracePt t="203797" x="5599113" y="4273550"/>
          <p14:tracePt t="203811" x="5599113" y="4246563"/>
          <p14:tracePt t="203827" x="5608638" y="4219575"/>
          <p14:tracePt t="203842" x="5608638" y="4183063"/>
          <p14:tracePt t="203857" x="5608638" y="4146550"/>
          <p14:tracePt t="203874" x="5608638" y="4117975"/>
          <p14:tracePt t="203890" x="5608638" y="4064000"/>
          <p14:tracePt t="203905" x="5618163" y="4017963"/>
          <p14:tracePt t="203923" x="5627688" y="3971925"/>
          <p14:tracePt t="203939" x="5627688" y="3935413"/>
          <p14:tracePt t="203955" x="5635625" y="3898900"/>
          <p14:tracePt t="203973" x="5645150" y="3871913"/>
          <p14:tracePt t="203993" x="5645150" y="3844925"/>
          <p14:tracePt t="204024" x="5654675" y="3808413"/>
          <p14:tracePt t="204271" x="5654675" y="3816350"/>
          <p14:tracePt t="204301" x="5654675" y="3852863"/>
          <p14:tracePt t="204332" x="5654675" y="3889375"/>
          <p14:tracePt t="204348" x="5654675" y="3917950"/>
          <p14:tracePt t="204377" x="5654675" y="3990975"/>
          <p14:tracePt t="204391" x="5654675" y="4000500"/>
          <p14:tracePt t="204408" x="5654675" y="4027488"/>
          <p14:tracePt t="204437" x="5654675" y="4054475"/>
          <p14:tracePt t="204452" x="5654675" y="4081463"/>
          <p14:tracePt t="204468" x="5654675" y="4100513"/>
          <p14:tracePt t="204482" x="5654675" y="4110038"/>
          <p14:tracePt t="204497" x="5654675" y="4137025"/>
          <p14:tracePt t="204512" x="5654675" y="4154488"/>
          <p14:tracePt t="204529" x="5654675" y="4173538"/>
          <p14:tracePt t="204543" x="5654675" y="4191000"/>
          <p14:tracePt t="204558" x="5654675" y="4210050"/>
          <p14:tracePt t="204574" x="5654675" y="4219575"/>
          <p14:tracePt t="205582" x="5654675" y="4210050"/>
          <p14:tracePt t="205612" x="5654675" y="4164013"/>
          <p14:tracePt t="205630" x="5654675" y="4146550"/>
          <p14:tracePt t="205660" x="5664200" y="4117975"/>
          <p14:tracePt t="205692" x="5672138" y="4081463"/>
          <p14:tracePt t="205723" x="5691188" y="4044950"/>
          <p14:tracePt t="205739" x="5691188" y="4037013"/>
          <p14:tracePt t="205769" x="5691188" y="4000500"/>
          <p14:tracePt t="205800" x="5691188" y="3971925"/>
          <p14:tracePt t="205829" x="5691188" y="3917950"/>
          <p14:tracePt t="206071" x="5691188" y="3935413"/>
          <p14:tracePt t="206085" x="5700713" y="3954463"/>
          <p14:tracePt t="206101" x="5700713" y="3971925"/>
          <p14:tracePt t="206117" x="5708650" y="3990975"/>
          <p14:tracePt t="206132" x="5708650" y="4027488"/>
          <p14:tracePt t="206162" x="5708650" y="4110038"/>
          <p14:tracePt t="206191" x="5708650" y="4173538"/>
          <p14:tracePt t="206220" x="5708650" y="4200525"/>
          <p14:tracePt t="206250" x="5708650" y="4227513"/>
          <p14:tracePt t="206579" x="5708650" y="4237038"/>
          <p14:tracePt t="206608" x="5708650" y="4300538"/>
          <p14:tracePt t="206641" x="5718175" y="4410075"/>
          <p14:tracePt t="206673" x="5754688" y="4538663"/>
          <p14:tracePt t="206689" x="5764213" y="4565650"/>
          <p14:tracePt t="206721" x="5764213" y="4602163"/>
          <p14:tracePt t="206751" x="5764213" y="4611688"/>
          <p14:tracePt t="206780" x="5773738" y="4638675"/>
          <p14:tracePt t="206813" x="5773738" y="4657725"/>
          <p14:tracePt t="206827" x="5773738" y="4665663"/>
          <p14:tracePt t="206886" x="5781675" y="4675188"/>
          <p14:tracePt t="207585" x="5810250" y="4675188"/>
          <p14:tracePt t="207600" x="5873750" y="4621213"/>
          <p14:tracePt t="207617" x="5956300" y="4611688"/>
          <p14:tracePt t="207631" x="6002338" y="4611688"/>
          <p14:tracePt t="207647" x="6083300" y="4611688"/>
          <p14:tracePt t="207647" x="6156325" y="4611688"/>
          <p14:tracePt t="207663" x="6238875" y="4611688"/>
          <p14:tracePt t="207663" x="6357938" y="4648200"/>
          <p14:tracePt t="207918" x="6477000" y="4675188"/>
          <p14:tracePt t="207949" x="6477000" y="4665663"/>
          <p14:tracePt t="208007" x="6477000" y="4657725"/>
          <p14:tracePt t="208166" x="6467475" y="4657725"/>
          <p14:tracePt t="208181" x="6457950" y="4657725"/>
          <p14:tracePt t="208198" x="6440488" y="4657725"/>
          <p14:tracePt t="208230" x="6384925" y="4657725"/>
          <p14:tracePt t="208246" x="6357938" y="4675188"/>
          <p14:tracePt t="208262" x="6330950" y="4684713"/>
          <p14:tracePt t="208277" x="6302375" y="4684713"/>
          <p14:tracePt t="208308" x="6257925" y="4684713"/>
          <p14:tracePt t="208337" x="6156325" y="4684713"/>
          <p14:tracePt t="208352" x="6111875" y="4684713"/>
          <p14:tracePt t="208368" x="6046788" y="4675188"/>
          <p14:tracePt t="208382" x="6019800" y="4665663"/>
          <p14:tracePt t="208398" x="5973763" y="4657725"/>
          <p14:tracePt t="208412" x="5956300" y="4657725"/>
          <p14:tracePt t="208428" x="5929313" y="4648200"/>
          <p14:tracePt t="208441" x="5919788" y="4648200"/>
          <p14:tracePt t="208472" x="5891213" y="4629150"/>
          <p14:tracePt t="208502" x="5854700" y="4621213"/>
          <p14:tracePt t="208518" x="5827713" y="4592638"/>
          <p14:tracePt t="208533" x="5810250" y="4584700"/>
          <p14:tracePt t="208550" x="5773738" y="4565650"/>
          <p14:tracePt t="208564" x="5745163" y="4556125"/>
          <p14:tracePt t="208580" x="5737225" y="4548188"/>
          <p14:tracePt t="208595" x="5708650" y="4538663"/>
          <p14:tracePt t="208612" x="5681663" y="4529138"/>
          <p14:tracePt t="208642" x="5645150" y="4519613"/>
          <p14:tracePt t="208675" x="5635625" y="4511675"/>
          <p14:tracePt t="208689" x="5627688" y="4511675"/>
          <p14:tracePt t="208705" x="5599113" y="4511675"/>
          <p14:tracePt t="208721" x="5581650" y="4502150"/>
          <p14:tracePt t="208739" x="5562600" y="4502150"/>
          <p14:tracePt t="208753" x="5535613" y="4502150"/>
          <p14:tracePt t="208769" x="5508625" y="4502150"/>
          <p14:tracePt t="208783" x="5499100" y="4502150"/>
          <p14:tracePt t="208800" x="5453063" y="4502150"/>
          <p14:tracePt t="208814" x="5426075" y="4502150"/>
          <p14:tracePt t="208831" x="5399088" y="4502150"/>
          <p14:tracePt t="208845" x="5389563" y="4502150"/>
          <p14:tracePt t="208861" x="5380038" y="4502150"/>
          <p14:tracePt t="208891" x="5353050" y="4502150"/>
          <p14:tracePt t="208908" x="5343525" y="4492625"/>
          <p14:tracePt t="208924" x="5326063" y="4492625"/>
          <p14:tracePt t="208939" x="5307013" y="4492625"/>
          <p14:tracePt t="208954" x="5280025" y="4492625"/>
          <p14:tracePt t="208970" x="5253038" y="4492625"/>
          <p14:tracePt t="208985" x="5233988" y="4492625"/>
          <p14:tracePt t="209001" x="5207000" y="4492625"/>
          <p14:tracePt t="209032" x="5160963" y="4492625"/>
          <p14:tracePt t="209061" x="5151438" y="4492625"/>
          <p14:tracePt t="209620" x="5143500" y="4483100"/>
          <p14:tracePt t="209651" x="5160963" y="4456113"/>
          <p14:tracePt t="209666" x="5170488" y="4429125"/>
          <p14:tracePt t="209682" x="5180013" y="4419600"/>
          <p14:tracePt t="209697" x="5187950" y="4402138"/>
          <p14:tracePt t="209725" x="5197475" y="4392613"/>
          <p14:tracePt t="209756" x="5197475" y="4383088"/>
          <p14:tracePt t="210129" x="5207000" y="4373563"/>
          <p14:tracePt t="210911" x="5216525" y="4373563"/>
          <p14:tracePt t="210926" x="5224463" y="4373563"/>
          <p14:tracePt t="210943" x="5253038" y="4383088"/>
          <p14:tracePt t="210943" x="5270500" y="4392613"/>
          <p14:tracePt t="210957" x="5280025" y="4392613"/>
          <p14:tracePt t="210973" x="5297488" y="4410075"/>
          <p14:tracePt t="210989" x="5343525" y="4429125"/>
          <p14:tracePt t="211007" x="5399088" y="4446588"/>
          <p14:tracePt t="211043" x="5472113" y="4456113"/>
          <p14:tracePt t="211060" x="5508625" y="4456113"/>
          <p14:tracePt t="211076" x="5526088" y="4456113"/>
          <p14:tracePt t="211092" x="5554663" y="4456113"/>
          <p14:tracePt t="211109" x="5581650" y="4456113"/>
          <p14:tracePt t="211124" x="5608638" y="4446588"/>
          <p14:tracePt t="211140" x="5618163" y="4438650"/>
          <p14:tracePt t="211170" x="5645150" y="4419600"/>
          <p14:tracePt t="211185" x="5672138" y="4410075"/>
          <p14:tracePt t="211201" x="5691188" y="4410075"/>
          <p14:tracePt t="211232" x="5727700" y="4392613"/>
          <p14:tracePt t="211262" x="5754688" y="4383088"/>
          <p14:tracePt t="211292" x="5781675" y="4356100"/>
          <p14:tracePt t="211322" x="5800725" y="4319588"/>
          <p14:tracePt t="211353" x="5810250" y="4300538"/>
          <p14:tracePt t="211368" x="5818188" y="4283075"/>
          <p14:tracePt t="211398" x="5818188" y="4246563"/>
          <p14:tracePt t="211429" x="5827713" y="4200525"/>
          <p14:tracePt t="211458" x="5827713" y="4164013"/>
          <p14:tracePt t="211491" x="5827713" y="4127500"/>
          <p14:tracePt t="211505" x="5827713" y="4100513"/>
          <p14:tracePt t="211521" x="5827713" y="4090988"/>
          <p14:tracePt t="211536" x="5827713" y="4081463"/>
          <p14:tracePt t="211553" x="5827713" y="4073525"/>
          <p14:tracePt t="211553" x="5827713" y="4044950"/>
          <p14:tracePt t="211568" x="5827713" y="4037013"/>
          <p14:tracePt t="211599" x="5818188" y="3990975"/>
          <p14:tracePt t="211614" x="5818188" y="3981450"/>
          <p14:tracePt t="211629" x="5800725" y="3963988"/>
          <p14:tracePt t="211644" x="5781675" y="3935413"/>
          <p14:tracePt t="211659" x="5764213" y="3917950"/>
          <p14:tracePt t="211675" x="5754688" y="3908425"/>
          <p14:tracePt t="211691" x="5745163" y="3889375"/>
          <p14:tracePt t="211706" x="5727700" y="3871913"/>
          <p14:tracePt t="211723" x="5708650" y="3852863"/>
          <p14:tracePt t="211739" x="5681663" y="3844925"/>
          <p14:tracePt t="211754" x="5664200" y="3835400"/>
          <p14:tracePt t="211769" x="5635625" y="3825875"/>
          <p14:tracePt t="211786" x="5618163" y="3825875"/>
          <p14:tracePt t="211801" x="5581650" y="3816350"/>
          <p14:tracePt t="211815" x="5554663" y="3816350"/>
          <p14:tracePt t="211830" x="5526088" y="3816350"/>
          <p14:tracePt t="211847" x="5518150" y="3808413"/>
          <p14:tracePt t="211861" x="5499100" y="3808413"/>
          <p14:tracePt t="211877" x="5489575" y="3808413"/>
          <p14:tracePt t="211877" x="5481638" y="3808413"/>
          <p14:tracePt t="211892" x="5462588" y="3808413"/>
          <p14:tracePt t="211908" x="5445125" y="3808413"/>
          <p14:tracePt t="211924" x="5416550" y="3808413"/>
          <p14:tracePt t="211940" x="5389563" y="3808413"/>
          <p14:tracePt t="211955" x="5370513" y="3808413"/>
          <p14:tracePt t="211972" x="5353050" y="3808413"/>
          <p14:tracePt t="211988" x="5326063" y="3808413"/>
          <p14:tracePt t="212005" x="5297488" y="3816350"/>
          <p14:tracePt t="212005" x="5289550" y="3816350"/>
          <p14:tracePt t="212019" x="5270500" y="3825875"/>
          <p14:tracePt t="212035" x="5253038" y="3835400"/>
          <p14:tracePt t="212048" x="5253038" y="3844925"/>
          <p14:tracePt t="212064" x="5224463" y="3852863"/>
          <p14:tracePt t="212078" x="5207000" y="3871913"/>
          <p14:tracePt t="212095" x="5197475" y="3908425"/>
          <p14:tracePt t="212109" x="5187950" y="3927475"/>
          <p14:tracePt t="212124" x="5180013" y="3963988"/>
          <p14:tracePt t="212139" x="5180013" y="3990975"/>
          <p14:tracePt t="212155" x="5170488" y="4017963"/>
          <p14:tracePt t="212170" x="5170488" y="4044950"/>
          <p14:tracePt t="212186" x="5170488" y="4054475"/>
          <p14:tracePt t="212201" x="5170488" y="4081463"/>
          <p14:tracePt t="212217" x="5170488" y="4110038"/>
          <p14:tracePt t="212231" x="5170488" y="4127500"/>
          <p14:tracePt t="212246" x="5170488" y="4137025"/>
          <p14:tracePt t="212261" x="5170488" y="4164013"/>
          <p14:tracePt t="212292" x="5170488" y="4200525"/>
          <p14:tracePt t="212320" x="5170488" y="4227513"/>
          <p14:tracePt t="212351" x="5170488" y="4264025"/>
          <p14:tracePt t="212381" x="5170488" y="4310063"/>
          <p14:tracePt t="212397" x="5180013" y="4346575"/>
          <p14:tracePt t="212427" x="5197475" y="4392613"/>
          <p14:tracePt t="212440" x="5207000" y="4410075"/>
          <p14:tracePt t="212471" x="5207000" y="4419600"/>
          <p14:tracePt t="212484" x="5216525" y="4429125"/>
          <p14:tracePt t="212514" x="5216525" y="4446588"/>
          <p14:tracePt t="212528" x="5216525" y="4456113"/>
          <p14:tracePt t="212558" x="5224463" y="4465638"/>
          <p14:tracePt t="212572" x="5233988" y="4475163"/>
          <p14:tracePt t="212603" x="5260975" y="4483100"/>
          <p14:tracePt t="212632" x="5297488" y="4492625"/>
          <p14:tracePt t="212662" x="5326063" y="4492625"/>
          <p14:tracePt t="212676" x="5343525" y="4492625"/>
          <p14:tracePt t="212693" x="5380038" y="4492625"/>
          <p14:tracePt t="212708" x="5389563" y="4492625"/>
          <p14:tracePt t="212739" x="5426075" y="4492625"/>
          <p14:tracePt t="212770" x="5453063" y="4492625"/>
          <p14:tracePt t="212785" x="5462588" y="4492625"/>
          <p14:tracePt t="212801" x="5472113" y="4492625"/>
          <p14:tracePt t="212816" x="5489575" y="4483100"/>
          <p14:tracePt t="212847" x="5508625" y="4475163"/>
          <p14:tracePt t="212862" x="5535613" y="4465638"/>
          <p14:tracePt t="212879" x="5545138" y="4456113"/>
          <p14:tracePt t="212912" x="5545138" y="4446588"/>
          <p14:tracePt t="212926" x="5562600" y="4438650"/>
          <p14:tracePt t="212943" x="5572125" y="4438650"/>
          <p14:tracePt t="212960" x="5591175" y="4429125"/>
          <p14:tracePt t="212994" x="5608638" y="4402138"/>
          <p14:tracePt t="213009" x="5627688" y="4373563"/>
          <p14:tracePt t="213024" x="5645150" y="4337050"/>
          <p14:tracePt t="213039" x="5654675" y="4310063"/>
          <p14:tracePt t="213071" x="5664200" y="4283075"/>
          <p14:tracePt t="213101" x="5664200" y="4256088"/>
          <p14:tracePt t="213132" x="5664200" y="4210050"/>
          <p14:tracePt t="213148" x="5664200" y="4191000"/>
          <p14:tracePt t="213180" x="5664200" y="4127500"/>
          <p14:tracePt t="213209" x="5664200" y="4064000"/>
          <p14:tracePt t="213240" x="5654675" y="4017963"/>
          <p14:tracePt t="213271" x="5627688" y="3963988"/>
          <p14:tracePt t="213302" x="5618163" y="3944938"/>
          <p14:tracePt t="213317" x="5599113" y="3927475"/>
          <p14:tracePt t="213348" x="5545138" y="3908425"/>
          <p14:tracePt t="213379" x="5499100" y="3889375"/>
          <p14:tracePt t="213409" x="5435600" y="3871913"/>
          <p14:tracePt t="213439" x="5408613" y="3862388"/>
          <p14:tracePt t="213454" x="5389563" y="3862388"/>
          <p14:tracePt t="213471" x="5370513" y="3862388"/>
          <p14:tracePt t="213487" x="5362575" y="3862388"/>
          <p14:tracePt t="213516" x="5326063" y="3862388"/>
          <p14:tracePt t="213532" x="5307013" y="3871913"/>
          <p14:tracePt t="213549" x="5280025" y="3881438"/>
          <p14:tracePt t="213564" x="5253038" y="3898900"/>
          <p14:tracePt t="213579" x="5243513" y="3898900"/>
          <p14:tracePt t="213595" x="5216525" y="3917950"/>
          <p14:tracePt t="213611" x="5207000" y="3935413"/>
          <p14:tracePt t="213626" x="5187950" y="3954463"/>
          <p14:tracePt t="213640" x="5180013" y="3963988"/>
          <p14:tracePt t="213654" x="5170488" y="3963988"/>
          <p14:tracePt t="213671" x="5160963" y="3981450"/>
          <p14:tracePt t="213687" x="5143500" y="4037013"/>
          <p14:tracePt t="213702" x="5143500" y="4064000"/>
          <p14:tracePt t="213718" x="5133975" y="4090988"/>
          <p14:tracePt t="213733" x="5133975" y="4137025"/>
          <p14:tracePt t="213749" x="5133975" y="4173538"/>
          <p14:tracePt t="213764" x="5133975" y="4210050"/>
          <p14:tracePt t="213779" x="5133975" y="4246563"/>
          <p14:tracePt t="213795" x="5133975" y="4264025"/>
          <p14:tracePt t="213810" x="5133975" y="4273550"/>
          <p14:tracePt t="213825" x="5133975" y="4310063"/>
          <p14:tracePt t="213840" x="5133975" y="4337050"/>
          <p14:tracePt t="213856" x="5133975" y="4356100"/>
          <p14:tracePt t="213872" x="5143500" y="4383088"/>
          <p14:tracePt t="213887" x="5151438" y="4402138"/>
          <p14:tracePt t="213902" x="5160963" y="4419600"/>
          <p14:tracePt t="213919" x="5170488" y="4438650"/>
          <p14:tracePt t="213934" x="5180013" y="4446588"/>
          <p14:tracePt t="213950" x="5187950" y="4483100"/>
          <p14:tracePt t="213962" x="5187950" y="4492625"/>
          <p14:tracePt t="213992" x="5216525" y="4538663"/>
          <p14:tracePt t="214025" x="5270500" y="4556125"/>
          <p14:tracePt t="214040" x="5307013" y="4556125"/>
          <p14:tracePt t="214056" x="5343525" y="4565650"/>
          <p14:tracePt t="214100" x="5408613" y="4565650"/>
          <p14:tracePt t="214130" x="5453063" y="4565650"/>
          <p14:tracePt t="214158" x="5508625" y="4529138"/>
          <p14:tracePt t="214188" x="5581650" y="4492625"/>
          <p14:tracePt t="214217" x="5645150" y="4446588"/>
          <p14:tracePt t="214230" x="5664200" y="4438650"/>
          <p14:tracePt t="214247" x="5672138" y="4429125"/>
          <p14:tracePt t="214689" x="5718175" y="4410075"/>
          <p14:tracePt t="214720" x="5773738" y="4410075"/>
          <p14:tracePt t="214736" x="5791200" y="4410075"/>
          <p14:tracePt t="214752" x="5800725" y="4402138"/>
          <p14:tracePt t="215335" x="5818188" y="4402138"/>
          <p14:tracePt t="215349" x="5837238" y="4402138"/>
          <p14:tracePt t="215364" x="5846763" y="4392613"/>
          <p14:tracePt t="215379" x="5854700" y="4383088"/>
          <p14:tracePt t="215408" x="5891213" y="4356100"/>
          <p14:tracePt t="215436" x="5937250" y="4310063"/>
          <p14:tracePt t="215449" x="5956300" y="4292600"/>
          <p14:tracePt t="215466" x="5965825" y="4283075"/>
          <p14:tracePt t="215480" x="5973763" y="4273550"/>
          <p14:tracePt t="215496" x="5973763" y="4256088"/>
          <p14:tracePt t="215510" x="5983288" y="4246563"/>
          <p14:tracePt t="215540" x="5992813" y="4237038"/>
          <p14:tracePt t="215554" x="6002338" y="4210050"/>
          <p14:tracePt t="215611" x="6010275" y="4200525"/>
          <p14:tracePt t="216552" x="6019800" y="4200525"/>
          <p14:tracePt t="216568" x="6046788" y="4200525"/>
          <p14:tracePt t="216582" x="6056313" y="4200525"/>
          <p14:tracePt t="216598" x="6065838" y="4200525"/>
          <p14:tracePt t="216614" x="6075363" y="4200525"/>
          <p14:tracePt t="216672" x="6092825" y="4200525"/>
          <p14:tracePt t="216749" x="6102350" y="4200525"/>
          <p14:tracePt t="217035" x="6111875" y="4191000"/>
          <p14:tracePt t="217049" x="6111875" y="4173538"/>
          <p14:tracePt t="217080" x="6092825" y="4117975"/>
          <p14:tracePt t="217108" x="6083300" y="4090988"/>
          <p14:tracePt t="217352" x="6083300" y="4110038"/>
          <p14:tracePt t="217368" x="6083300" y="4154488"/>
          <p14:tracePt t="217383" x="6092825" y="4173538"/>
          <p14:tracePt t="217398" x="6102350" y="4191000"/>
          <p14:tracePt t="217413" x="6102350" y="4210050"/>
          <p14:tracePt t="217429" x="6111875" y="4219575"/>
          <p14:tracePt t="217444" x="6119813" y="4237038"/>
          <p14:tracePt t="217458" x="6119813" y="4256088"/>
          <p14:tracePt t="217474" x="6119813" y="4264025"/>
          <p14:tracePt t="217490" x="6129338" y="4273550"/>
          <p14:tracePt t="217532" x="6129338" y="4283075"/>
          <p14:tracePt t="217562" x="6138863" y="4292600"/>
          <p14:tracePt t="217608" x="6138863" y="4300538"/>
          <p14:tracePt t="217640" x="6148388" y="4310063"/>
          <p14:tracePt t="217698" x="6156325" y="4319588"/>
          <p14:tracePt t="217772" x="6156325" y="4329113"/>
          <p14:tracePt t="217787" x="6156325" y="4337050"/>
          <p14:tracePt t="217804" x="6165850" y="4346575"/>
          <p14:tracePt t="217849" x="6165850" y="4356100"/>
          <p14:tracePt t="217863" x="6175375" y="4365625"/>
          <p14:tracePt t="218087" x="6175375" y="4319588"/>
          <p14:tracePt t="218102" x="6175375" y="4256088"/>
          <p14:tracePt t="218118" x="6175375" y="4191000"/>
          <p14:tracePt t="218132" x="6175375" y="4164013"/>
          <p14:tracePt t="218147" x="6175375" y="4137025"/>
          <p14:tracePt t="218161" x="6175375" y="4117975"/>
          <p14:tracePt t="218177" x="6175375" y="4110038"/>
          <p14:tracePt t="218191" x="6175375" y="4100513"/>
          <p14:tracePt t="218206" x="6175375" y="4090988"/>
          <p14:tracePt t="218221" x="6175375" y="4081463"/>
          <p14:tracePt t="218250" x="6175375" y="4073525"/>
          <p14:tracePt t="218417" x="6184900" y="4064000"/>
          <p14:tracePt t="218448" x="6211888" y="4054475"/>
          <p14:tracePt t="218479" x="6403975" y="4054475"/>
          <p14:tracePt t="218508" x="6640513" y="4054475"/>
          <p14:tracePt t="218522" x="6786563" y="4054475"/>
          <p14:tracePt t="218538" x="6888163" y="4054475"/>
          <p14:tracePt t="218554" x="6951663" y="4054475"/>
          <p14:tracePt t="218570" x="6961188" y="4054475"/>
          <p14:tracePt t="218759" x="6815138" y="4090988"/>
          <p14:tracePt t="218772" x="6759575" y="4117975"/>
          <p14:tracePt t="218789" x="6650038" y="4137025"/>
          <p14:tracePt t="218804" x="6559550" y="4164013"/>
          <p14:tracePt t="218823" x="6494463" y="4173538"/>
          <p14:tracePt t="218837" x="6486525" y="4183063"/>
          <p14:tracePt t="218869" x="6457950" y="4191000"/>
          <p14:tracePt t="219005" x="6448425" y="4191000"/>
          <p14:tracePt t="219019" x="6440488" y="4191000"/>
          <p14:tracePt t="219034" x="6430963" y="4191000"/>
          <p14:tracePt t="219063" x="6421438" y="4191000"/>
          <p14:tracePt t="219078" x="6411913" y="4191000"/>
          <p14:tracePt t="219092" x="6403975" y="4191000"/>
          <p14:tracePt t="219108" x="6384925" y="4191000"/>
          <p14:tracePt t="219122" x="6375400" y="4191000"/>
          <p14:tracePt t="219123" x="6357938" y="4191000"/>
          <p14:tracePt t="219140" x="6348413" y="4191000"/>
          <p14:tracePt t="219172" x="6321425" y="4210050"/>
          <p14:tracePt t="219202" x="6302375" y="4227513"/>
          <p14:tracePt t="219231" x="6302375" y="4256088"/>
          <p14:tracePt t="219261" x="6302375" y="4273550"/>
          <p14:tracePt t="219290" x="6302375" y="4283075"/>
          <p14:tracePt t="219306" x="6302375" y="4300538"/>
          <p14:tracePt t="219323" x="6311900" y="4310063"/>
          <p14:tracePt t="219339" x="6321425" y="4310063"/>
          <p14:tracePt t="219369" x="6357938" y="4319588"/>
          <p14:tracePt t="219399" x="6421438" y="4319588"/>
          <p14:tracePt t="219414" x="6430963" y="4319588"/>
          <p14:tracePt t="219429" x="6457950" y="4329113"/>
          <p14:tracePt t="219443" x="6477000" y="4329113"/>
          <p14:tracePt t="219458" x="6486525" y="4329113"/>
          <p14:tracePt t="219473" x="6494463" y="4329113"/>
          <p14:tracePt t="219488" x="6503988" y="4329113"/>
          <p14:tracePt t="219519" x="6513513" y="4329113"/>
          <p14:tracePt t="219533" x="6523038" y="4329113"/>
          <p14:tracePt t="219561" x="6540500" y="4329113"/>
          <p14:tracePt t="219591" x="6550025" y="4329113"/>
          <p14:tracePt t="219911" x="6559550" y="4329113"/>
          <p14:tracePt t="219924" x="6559550" y="4319588"/>
          <p14:tracePt t="219941" x="6577013" y="4319588"/>
          <p14:tracePt t="219957" x="6586538" y="4319588"/>
          <p14:tracePt t="219976" x="6604000" y="4310063"/>
          <p14:tracePt t="219994" x="6640513" y="4283075"/>
          <p14:tracePt t="220011" x="6659563" y="4264025"/>
          <p14:tracePt t="220041" x="6686550" y="4264025"/>
          <p14:tracePt t="220073" x="6732588" y="4264025"/>
          <p14:tracePt t="220087" x="6742113" y="4264025"/>
          <p14:tracePt t="220120" x="6769100" y="4264025"/>
          <p14:tracePt t="220149" x="6778625" y="4264025"/>
          <p14:tracePt t="220180" x="6786563" y="4264025"/>
          <p14:tracePt t="220194" x="6796088" y="4264025"/>
          <p14:tracePt t="220209" x="6805613" y="4264025"/>
          <p14:tracePt t="225898" x="6786563" y="4264025"/>
          <p14:tracePt t="225914" x="6759575" y="4273550"/>
          <p14:tracePt t="225930" x="6723063" y="4273550"/>
          <p14:tracePt t="225946" x="6696075" y="4319588"/>
          <p14:tracePt t="225964" x="6659563" y="4283075"/>
          <p14:tracePt t="226280" x="6623050" y="4246563"/>
          <p14:tracePt t="226294" x="6650038" y="4246563"/>
          <p14:tracePt t="226325" x="6650038" y="4237038"/>
          <p14:tracePt t="226339" x="6659563" y="4227513"/>
          <p14:tracePt t="226356" x="6659563" y="4210050"/>
          <p14:tracePt t="226372" x="6659563" y="4200525"/>
          <p14:tracePt t="226388" x="6640513" y="4183063"/>
          <p14:tracePt t="226420" x="6604000" y="4164013"/>
          <p14:tracePt t="226436" x="6567488" y="4173538"/>
          <p14:tracePt t="226451" x="6503988" y="4210050"/>
          <p14:tracePt t="226466" x="6457950" y="4219575"/>
          <p14:tracePt t="226482" x="6348413" y="4256088"/>
          <p14:tracePt t="226497" x="6248400" y="4264025"/>
          <p14:tracePt t="226527" x="5956300" y="4300538"/>
          <p14:tracePt t="226539" x="5708650" y="4329113"/>
          <p14:tracePt t="226557" x="5370513" y="4346575"/>
          <p14:tracePt t="226573" x="5033963" y="4373563"/>
          <p14:tracePt t="226589" x="4768850" y="4402138"/>
          <p14:tracePt t="226604" x="4503738" y="4419600"/>
          <p14:tracePt t="226624" x="4256088" y="4438650"/>
          <p14:tracePt t="226639" x="4092575" y="4446588"/>
          <p14:tracePt t="226670" x="3963988" y="4446588"/>
          <p14:tracePt t="226685" x="3927475" y="4465638"/>
          <p14:tracePt t="227031" x="3900488" y="4429125"/>
          <p14:tracePt t="227061" x="3883025" y="4429125"/>
          <p14:tracePt t="227074" x="3873500" y="4429125"/>
          <p14:tracePt t="227090" x="3863975" y="4429125"/>
          <p14:tracePt t="227091" x="3846513" y="4429125"/>
          <p14:tracePt t="227106" x="3827463" y="4429125"/>
          <p14:tracePt t="227123" x="3790950" y="4429125"/>
          <p14:tracePt t="227167" x="3763963" y="4429125"/>
          <p14:tracePt t="227180" x="3754438" y="4429125"/>
          <p14:tracePt t="227195" x="3744913" y="4429125"/>
          <p14:tracePt t="227304" x="3735388" y="4429125"/>
          <p14:tracePt t="227351" x="3727450" y="4429125"/>
          <p14:tracePt t="227559" x="3717925" y="4429125"/>
          <p14:tracePt t="227589" x="3608388" y="4429125"/>
          <p14:tracePt t="227606" x="3516313" y="4429125"/>
          <p14:tracePt t="227623" x="3233738" y="4410075"/>
          <p14:tracePt t="227638" x="2987675" y="4383088"/>
          <p14:tracePt t="227669" x="2603500" y="4337050"/>
          <p14:tracePt t="227700" x="2211388" y="4329113"/>
          <p14:tracePt t="227731" x="2009775" y="4329113"/>
          <p14:tracePt t="227745" x="1982788" y="4329113"/>
          <p14:tracePt t="227761" x="1963738" y="4329113"/>
          <p14:tracePt t="227774" x="1946275" y="4329113"/>
          <p14:tracePt t="227890" x="1936750" y="4329113"/>
          <p14:tracePt t="227923" x="1900238" y="4329113"/>
          <p14:tracePt t="227938" x="1873250" y="4337050"/>
          <p14:tracePt t="227956" x="1863725" y="4337050"/>
          <p14:tracePt t="227977" x="1854200" y="4346575"/>
          <p14:tracePt t="227993" x="1844675" y="4346575"/>
          <p14:tracePt t="228024" x="1836738" y="4356100"/>
          <p14:tracePt t="228039" x="1827213" y="4365625"/>
          <p14:tracePt t="228054" x="1817688" y="4373563"/>
          <p14:tracePt t="228070" x="1817688" y="4383088"/>
          <p14:tracePt t="228086" x="1808163" y="4419600"/>
          <p14:tracePt t="228101" x="1800225" y="4438650"/>
          <p14:tracePt t="228119" x="1800225" y="4456113"/>
          <p14:tracePt t="228149" x="1800225" y="4475163"/>
          <p14:tracePt t="228249" x="1800225" y="4483100"/>
          <p14:tracePt t="228279" x="1808163" y="4483100"/>
          <p14:tracePt t="228306" x="1817688" y="4483100"/>
          <p14:tracePt t="228556" x="1781175" y="4483100"/>
          <p14:tracePt t="228571" x="1771650" y="4483100"/>
          <p14:tracePt t="228586" x="1763713" y="4483100"/>
          <p14:tracePt t="228601" x="1754188" y="4483100"/>
          <p14:tracePt t="228618" x="1735138" y="4483100"/>
          <p14:tracePt t="228633" x="1717675" y="4483100"/>
          <p14:tracePt t="228650" x="1698625" y="4483100"/>
          <p14:tracePt t="228679" x="1681163" y="4483100"/>
          <p14:tracePt t="228695" x="1671638" y="4492625"/>
          <p14:tracePt t="228711" x="1662113" y="4492625"/>
          <p14:tracePt t="228725" x="1644650" y="4492625"/>
          <p14:tracePt t="228739" x="1635125" y="4492625"/>
          <p14:tracePt t="228755" x="1625600" y="4492625"/>
          <p14:tracePt t="228772" x="1598613" y="4492625"/>
          <p14:tracePt t="228773" x="1589088" y="4492625"/>
          <p14:tracePt t="228787" x="1571625" y="4492625"/>
          <p14:tracePt t="228805" x="1525588" y="4492625"/>
          <p14:tracePt t="228821" x="1498600" y="4492625"/>
          <p14:tracePt t="228837" x="1462088" y="4492625"/>
          <p14:tracePt t="228866" x="1416050" y="4492625"/>
          <p14:tracePt t="228881" x="1379538" y="4492625"/>
          <p14:tracePt t="228897" x="1343025" y="4492625"/>
          <p14:tracePt t="228911" x="1296988" y="4492625"/>
          <p14:tracePt t="228929" x="1243013" y="4511675"/>
          <p14:tracePt t="228945" x="1177925" y="4511675"/>
          <p14:tracePt t="228960" x="1114425" y="4511675"/>
          <p14:tracePt t="228976" x="1077913" y="4519613"/>
          <p14:tracePt t="228994" x="1031875" y="4519613"/>
          <p14:tracePt t="229010" x="1004888" y="4519613"/>
          <p14:tracePt t="229025" x="995363" y="4519613"/>
          <p14:tracePt t="229040" x="985838" y="4519613"/>
          <p14:tracePt t="229057" x="977900" y="4519613"/>
          <p14:tracePt t="229089" x="958850" y="4529138"/>
          <p14:tracePt t="229124" x="904875" y="4538663"/>
          <p14:tracePt t="229125" x="895350" y="4538663"/>
          <p14:tracePt t="229140" x="876300" y="4538663"/>
          <p14:tracePt t="229141" x="858838" y="4538663"/>
          <p14:tracePt t="229172" x="831850" y="4556125"/>
          <p14:tracePt t="229203" x="812800" y="4565650"/>
          <p14:tracePt t="229218" x="785813" y="4575175"/>
          <p14:tracePt t="229234" x="766763" y="4592638"/>
          <p14:tracePt t="229249" x="758825" y="4592638"/>
          <p14:tracePt t="229265" x="749300" y="4611688"/>
          <p14:tracePt t="229279" x="749300" y="4629150"/>
          <p14:tracePt t="229310" x="749300" y="4675188"/>
          <p14:tracePt t="229339" x="739775" y="4738688"/>
          <p14:tracePt t="229373" x="739775" y="4803775"/>
          <p14:tracePt t="229390" x="739775" y="4811713"/>
          <p14:tracePt t="229421" x="739775" y="4840288"/>
          <p14:tracePt t="229451" x="758825" y="4876800"/>
          <p14:tracePt t="229480" x="776288" y="4903788"/>
          <p14:tracePt t="229513" x="812800" y="4940300"/>
          <p14:tracePt t="229528" x="839788" y="4967288"/>
          <p14:tracePt t="229560" x="876300" y="5022850"/>
          <p14:tracePt t="229578" x="895350" y="5032375"/>
          <p14:tracePt t="229593" x="904875" y="5032375"/>
          <p14:tracePt t="229608" x="922338" y="5032375"/>
          <p14:tracePt t="229624" x="931863" y="5032375"/>
          <p14:tracePt t="229642" x="968375" y="5032375"/>
          <p14:tracePt t="229657" x="995363" y="5032375"/>
          <p14:tracePt t="229673" x="1041400" y="5032375"/>
          <p14:tracePt t="229688" x="1087438" y="5032375"/>
          <p14:tracePt t="229706" x="1114425" y="5032375"/>
          <p14:tracePt t="229707" x="1133475" y="5032375"/>
          <p14:tracePt t="229721" x="1150938" y="5032375"/>
          <p14:tracePt t="229737" x="1187450" y="5032375"/>
          <p14:tracePt t="229752" x="1223963" y="5032375"/>
          <p14:tracePt t="229769" x="1260475" y="5032375"/>
          <p14:tracePt t="229785" x="1306513" y="5032375"/>
          <p14:tracePt t="229802" x="1379538" y="5049838"/>
          <p14:tracePt t="229816" x="1433513" y="5049838"/>
          <p14:tracePt t="229832" x="1525588" y="5049838"/>
          <p14:tracePt t="229847" x="1579563" y="5049838"/>
          <p14:tracePt t="229863" x="1644650" y="5049838"/>
          <p14:tracePt t="229879" x="1698625" y="5049838"/>
          <p14:tracePt t="229897" x="1763713" y="5049838"/>
          <p14:tracePt t="229911" x="1800225" y="5049838"/>
          <p14:tracePt t="229927" x="1817688" y="5049838"/>
          <p14:tracePt t="229943" x="1836738" y="5049838"/>
          <p14:tracePt t="229959" x="1844675" y="5049838"/>
          <p14:tracePt t="229975" x="1854200" y="5049838"/>
          <p14:tracePt t="229993" x="1863725" y="5049838"/>
          <p14:tracePt t="230009" x="1873250" y="5040313"/>
          <p14:tracePt t="230051" x="1881188" y="5022850"/>
          <p14:tracePt t="230067" x="1900238" y="5003800"/>
          <p14:tracePt t="230082" x="1927225" y="4986338"/>
          <p14:tracePt t="230098" x="1954213" y="4949825"/>
          <p14:tracePt t="230116" x="1973263" y="4922838"/>
          <p14:tracePt t="230132" x="1990725" y="4867275"/>
          <p14:tracePt t="230149" x="1990725" y="4830763"/>
          <p14:tracePt t="230181" x="1990725" y="4775200"/>
          <p14:tracePt t="230196" x="1990725" y="4748213"/>
          <p14:tracePt t="230227" x="1990725" y="4702175"/>
          <p14:tracePt t="230258" x="1990725" y="4657725"/>
          <p14:tracePt t="230291" x="1982788" y="4611688"/>
          <p14:tracePt t="230323" x="1954213" y="4548188"/>
          <p14:tracePt t="230338" x="1954213" y="4519613"/>
          <p14:tracePt t="230372" x="1927225" y="4475163"/>
          <p14:tracePt t="230388" x="1927225" y="4456113"/>
          <p14:tracePt t="230406" x="1909763" y="4438650"/>
          <p14:tracePt t="230406" x="1900238" y="4429125"/>
          <p14:tracePt t="230437" x="1873250" y="4419600"/>
          <p14:tracePt t="230452" x="1854200" y="4410075"/>
          <p14:tracePt t="230482" x="1844675" y="4410075"/>
          <p14:tracePt t="230498" x="1836738" y="4410075"/>
          <p14:tracePt t="230513" x="1808163" y="4402138"/>
          <p14:tracePt t="230530" x="1771650" y="4402138"/>
          <p14:tracePt t="230546" x="1735138" y="4402138"/>
          <p14:tracePt t="230562" x="1698625" y="4402138"/>
          <p14:tracePt t="230577" x="1654175" y="4402138"/>
          <p14:tracePt t="230592" x="1617663" y="4402138"/>
          <p14:tracePt t="230608" x="1579563" y="4402138"/>
          <p14:tracePt t="230625" x="1562100" y="4402138"/>
          <p14:tracePt t="230642" x="1535113" y="4402138"/>
          <p14:tracePt t="230657" x="1498600" y="4402138"/>
          <p14:tracePt t="230673" x="1452563" y="4402138"/>
          <p14:tracePt t="230688" x="1389063" y="4402138"/>
          <p14:tracePt t="230707" x="1316038" y="4402138"/>
          <p14:tracePt t="230722" x="1243013" y="4402138"/>
          <p14:tracePt t="230738" x="1160463" y="4402138"/>
          <p14:tracePt t="230754" x="1077913" y="4402138"/>
          <p14:tracePt t="230771" x="1004888" y="4402138"/>
          <p14:tracePt t="230786" x="941388" y="4402138"/>
          <p14:tracePt t="230802" x="904875" y="4402138"/>
          <p14:tracePt t="230818" x="858838" y="4402138"/>
          <p14:tracePt t="230847" x="803275" y="4402138"/>
          <p14:tracePt t="230862" x="795338" y="4402138"/>
          <p14:tracePt t="230921" x="785813" y="4402138"/>
          <p14:tracePt t="230937" x="776288" y="4402138"/>
          <p14:tracePt t="231000" x="766763" y="4402138"/>
          <p14:tracePt t="231031" x="758825" y="4419600"/>
          <p14:tracePt t="231047" x="758825" y="4438650"/>
          <p14:tracePt t="231064" x="749300" y="4475163"/>
          <p14:tracePt t="231078" x="749300" y="4511675"/>
          <p14:tracePt t="231093" x="749300" y="4548188"/>
          <p14:tracePt t="231109" x="749300" y="4565650"/>
          <p14:tracePt t="231124" x="749300" y="4592638"/>
          <p14:tracePt t="231140" x="749300" y="4629150"/>
          <p14:tracePt t="231157" x="758825" y="4665663"/>
          <p14:tracePt t="231174" x="766763" y="4711700"/>
          <p14:tracePt t="231189" x="776288" y="4738688"/>
          <p14:tracePt t="231203" x="785813" y="4767263"/>
          <p14:tracePt t="231219" x="795338" y="4803775"/>
          <p14:tracePt t="231234" x="803275" y="4848225"/>
          <p14:tracePt t="231251" x="822325" y="4876800"/>
          <p14:tracePt t="231265" x="822325" y="4903788"/>
          <p14:tracePt t="231282" x="822325" y="4940300"/>
          <p14:tracePt t="231298" x="831850" y="4959350"/>
          <p14:tracePt t="231315" x="831850" y="4986338"/>
          <p14:tracePt t="231329" x="839788" y="5013325"/>
          <p14:tracePt t="231345" x="849313" y="5040313"/>
          <p14:tracePt t="231377" x="858838" y="5049838"/>
          <p14:tracePt t="231390" x="885825" y="5059363"/>
          <p14:tracePt t="231407" x="912813" y="5059363"/>
          <p14:tracePt t="231422" x="958850" y="5059363"/>
          <p14:tracePt t="231441" x="1031875" y="5059363"/>
          <p14:tracePt t="231456" x="1114425" y="5059363"/>
          <p14:tracePt t="231473" x="1177925" y="5059363"/>
          <p14:tracePt t="231488" x="1250950" y="5059363"/>
          <p14:tracePt t="231506" x="1306513" y="5059363"/>
          <p14:tracePt t="231521" x="1343025" y="5059363"/>
          <p14:tracePt t="231538" x="1379538" y="5059363"/>
          <p14:tracePt t="231569" x="1462088" y="5059363"/>
          <p14:tracePt t="231599" x="1562100" y="5059363"/>
          <p14:tracePt t="231631" x="1654175" y="5059363"/>
          <p14:tracePt t="231647" x="1690688" y="5068888"/>
          <p14:tracePt t="231677" x="1708150" y="5068888"/>
          <p14:tracePt t="231708" x="1717675" y="5076825"/>
          <p14:tracePt t="232198" x="1727200" y="5076825"/>
          <p14:tracePt t="232213" x="1763713" y="5059363"/>
          <p14:tracePt t="232229" x="1790700" y="5040313"/>
          <p14:tracePt t="232243" x="1817688" y="4995863"/>
          <p14:tracePt t="232259" x="1854200" y="4949825"/>
          <p14:tracePt t="232288" x="1927225" y="4903788"/>
          <p14:tracePt t="232319" x="1936750" y="4903788"/>
          <p14:tracePt t="232660" x="1936750" y="4884738"/>
          <p14:tracePt t="232691" x="1936750" y="4876800"/>
          <p14:tracePt t="232721" x="1909763" y="4876800"/>
          <p14:tracePt t="232737" x="1881188" y="4876800"/>
          <p14:tracePt t="232767" x="1844675" y="4903788"/>
          <p14:tracePt t="232799" x="1800225" y="4949825"/>
          <p14:tracePt t="232814" x="1790700" y="4959350"/>
          <p14:tracePt t="232830" x="1781175" y="4967288"/>
          <p14:tracePt t="232862" x="1771650" y="4967288"/>
          <p14:tracePt t="232876" x="1771650" y="4976813"/>
          <p14:tracePt t="232905" x="1763713" y="4976813"/>
          <p14:tracePt t="232920" x="1754188" y="4986338"/>
          <p14:tracePt t="232936" x="1744663" y="4995863"/>
          <p14:tracePt t="232951" x="1735138" y="5003800"/>
          <p14:tracePt t="233430" x="1727200" y="5013325"/>
          <p14:tracePt t="233458" x="1690688" y="5013325"/>
          <p14:tracePt t="233490" x="1608138" y="5013325"/>
          <p14:tracePt t="233519" x="1462088" y="4976813"/>
          <p14:tracePt t="233550" x="1343025" y="4967288"/>
          <p14:tracePt t="233580" x="1250950" y="4959350"/>
          <p14:tracePt t="233596" x="1233488" y="4930775"/>
          <p14:tracePt t="233613" x="1233488" y="4922838"/>
          <p14:tracePt t="233627" x="1177925" y="4913313"/>
          <p14:tracePt t="233658" x="1077913" y="4913313"/>
          <p14:tracePt t="233690" x="1014413" y="4903788"/>
          <p14:tracePt t="233704" x="1004888" y="4903788"/>
          <p14:tracePt t="233720" x="977900" y="4894263"/>
          <p14:tracePt t="233736" x="949325" y="4894263"/>
          <p14:tracePt t="233753" x="931863" y="4894263"/>
          <p14:tracePt t="233768" x="912813" y="4894263"/>
          <p14:tracePt t="233799" x="876300" y="4894263"/>
          <p14:tracePt t="233829" x="849313" y="4894263"/>
          <p14:tracePt t="233844" x="839788" y="4894263"/>
          <p14:tracePt t="234012" x="831850" y="4884738"/>
          <p14:tracePt t="234097" x="831850" y="4876800"/>
          <p14:tracePt t="234158" x="831850" y="4867275"/>
          <p14:tracePt t="234189" x="831850" y="4857750"/>
          <p14:tracePt t="234232" x="831850" y="4848225"/>
          <p14:tracePt t="234247" x="831850" y="4840288"/>
          <p14:tracePt t="234262" x="831850" y="4830763"/>
          <p14:tracePt t="234278" x="831850" y="4821238"/>
          <p14:tracePt t="234306" x="831850" y="4811713"/>
          <p14:tracePt t="234352" x="831850" y="4803775"/>
          <p14:tracePt t="234397" x="831850" y="4794250"/>
          <p14:tracePt t="234578" x="831850" y="4784725"/>
          <p14:tracePt t="234608" x="839788" y="4775200"/>
          <p14:tracePt t="234768" x="849313" y="4767263"/>
          <p14:tracePt t="234799" x="922338" y="4821238"/>
          <p14:tracePt t="234831" x="985838" y="4867275"/>
          <p14:tracePt t="234863" x="1004888" y="4894263"/>
          <p14:tracePt t="234878" x="1014413" y="4903788"/>
          <p14:tracePt t="234908" x="1014413" y="4922838"/>
          <p14:tracePt t="234939" x="1014413" y="4930775"/>
          <p14:tracePt t="235380" x="1022350" y="4940300"/>
          <p14:tracePt t="235410" x="1041400" y="4940300"/>
          <p14:tracePt t="235440" x="1177925" y="4940300"/>
          <p14:tracePt t="235473" x="1316038" y="4940300"/>
          <p14:tracePt t="235488" x="1352550" y="4949825"/>
          <p14:tracePt t="235959" x="1352550" y="4959350"/>
          <p14:tracePt t="235978" x="1343025" y="4959350"/>
          <p14:tracePt t="236009" x="1323975" y="4959350"/>
          <p14:tracePt t="236023" x="1306513" y="4959350"/>
          <p14:tracePt t="236079" x="1287463" y="4959350"/>
          <p14:tracePt t="236107" x="1279525" y="4959350"/>
          <p14:tracePt t="236139" x="1270000" y="4959350"/>
          <p14:tracePt t="236168" x="1260475" y="4959350"/>
          <p14:tracePt t="236182" x="1250950" y="4959350"/>
          <p14:tracePt t="236212" x="1243013" y="4959350"/>
          <p14:tracePt t="236225" x="1233488" y="4959350"/>
          <p14:tracePt t="236268" x="1223963" y="4959350"/>
          <p14:tracePt t="236560" x="1250950" y="4959350"/>
          <p14:tracePt t="236575" x="1279525" y="4959350"/>
          <p14:tracePt t="236591" x="1306513" y="4959350"/>
          <p14:tracePt t="236606" x="1316038" y="4959350"/>
          <p14:tracePt t="236607" x="1333500" y="4959350"/>
          <p14:tracePt t="236641" x="1389063" y="4959350"/>
          <p14:tracePt t="236657" x="1416050" y="4959350"/>
          <p14:tracePt t="236673" x="1425575" y="4959350"/>
          <p14:tracePt t="236690" x="1443038" y="4959350"/>
          <p14:tracePt t="236708" x="1452563" y="4959350"/>
          <p14:tracePt t="236725" x="1470025" y="4959350"/>
          <p14:tracePt t="236741" x="1489075" y="4959350"/>
          <p14:tracePt t="236757" x="1498600" y="4959350"/>
          <p14:tracePt t="236775" x="1535113" y="4959350"/>
          <p14:tracePt t="236792" x="1562100" y="4959350"/>
          <p14:tracePt t="236806" x="1598613" y="4959350"/>
          <p14:tracePt t="236822" x="1625600" y="4959350"/>
          <p14:tracePt t="236838" x="1654175" y="4959350"/>
          <p14:tracePt t="236853" x="1681163" y="4959350"/>
          <p14:tracePt t="236870" x="1690688" y="4959350"/>
          <p14:tracePt t="236885" x="1698625" y="4959350"/>
          <p14:tracePt t="236901" x="1708150" y="4959350"/>
          <p14:tracePt t="236947" x="1727200" y="4959350"/>
          <p14:tracePt t="237698" x="1735138" y="4959350"/>
          <p14:tracePt t="237942" x="1744663" y="4959350"/>
          <p14:tracePt t="237957" x="1754188" y="4959350"/>
          <p14:tracePt t="238019" x="1763713" y="4959350"/>
          <p14:tracePt t="238166" x="1771650" y="4959350"/>
          <p14:tracePt t="238180" x="1800225" y="4949825"/>
          <p14:tracePt t="238210" x="1817688" y="4940300"/>
          <p14:tracePt t="238364" x="1827213" y="4940300"/>
          <p14:tracePt t="238395" x="1836738" y="4940300"/>
          <p14:tracePt t="238409" x="1844675" y="4930775"/>
          <p14:tracePt t="239062" x="1854200" y="4930775"/>
          <p14:tracePt t="239078" x="1873250" y="4930775"/>
          <p14:tracePt t="239094" x="1927225" y="4930775"/>
          <p14:tracePt t="239109" x="1963738" y="4930775"/>
          <p14:tracePt t="239126" x="1982788" y="4930775"/>
          <p14:tracePt t="239142" x="2009775" y="4922838"/>
          <p14:tracePt t="239157" x="2019300" y="4922838"/>
          <p14:tracePt t="239174" x="2036763" y="4913313"/>
          <p14:tracePt t="239653" x="2046288" y="4913313"/>
          <p14:tracePt t="239668" x="2063750" y="4903788"/>
          <p14:tracePt t="239698" x="2073275" y="4894263"/>
          <p14:tracePt t="239698" x="2082800" y="4894263"/>
          <p14:tracePt t="239728" x="2092325" y="4894263"/>
          <p14:tracePt t="239845" x="2100263" y="4894263"/>
          <p14:tracePt t="239860" x="2119313" y="4884738"/>
          <p14:tracePt t="239877" x="2136775" y="4884738"/>
          <p14:tracePt t="239892" x="2146300" y="4884738"/>
          <p14:tracePt t="239908" x="2192338" y="4876800"/>
          <p14:tracePt t="239923" x="2255838" y="4876800"/>
          <p14:tracePt t="239941" x="2411413" y="4876800"/>
          <p14:tracePt t="239956" x="2474913" y="4876800"/>
          <p14:tracePt t="239956" x="2503488" y="4876800"/>
          <p14:tracePt t="239973" x="2584450" y="4884738"/>
          <p14:tracePt t="239989" x="2649538" y="4913313"/>
          <p14:tracePt t="240007" x="2667000" y="4913313"/>
          <p14:tracePt t="240374" x="2676525" y="4922838"/>
          <p14:tracePt t="240402" x="2667000" y="4922838"/>
          <p14:tracePt t="240417" x="2657475" y="4922838"/>
          <p14:tracePt t="240434" x="2649538" y="4922838"/>
          <p14:tracePt t="240448" x="2630488" y="4922838"/>
          <p14:tracePt t="240477" x="2584450" y="4913313"/>
          <p14:tracePt t="240508" x="2520950" y="4857750"/>
          <p14:tracePt t="240540" x="2411413" y="4757738"/>
          <p14:tracePt t="240572" x="2320925" y="4711700"/>
          <p14:tracePt t="240587" x="2284413" y="4702175"/>
          <p14:tracePt t="240619" x="2247900" y="4694238"/>
          <p14:tracePt t="240677" x="2238375" y="4684713"/>
          <p14:tracePt t="240837" x="2228850" y="4684713"/>
          <p14:tracePt t="240870" x="2255838" y="4721225"/>
          <p14:tracePt t="240900" x="2301875" y="4784725"/>
          <p14:tracePt t="240931" x="2328863" y="4821238"/>
          <p14:tracePt t="240962" x="2365375" y="4876800"/>
          <p14:tracePt t="240978" x="2374900" y="4876800"/>
          <p14:tracePt t="241079" x="2374900" y="4884738"/>
          <p14:tracePt t="241094" x="2384425" y="4894263"/>
          <p14:tracePt t="241234" x="2401888" y="4894263"/>
          <p14:tracePt t="241248" x="2430463" y="4894263"/>
          <p14:tracePt t="241264" x="2474913" y="4894263"/>
          <p14:tracePt t="241278" x="2530475" y="4876800"/>
          <p14:tracePt t="241293" x="2593975" y="4857750"/>
          <p14:tracePt t="241307" x="2640013" y="4821238"/>
          <p14:tracePt t="241324" x="2703513" y="4794250"/>
          <p14:tracePt t="241338" x="2732088" y="4767263"/>
          <p14:tracePt t="241355" x="2749550" y="4748213"/>
          <p14:tracePt t="241370" x="2776538" y="4738688"/>
          <p14:tracePt t="241399" x="2786063" y="4730750"/>
          <p14:tracePt t="241600" x="2768600" y="4748213"/>
          <p14:tracePt t="241631" x="2732088" y="4767263"/>
          <p14:tracePt t="241747" x="2722563" y="4767263"/>
          <p14:tracePt t="241778" x="2703513" y="4775200"/>
          <p14:tracePt t="242796" x="2722563" y="4721225"/>
          <p14:tracePt t="242810" x="2722563" y="4702175"/>
          <p14:tracePt t="242825" x="2722563" y="4657725"/>
          <p14:tracePt t="242841" x="2732088" y="4621213"/>
          <p14:tracePt t="242857" x="2732088" y="4602163"/>
          <p14:tracePt t="242889" x="2740025" y="4584700"/>
          <p14:tracePt t="243077" x="2749550" y="4584700"/>
          <p14:tracePt t="243090" x="2759075" y="4611688"/>
          <p14:tracePt t="243106" x="2776538" y="4638675"/>
          <p14:tracePt t="243121" x="2795588" y="4675188"/>
          <p14:tracePt t="243139" x="2805113" y="4702175"/>
          <p14:tracePt t="243155" x="2813050" y="4721225"/>
          <p14:tracePt t="243171" x="2832100" y="4767263"/>
          <p14:tracePt t="243186" x="2841625" y="4784725"/>
          <p14:tracePt t="243201" x="2849563" y="4811713"/>
          <p14:tracePt t="243215" x="2868613" y="4840288"/>
          <p14:tracePt t="243231" x="2878138" y="4867275"/>
          <p14:tracePt t="243245" x="2886075" y="4884738"/>
          <p14:tracePt t="243261" x="2905125" y="4903788"/>
          <p14:tracePt t="243278" x="2905125" y="4913313"/>
          <p14:tracePt t="243293" x="2922588" y="4940300"/>
          <p14:tracePt t="243339" x="2922588" y="4949825"/>
          <p14:tracePt t="243369" x="2922588" y="4959350"/>
          <p14:tracePt t="243384" x="2922588" y="4967288"/>
          <p14:tracePt t="243440" x="2922588" y="4976813"/>
          <p14:tracePt t="243454" x="2932113" y="4976813"/>
          <p14:tracePt t="243526" x="2959100" y="4976813"/>
          <p14:tracePt t="243539" x="2987675" y="4967288"/>
          <p14:tracePt t="243556" x="3024188" y="4949825"/>
          <p14:tracePt t="243571" x="3078163" y="4922838"/>
          <p14:tracePt t="243589" x="3124200" y="4913313"/>
          <p14:tracePt t="243604" x="3197225" y="4903788"/>
          <p14:tracePt t="243620" x="3243263" y="4894263"/>
          <p14:tracePt t="243635" x="3279775" y="4884738"/>
          <p14:tracePt t="243652" x="3316288" y="4876800"/>
          <p14:tracePt t="243666" x="3343275" y="4876800"/>
          <p14:tracePt t="243682" x="3379788" y="4876800"/>
          <p14:tracePt t="243714" x="3389313" y="4876800"/>
          <p14:tracePt t="243889" x="3398838" y="4876800"/>
          <p14:tracePt t="243904" x="3406775" y="4867275"/>
          <p14:tracePt t="243935" x="3435350" y="4857750"/>
          <p14:tracePt t="243950" x="3443288" y="4848225"/>
          <p14:tracePt t="243967" x="3462338" y="4840288"/>
          <p14:tracePt t="243983" x="3479800" y="4811713"/>
          <p14:tracePt t="244000" x="3508375" y="4775200"/>
          <p14:tracePt t="244014" x="3516313" y="4767263"/>
          <p14:tracePt t="244045" x="3525838" y="4757738"/>
          <p14:tracePt t="244412" x="3525838" y="4748213"/>
          <p14:tracePt t="251487" x="3516313" y="4748213"/>
          <p14:tracePt t="251502" x="3498850" y="4775200"/>
          <p14:tracePt t="251518" x="3452813" y="4840288"/>
          <p14:tracePt t="251548" x="3389313" y="4949825"/>
          <p14:tracePt t="251564" x="3343275" y="5022850"/>
          <p14:tracePt t="251580" x="3297238" y="5105400"/>
          <p14:tracePt t="251595" x="3260725" y="5186363"/>
          <p14:tracePt t="251612" x="3206750" y="5268913"/>
          <p14:tracePt t="251627" x="3141663" y="5378450"/>
          <p14:tracePt t="251658" x="3041650" y="5543550"/>
          <p14:tracePt t="251658" x="3032125" y="5588000"/>
          <p14:tracePt t="251673" x="3024188" y="5616575"/>
          <p14:tracePt t="251689" x="3024188" y="5643563"/>
          <p14:tracePt t="252066" x="3005138" y="5680075"/>
          <p14:tracePt t="252081" x="2995613" y="5680075"/>
          <p14:tracePt t="252167" x="2995613" y="5670550"/>
          <p14:tracePt t="252309" x="2987675" y="5661025"/>
          <p14:tracePt t="252749" x="2978150" y="5661025"/>
          <p14:tracePt t="252764" x="2959100" y="5661025"/>
          <p14:tracePt t="252781" x="2905125" y="5661025"/>
          <p14:tracePt t="252797" x="2849563" y="5661025"/>
          <p14:tracePt t="252827" x="2649538" y="5697538"/>
          <p14:tracePt t="252842" x="2547938" y="5726113"/>
          <p14:tracePt t="252858" x="2447925" y="5734050"/>
          <p14:tracePt t="252873" x="2365375" y="5743575"/>
          <p14:tracePt t="252890" x="2292350" y="5753100"/>
          <p14:tracePt t="252906" x="2219325" y="5770563"/>
          <p14:tracePt t="252923" x="2192338" y="5770563"/>
          <p14:tracePt t="252937" x="2146300" y="5770563"/>
          <p14:tracePt t="252953" x="2092325" y="5770563"/>
          <p14:tracePt t="252970" x="2036763" y="5780088"/>
          <p14:tracePt t="252986" x="1963738" y="5780088"/>
          <p14:tracePt t="253002" x="1909763" y="5780088"/>
          <p14:tracePt t="253018" x="1836738" y="5789613"/>
          <p14:tracePt t="253047" x="1735138" y="5799138"/>
          <p14:tracePt t="253061" x="1662113" y="5807075"/>
          <p14:tracePt t="253076" x="1608138" y="5807075"/>
          <p14:tracePt t="253092" x="1571625" y="5807075"/>
          <p14:tracePt t="253108" x="1535113" y="5816600"/>
          <p14:tracePt t="253123" x="1498600" y="5816600"/>
          <p14:tracePt t="253140" x="1425575" y="5816600"/>
          <p14:tracePt t="253157" x="1370013" y="5826125"/>
          <p14:tracePt t="253187" x="1296988" y="5853113"/>
          <p14:tracePt t="253202" x="1250950" y="5853113"/>
          <p14:tracePt t="253219" x="1223963" y="5862638"/>
          <p14:tracePt t="253233" x="1196975" y="5862638"/>
          <p14:tracePt t="253248" x="1169988" y="5872163"/>
          <p14:tracePt t="253262" x="1141413" y="5872163"/>
          <p14:tracePt t="253279" x="1133475" y="5872163"/>
          <p14:tracePt t="253294" x="1123950" y="5881688"/>
          <p14:tracePt t="254001" x="1087438" y="5881688"/>
          <p14:tracePt t="254016" x="1068388" y="5881688"/>
          <p14:tracePt t="254032" x="1058863" y="5872163"/>
          <p14:tracePt t="254062" x="1050925" y="5862638"/>
          <p14:tracePt t="254077" x="1022350" y="5853113"/>
          <p14:tracePt t="254105" x="1004888" y="5835650"/>
          <p14:tracePt t="254120" x="977900" y="5816600"/>
          <p14:tracePt t="254136" x="968375" y="5816600"/>
          <p14:tracePt t="254150" x="949325" y="5799138"/>
          <p14:tracePt t="254166" x="931863" y="5770563"/>
          <p14:tracePt t="254180" x="931863" y="5762625"/>
          <p14:tracePt t="254195" x="912813" y="5716588"/>
          <p14:tracePt t="254209" x="912813" y="5697538"/>
          <p14:tracePt t="254225" x="904875" y="5661025"/>
          <p14:tracePt t="254240" x="904875" y="5624513"/>
          <p14:tracePt t="254256" x="904875" y="5588000"/>
          <p14:tracePt t="254272" x="904875" y="5551488"/>
          <p14:tracePt t="254288" x="904875" y="5524500"/>
          <p14:tracePt t="254303" x="904875" y="5478463"/>
          <p14:tracePt t="254318" x="904875" y="5424488"/>
          <p14:tracePt t="254334" x="912813" y="5351463"/>
          <p14:tracePt t="254350" x="949325" y="5268913"/>
          <p14:tracePt t="254365" x="958850" y="5214938"/>
          <p14:tracePt t="254380" x="968375" y="5186363"/>
          <p14:tracePt t="254411" x="985838" y="5122863"/>
          <p14:tracePt t="254439" x="995363" y="5086350"/>
          <p14:tracePt t="254472" x="995363" y="5076825"/>
          <p14:tracePt t="254501" x="1004888" y="5068888"/>
          <p14:tracePt t="254532" x="1041400" y="5040313"/>
          <p14:tracePt t="254546" x="1058863" y="5022850"/>
          <p14:tracePt t="254562" x="1068388" y="5013325"/>
          <p14:tracePt t="254577" x="1077913" y="5013325"/>
          <p14:tracePt t="254609" x="1104900" y="5003800"/>
          <p14:tracePt t="254639" x="1133475" y="5003800"/>
          <p14:tracePt t="254672" x="1160463" y="5003800"/>
          <p14:tracePt t="254687" x="1187450" y="5013325"/>
          <p14:tracePt t="254719" x="1223963" y="5049838"/>
          <p14:tracePt t="254749" x="1260475" y="5059363"/>
          <p14:tracePt t="254780" x="1279525" y="5068888"/>
          <p14:tracePt t="254796" x="1287463" y="5076825"/>
          <p14:tracePt t="254812" x="1316038" y="5086350"/>
          <p14:tracePt t="254828" x="1316038" y="5095875"/>
          <p14:tracePt t="254859" x="1343025" y="5141913"/>
          <p14:tracePt t="254890" x="1352550" y="5205413"/>
          <p14:tracePt t="254923" x="1360488" y="5268913"/>
          <p14:tracePt t="254939" x="1360488" y="5295900"/>
          <p14:tracePt t="254958" x="1370013" y="5314950"/>
          <p14:tracePt t="254974" x="1370013" y="5341938"/>
          <p14:tracePt t="254991" x="1370013" y="5368925"/>
          <p14:tracePt t="255006" x="1370013" y="5397500"/>
          <p14:tracePt t="255022" x="1370013" y="5414963"/>
          <p14:tracePt t="255037" x="1370013" y="5441950"/>
          <p14:tracePt t="255053" x="1370013" y="5470525"/>
          <p14:tracePt t="255083" x="1370013" y="5524500"/>
          <p14:tracePt t="255098" x="1370013" y="5551488"/>
          <p14:tracePt t="255115" x="1352550" y="5616575"/>
          <p14:tracePt t="255129" x="1343025" y="5661025"/>
          <p14:tracePt t="255144" x="1323975" y="5716588"/>
          <p14:tracePt t="255159" x="1323975" y="5734050"/>
          <p14:tracePt t="255187" x="1316038" y="5807075"/>
          <p14:tracePt t="255201" x="1316038" y="5843588"/>
          <p14:tracePt t="255217" x="1316038" y="5862638"/>
          <p14:tracePt t="255230" x="1306513" y="5899150"/>
          <p14:tracePt t="255259" x="1296988" y="5908675"/>
          <p14:tracePt t="255274" x="1287463" y="5918200"/>
          <p14:tracePt t="255289" x="1270000" y="5945188"/>
          <p14:tracePt t="255319" x="1250950" y="5962650"/>
          <p14:tracePt t="255320" x="1250950" y="5972175"/>
          <p14:tracePt t="255335" x="1233488" y="5991225"/>
          <p14:tracePt t="255336" x="1223963" y="5991225"/>
          <p14:tracePt t="255351" x="1214438" y="5999163"/>
          <p14:tracePt t="255365" x="1177925" y="6008688"/>
          <p14:tracePt t="255381" x="1150938" y="6018213"/>
          <p14:tracePt t="255396" x="1133475" y="6027738"/>
          <p14:tracePt t="255412" x="1114425" y="6035675"/>
          <p14:tracePt t="255425" x="1104900" y="6035675"/>
          <p14:tracePt t="255439" x="1077913" y="6035675"/>
          <p14:tracePt t="255470" x="1050925" y="6035675"/>
          <p14:tracePt t="255501" x="995363" y="5999163"/>
          <p14:tracePt t="255530" x="958850" y="5962650"/>
          <p14:tracePt t="255559" x="931863" y="5889625"/>
          <p14:tracePt t="255573" x="912813" y="5826125"/>
          <p14:tracePt t="255590" x="885825" y="5770563"/>
          <p14:tracePt t="255605" x="876300" y="5743575"/>
          <p14:tracePt t="255620" x="868363" y="5707063"/>
          <p14:tracePt t="255636" x="858838" y="5680075"/>
          <p14:tracePt t="255653" x="858838" y="5653088"/>
          <p14:tracePt t="255668" x="858838" y="5624513"/>
          <p14:tracePt t="255699" x="858838" y="5524500"/>
          <p14:tracePt t="255713" x="858838" y="5487988"/>
          <p14:tracePt t="255730" x="858838" y="5451475"/>
          <p14:tracePt t="255745" x="858838" y="5414963"/>
          <p14:tracePt t="255762" x="876300" y="5378450"/>
          <p14:tracePt t="255776" x="904875" y="5324475"/>
          <p14:tracePt t="255791" x="912813" y="5305425"/>
          <p14:tracePt t="255805" x="922338" y="5278438"/>
          <p14:tracePt t="255822" x="931863" y="5241925"/>
          <p14:tracePt t="255856" x="931863" y="5232400"/>
          <p14:tracePt t="255871" x="949325" y="5205413"/>
          <p14:tracePt t="255888" x="968375" y="5195888"/>
          <p14:tracePt t="255920" x="995363" y="5159375"/>
          <p14:tracePt t="255951" x="1022350" y="5132388"/>
          <p14:tracePt t="255967" x="1050925" y="5122863"/>
          <p14:tracePt t="255998" x="1133475" y="5076825"/>
          <p14:tracePt t="256029" x="1206500" y="5059363"/>
          <p14:tracePt t="256058" x="1243013" y="5059363"/>
          <p14:tracePt t="256089" x="1287463" y="5059363"/>
          <p14:tracePt t="256104" x="1306513" y="5059363"/>
          <p14:tracePt t="256134" x="1323975" y="5068888"/>
          <p14:tracePt t="256149" x="1343025" y="5086350"/>
          <p14:tracePt t="256163" x="1352550" y="5113338"/>
          <p14:tracePt t="256178" x="1352550" y="5149850"/>
          <p14:tracePt t="256193" x="1352550" y="5168900"/>
          <p14:tracePt t="256208" x="1360488" y="5205413"/>
          <p14:tracePt t="256224" x="1360488" y="5241925"/>
          <p14:tracePt t="256238" x="1370013" y="5278438"/>
          <p14:tracePt t="256254" x="1370013" y="5324475"/>
          <p14:tracePt t="256270" x="1370013" y="5360988"/>
          <p14:tracePt t="256287" x="1370013" y="5424488"/>
          <p14:tracePt t="256301" x="1370013" y="5470525"/>
          <p14:tracePt t="256317" x="1370013" y="5497513"/>
          <p14:tracePt t="256332" x="1370013" y="5507038"/>
          <p14:tracePt t="256361" x="1370013" y="5551488"/>
          <p14:tracePt t="256390" x="1370013" y="5597525"/>
          <p14:tracePt t="256419" x="1370013" y="5670550"/>
          <p14:tracePt t="256450" x="1370013" y="5734050"/>
          <p14:tracePt t="256480" x="1370013" y="5789613"/>
          <p14:tracePt t="256495" x="1370013" y="5807075"/>
          <p14:tracePt t="256510" x="1370013" y="5835650"/>
          <p14:tracePt t="256524" x="1370013" y="5843588"/>
          <p14:tracePt t="256539" x="1370013" y="5853113"/>
          <p14:tracePt t="256554" x="1370013" y="5881688"/>
          <p14:tracePt t="256570" x="1360488" y="5899150"/>
          <p14:tracePt t="256586" x="1352550" y="5935663"/>
          <p14:tracePt t="256601" x="1352550" y="5945188"/>
          <p14:tracePt t="256616" x="1352550" y="5954713"/>
          <p14:tracePt t="256633" x="1343025" y="5972175"/>
          <p14:tracePt t="256647" x="1343025" y="5981700"/>
          <p14:tracePt t="256982" x="1333500" y="5991225"/>
          <p14:tracePt t="257030" x="1296988" y="5991225"/>
          <p14:tracePt t="257060" x="1169988" y="5991225"/>
          <p14:tracePt t="257090" x="1050925" y="5945188"/>
          <p14:tracePt t="257122" x="958850" y="5853113"/>
          <p14:tracePt t="257138" x="931863" y="5816600"/>
          <p14:tracePt t="257169" x="895350" y="5743575"/>
          <p14:tracePt t="257198" x="876300" y="5689600"/>
          <p14:tracePt t="257230" x="876300" y="5634038"/>
          <p14:tracePt t="257261" x="876300" y="5597525"/>
          <p14:tracePt t="257276" x="876300" y="5588000"/>
          <p14:tracePt t="257293" x="876300" y="5580063"/>
          <p14:tracePt t="257478" x="885825" y="5607050"/>
          <p14:tracePt t="257507" x="941388" y="5680075"/>
          <p14:tracePt t="257522" x="958850" y="5726113"/>
          <p14:tracePt t="257539" x="995363" y="5770563"/>
          <p14:tracePt t="257553" x="1014413" y="5807075"/>
          <p14:tracePt t="257570" x="1022350" y="5835650"/>
          <p14:tracePt t="257586" x="1022350" y="5862638"/>
          <p14:tracePt t="257603" x="1041400" y="5889625"/>
          <p14:tracePt t="257649" x="1041400" y="5899150"/>
          <p14:tracePt t="257810" x="1050925" y="5889625"/>
          <p14:tracePt t="257840" x="1050925" y="5826125"/>
          <p14:tracePt t="257871" x="1050925" y="5762625"/>
          <p14:tracePt t="257902" x="1050925" y="5680075"/>
          <p14:tracePt t="257916" x="1050925" y="5653088"/>
          <p14:tracePt t="257933" x="1050925" y="5607050"/>
          <p14:tracePt t="257948" x="1050925" y="5543550"/>
          <p14:tracePt t="257982" x="1050925" y="5434013"/>
          <p14:tracePt t="257998" x="1050925" y="5397500"/>
          <p14:tracePt t="258014" x="1050925" y="5360988"/>
          <p14:tracePt t="258030" x="1058863" y="5332413"/>
          <p14:tracePt t="258059" x="1058863" y="5287963"/>
          <p14:tracePt t="258089" x="1058863" y="5259388"/>
          <p14:tracePt t="258121" x="1058863" y="5241925"/>
          <p14:tracePt t="258152" x="1068388" y="5214938"/>
          <p14:tracePt t="258238" x="1087438" y="5214938"/>
          <p14:tracePt t="258254" x="1114425" y="5214938"/>
          <p14:tracePt t="258270" x="1160463" y="5214938"/>
          <p14:tracePt t="258284" x="1243013" y="5214938"/>
          <p14:tracePt t="258299" x="1287463" y="5205413"/>
          <p14:tracePt t="258314" x="1360488" y="5205413"/>
          <p14:tracePt t="258330" x="1389063" y="5205413"/>
          <p14:tracePt t="258344" x="1397000" y="5205413"/>
          <p14:tracePt t="258448" x="1406525" y="5205413"/>
          <p14:tracePt t="258579" x="1370013" y="5259388"/>
          <p14:tracePt t="258593" x="1360488" y="5287963"/>
          <p14:tracePt t="258622" x="1352550" y="5368925"/>
          <p14:tracePt t="258638" x="1352550" y="5405438"/>
          <p14:tracePt t="258654" x="1352550" y="5434013"/>
          <p14:tracePt t="258674" x="1352550" y="5451475"/>
          <p14:tracePt t="258706" x="1352550" y="5461000"/>
          <p14:tracePt t="258938" x="1352550" y="5470525"/>
          <p14:tracePt t="258953" x="1352550" y="5478463"/>
          <p14:tracePt t="258974" x="1352550" y="5524500"/>
          <p14:tracePt t="258990" x="1352550" y="5580063"/>
          <p14:tracePt t="259007" x="1352550" y="5624513"/>
          <p14:tracePt t="259038" x="1352550" y="5726113"/>
          <p14:tracePt t="259068" x="1352550" y="5789613"/>
          <p14:tracePt t="259082" x="1352550" y="5799138"/>
          <p14:tracePt t="259098" x="1352550" y="5826125"/>
          <p14:tracePt t="259113" x="1352550" y="5843588"/>
          <p14:tracePt t="259129" x="1352550" y="5853113"/>
          <p14:tracePt t="259187" x="1352550" y="5862638"/>
          <p14:tracePt t="259218" x="1352550" y="5872163"/>
          <p14:tracePt t="259594" x="1352550" y="5881688"/>
          <p14:tracePt t="259610" x="1343025" y="5899150"/>
          <p14:tracePt t="259626" x="1316038" y="5908675"/>
          <p14:tracePt t="259642" x="1316038" y="5918200"/>
          <p14:tracePt t="259658" x="1316038" y="5926138"/>
          <p14:tracePt t="259674" x="1316038" y="5954713"/>
          <p14:tracePt t="260003" x="1352550" y="5935663"/>
          <p14:tracePt t="260019" x="1360488" y="5935663"/>
          <p14:tracePt t="260035" x="1352550" y="5935663"/>
          <p14:tracePt t="260049" x="1333500" y="5954713"/>
          <p14:tracePt t="260065" x="1316038" y="5972175"/>
          <p14:tracePt t="260079" x="1306513" y="5991225"/>
          <p14:tracePt t="260096" x="1306513" y="6008688"/>
          <p14:tracePt t="260140" x="1306513" y="6018213"/>
          <p14:tracePt t="260153" x="1333500" y="6018213"/>
          <p14:tracePt t="260169" x="1352550" y="5991225"/>
          <p14:tracePt t="260183" x="1389063" y="5972175"/>
          <p14:tracePt t="260199" x="1433513" y="5962650"/>
          <p14:tracePt t="260229" x="1433513" y="5954713"/>
          <p14:tracePt t="260287" x="1433513" y="5972175"/>
          <p14:tracePt t="260303" x="1443038" y="5991225"/>
          <p14:tracePt t="261204" x="1452563" y="5999163"/>
          <p14:tracePt t="261219" x="1470025" y="5991225"/>
          <p14:tracePt t="261234" x="1489075" y="5962650"/>
          <p14:tracePt t="261248" x="1516063" y="5918200"/>
          <p14:tracePt t="261265" x="1535113" y="5889625"/>
          <p14:tracePt t="261281" x="1543050" y="5853113"/>
          <p14:tracePt t="261297" x="1552575" y="5826125"/>
          <p14:tracePt t="261312" x="1552575" y="5789613"/>
          <p14:tracePt t="261329" x="1562100" y="5762625"/>
          <p14:tracePt t="261344" x="1562100" y="5743575"/>
          <p14:tracePt t="261373" x="1562100" y="5734050"/>
          <p14:tracePt t="261388" x="1562100" y="5726113"/>
          <p14:tracePt t="262058" x="1562100" y="5716588"/>
          <p14:tracePt t="262073" x="1571625" y="5697538"/>
          <p14:tracePt t="262090" x="1571625" y="5680075"/>
          <p14:tracePt t="262105" x="1589088" y="5653088"/>
          <p14:tracePt t="262121" x="1608138" y="5624513"/>
          <p14:tracePt t="262136" x="1617663" y="5607050"/>
          <p14:tracePt t="262152" x="1625600" y="5551488"/>
          <p14:tracePt t="262167" x="1625600" y="5534025"/>
          <p14:tracePt t="262183" x="1644650" y="5487988"/>
          <p14:tracePt t="262212" x="1654175" y="5424488"/>
          <p14:tracePt t="262240" x="1671638" y="5368925"/>
          <p14:tracePt t="262269" x="1681163" y="5332413"/>
          <p14:tracePt t="262300" x="1690688" y="5305425"/>
          <p14:tracePt t="262329" x="1690688" y="5295900"/>
          <p14:tracePt t="262344" x="1698625" y="5287963"/>
          <p14:tracePt t="262454" x="1708150" y="5278438"/>
          <p14:tracePt t="262483" x="1727200" y="5278438"/>
          <p14:tracePt t="262498" x="1754188" y="5295900"/>
          <p14:tracePt t="262513" x="1781175" y="5324475"/>
          <p14:tracePt t="262526" x="1808163" y="5332413"/>
          <p14:tracePt t="262542" x="1844675" y="5368925"/>
          <p14:tracePt t="262557" x="1854200" y="5378450"/>
          <p14:tracePt t="262558" x="1863725" y="5387975"/>
          <p14:tracePt t="262574" x="1881188" y="5405438"/>
          <p14:tracePt t="262589" x="1890713" y="5414963"/>
          <p14:tracePt t="262606" x="1900238" y="5424488"/>
          <p14:tracePt t="262623" x="1909763" y="5424488"/>
          <p14:tracePt t="262698" x="1917700" y="5424488"/>
          <p14:tracePt t="262711" x="1927225" y="5424488"/>
          <p14:tracePt t="262729" x="1954213" y="5424488"/>
          <p14:tracePt t="262730" x="1963738" y="5424488"/>
          <p14:tracePt t="262744" x="1982788" y="5424488"/>
          <p14:tracePt t="262761" x="2000250" y="5414963"/>
          <p14:tracePt t="262775" x="2046288" y="5387975"/>
          <p14:tracePt t="262791" x="2063750" y="5368925"/>
          <p14:tracePt t="262806" x="2073275" y="5360988"/>
          <p14:tracePt t="262823" x="2092325" y="5341938"/>
          <p14:tracePt t="262838" x="2100263" y="5332413"/>
          <p14:tracePt t="262856" x="2119313" y="5324475"/>
          <p14:tracePt t="262947" x="2136775" y="5314950"/>
          <p14:tracePt t="262980" x="2146300" y="5314950"/>
          <p14:tracePt t="263842" x="2155825" y="5314950"/>
          <p14:tracePt t="263887" x="2155825" y="5324475"/>
          <p14:tracePt t="263903" x="2155825" y="5341938"/>
          <p14:tracePt t="263918" x="2165350" y="5360988"/>
          <p14:tracePt t="263933" x="2165350" y="5378450"/>
          <p14:tracePt t="263948" x="2165350" y="5414963"/>
          <p14:tracePt t="263975" x="2165350" y="5441950"/>
          <p14:tracePt t="263990" x="2165350" y="5478463"/>
          <p14:tracePt t="264022" x="2165350" y="5524500"/>
          <p14:tracePt t="264040" x="2165350" y="5570538"/>
          <p14:tracePt t="264054" x="2165350" y="5580063"/>
          <p14:tracePt t="264073" x="2165350" y="5588000"/>
          <p14:tracePt t="264087" x="2165350" y="5597525"/>
          <p14:tracePt t="264810" x="2165350" y="5607050"/>
          <p14:tracePt t="264824" x="2165350" y="5624513"/>
          <p14:tracePt t="264841" x="2146300" y="5643563"/>
          <p14:tracePt t="264856" x="2136775" y="5653088"/>
          <p14:tracePt t="264873" x="2100263" y="5680075"/>
          <p14:tracePt t="264888" x="2073275" y="5707063"/>
          <p14:tracePt t="264920" x="1936750" y="5799138"/>
          <p14:tracePt t="264936" x="1881188" y="5826125"/>
          <p14:tracePt t="264951" x="1863725" y="5835650"/>
          <p14:tracePt t="264963" x="1836738" y="5843588"/>
          <p14:tracePt t="264978" x="1827213" y="5853113"/>
          <p14:tracePt t="265261" x="1827213" y="5862638"/>
          <p14:tracePt t="265276" x="1854200" y="5872163"/>
          <p14:tracePt t="265291" x="1873250" y="5881688"/>
          <p14:tracePt t="265306" x="1890713" y="5889625"/>
          <p14:tracePt t="265323" x="1900238" y="5899150"/>
          <p14:tracePt t="265339" x="1917700" y="5908675"/>
          <p14:tracePt t="265370" x="1927225" y="5918200"/>
          <p14:tracePt t="265400" x="1936750" y="5926138"/>
          <p14:tracePt t="265615" x="1946275" y="5926138"/>
          <p14:tracePt t="265630" x="1973263" y="5926138"/>
          <p14:tracePt t="265646" x="2009775" y="5918200"/>
          <p14:tracePt t="265661" x="2036763" y="5899150"/>
          <p14:tracePt t="265677" x="2092325" y="5881688"/>
          <p14:tracePt t="265692" x="2109788" y="5881688"/>
          <p14:tracePt t="265708" x="2128838" y="5872163"/>
          <p14:tracePt t="265723" x="2146300" y="5862638"/>
          <p14:tracePt t="265740" x="2155825" y="5862638"/>
          <p14:tracePt t="266141" x="2165350" y="5853113"/>
          <p14:tracePt t="267852" x="2174875" y="5853113"/>
          <p14:tracePt t="267881" x="2192338" y="5853113"/>
          <p14:tracePt t="267881" x="2219325" y="5862638"/>
          <p14:tracePt t="267895" x="2228850" y="5862638"/>
          <p14:tracePt t="268370" x="2238375" y="5862638"/>
          <p14:tracePt t="268429" x="2247900" y="5853113"/>
          <p14:tracePt t="268489" x="2255838" y="5843588"/>
          <p14:tracePt t="268552" x="2265363" y="5835650"/>
          <p14:tracePt t="268596" x="2284413" y="5826125"/>
          <p14:tracePt t="268627" x="2311400" y="5816600"/>
          <p14:tracePt t="268642" x="2320925" y="5816600"/>
          <p14:tracePt t="268700" x="2338388" y="5816600"/>
          <p14:tracePt t="269471" x="2347913" y="5807075"/>
          <p14:tracePt t="269486" x="2374900" y="5799138"/>
          <p14:tracePt t="269502" x="2393950" y="5789613"/>
          <p14:tracePt t="269517" x="2438400" y="5770563"/>
          <p14:tracePt t="269532" x="2493963" y="5726113"/>
          <p14:tracePt t="269548" x="2557463" y="5697538"/>
          <p14:tracePt t="269564" x="2657475" y="5661025"/>
          <p14:tracePt t="269580" x="2732088" y="5616575"/>
          <p14:tracePt t="269595" x="2776538" y="5597525"/>
          <p14:tracePt t="269611" x="2805113" y="5588000"/>
          <p14:tracePt t="269628" x="2868613" y="5570538"/>
          <p14:tracePt t="269643" x="2886075" y="5551488"/>
          <p14:tracePt t="269643" x="2905125" y="5543550"/>
          <p14:tracePt t="269659" x="2914650" y="5543550"/>
          <p14:tracePt t="269674" x="2932113" y="5534025"/>
          <p14:tracePt t="269704" x="2959100" y="5524500"/>
          <p14:tracePt t="269718" x="2968625" y="5524500"/>
          <p14:tracePt t="269735" x="2987675" y="5507038"/>
          <p14:tracePt t="269750" x="2995613" y="5497513"/>
          <p14:tracePt t="272872" x="3005138" y="5497513"/>
          <p14:tracePt t="272886" x="3051175" y="5478463"/>
          <p14:tracePt t="272902" x="3068638" y="5470525"/>
          <p14:tracePt t="272916" x="3087688" y="5461000"/>
          <p14:tracePt t="272948" x="3097213" y="5461000"/>
          <p14:tracePt t="272978" x="3114675" y="5461000"/>
          <p14:tracePt t="272995" x="3141663" y="5470525"/>
          <p14:tracePt t="273010" x="3187700" y="5478463"/>
          <p14:tracePt t="273024" x="3187700" y="5487988"/>
          <p14:tracePt t="273296" x="3224213" y="5487988"/>
          <p14:tracePt t="273311" x="3224213" y="5478463"/>
          <p14:tracePt t="273328" x="3233738" y="5478463"/>
          <p14:tracePt t="273360" x="3297238" y="5434013"/>
          <p14:tracePt t="273374" x="3306763" y="5434013"/>
          <p14:tracePt t="273390" x="3333750" y="5434013"/>
          <p14:tracePt t="273406" x="3352800" y="5434013"/>
          <p14:tracePt t="273407" x="3362325" y="5434013"/>
          <p14:tracePt t="273437" x="3389313" y="5434013"/>
          <p14:tracePt t="273469" x="3416300" y="5434013"/>
          <p14:tracePt t="273500" x="3479800" y="5434013"/>
          <p14:tracePt t="273516" x="3552825" y="5434013"/>
          <p14:tracePt t="273532" x="3608388" y="5434013"/>
          <p14:tracePt t="273546" x="3671888" y="5441950"/>
          <p14:tracePt t="273563" x="3754438" y="5461000"/>
          <p14:tracePt t="273577" x="3836988" y="5478463"/>
          <p14:tracePt t="273608" x="4056063" y="5514975"/>
          <p14:tracePt t="273639" x="4211638" y="5534025"/>
          <p14:tracePt t="273655" x="4275138" y="5561013"/>
          <p14:tracePt t="273670" x="4321175" y="5561013"/>
          <p14:tracePt t="273685" x="4375150" y="5570538"/>
          <p14:tracePt t="273701" x="4403725" y="5570538"/>
          <p14:tracePt t="273715" x="4440238" y="5570538"/>
          <p14:tracePt t="273729" x="4467225" y="5570538"/>
          <p14:tracePt t="273744" x="4476750" y="5570538"/>
          <p14:tracePt t="273760" x="4503738" y="5570538"/>
          <p14:tracePt t="273775" x="4521200" y="5561013"/>
          <p14:tracePt t="273791" x="4549775" y="5551488"/>
          <p14:tracePt t="273807" x="4567238" y="5551488"/>
          <p14:tracePt t="273823" x="4586288" y="5543550"/>
          <p14:tracePt t="273969" x="4603750" y="5534025"/>
          <p14:tracePt t="274001" x="4613275" y="5524500"/>
          <p14:tracePt t="274647" x="4613275" y="5543550"/>
          <p14:tracePt t="274662" x="4613275" y="5551488"/>
          <p14:tracePt t="275397" x="4630738" y="5580063"/>
          <p14:tracePt t="275411" x="4659313" y="5588000"/>
          <p14:tracePt t="275428" x="4703763" y="5588000"/>
          <p14:tracePt t="275442" x="4732338" y="5588000"/>
          <p14:tracePt t="275471" x="4795838" y="5588000"/>
          <p14:tracePt t="275501" x="4887913" y="5588000"/>
          <p14:tracePt t="275531" x="4941888" y="5588000"/>
          <p14:tracePt t="275563" x="5005388" y="5580063"/>
          <p14:tracePt t="275578" x="5033963" y="5580063"/>
          <p14:tracePt t="275608" x="5060950" y="5580063"/>
          <p14:tracePt t="275638" x="5106988" y="5580063"/>
          <p14:tracePt t="275669" x="5187950" y="5561013"/>
          <p14:tracePt t="275699" x="5353050" y="5543550"/>
          <p14:tracePt t="275715" x="5389563" y="5543550"/>
          <p14:tracePt t="275715" x="5445125" y="5543550"/>
          <p14:tracePt t="275731" x="5545138" y="5543550"/>
          <p14:tracePt t="275747" x="5599113" y="5543550"/>
          <p14:tracePt t="275747" x="5664200" y="5543550"/>
          <p14:tracePt t="275778" x="5837238" y="5543550"/>
          <p14:tracePt t="275809" x="5992813" y="5543550"/>
          <p14:tracePt t="275838" x="6065838" y="5570538"/>
          <p14:tracePt t="275854" x="6102350" y="5607050"/>
          <p14:tracePt t="275872" x="6165850" y="5661025"/>
          <p14:tracePt t="275886" x="6165850" y="5670550"/>
          <p14:tracePt t="275888" x="6165850" y="5689600"/>
          <p14:tracePt t="275920" x="6165850" y="5697538"/>
          <p14:tracePt t="276205" x="6192838" y="5689600"/>
          <p14:tracePt t="276219" x="6202363" y="5680075"/>
          <p14:tracePt t="276248" x="6192838" y="5680075"/>
          <p14:tracePt t="276307" x="6211888" y="5680075"/>
          <p14:tracePt t="276336" x="6221413" y="5680075"/>
          <p14:tracePt t="276366" x="6229350" y="5689600"/>
          <p14:tracePt t="276396" x="6238875" y="5697538"/>
          <p14:tracePt t="276428" x="6238875" y="5707063"/>
          <p14:tracePt t="276457" x="6238875" y="5716588"/>
          <p14:tracePt t="276470" x="6248400" y="5734050"/>
          <p14:tracePt t="276499" x="6257925" y="5753100"/>
          <p14:tracePt t="276528" x="6265863" y="5780088"/>
          <p14:tracePt t="276558" x="6294438" y="5835650"/>
          <p14:tracePt t="276588" x="6321425" y="5918200"/>
          <p14:tracePt t="276619" x="6338888" y="6008688"/>
          <p14:tracePt t="276634" x="6375400" y="6091238"/>
          <p14:tracePt t="276650" x="6384925" y="6137275"/>
          <p14:tracePt t="276664" x="6394450" y="6181725"/>
          <p14:tracePt t="276680" x="6411913" y="6237288"/>
          <p14:tracePt t="276695" x="6421438" y="6264275"/>
          <p14:tracePt t="276712" x="6421438" y="6273800"/>
          <p14:tracePt t="276726" x="6421438" y="6283325"/>
          <p14:tracePt t="276758" x="6430963" y="6319838"/>
          <p14:tracePt t="276772" x="6430963" y="6327775"/>
          <p14:tracePt t="276788" x="6430963" y="6337300"/>
          <p14:tracePt t="276804" x="6430963" y="6364288"/>
          <p14:tracePt t="276820" x="6430963" y="6383338"/>
          <p14:tracePt t="276836" x="6430963" y="6392863"/>
          <p14:tracePt t="276837" x="6430963" y="6400800"/>
          <p14:tracePt t="276869" x="6430963" y="6410325"/>
          <p14:tracePt t="276959" x="6448425" y="6400800"/>
          <p14:tracePt t="276974" x="6477000" y="6356350"/>
          <p14:tracePt t="276991" x="6503988" y="6319838"/>
          <p14:tracePt t="277008" x="6513513" y="6283325"/>
          <p14:tracePt t="277024" x="6523038" y="6254750"/>
          <p14:tracePt t="277143" x="6530975" y="6227763"/>
          <p14:tracePt t="277158" x="6540500" y="6210300"/>
          <p14:tracePt t="277174" x="6550025" y="6173788"/>
          <p14:tracePt t="277188" x="6550025" y="6164263"/>
          <p14:tracePt t="277203" x="6559550" y="6137275"/>
          <p14:tracePt t="277219" x="6559550" y="6118225"/>
          <p14:tracePt t="277668" x="6567488" y="6108700"/>
          <p14:tracePt t="278286" x="6604000" y="6108700"/>
          <p14:tracePt t="278301" x="6632575" y="6108700"/>
          <p14:tracePt t="278318" x="6705600" y="6127750"/>
          <p14:tracePt t="278333" x="6786563" y="6137275"/>
          <p14:tracePt t="278347" x="6859588" y="6154738"/>
          <p14:tracePt t="278361" x="6905625" y="6154738"/>
          <p14:tracePt t="278378" x="6978650" y="6164263"/>
          <p14:tracePt t="278392" x="7051675" y="6173788"/>
          <p14:tracePt t="278407" x="7088188" y="6181725"/>
          <p14:tracePt t="278423" x="7124700" y="6181725"/>
          <p14:tracePt t="278439" x="7153275" y="6181725"/>
          <p14:tracePt t="278454" x="7180263" y="6181725"/>
          <p14:tracePt t="278470" x="7197725" y="6181725"/>
          <p14:tracePt t="278486" x="7234238" y="6181725"/>
          <p14:tracePt t="278503" x="7270750" y="6181725"/>
          <p14:tracePt t="278518" x="7316788" y="6200775"/>
          <p14:tracePt t="278534" x="7353300" y="6200775"/>
          <p14:tracePt t="278548" x="7380288" y="6200775"/>
          <p14:tracePt t="278565" x="7399338" y="6200775"/>
          <p14:tracePt t="278580" x="7408863" y="6200775"/>
          <p14:tracePt t="278710" x="7416800" y="6200775"/>
          <p14:tracePt t="278871" x="7416800" y="6210300"/>
          <p14:tracePt t="278899" x="7416800" y="6218238"/>
          <p14:tracePt t="278958" x="7399338" y="6237288"/>
          <p14:tracePt t="278984" x="7389813" y="6246813"/>
          <p14:tracePt t="279001" x="7372350" y="6264275"/>
          <p14:tracePt t="279016" x="7362825" y="6273800"/>
          <p14:tracePt t="279032" x="7353300" y="6291263"/>
          <p14:tracePt t="279047" x="7335838" y="6319838"/>
          <p14:tracePt t="279062" x="7299325" y="6346825"/>
          <p14:tracePt t="279075" x="7270750" y="6373813"/>
          <p14:tracePt t="279090" x="7243763" y="6400800"/>
          <p14:tracePt t="279119" x="7189788" y="6446838"/>
          <p14:tracePt t="279150" x="7161213" y="6446838"/>
          <p14:tracePt t="279180" x="7080250" y="6473825"/>
          <p14:tracePt t="279208" x="7007225" y="6492875"/>
          <p14:tracePt t="279224" x="6951663" y="6492875"/>
          <p14:tracePt t="279238" x="6905625" y="6502400"/>
          <p14:tracePt t="279253" x="6859588" y="6502400"/>
          <p14:tracePt t="279269" x="6805613" y="6502400"/>
          <p14:tracePt t="279284" x="6750050" y="6502400"/>
          <p14:tracePt t="279299" x="6713538" y="6502400"/>
          <p14:tracePt t="279314" x="6677025" y="6502400"/>
          <p14:tracePt t="279329" x="6650038" y="6502400"/>
          <p14:tracePt t="279344" x="6632575" y="6502400"/>
          <p14:tracePt t="279361" x="6613525" y="6502400"/>
          <p14:tracePt t="279374" x="6604000" y="6502400"/>
          <p14:tracePt t="279390" x="6577013" y="6502400"/>
          <p14:tracePt t="279405" x="6559550" y="6502400"/>
          <p14:tracePt t="279420" x="6550025" y="6502400"/>
          <p14:tracePt t="279436" x="6540500" y="6502400"/>
          <p14:tracePt t="280378" x="6530975" y="6510338"/>
          <p14:tracePt t="280423" x="6523038" y="6510338"/>
          <p14:tracePt t="280454" x="6494463" y="6519863"/>
          <p14:tracePt t="280485" x="6477000" y="6529388"/>
          <p14:tracePt t="280500" x="6467475" y="6529388"/>
          <p14:tracePt t="280530" x="6457950" y="6529388"/>
          <p14:tracePt t="280545" x="6448425" y="6538913"/>
          <p14:tracePt t="280590" x="6421438" y="6546850"/>
          <p14:tracePt t="280604" x="6411913" y="6546850"/>
          <p14:tracePt t="280679" x="6403975" y="6556375"/>
          <p14:tracePt t="281654" x="6394450" y="6538913"/>
          <p14:tracePt t="281668" x="6384925" y="6502400"/>
          <p14:tracePt t="281683" x="6367463" y="6465888"/>
          <p14:tracePt t="281698" x="6357938" y="6429375"/>
          <p14:tracePt t="281714" x="6357938" y="6410325"/>
          <p14:tracePt t="281729" x="6348413" y="6383338"/>
          <p14:tracePt t="281745" x="6338888" y="6346825"/>
          <p14:tracePt t="281760" x="6330950" y="6319838"/>
          <p14:tracePt t="281776" x="6330950" y="6300788"/>
          <p14:tracePt t="281791" x="6330950" y="6291263"/>
          <p14:tracePt t="281822" x="6330950" y="6283325"/>
          <p14:tracePt t="281837" x="6330950" y="6273800"/>
          <p14:tracePt t="281998" x="6330950" y="6291263"/>
          <p14:tracePt t="282014" x="6330950" y="6337300"/>
          <p14:tracePt t="282030" x="6357938" y="6392863"/>
          <p14:tracePt t="282047" x="6367463" y="6429375"/>
          <p14:tracePt t="282076" x="6375400" y="6465888"/>
          <p14:tracePt t="282091" x="6384925" y="6483350"/>
          <p14:tracePt t="282107" x="6384925" y="6510338"/>
          <p14:tracePt t="282122" x="6394450" y="6538913"/>
          <p14:tracePt t="282349" x="6403975" y="6510338"/>
          <p14:tracePt t="282378" x="6411913" y="6392863"/>
          <p14:tracePt t="282407" x="6421438" y="6300788"/>
          <p14:tracePt t="282439" x="6440488" y="6237288"/>
          <p14:tracePt t="282472" x="6457950" y="6173788"/>
          <p14:tracePt t="282486" x="6467475" y="6173788"/>
          <p14:tracePt t="282628" x="6477000" y="6164263"/>
          <p14:tracePt t="282656" x="6486525" y="6164263"/>
          <p14:tracePt t="282688" x="6604000" y="6181725"/>
          <p14:tracePt t="282718" x="6769100" y="6210300"/>
          <p14:tracePt t="282734" x="6832600" y="6210300"/>
          <p14:tracePt t="282750" x="6896100" y="6218238"/>
          <p14:tracePt t="282766" x="6915150" y="6218238"/>
          <p14:tracePt t="282795" x="6961188" y="6218238"/>
          <p14:tracePt t="282811" x="6978650" y="6218238"/>
          <p14:tracePt t="282827" x="7007225" y="6218238"/>
          <p14:tracePt t="282857" x="7024688" y="6218238"/>
          <p14:tracePt t="282872" x="7034213" y="6218238"/>
          <p14:tracePt t="283043" x="7034213" y="6227763"/>
          <p14:tracePt t="283057" x="7024688" y="6227763"/>
          <p14:tracePt t="283057" x="7007225" y="6246813"/>
          <p14:tracePt t="283073" x="6988175" y="6273800"/>
          <p14:tracePt t="283087" x="6924675" y="6300788"/>
          <p14:tracePt t="283104" x="6851650" y="6346825"/>
          <p14:tracePt t="283120" x="6786563" y="6364288"/>
          <p14:tracePt t="283138" x="6696075" y="6400800"/>
          <p14:tracePt t="283153" x="6686550" y="6400800"/>
          <p14:tracePt t="283153" x="6677025" y="6400800"/>
          <p14:tracePt t="283171" x="6659563" y="6400800"/>
          <p14:tracePt t="283185" x="6640513" y="6410325"/>
          <p14:tracePt t="283254" x="6632575" y="6410325"/>
          <p14:tracePt t="283575" x="6640513" y="6410325"/>
          <p14:tracePt t="283589" x="6650038" y="6410325"/>
          <p14:tracePt t="283604" x="6669088" y="6410325"/>
          <p14:tracePt t="283620" x="6696075" y="6410325"/>
          <p14:tracePt t="283636" x="6723063" y="6410325"/>
          <p14:tracePt t="283651" x="6732588" y="6410325"/>
          <p14:tracePt t="283651" x="6750050" y="6429375"/>
          <p14:tracePt t="283667" x="6769100" y="6429375"/>
          <p14:tracePt t="283698" x="6796088" y="6437313"/>
          <p14:tracePt t="283887" x="6823075" y="6446838"/>
          <p14:tracePt t="283901" x="6832600" y="6456363"/>
          <p14:tracePt t="283916" x="6832600" y="6465888"/>
          <p14:tracePt t="283931" x="6842125" y="6473825"/>
          <p14:tracePt t="283948" x="6851650" y="6483350"/>
          <p14:tracePt t="283963" x="6859588" y="6492875"/>
          <p14:tracePt t="283979" x="6869113" y="6492875"/>
          <p14:tracePt t="283996" x="6878638" y="6502400"/>
          <p14:tracePt t="284026" x="6888163" y="6510338"/>
          <p14:tracePt t="284070" x="6896100" y="6510338"/>
          <p14:tracePt t="284101" x="6915150" y="6510338"/>
          <p14:tracePt t="284119" x="6932613" y="6510338"/>
          <p14:tracePt t="284136" x="6951663" y="6510338"/>
          <p14:tracePt t="284167" x="6961188" y="6510338"/>
          <p14:tracePt t="284222" x="6969125" y="6510338"/>
          <p14:tracePt t="284252" x="6978650" y="6510338"/>
          <p14:tracePt t="284281" x="7007225" y="6510338"/>
          <p14:tracePt t="284312" x="7034213" y="6510338"/>
          <p14:tracePt t="284383" x="7043738" y="6510338"/>
          <p14:tracePt t="284398" x="7061200" y="6510338"/>
          <p14:tracePt t="284414" x="7070725" y="6510338"/>
          <p14:tracePt t="284428" x="7088188" y="6510338"/>
          <p14:tracePt t="284443" x="7116763" y="6510338"/>
          <p14:tracePt t="284473" x="7161213" y="6510338"/>
          <p14:tracePt t="284489" x="7170738" y="6510338"/>
          <p14:tracePt t="284505" x="7189788" y="6510338"/>
          <p14:tracePt t="284519" x="7197725" y="6510338"/>
          <p14:tracePt t="284647" x="7207250" y="6510338"/>
          <p14:tracePt t="284803" x="7216775" y="6510338"/>
          <p14:tracePt t="285838" x="7243763" y="6483350"/>
          <p14:tracePt t="285868" x="7289800" y="6373813"/>
          <p14:tracePt t="285883" x="7353300" y="6264275"/>
          <p14:tracePt t="285899" x="7399338" y="6191250"/>
          <p14:tracePt t="285913" x="7408863" y="6164263"/>
          <p14:tracePt t="285929" x="7416800" y="6154738"/>
          <p14:tracePt t="285945" x="7426325" y="6127750"/>
          <p14:tracePt t="286062" x="7435850" y="6118225"/>
          <p14:tracePt t="286395" x="7435850" y="6108700"/>
          <p14:tracePt t="286410" x="7445375" y="6072188"/>
          <p14:tracePt t="286427" x="7462838" y="6027738"/>
          <p14:tracePt t="286427" x="7472363" y="5981700"/>
          <p14:tracePt t="286443" x="7526338" y="5908675"/>
          <p14:tracePt t="286459" x="7554913" y="5853113"/>
          <p14:tracePt t="286474" x="7554913" y="5843588"/>
          <p14:tracePt t="286491" x="7564438" y="5807075"/>
          <p14:tracePt t="286505" x="7572375" y="5807075"/>
          <p14:tracePt t="287286" x="7564438" y="5843588"/>
          <p14:tracePt t="287299" x="7564438" y="5862638"/>
          <p14:tracePt t="287315" x="7554913" y="5889625"/>
          <p14:tracePt t="287330" x="7554913" y="5899150"/>
          <p14:tracePt t="287346" x="7554913" y="5918200"/>
          <p14:tracePt t="287359" x="7554913" y="5935663"/>
          <p14:tracePt t="287375" x="7545388" y="5954713"/>
          <p14:tracePt t="287391" x="7545388" y="5962650"/>
          <p14:tracePt t="287422" x="7545388" y="5972175"/>
          <p14:tracePt t="287451" x="7545388" y="6008688"/>
          <p14:tracePt t="287479" x="7545388" y="6045200"/>
          <p14:tracePt t="287509" x="7545388" y="6100763"/>
          <p14:tracePt t="287539" x="7545388" y="6127750"/>
          <p14:tracePt t="287571" x="7554913" y="6164263"/>
          <p14:tracePt t="287587" x="7581900" y="6210300"/>
          <p14:tracePt t="287618" x="7591425" y="6246813"/>
          <p14:tracePt t="287649" x="7645400" y="6356350"/>
          <p14:tracePt t="287680" x="7673975" y="6437313"/>
          <p14:tracePt t="287711" x="7727950" y="6529388"/>
          <p14:tracePt t="287726" x="7737475" y="6538913"/>
          <p14:tracePt t="287742" x="7737475" y="6546850"/>
          <p14:tracePt t="287757" x="7747000" y="6556375"/>
          <p14:tracePt t="287816" x="7764463" y="6565900"/>
          <p14:tracePt t="287831" x="7773988" y="6565900"/>
          <p14:tracePt t="287847" x="7791450" y="6565900"/>
          <p14:tracePt t="287861" x="7820025" y="6565900"/>
          <p14:tracePt t="287878" x="7827963" y="6565900"/>
          <p14:tracePt t="287893" x="7856538" y="6575425"/>
          <p14:tracePt t="287908" x="7864475" y="6575425"/>
          <p14:tracePt t="287922" x="7883525" y="6575425"/>
          <p14:tracePt t="287940" x="7900988" y="6575425"/>
          <p14:tracePt t="287955" x="7920038" y="6565900"/>
          <p14:tracePt t="287972" x="7937500" y="6565900"/>
          <p14:tracePt t="287987" x="7947025" y="6565900"/>
          <p14:tracePt t="288004" x="7956550" y="6565900"/>
          <p14:tracePt t="288020" x="7974013" y="6556375"/>
          <p14:tracePt t="288037" x="7983538" y="6556375"/>
          <p14:tracePt t="288051" x="8002588" y="6556375"/>
          <p14:tracePt t="288068" x="8010525" y="6546850"/>
          <p14:tracePt t="288515" x="8020050" y="6538913"/>
          <p14:tracePt t="288571" x="8029575" y="6529388"/>
          <p14:tracePt t="288605" x="8039100" y="6492875"/>
          <p14:tracePt t="288621" x="8056563" y="6456363"/>
          <p14:tracePt t="288638" x="8066088" y="6392863"/>
          <p14:tracePt t="288654" x="8075613" y="6346825"/>
          <p14:tracePt t="288670" x="8085138" y="6310313"/>
          <p14:tracePt t="288684" x="8093075" y="6291263"/>
          <p14:tracePt t="288685" x="8093075" y="6283325"/>
          <p14:tracePt t="288701" x="8093075" y="6273800"/>
          <p14:tracePt t="288717" x="8093075" y="6264275"/>
          <p14:tracePt t="288878" x="8093075" y="6283325"/>
          <p14:tracePt t="288892" x="8093075" y="6291263"/>
          <p14:tracePt t="288909" x="8102600" y="6356350"/>
          <p14:tracePt t="288923" x="8102600" y="6373813"/>
          <p14:tracePt t="288940" x="8112125" y="6410325"/>
          <p14:tracePt t="288955" x="8121650" y="6437313"/>
          <p14:tracePt t="288973" x="8129588" y="6465888"/>
          <p14:tracePt t="288988" x="8148638" y="6502400"/>
          <p14:tracePt t="289007" x="8158163" y="6519863"/>
          <p14:tracePt t="289068" x="8158163" y="6529388"/>
          <p14:tracePt t="289110" x="8166100" y="6538913"/>
          <p14:tracePt t="289153" x="8175625" y="6546850"/>
          <p14:tracePt t="289212" x="8185150" y="6546850"/>
          <p14:tracePt t="289228" x="8202613" y="6538913"/>
          <p14:tracePt t="289243" x="8212138" y="6510338"/>
          <p14:tracePt t="289259" x="8231188" y="6492875"/>
          <p14:tracePt t="289287" x="8258175" y="6446838"/>
          <p14:tracePt t="289318" x="8304213" y="6373813"/>
          <p14:tracePt t="289348" x="8340725" y="6327775"/>
          <p14:tracePt t="289379" x="8385175" y="6264275"/>
          <p14:tracePt t="289394" x="8404225" y="6246813"/>
          <p14:tracePt t="289410" x="8413750" y="6237288"/>
          <p14:tracePt t="289454" x="8421688" y="6237288"/>
          <p14:tracePt t="289467" x="8431213" y="6237288"/>
          <p14:tracePt t="289496" x="8440738" y="6227763"/>
          <p14:tracePt t="289540" x="8458200" y="6227763"/>
          <p14:tracePt t="289570" x="8477250" y="6227763"/>
          <p14:tracePt t="289602" x="8513763" y="6227763"/>
          <p14:tracePt t="289633" x="8540750" y="6227763"/>
          <p14:tracePt t="289648" x="8550275" y="6227763"/>
          <p14:tracePt t="289680" x="8559800" y="6227763"/>
          <p14:tracePt t="289710" x="8577263" y="6246813"/>
          <p14:tracePt t="289739" x="8596313" y="6264275"/>
          <p14:tracePt t="289771" x="8604250" y="6283325"/>
          <p14:tracePt t="289771" x="8604250" y="6291263"/>
          <p14:tracePt t="289787" x="8613775" y="6319838"/>
          <p14:tracePt t="289821" x="8632825" y="6356350"/>
          <p14:tracePt t="289850" x="8632825" y="6373813"/>
          <p14:tracePt t="289883" x="8642350" y="6410325"/>
          <p14:tracePt t="290176" x="8678863" y="6346825"/>
          <p14:tracePt t="290191" x="8742363" y="6254750"/>
          <p14:tracePt t="290208" x="8769350" y="6181725"/>
          <p14:tracePt t="290239" x="8824913" y="6027738"/>
          <p14:tracePt t="290272" x="8851900" y="5889625"/>
          <p14:tracePt t="290288" x="8869363" y="5835650"/>
          <p14:tracePt t="290319" x="8878888" y="5743575"/>
          <p14:tracePt t="290352" x="8878888" y="5726113"/>
          <p14:tracePt t="290381" x="8869363" y="5707063"/>
          <p14:tracePt t="290412" x="8861425" y="5697538"/>
          <p14:tracePt t="290458" x="8851900" y="5670550"/>
          <p14:tracePt t="290488" x="8842375" y="5653088"/>
          <p14:tracePt t="290521" x="8832850" y="5624513"/>
          <p14:tracePt t="290569" x="8824913" y="5616575"/>
          <p14:tracePt t="290600" x="8788400" y="5616575"/>
          <p14:tracePt t="290631" x="8623300" y="5680075"/>
          <p14:tracePt t="290648" x="8504238" y="5734050"/>
          <p14:tracePt t="290664" x="8321675" y="5799138"/>
          <p14:tracePt t="290679" x="8139113" y="5889625"/>
          <p14:tracePt t="290712" x="7681913" y="6081713"/>
          <p14:tracePt t="290728" x="7389813" y="6181725"/>
          <p14:tracePt t="290743" x="7024688" y="6310313"/>
          <p14:tracePt t="290760" x="6632575" y="6446838"/>
          <p14:tracePt t="290775" x="6302375" y="6583363"/>
          <p14:tracePt t="290791" x="6046788" y="6692900"/>
          <p14:tracePt t="290806" x="5883275" y="6757988"/>
          <p14:tracePt t="290823" x="5827713" y="6775450"/>
          <p14:tracePt t="290838" x="5818188" y="6775450"/>
          <p14:tracePt t="290995" x="5827713" y="6692900"/>
          <p14:tracePt t="291011" x="5846763" y="6575425"/>
          <p14:tracePt t="291027" x="5873750" y="6364288"/>
          <p14:tracePt t="291041" x="5891213" y="6137275"/>
          <p14:tracePt t="291056" x="5910263" y="6027738"/>
          <p14:tracePt t="291070" x="5910263" y="5853113"/>
          <p14:tracePt t="291101" x="5883275" y="5624513"/>
          <p14:tracePt t="291132" x="5854700" y="5597525"/>
          <p14:tracePt t="291148" x="5846763" y="5588000"/>
          <p14:tracePt t="291292" x="5854700" y="5607050"/>
          <p14:tracePt t="291306" x="5900738" y="5624513"/>
          <p14:tracePt t="291323" x="5965825" y="5643563"/>
          <p14:tracePt t="291339" x="6102350" y="5689600"/>
          <p14:tracePt t="291356" x="6338888" y="5780088"/>
          <p14:tracePt t="291369" x="6650038" y="5872163"/>
          <p14:tracePt t="291389" x="7107238" y="6045200"/>
          <p14:tracePt t="291405" x="7380288" y="6164263"/>
          <p14:tracePt t="291421" x="7637463" y="6283325"/>
          <p14:tracePt t="291435" x="7773988" y="6346825"/>
          <p14:tracePt t="291451" x="8029575" y="6465888"/>
          <p14:tracePt t="291466" x="8258175" y="6602413"/>
          <p14:tracePt t="291482" x="8440738" y="6684963"/>
          <p14:tracePt t="291496" x="8586788" y="6748463"/>
          <p14:tracePt t="291513" x="8678863" y="6784975"/>
          <p14:tracePt t="291528" x="8686800" y="6784975"/>
          <p14:tracePt t="291544" x="8705850" y="6794500"/>
          <p14:tracePt t="291689" x="8705850" y="6757988"/>
          <p14:tracePt t="291721" x="8623300" y="6538913"/>
          <p14:tracePt t="291735" x="8604250" y="6465888"/>
          <p14:tracePt t="291752" x="8577263" y="6327775"/>
          <p14:tracePt t="291768" x="8559800" y="6154738"/>
          <p14:tracePt t="291798" x="8523288" y="5843588"/>
          <p14:tracePt t="291829" x="8467725" y="5634038"/>
          <p14:tracePt t="291858" x="8450263" y="5543550"/>
          <p14:tracePt t="291872" x="8450263" y="5534025"/>
          <p14:tracePt t="291889" x="8431213" y="5507038"/>
          <p14:tracePt t="291904" x="8421688" y="5497513"/>
          <p14:tracePt t="291921" x="8413750" y="5487988"/>
          <p14:tracePt t="291939" x="8385175" y="5487988"/>
          <p14:tracePt t="291971" x="8340725" y="5487988"/>
          <p14:tracePt t="292002" x="8258175" y="5524500"/>
          <p14:tracePt t="292018" x="8175625" y="5588000"/>
          <p14:tracePt t="292047" x="7974013" y="5689600"/>
          <p14:tracePt t="292079" x="7518400" y="5881688"/>
          <p14:tracePt t="292110" x="7070725" y="6100763"/>
          <p14:tracePt t="292126" x="6778625" y="6273800"/>
          <p14:tracePt t="292141" x="6494463" y="6419850"/>
          <p14:tracePt t="292156" x="6257925" y="6546850"/>
          <p14:tracePt t="292173" x="6092825" y="6656388"/>
          <p14:tracePt t="292189" x="6002338" y="6711950"/>
          <p14:tracePt t="292219" x="5992813" y="6721475"/>
          <p14:tracePt t="292308" x="5992813" y="6711950"/>
          <p14:tracePt t="292338" x="5992813" y="6675438"/>
          <p14:tracePt t="292354" x="6002338" y="6619875"/>
          <p14:tracePt t="292371" x="6002338" y="6483350"/>
          <p14:tracePt t="292387" x="6019800" y="6392863"/>
          <p14:tracePt t="292402" x="6019800" y="6356350"/>
          <p14:tracePt t="292403" x="6019800" y="6300788"/>
          <p14:tracePt t="292419" x="6019800" y="6164263"/>
          <p14:tracePt t="292435" x="6019800" y="6008688"/>
          <p14:tracePt t="292450" x="6019800" y="5954713"/>
          <p14:tracePt t="292451" x="6019800" y="5899150"/>
          <p14:tracePt t="292466" x="6019800" y="5853113"/>
          <p14:tracePt t="292467" x="6019800" y="5807075"/>
          <p14:tracePt t="292482" x="6019800" y="5780088"/>
          <p14:tracePt t="292498" x="6019800" y="5726113"/>
          <p14:tracePt t="292512" x="6019800" y="5697538"/>
          <p14:tracePt t="292528" x="6019800" y="5670550"/>
          <p14:tracePt t="292660" x="6019800" y="5661025"/>
          <p14:tracePt t="292690" x="6029325" y="5670550"/>
          <p14:tracePt t="292721" x="6046788" y="5689600"/>
          <p14:tracePt t="292738" x="6075363" y="5697538"/>
          <p14:tracePt t="292754" x="6102350" y="5707063"/>
          <p14:tracePt t="292755" x="6138863" y="5726113"/>
          <p14:tracePt t="292771" x="6192838" y="5753100"/>
          <p14:tracePt t="292803" x="6457950" y="5853113"/>
          <p14:tracePt t="292818" x="6577013" y="5908675"/>
          <p14:tracePt t="292819" x="6713538" y="5972175"/>
          <p14:tracePt t="292835" x="7088188" y="6100763"/>
          <p14:tracePt t="292850" x="7326313" y="6191250"/>
          <p14:tracePt t="292867" x="8020050" y="6465888"/>
          <p14:tracePt t="292881" x="8202613" y="6565900"/>
          <p14:tracePt t="292912" x="8796338" y="6831013"/>
          <p14:tracePt t="293350" x="8905875" y="6775450"/>
          <p14:tracePt t="293365" x="8861425" y="6729413"/>
          <p14:tracePt t="293381" x="8788400" y="6656388"/>
          <p14:tracePt t="293397" x="8723313" y="6592888"/>
          <p14:tracePt t="293412" x="8659813" y="6565900"/>
          <p14:tracePt t="293443" x="8477250" y="6473825"/>
          <p14:tracePt t="293458" x="8467725" y="6473825"/>
          <p14:tracePt t="293745" x="8458200" y="6473825"/>
          <p14:tracePt t="293759" x="8477250" y="6492875"/>
          <p14:tracePt t="293774" x="8494713" y="6510338"/>
          <p14:tracePt t="293789" x="8513763" y="6529388"/>
          <p14:tracePt t="293806" x="8513763" y="6538913"/>
          <p14:tracePt t="293822" x="8523288" y="6556375"/>
          <p14:tracePt t="293838" x="8531225" y="6565900"/>
          <p14:tracePt t="293870" x="8540750" y="6575425"/>
          <p14:tracePt t="296144" x="8540750" y="6565900"/>
          <p14:tracePt t="296158" x="8523288" y="6502400"/>
          <p14:tracePt t="296173" x="8486775" y="6456363"/>
          <p14:tracePt t="296188" x="8467725" y="6429375"/>
          <p14:tracePt t="296203" x="8358188" y="6337300"/>
          <p14:tracePt t="296218" x="8248650" y="6300788"/>
          <p14:tracePt t="296233" x="8039100" y="6246813"/>
          <p14:tracePt t="296248" x="7773988" y="6200775"/>
          <p14:tracePt t="296262" x="7554913" y="6154738"/>
          <p14:tracePt t="296278" x="7462838" y="6137275"/>
          <p14:tracePt t="296307" x="7453313" y="6137275"/>
          <p14:tracePt t="296337" x="7426325" y="6137275"/>
          <p14:tracePt t="296352" x="7416800" y="6164263"/>
          <p14:tracePt t="296369" x="7416800" y="6237288"/>
          <p14:tracePt t="296400" x="7426325" y="6310313"/>
          <p14:tracePt t="296414" x="7462838" y="6310313"/>
          <p14:tracePt t="296430" x="7499350" y="6465888"/>
          <p14:tracePt t="296444" x="7499350" y="6473825"/>
          <p14:tracePt t="296613" x="7499350" y="6502400"/>
          <p14:tracePt t="296626" x="7508875" y="6502400"/>
          <p14:tracePt t="296641" x="7535863" y="6502400"/>
          <p14:tracePt t="296657" x="7564438" y="6519863"/>
          <p14:tracePt t="296674" x="7673975" y="6538913"/>
          <p14:tracePt t="296689" x="7783513" y="6538913"/>
          <p14:tracePt t="296706" x="7856538" y="6538913"/>
          <p14:tracePt t="296721" x="7974013" y="6529388"/>
          <p14:tracePt t="296738" x="8175625" y="6473825"/>
          <p14:tracePt t="296755" x="8394700" y="6337300"/>
          <p14:tracePt t="296771" x="8421688" y="6273800"/>
          <p14:tracePt t="296787" x="8440738" y="6181725"/>
          <p14:tracePt t="296804" x="8458200" y="6108700"/>
          <p14:tracePt t="296821" x="8440738" y="6035675"/>
          <p14:tracePt t="296836" x="8404225" y="5972175"/>
          <p14:tracePt t="296853" x="8294688" y="5926138"/>
          <p14:tracePt t="296871" x="8221663" y="5908675"/>
          <p14:tracePt t="296889" x="8102600" y="5889625"/>
          <p14:tracePt t="296904" x="7966075" y="5862638"/>
          <p14:tracePt t="296922" x="7837488" y="5835650"/>
          <p14:tracePt t="296938" x="7718425" y="5816600"/>
          <p14:tracePt t="296955" x="7618413" y="5789613"/>
          <p14:tracePt t="296970" x="7526338" y="5780088"/>
          <p14:tracePt t="296988" x="7445375" y="5770563"/>
          <p14:tracePt t="297004" x="7343775" y="5770563"/>
          <p14:tracePt t="297023" x="7153275" y="5770563"/>
          <p14:tracePt t="297039" x="6969125" y="5816600"/>
          <p14:tracePt t="297070" x="6677025" y="5899150"/>
          <p14:tracePt t="297071" x="6586538" y="5908675"/>
          <p14:tracePt t="297087" x="6403975" y="5972175"/>
          <p14:tracePt t="297120" x="6229350" y="6027738"/>
          <p14:tracePt t="297151" x="6175375" y="6118225"/>
          <p14:tracePt t="297168" x="6175375" y="6154738"/>
          <p14:tracePt t="297198" x="6156325" y="6218238"/>
          <p14:tracePt t="297229" x="6221413" y="6373813"/>
          <p14:tracePt t="297258" x="6384925" y="6529388"/>
          <p14:tracePt t="297291" x="6613525" y="6675438"/>
          <p14:tracePt t="297321" x="7007225" y="6748463"/>
          <p14:tracePt t="297336" x="7207250" y="6748463"/>
          <p14:tracePt t="297352" x="7399338" y="6748463"/>
          <p14:tracePt t="297367" x="7627938" y="6729413"/>
          <p14:tracePt t="297397" x="7947025" y="6665913"/>
          <p14:tracePt t="297428" x="8185150" y="6565900"/>
          <p14:tracePt t="297459" x="8385175" y="6446838"/>
          <p14:tracePt t="297474" x="8413750" y="6419850"/>
          <p14:tracePt t="297490" x="8458200" y="6383338"/>
          <p14:tracePt t="297503" x="8504238" y="6346825"/>
          <p14:tracePt t="297521" x="8531225" y="6291263"/>
          <p14:tracePt t="297537" x="8550275" y="6227763"/>
          <p14:tracePt t="297567" x="8550275" y="6154738"/>
          <p14:tracePt t="297581" x="8531225" y="6137275"/>
          <p14:tracePt t="297597" x="8494713" y="6100763"/>
          <p14:tracePt t="297611" x="8440738" y="6045200"/>
          <p14:tracePt t="297628" x="8385175" y="5991225"/>
          <p14:tracePt t="297643" x="8258175" y="5926138"/>
          <p14:tracePt t="297660" x="8129588" y="5881688"/>
          <p14:tracePt t="297674" x="8056563" y="5862638"/>
          <p14:tracePt t="297689" x="7900988" y="5843588"/>
          <p14:tracePt t="297704" x="7673975" y="5807075"/>
          <p14:tracePt t="297722" x="7445375" y="5780088"/>
          <p14:tracePt t="297737" x="7197725" y="5780088"/>
          <p14:tracePt t="297752" x="6969125" y="5780088"/>
          <p14:tracePt t="297769" x="6786563" y="5780088"/>
          <p14:tracePt t="297786" x="6632575" y="5789613"/>
          <p14:tracePt t="297801" x="6494463" y="5807075"/>
          <p14:tracePt t="297817" x="6403975" y="5843588"/>
          <p14:tracePt t="297832" x="6311900" y="5889625"/>
          <p14:tracePt t="297850" x="6229350" y="5954713"/>
          <p14:tracePt t="297865" x="6175375" y="5999163"/>
          <p14:tracePt t="297880" x="6148388" y="6054725"/>
          <p14:tracePt t="297895" x="6129338" y="6118225"/>
          <p14:tracePt t="297913" x="6111875" y="6164263"/>
          <p14:tracePt t="297928" x="6111875" y="6227763"/>
          <p14:tracePt t="297959" x="6184900" y="6346825"/>
          <p14:tracePt t="297975" x="6248400" y="6410325"/>
          <p14:tracePt t="297991" x="6348413" y="6502400"/>
          <p14:tracePt t="298005" x="6421438" y="6529388"/>
          <p14:tracePt t="298022" x="6596063" y="6556375"/>
          <p14:tracePt t="298037" x="6805613" y="6602413"/>
          <p14:tracePt t="298068" x="7280275" y="6619875"/>
          <p14:tracePt t="298097" x="7581900" y="6619875"/>
          <p14:tracePt t="298111" x="7673975" y="6619875"/>
          <p14:tracePt t="298128" x="7864475" y="6611938"/>
          <p14:tracePt t="298129" x="7937500" y="6611938"/>
          <p14:tracePt t="298143" x="8020050" y="6602413"/>
          <p14:tracePt t="298158" x="8158163" y="6575425"/>
          <p14:tracePt t="298171" x="8304213" y="6519863"/>
          <p14:tracePt t="298186" x="8413750" y="6473825"/>
          <p14:tracePt t="298201" x="8477250" y="6429375"/>
          <p14:tracePt t="298216" x="8523288" y="6392863"/>
          <p14:tracePt t="298230" x="8559800" y="6346825"/>
          <p14:tracePt t="298262" x="8596313" y="6283325"/>
          <p14:tracePt t="298292" x="8596313" y="6246813"/>
          <p14:tracePt t="298322" x="8504238" y="6127750"/>
          <p14:tracePt t="298339" x="8413750" y="6091238"/>
          <p14:tracePt t="298373" x="8158163" y="5981700"/>
          <p14:tracePt t="298388" x="8085138" y="5972175"/>
          <p14:tracePt t="298406" x="7764463" y="5926138"/>
          <p14:tracePt t="298420" x="7645400" y="5899150"/>
          <p14:tracePt t="298436" x="7416800" y="5872163"/>
          <p14:tracePt t="298437" x="7299325" y="5853113"/>
          <p14:tracePt t="298451" x="7170738" y="5853113"/>
          <p14:tracePt t="298467" x="6924675" y="5853113"/>
          <p14:tracePt t="298482" x="6705600" y="5862638"/>
          <p14:tracePt t="298498" x="6523038" y="5889625"/>
          <p14:tracePt t="298513" x="6367463" y="5926138"/>
          <p14:tracePt t="298529" x="6238875" y="5962650"/>
          <p14:tracePt t="298544" x="6175375" y="5991225"/>
          <p14:tracePt t="298559" x="6046788" y="6035675"/>
          <p14:tracePt t="298573" x="5937250" y="6100763"/>
          <p14:tracePt t="298589" x="5873750" y="6145213"/>
          <p14:tracePt t="298604" x="5818188" y="6191250"/>
          <p14:tracePt t="298621" x="5791200" y="6200775"/>
          <p14:tracePt t="298655" x="5773738" y="6254750"/>
          <p14:tracePt t="298670" x="5773738" y="6310313"/>
          <p14:tracePt t="298685" x="5773738" y="6364288"/>
          <p14:tracePt t="298701" x="5810250" y="6456363"/>
          <p14:tracePt t="298718" x="5883275" y="6538913"/>
          <p14:tracePt t="298733" x="6010275" y="6611938"/>
          <p14:tracePt t="298749" x="6102350" y="6656388"/>
          <p14:tracePt t="298764" x="6284913" y="6711950"/>
          <p14:tracePt t="298780" x="6494463" y="6775450"/>
          <p14:tracePt t="298795" x="6759575" y="6802438"/>
          <p14:tracePt t="298811" x="7061200" y="6831013"/>
          <p14:tracePt t="298826" x="7362825" y="6831013"/>
          <p14:tracePt t="298843" x="7664450" y="6831013"/>
          <p14:tracePt t="298858" x="7929563" y="6794500"/>
          <p14:tracePt t="298874" x="8158163" y="6738938"/>
          <p14:tracePt t="298890" x="8358188" y="6684963"/>
          <p14:tracePt t="298907" x="8486775" y="6629400"/>
          <p14:tracePt t="298924" x="8559800" y="6583363"/>
          <p14:tracePt t="298940" x="8613775" y="6556375"/>
          <p14:tracePt t="298956" x="8659813" y="6519863"/>
          <p14:tracePt t="298989" x="8778875" y="6410325"/>
          <p14:tracePt t="299017" x="8832850" y="6300788"/>
          <p14:tracePt t="299033" x="8832850" y="6254750"/>
          <p14:tracePt t="299050" x="8832850" y="6191250"/>
          <p14:tracePt t="299064" x="8788400" y="6145213"/>
          <p14:tracePt t="299080" x="8696325" y="6081713"/>
          <p14:tracePt t="299096" x="8604250" y="6035675"/>
          <p14:tracePt t="299114" x="8458200" y="5999163"/>
          <p14:tracePt t="299129" x="8285163" y="5935663"/>
          <p14:tracePt t="299147" x="8056563" y="5908675"/>
          <p14:tracePt t="299162" x="7827963" y="5881688"/>
          <p14:tracePt t="299178" x="7591425" y="5853113"/>
          <p14:tracePt t="299212" x="7124700" y="5826125"/>
          <p14:tracePt t="299228" x="6932613" y="5826125"/>
          <p14:tracePt t="299243" x="6742113" y="5826125"/>
          <p14:tracePt t="299272" x="6421438" y="5908675"/>
          <p14:tracePt t="299286" x="6257925" y="5991225"/>
          <p14:tracePt t="299318" x="6056313" y="6100763"/>
          <p14:tracePt t="299348" x="5956300" y="6191250"/>
          <p14:tracePt t="299377" x="5929313" y="6300788"/>
          <p14:tracePt t="299391" x="5929313" y="6337300"/>
          <p14:tracePt t="299407" x="5929313" y="6392863"/>
          <p14:tracePt t="299420" x="5946775" y="6446838"/>
          <p14:tracePt t="299437" x="6002338" y="6502400"/>
          <p14:tracePt t="299452" x="6056313" y="6546850"/>
          <p14:tracePt t="299467" x="6148388" y="6575425"/>
          <p14:tracePt t="299482" x="6221413" y="6583363"/>
          <p14:tracePt t="299496" x="6294438" y="6611938"/>
          <p14:tracePt t="299511" x="6430963" y="6638925"/>
          <p14:tracePt t="299541" x="6786563" y="6648450"/>
          <p14:tracePt t="299571" x="7080250" y="6665913"/>
          <p14:tracePt t="299601" x="7453313" y="6665913"/>
          <p14:tracePt t="299630" x="7754938" y="6638925"/>
          <p14:tracePt t="299659" x="8148638" y="6546850"/>
          <p14:tracePt t="299672" x="8312150" y="6492875"/>
          <p14:tracePt t="299688" x="8477250" y="6437313"/>
          <p14:tracePt t="299702" x="8531225" y="6429375"/>
          <p14:tracePt t="299702" x="8586788" y="6400800"/>
          <p14:tracePt t="299720" x="8669338" y="6364288"/>
          <p14:tracePt t="299735" x="8715375" y="6337300"/>
          <p14:tracePt t="299751" x="8778875" y="6283325"/>
          <p14:tracePt t="299765" x="8796338" y="6264275"/>
          <p14:tracePt t="299781" x="8805863" y="6227763"/>
          <p14:tracePt t="299796" x="8815388" y="6181725"/>
          <p14:tracePt t="299812" x="8824913" y="6137275"/>
          <p14:tracePt t="299828" x="8824913" y="6100763"/>
          <p14:tracePt t="299844" x="8788400" y="6064250"/>
          <p14:tracePt t="299859" x="8678863" y="5999163"/>
          <p14:tracePt t="299875" x="8567738" y="5972175"/>
          <p14:tracePt t="299891" x="8450263" y="5954713"/>
          <p14:tracePt t="299907" x="8294688" y="5926138"/>
          <p14:tracePt t="299921" x="8212138" y="5908675"/>
          <p14:tracePt t="299939" x="7956550" y="5872163"/>
          <p14:tracePt t="299954" x="7883525" y="5862638"/>
          <p14:tracePt t="299971" x="7581900" y="5862638"/>
          <p14:tracePt t="299987" x="7389813" y="5862638"/>
          <p14:tracePt t="300019" x="7043738" y="5881688"/>
          <p14:tracePt t="300051" x="6669088" y="5972175"/>
          <p14:tracePt t="300066" x="6586538" y="5999163"/>
          <p14:tracePt t="300082" x="6430963" y="6045200"/>
          <p14:tracePt t="300083" x="6348413" y="6072188"/>
          <p14:tracePt t="300098" x="6265863" y="6100763"/>
          <p14:tracePt t="300131" x="6065838" y="6191250"/>
          <p14:tracePt t="300160" x="6029325" y="6218238"/>
          <p14:tracePt t="300192" x="6019800" y="6273800"/>
          <p14:tracePt t="300207" x="6019800" y="6310313"/>
          <p14:tracePt t="300237" x="6056313" y="6356350"/>
          <p14:tracePt t="300268" x="6165850" y="6437313"/>
          <p14:tracePt t="300297" x="6311900" y="6492875"/>
          <p14:tracePt t="300312" x="6357938" y="6510338"/>
          <p14:tracePt t="300327" x="6384925" y="6519863"/>
          <p14:tracePt t="304811" x="6384925" y="6529388"/>
          <p14:tracePt t="304842" x="6384925" y="6583363"/>
          <p14:tracePt t="304856" x="6384925" y="6602413"/>
          <p14:tracePt t="304872" x="6375400" y="6638925"/>
          <p14:tracePt t="304887" x="6375400" y="6656388"/>
          <p14:tracePt t="304919" x="6367463" y="6711950"/>
          <p14:tracePt t="304948" x="6367463" y="6729413"/>
          <p14:tracePt t="305229" x="6367463" y="6721475"/>
          <p14:tracePt t="305244" x="6367463" y="6711950"/>
          <p14:tracePt t="305259" x="6367463" y="6702425"/>
          <p14:tracePt t="305274" x="6367463" y="6692900"/>
          <p14:tracePt t="305290" x="6367463" y="6675438"/>
          <p14:tracePt t="305304" x="6367463" y="6656388"/>
          <p14:tracePt t="305319" x="6367463" y="6629400"/>
          <p14:tracePt t="305335" x="6367463" y="6611938"/>
          <p14:tracePt t="305352" x="6367463" y="6602413"/>
          <p14:tracePt t="305366" x="6375400" y="6583363"/>
          <p14:tracePt t="305381" x="6384925" y="6556375"/>
          <p14:tracePt t="305397" x="6384925" y="6519863"/>
          <p14:tracePt t="305412" x="6384925" y="6483350"/>
          <p14:tracePt t="305426" x="6394450" y="6465888"/>
          <p14:tracePt t="305440" x="6394450" y="6429375"/>
          <p14:tracePt t="305456" x="6394450" y="6400800"/>
          <p14:tracePt t="305472" x="6394450" y="6383338"/>
          <p14:tracePt t="305487" x="6394450" y="6356350"/>
          <p14:tracePt t="305502" x="6394450" y="6319838"/>
          <p14:tracePt t="305518" x="6394450" y="6310313"/>
          <p14:tracePt t="305518" x="6394450" y="6291263"/>
          <p14:tracePt t="305534" x="6394450" y="6283325"/>
          <p14:tracePt t="305549" x="6394450" y="6273800"/>
          <p14:tracePt t="305565" x="6394450" y="6254750"/>
          <p14:tracePt t="305580" x="6394450" y="6246813"/>
          <p14:tracePt t="305611" x="6394450" y="6237288"/>
          <p14:tracePt t="305737" x="6394450" y="6264275"/>
          <p14:tracePt t="305752" x="6384925" y="6291263"/>
          <p14:tracePt t="305771" x="6384925" y="6310313"/>
          <p14:tracePt t="305787" x="6384925" y="6337300"/>
          <p14:tracePt t="305803" x="6384925" y="6373813"/>
          <p14:tracePt t="305819" x="6384925" y="6419850"/>
          <p14:tracePt t="305835" x="6384925" y="6446838"/>
          <p14:tracePt t="305851" x="6384925" y="6473825"/>
          <p14:tracePt t="305867" x="6384925" y="6502400"/>
          <p14:tracePt t="305898" x="6384925" y="6529388"/>
          <p14:tracePt t="305913" x="6384925" y="6546850"/>
          <p14:tracePt t="305958" x="6384925" y="6556375"/>
          <p14:tracePt t="306368" x="6375400" y="6565900"/>
          <p14:tracePt t="306400" x="6357938" y="6583363"/>
          <p14:tracePt t="306429" x="6330950" y="6583363"/>
          <p14:tracePt t="306698" x="6338888" y="6592888"/>
          <p14:tracePt t="306728" x="6440488" y="6592888"/>
          <p14:tracePt t="306757" x="6559550" y="6592888"/>
          <p14:tracePt t="306788" x="6750050" y="6592888"/>
          <p14:tracePt t="306803" x="6823075" y="6592888"/>
          <p14:tracePt t="306820" x="6924675" y="6592888"/>
          <p14:tracePt t="306834" x="7070725" y="6592888"/>
          <p14:tracePt t="306851" x="7207250" y="6592888"/>
          <p14:tracePt t="306866" x="7343775" y="6619875"/>
          <p14:tracePt t="306882" x="7408863" y="6619875"/>
          <p14:tracePt t="306895" x="7489825" y="6619875"/>
          <p14:tracePt t="306911" x="7608888" y="6629400"/>
          <p14:tracePt t="306932" x="7700963" y="6629400"/>
          <p14:tracePt t="306950" x="7820025" y="6648450"/>
          <p14:tracePt t="306980" x="8102600" y="6656388"/>
          <p14:tracePt t="307011" x="8321675" y="6656388"/>
          <p14:tracePt t="307040" x="8477250" y="6656388"/>
          <p14:tracePt t="307070" x="8513763" y="6656388"/>
          <p14:tracePt t="307232" x="8467725" y="6656388"/>
          <p14:tracePt t="307262" x="8267700" y="6656388"/>
          <p14:tracePt t="307277" x="8194675" y="6656388"/>
          <p14:tracePt t="307293" x="8047038" y="6656388"/>
          <p14:tracePt t="307307" x="7956550" y="6656388"/>
          <p14:tracePt t="307337" x="7591425" y="6656388"/>
          <p14:tracePt t="307368" x="7343775" y="6656388"/>
          <p14:tracePt t="307397" x="6997700" y="6684963"/>
          <p14:tracePt t="307428" x="6713538" y="6711950"/>
          <p14:tracePt t="307456" x="6477000" y="6738938"/>
          <p14:tracePt t="307472" x="6375400" y="6738938"/>
          <p14:tracePt t="307487" x="6302375" y="6738938"/>
          <p14:tracePt t="307502" x="6265863" y="6738938"/>
          <p14:tracePt t="307518" x="6238875" y="6738938"/>
          <p14:tracePt t="307532" x="6229350" y="6738938"/>
          <p14:tracePt t="307593" x="6221413" y="6738938"/>
          <p14:tracePt t="307624" x="6211888" y="6738938"/>
          <p14:tracePt t="307728" x="6238875" y="6738938"/>
          <p14:tracePt t="307760" x="6403975" y="6702425"/>
          <p14:tracePt t="307790" x="6559550" y="6692900"/>
          <p14:tracePt t="307821" x="6742113" y="6692900"/>
          <p14:tracePt t="307851" x="6869113" y="6692900"/>
          <p14:tracePt t="307866" x="6951663" y="6692900"/>
          <p14:tracePt t="307881" x="7034213" y="6692900"/>
          <p14:tracePt t="307895" x="7080250" y="6692900"/>
          <p14:tracePt t="307911" x="7180263" y="6684963"/>
          <p14:tracePt t="307927" x="7289800" y="6684963"/>
          <p14:tracePt t="307958" x="7581900" y="6684963"/>
          <p14:tracePt t="307973" x="7727950" y="6684963"/>
          <p14:tracePt t="307988" x="7883525" y="6684963"/>
          <p14:tracePt t="308002" x="8039100" y="6684963"/>
          <p14:tracePt t="308019" x="8166100" y="6684963"/>
          <p14:tracePt t="308034" x="8231188" y="6675438"/>
          <p14:tracePt t="308049" x="8267700" y="6675438"/>
          <p14:tracePt t="308063" x="8294688" y="6665913"/>
          <p14:tracePt t="308078" x="8312150" y="6665913"/>
          <p14:tracePt t="308092" x="8321675" y="6665913"/>
          <p14:tracePt t="308108" x="8331200" y="6648450"/>
          <p14:tracePt t="308139" x="8340725" y="6648450"/>
          <p14:tracePt t="308154" x="8348663" y="6638925"/>
          <p14:tracePt t="308170" x="8367713" y="6638925"/>
          <p14:tracePt t="308185" x="8377238" y="6629400"/>
          <p14:tracePt t="308201" x="8394700" y="6619875"/>
          <p14:tracePt t="308284" x="8340725" y="6611938"/>
          <p14:tracePt t="308284" x="8331200" y="6611938"/>
          <p14:tracePt t="308298" x="8304213" y="6611938"/>
          <p14:tracePt t="308313" x="8221663" y="6611938"/>
          <p14:tracePt t="308327" x="8166100" y="6611938"/>
          <p14:tracePt t="308342" x="8075613" y="6611938"/>
          <p14:tracePt t="308371" x="7737475" y="6611938"/>
          <p14:tracePt t="308389" x="7508875" y="6611938"/>
          <p14:tracePt t="308404" x="7326313" y="6611938"/>
          <p14:tracePt t="308419" x="7153275" y="6611938"/>
          <p14:tracePt t="308433" x="6997700" y="6602413"/>
          <p14:tracePt t="308448" x="6859588" y="6602413"/>
          <p14:tracePt t="308461" x="6805613" y="6602413"/>
          <p14:tracePt t="308490" x="6586538" y="6575425"/>
          <p14:tracePt t="308505" x="6540500" y="6575425"/>
          <p14:tracePt t="308520" x="6457950" y="6575425"/>
          <p14:tracePt t="308534" x="6375400" y="6575425"/>
          <p14:tracePt t="308549" x="6311900" y="6575425"/>
          <p14:tracePt t="308564" x="6275388" y="6575425"/>
          <p14:tracePt t="308580" x="6265863" y="6575425"/>
          <p14:tracePt t="308611" x="6257925" y="6575425"/>
          <p14:tracePt t="308699" x="6294438" y="6575425"/>
          <p14:tracePt t="308714" x="6330950" y="6575425"/>
          <p14:tracePt t="308714" x="6357938" y="6575425"/>
          <p14:tracePt t="308732" x="6457950" y="6575425"/>
          <p14:tracePt t="308747" x="6540500" y="6575425"/>
          <p14:tracePt t="308763" x="6640513" y="6575425"/>
          <p14:tracePt t="308778" x="6796088" y="6575425"/>
          <p14:tracePt t="308795" x="6978650" y="6575425"/>
          <p14:tracePt t="308809" x="7080250" y="6575425"/>
          <p14:tracePt t="308825" x="7262813" y="6575425"/>
          <p14:tracePt t="308839" x="7472363" y="6575425"/>
          <p14:tracePt t="308855" x="7700963" y="6575425"/>
          <p14:tracePt t="308870" x="7920038" y="6575425"/>
          <p14:tracePt t="308900" x="8294688" y="6575425"/>
          <p14:tracePt t="308931" x="8531225" y="6575425"/>
          <p14:tracePt t="308948" x="8596313" y="6575425"/>
          <p14:tracePt t="308963" x="8613775" y="6575425"/>
          <p14:tracePt t="308980" x="8642350" y="6575425"/>
          <p14:tracePt t="308995" x="8669338" y="6575425"/>
          <p14:tracePt t="309010" x="8678863" y="6575425"/>
          <p14:tracePt t="309154" x="8623300" y="6575425"/>
          <p14:tracePt t="309170" x="8531225" y="6575425"/>
          <p14:tracePt t="309185" x="8404225" y="6575425"/>
          <p14:tracePt t="309200" x="8194675" y="6575425"/>
          <p14:tracePt t="309216" x="7893050" y="6575425"/>
          <p14:tracePt t="309230" x="7526338" y="6575425"/>
          <p14:tracePt t="309245" x="7335838" y="6583363"/>
          <p14:tracePt t="309259" x="6988175" y="6583363"/>
          <p14:tracePt t="309290" x="6577013" y="6583363"/>
          <p14:tracePt t="309290" x="6477000" y="6583363"/>
          <p14:tracePt t="309321" x="6265863" y="6583363"/>
          <p14:tracePt t="309352" x="6111875" y="6592888"/>
          <p14:tracePt t="309382" x="6010275" y="6619875"/>
          <p14:tracePt t="310124" x="6002338" y="6629400"/>
          <p14:tracePt t="310548" x="6046788" y="6629400"/>
          <p14:tracePt t="310580" x="6138863" y="6629400"/>
          <p14:tracePt t="310580" x="6165850" y="6629400"/>
          <p14:tracePt t="310595" x="6211888" y="6629400"/>
          <p14:tracePt t="310610" x="6221413" y="6638925"/>
          <p14:tracePt t="311218" x="6229350" y="6638925"/>
          <p14:tracePt t="311262" x="6229350" y="6629400"/>
          <p14:tracePt t="311276" x="6229350" y="6602413"/>
          <p14:tracePt t="311406" x="6211888" y="6602413"/>
          <p14:tracePt t="311421" x="6192838" y="6602413"/>
          <p14:tracePt t="311436" x="6156325" y="6602413"/>
          <p14:tracePt t="311451" x="6092825" y="6602413"/>
          <p14:tracePt t="311465" x="6056313" y="6602413"/>
          <p14:tracePt t="311480" x="5983288" y="6602413"/>
          <p14:tracePt t="311497" x="5891213" y="6583363"/>
          <p14:tracePt t="311511" x="5781675" y="6565900"/>
          <p14:tracePt t="311527" x="5681663" y="6556375"/>
          <p14:tracePt t="311542" x="5618163" y="6556375"/>
          <p14:tracePt t="311558" x="5581650" y="6556375"/>
          <p14:tracePt t="311558" x="5545138" y="6556375"/>
          <p14:tracePt t="311573" x="5508625" y="6556375"/>
          <p14:tracePt t="311588" x="5462588" y="6556375"/>
          <p14:tracePt t="311605" x="5416550" y="6556375"/>
          <p14:tracePt t="311621" x="5370513" y="6556375"/>
          <p14:tracePt t="311636" x="5343525" y="6556375"/>
          <p14:tracePt t="311652" x="5334000" y="6556375"/>
          <p14:tracePt t="311669" x="5326063" y="6556375"/>
          <p14:tracePt t="311685" x="5316538" y="6546850"/>
          <p14:tracePt t="311934" x="5297488" y="6546850"/>
          <p14:tracePt t="311948" x="5233988" y="6546850"/>
          <p14:tracePt t="311963" x="5143500" y="6546850"/>
          <p14:tracePt t="311979" x="4951413" y="6546850"/>
          <p14:tracePt t="311996" x="4703763" y="6546850"/>
          <p14:tracePt t="312011" x="4384675" y="6510338"/>
          <p14:tracePt t="312026" x="4219575" y="6483350"/>
          <p14:tracePt t="312041" x="3873500" y="6410325"/>
          <p14:tracePt t="312057" x="3571875" y="6319838"/>
          <p14:tracePt t="312070" x="3333750" y="6191250"/>
          <p14:tracePt t="312086" x="3243263" y="6137275"/>
          <p14:tracePt t="312103" x="3224213" y="6072188"/>
          <p14:tracePt t="312121" x="3214688" y="5999163"/>
          <p14:tracePt t="312136" x="3214688" y="5962650"/>
          <p14:tracePt t="312153" x="3214688" y="5918200"/>
          <p14:tracePt t="312169" x="3214688" y="5881688"/>
          <p14:tracePt t="312186" x="3214688" y="5799138"/>
          <p14:tracePt t="312201" x="3224213" y="5753100"/>
          <p14:tracePt t="312217" x="3233738" y="5716588"/>
          <p14:tracePt t="312246" x="3243263" y="5643563"/>
          <p14:tracePt t="312261" x="3243263" y="5624513"/>
          <p14:tracePt t="312277" x="3260725" y="5580063"/>
          <p14:tracePt t="312291" x="3279775" y="5543550"/>
          <p14:tracePt t="312307" x="3289300" y="5497513"/>
          <p14:tracePt t="312321" x="3297238" y="5470525"/>
          <p14:tracePt t="312336" x="3306763" y="5441950"/>
          <p14:tracePt t="312351" x="3316288" y="5405438"/>
          <p14:tracePt t="312368" x="3316288" y="5368925"/>
          <p14:tracePt t="312382" x="3316288" y="5332413"/>
          <p14:tracePt t="312398" x="3316288" y="5287963"/>
          <p14:tracePt t="312414" x="3316288" y="5241925"/>
          <p14:tracePt t="312430" x="3316288" y="5178425"/>
          <p14:tracePt t="312445" x="3316288" y="5132388"/>
          <p14:tracePt t="312461" x="3333750" y="5040313"/>
          <p14:tracePt t="312476" x="3352800" y="4976813"/>
          <p14:tracePt t="312492" x="3406775" y="4884738"/>
          <p14:tracePt t="312505" x="3435350" y="4857750"/>
          <p14:tracePt t="312521" x="3462338" y="4794250"/>
          <p14:tracePt t="312539" x="3498850" y="4702175"/>
          <p14:tracePt t="312539" x="3508375" y="4665663"/>
          <p14:tracePt t="312555" x="3516313" y="4621213"/>
          <p14:tracePt t="312572" x="3516313" y="4584700"/>
          <p14:tracePt t="312585" x="3516313" y="4565650"/>
          <p14:tracePt t="312602" x="3516313" y="4538663"/>
          <p14:tracePt t="312618" x="3516313" y="4502150"/>
          <p14:tracePt t="312634" x="3516313" y="4483100"/>
          <p14:tracePt t="312649" x="3516313" y="4456113"/>
          <p14:tracePt t="312665" x="3516313" y="4419600"/>
          <p14:tracePt t="312681" x="3516313" y="4402138"/>
          <p14:tracePt t="312698" x="3516313" y="4383088"/>
          <p14:tracePt t="312730" x="3516313" y="4373563"/>
          <p14:tracePt t="312831" x="3508375" y="4373563"/>
          <p14:tracePt t="312862" x="3498850" y="4446588"/>
          <p14:tracePt t="312878" x="3498850" y="4519613"/>
          <p14:tracePt t="312893" x="3498850" y="4602163"/>
          <p14:tracePt t="312907" x="3498850" y="4629150"/>
          <p14:tracePt t="312939" x="3479800" y="4767263"/>
          <p14:tracePt t="312972" x="3443288" y="4967288"/>
          <p14:tracePt t="312988" x="3425825" y="5032375"/>
          <p14:tracePt t="313004" x="3416300" y="5068888"/>
          <p14:tracePt t="313020" x="3406775" y="5095875"/>
          <p14:tracePt t="313038" x="3379788" y="5141913"/>
          <p14:tracePt t="313053" x="3362325" y="5186363"/>
          <p14:tracePt t="313068" x="3343275" y="5241925"/>
          <p14:tracePt t="313084" x="3306763" y="5305425"/>
          <p14:tracePt t="313101" x="3279775" y="5341938"/>
          <p14:tracePt t="313117" x="3233738" y="5397500"/>
          <p14:tracePt t="313132" x="3206750" y="5424488"/>
          <p14:tracePt t="313149" x="3160713" y="5478463"/>
          <p14:tracePt t="313166" x="3105150" y="5524500"/>
          <p14:tracePt t="313180" x="3087688" y="5543550"/>
          <p14:tracePt t="313194" x="3024188" y="5597525"/>
          <p14:tracePt t="313210" x="2959100" y="5653088"/>
          <p14:tracePt t="313226" x="2878138" y="5707063"/>
          <p14:tracePt t="313242" x="2805113" y="5753100"/>
          <p14:tracePt t="313258" x="2740025" y="5770563"/>
          <p14:tracePt t="313274" x="2676525" y="5789613"/>
          <p14:tracePt t="313289" x="2620963" y="5799138"/>
          <p14:tracePt t="313303" x="2557463" y="5799138"/>
          <p14:tracePt t="313321" x="2411413" y="5826125"/>
          <p14:tracePt t="313336" x="2374900" y="5826125"/>
          <p14:tracePt t="313354" x="2211388" y="5835650"/>
          <p14:tracePt t="313369" x="2109788" y="5843588"/>
          <p14:tracePt t="313385" x="2000250" y="5843588"/>
          <p14:tracePt t="313400" x="1881188" y="5843588"/>
          <p14:tracePt t="313417" x="1808163" y="5843588"/>
          <p14:tracePt t="313432" x="1727200" y="5843588"/>
          <p14:tracePt t="313448" x="1681163" y="5843588"/>
          <p14:tracePt t="313464" x="1571625" y="5843588"/>
          <p14:tracePt t="313464" x="1525588" y="5843588"/>
          <p14:tracePt t="313480" x="1443038" y="5843588"/>
          <p14:tracePt t="313495" x="1397000" y="5843588"/>
          <p14:tracePt t="313511" x="1316038" y="5843588"/>
          <p14:tracePt t="313527" x="1214438" y="5843588"/>
          <p14:tracePt t="313557" x="977900" y="5826125"/>
          <p14:tracePt t="313572" x="876300" y="5807075"/>
          <p14:tracePt t="313588" x="803275" y="5789613"/>
          <p14:tracePt t="313604" x="749300" y="5762625"/>
          <p14:tracePt t="313620" x="722313" y="5734050"/>
          <p14:tracePt t="313635" x="703263" y="5689600"/>
          <p14:tracePt t="313651" x="685800" y="5624513"/>
          <p14:tracePt t="313667" x="666750" y="5534025"/>
          <p14:tracePt t="313697" x="603250" y="5287963"/>
          <p14:tracePt t="313712" x="584200" y="5232400"/>
          <p14:tracePt t="313728" x="557213" y="5141913"/>
          <p14:tracePt t="313743" x="539750" y="5076825"/>
          <p14:tracePt t="313759" x="530225" y="5022850"/>
          <p14:tracePt t="313775" x="511175" y="4967288"/>
          <p14:tracePt t="313790" x="511175" y="4913313"/>
          <p14:tracePt t="313806" x="511175" y="4848225"/>
          <p14:tracePt t="313822" x="511175" y="4794250"/>
          <p14:tracePt t="313838" x="520700" y="4730750"/>
          <p14:tracePt t="313855" x="530225" y="4675188"/>
          <p14:tracePt t="313872" x="547688" y="4657725"/>
          <p14:tracePt t="313889" x="557213" y="4629150"/>
          <p14:tracePt t="313920" x="584200" y="4592638"/>
          <p14:tracePt t="313951" x="612775" y="4565650"/>
          <p14:tracePt t="313966" x="666750" y="4519613"/>
          <p14:tracePt t="313981" x="722313" y="4502150"/>
          <p14:tracePt t="313996" x="766763" y="4483100"/>
          <p14:tracePt t="314028" x="849313" y="4456113"/>
          <p14:tracePt t="314028" x="876300" y="4456113"/>
          <p14:tracePt t="314061" x="1077913" y="4446588"/>
          <p14:tracePt t="314090" x="1233488" y="4438650"/>
          <p14:tracePt t="314106" x="1352550" y="4438650"/>
          <p14:tracePt t="314137" x="1516063" y="4438650"/>
          <p14:tracePt t="314169" x="1635125" y="4419600"/>
          <p14:tracePt t="314199" x="1744663" y="4419600"/>
          <p14:tracePt t="314210" x="1817688" y="4419600"/>
          <p14:tracePt t="314224" x="1917700" y="4419600"/>
          <p14:tracePt t="314240" x="2046288" y="4419600"/>
          <p14:tracePt t="314253" x="2182813" y="4419600"/>
          <p14:tracePt t="314269" x="2301875" y="4419600"/>
          <p14:tracePt t="314285" x="2357438" y="4419600"/>
          <p14:tracePt t="314301" x="2474913" y="4419600"/>
          <p14:tracePt t="314314" x="2576513" y="4419600"/>
          <p14:tracePt t="314330" x="2703513" y="4419600"/>
          <p14:tracePt t="314361" x="2951163" y="4419600"/>
          <p14:tracePt t="314389" x="3297238" y="4419600"/>
          <p14:tracePt t="314419" x="3617913" y="4429125"/>
          <p14:tracePt t="314450" x="3790950" y="4429125"/>
          <p14:tracePt t="314481" x="3836988" y="4446588"/>
          <p14:tracePt t="314495" x="3846513" y="4446588"/>
          <p14:tracePt t="314550" x="3854450" y="4456113"/>
          <p14:tracePt t="314566" x="3873500" y="4465638"/>
          <p14:tracePt t="314581" x="3883025" y="4483100"/>
          <p14:tracePt t="314611" x="3910013" y="4538663"/>
          <p14:tracePt t="314639" x="3910013" y="4621213"/>
          <p14:tracePt t="314670" x="3919538" y="4711700"/>
          <p14:tracePt t="314670" x="3919538" y="4738688"/>
          <p14:tracePt t="314700" x="3919538" y="4803775"/>
          <p14:tracePt t="314729" x="3919538" y="4876800"/>
          <p14:tracePt t="314743" x="3919538" y="4894263"/>
          <p14:tracePt t="314758" x="3919538" y="4940300"/>
          <p14:tracePt t="314772" x="3919538" y="4995863"/>
          <p14:tracePt t="314787" x="3910013" y="5040313"/>
          <p14:tracePt t="314802" x="3910013" y="5086350"/>
          <p14:tracePt t="314817" x="3900488" y="5149850"/>
          <p14:tracePt t="314831" x="3883025" y="5222875"/>
          <p14:tracePt t="314847" x="3854450" y="5295900"/>
          <p14:tracePt t="314861" x="3854450" y="5305425"/>
          <p14:tracePt t="314878" x="3846513" y="5378450"/>
          <p14:tracePt t="314894" x="3836988" y="5397500"/>
          <p14:tracePt t="314894" x="3827463" y="5424488"/>
          <p14:tracePt t="314911" x="3817938" y="5470525"/>
          <p14:tracePt t="314925" x="3800475" y="5497513"/>
          <p14:tracePt t="314942" x="3790950" y="5534025"/>
          <p14:tracePt t="314957" x="3763963" y="5607050"/>
          <p14:tracePt t="314973" x="3727450" y="5653088"/>
          <p14:tracePt t="314989" x="3698875" y="5707063"/>
          <p14:tracePt t="315005" x="3671888" y="5762625"/>
          <p14:tracePt t="315023" x="3608388" y="5816600"/>
          <p14:tracePt t="315038" x="3589338" y="5835650"/>
          <p14:tracePt t="315053" x="3544888" y="5889625"/>
          <p14:tracePt t="315068" x="3508375" y="5918200"/>
          <p14:tracePt t="315085" x="3471863" y="5962650"/>
          <p14:tracePt t="315101" x="3406775" y="6008688"/>
          <p14:tracePt t="315117" x="3333750" y="6035675"/>
          <p14:tracePt t="315132" x="3260725" y="6100763"/>
          <p14:tracePt t="315149" x="3214688" y="6118225"/>
          <p14:tracePt t="315164" x="3170238" y="6145213"/>
          <p14:tracePt t="315178" x="3133725" y="6145213"/>
          <p14:tracePt t="315194" x="3097213" y="6154738"/>
          <p14:tracePt t="315216" x="3024188" y="6173788"/>
          <p14:tracePt t="315231" x="2968625" y="6173788"/>
          <p14:tracePt t="315247" x="2905125" y="6191250"/>
          <p14:tracePt t="315279" x="2686050" y="6227763"/>
          <p14:tracePt t="315309" x="2530475" y="6227763"/>
          <p14:tracePt t="315338" x="2228850" y="6227763"/>
          <p14:tracePt t="315367" x="2019300" y="6227763"/>
          <p14:tracePt t="315381" x="1881188" y="6227763"/>
          <p14:tracePt t="315397" x="1781175" y="6210300"/>
          <p14:tracePt t="315412" x="1681163" y="6200775"/>
          <p14:tracePt t="315428" x="1552575" y="6173788"/>
          <p14:tracePt t="315442" x="1433513" y="6164263"/>
          <p14:tracePt t="315458" x="1316038" y="6145213"/>
          <p14:tracePt t="315472" x="1160463" y="6137275"/>
          <p14:tracePt t="315487" x="985838" y="6108700"/>
          <p14:tracePt t="315501" x="895350" y="6100763"/>
          <p14:tracePt t="315517" x="722313" y="6100763"/>
          <p14:tracePt t="315531" x="547688" y="6081713"/>
          <p14:tracePt t="315548" x="392113" y="6054725"/>
          <p14:tracePt t="315562" x="265113" y="6035675"/>
          <p14:tracePt t="315579" x="219075" y="6018213"/>
          <p14:tracePt t="315592" x="201613" y="6008688"/>
          <p14:tracePt t="315608" x="182563" y="5981700"/>
          <p14:tracePt t="315621" x="173038" y="5889625"/>
          <p14:tracePt t="315638" x="173038" y="5816600"/>
          <p14:tracePt t="315666" x="173038" y="5588000"/>
          <p14:tracePt t="315681" x="173038" y="5451475"/>
          <p14:tracePt t="315697" x="173038" y="5332413"/>
          <p14:tracePt t="315727" x="173038" y="5141913"/>
          <p14:tracePt t="315755" x="173038" y="5003800"/>
          <p14:tracePt t="315769" x="173038" y="4940300"/>
          <p14:tracePt t="315786" x="173038" y="4857750"/>
          <p14:tracePt t="315800" x="173038" y="4784725"/>
          <p14:tracePt t="315817" x="173038" y="4730750"/>
          <p14:tracePt t="315832" x="173038" y="4665663"/>
          <p14:tracePt t="315847" x="182563" y="4621213"/>
          <p14:tracePt t="315861" x="192088" y="4575175"/>
          <p14:tracePt t="315878" x="201613" y="4519613"/>
          <p14:tracePt t="315893" x="201613" y="4502150"/>
          <p14:tracePt t="315938" x="209550" y="4475163"/>
          <p14:tracePt t="315952" x="219075" y="4465638"/>
          <p14:tracePt t="315970" x="238125" y="4429125"/>
          <p14:tracePt t="315984" x="246063" y="4419600"/>
          <p14:tracePt t="316086" x="282575" y="4402138"/>
          <p14:tracePt t="316100" x="328613" y="4383088"/>
          <p14:tracePt t="316110" x="355600" y="4373563"/>
          <p14:tracePt t="316125" x="420688" y="4365625"/>
          <p14:tracePt t="316141" x="493713" y="4365625"/>
          <p14:tracePt t="316172" x="593725" y="4356100"/>
          <p14:tracePt t="316172" x="639763" y="4356100"/>
          <p14:tracePt t="316187" x="693738" y="4356100"/>
          <p14:tracePt t="316204" x="776288" y="4346575"/>
          <p14:tracePt t="316204" x="803275" y="4346575"/>
          <p14:tracePt t="316219" x="849313" y="4346575"/>
          <p14:tracePt t="316236" x="1022350" y="4329113"/>
          <p14:tracePt t="316251" x="1077913" y="4329113"/>
          <p14:tracePt t="316266" x="1233488" y="4329113"/>
          <p14:tracePt t="316280" x="1425575" y="4329113"/>
          <p14:tracePt t="316309" x="1817688" y="4329113"/>
          <p14:tracePt t="316336" x="2201863" y="4365625"/>
          <p14:tracePt t="316366" x="2438400" y="4402138"/>
          <p14:tracePt t="316380" x="2493963" y="4419600"/>
          <p14:tracePt t="316396" x="2732088" y="4429125"/>
          <p14:tracePt t="316411" x="2822575" y="4429125"/>
          <p14:tracePt t="316427" x="3032125" y="4438650"/>
          <p14:tracePt t="316441" x="3206750" y="4438650"/>
          <p14:tracePt t="316457" x="3316288" y="4438650"/>
          <p14:tracePt t="316472" x="3389313" y="4438650"/>
          <p14:tracePt t="316487" x="3435350" y="4438650"/>
          <p14:tracePt t="316502" x="3471863" y="4438650"/>
          <p14:tracePt t="316517" x="3508375" y="4438650"/>
          <p14:tracePt t="316530" x="3562350" y="4438650"/>
          <p14:tracePt t="316559" x="3608388" y="4438650"/>
          <p14:tracePt t="316588" x="3625850" y="4446588"/>
          <p14:tracePt t="316620" x="3625850" y="4456113"/>
          <p14:tracePt t="316620" x="3625850" y="4465638"/>
          <p14:tracePt t="316650" x="3625850" y="4519613"/>
          <p14:tracePt t="316680" x="3625850" y="4611688"/>
          <p14:tracePt t="316693" x="3625850" y="4684713"/>
          <p14:tracePt t="316709" x="3625850" y="4748213"/>
          <p14:tracePt t="316723" x="3625850" y="4830763"/>
          <p14:tracePt t="316739" x="3625850" y="4894263"/>
          <p14:tracePt t="316754" x="3625850" y="4967288"/>
          <p14:tracePt t="316770" x="3625850" y="5022850"/>
          <p14:tracePt t="316786" x="3625850" y="5086350"/>
          <p14:tracePt t="316804" x="3625850" y="5141913"/>
          <p14:tracePt t="316820" x="3625850" y="5205413"/>
          <p14:tracePt t="316836" x="3625850" y="5241925"/>
          <p14:tracePt t="316852" x="3625850" y="5287963"/>
          <p14:tracePt t="316870" x="3617913" y="5351463"/>
          <p14:tracePt t="316904" x="3598863" y="5497513"/>
          <p14:tracePt t="316919" x="3598863" y="5570538"/>
          <p14:tracePt t="316950" x="3589338" y="5661025"/>
          <p14:tracePt t="316980" x="3581400" y="5743575"/>
          <p14:tracePt t="316998" x="3581400" y="5770563"/>
          <p14:tracePt t="317013" x="3581400" y="5799138"/>
          <p14:tracePt t="317029" x="3571875" y="5835650"/>
          <p14:tracePt t="317045" x="3562350" y="5881688"/>
          <p14:tracePt t="317061" x="3552825" y="5899150"/>
          <p14:tracePt t="317091" x="3544888" y="5954713"/>
          <p14:tracePt t="317120" x="3544888" y="5981700"/>
          <p14:tracePt t="317138" x="3535363" y="6008688"/>
          <p14:tracePt t="317155" x="3535363" y="6035675"/>
          <p14:tracePt t="317171" x="3525838" y="6045200"/>
          <p14:tracePt t="317203" x="3516313" y="6064250"/>
          <p14:tracePt t="317219" x="3479800" y="6100763"/>
          <p14:tracePt t="317238" x="3462338" y="6108700"/>
          <p14:tracePt t="317252" x="3406775" y="6127750"/>
          <p14:tracePt t="317268" x="3325813" y="6154738"/>
          <p14:tracePt t="317283" x="3224213" y="6173788"/>
          <p14:tracePt t="317299" x="3141663" y="6173788"/>
          <p14:tracePt t="317314" x="3078163" y="6173788"/>
          <p14:tracePt t="317314" x="3041650" y="6173788"/>
          <p14:tracePt t="317330" x="2941638" y="6173788"/>
          <p14:tracePt t="317345" x="2914650" y="6173788"/>
          <p14:tracePt t="317361" x="2813050" y="6173788"/>
          <p14:tracePt t="317375" x="2713038" y="6164263"/>
          <p14:tracePt t="317392" x="2593975" y="6145213"/>
          <p14:tracePt t="317406" x="2447925" y="6127750"/>
          <p14:tracePt t="317422" x="2311400" y="6100763"/>
          <p14:tracePt t="317437" x="2255838" y="6100763"/>
          <p14:tracePt t="317454" x="2073275" y="6072188"/>
          <p14:tracePt t="317469" x="2019300" y="6072188"/>
          <p14:tracePt t="317488" x="1836738" y="6054725"/>
          <p14:tracePt t="317501" x="1781175" y="6054725"/>
          <p14:tracePt t="317518" x="1525588" y="6008688"/>
          <p14:tracePt t="317533" x="1443038" y="5999163"/>
          <p14:tracePt t="317549" x="1270000" y="5981700"/>
          <p14:tracePt t="317563" x="1114425" y="5972175"/>
          <p14:tracePt t="317580" x="985838" y="5972175"/>
          <p14:tracePt t="317595" x="868363" y="5954713"/>
          <p14:tracePt t="317611" x="749300" y="5954713"/>
          <p14:tracePt t="317626" x="666750" y="5954713"/>
          <p14:tracePt t="317642" x="612775" y="5945188"/>
          <p14:tracePt t="317656" x="593725" y="5945188"/>
          <p14:tracePt t="317729" x="584200" y="5945188"/>
          <p14:tracePt t="317758" x="576263" y="5862638"/>
          <p14:tracePt t="317789" x="639763" y="5689600"/>
          <p14:tracePt t="317821" x="766763" y="5278438"/>
          <p14:tracePt t="317839" x="822325" y="5059363"/>
          <p14:tracePt t="317839" x="839788" y="4967288"/>
          <p14:tracePt t="317873" x="876300" y="4665663"/>
          <p14:tracePt t="317887" x="876300" y="4584700"/>
          <p14:tracePt t="317904" x="876300" y="4511675"/>
          <p14:tracePt t="317920" x="876300" y="4475163"/>
          <p14:tracePt t="317935" x="876300" y="4438650"/>
          <p14:tracePt t="317950" x="876300" y="4419600"/>
          <p14:tracePt t="317968" x="876300" y="4392613"/>
          <p14:tracePt t="317982" x="876300" y="4373563"/>
          <p14:tracePt t="317982" x="876300" y="4365625"/>
          <p14:tracePt t="317999" x="885825" y="4337050"/>
          <p14:tracePt t="318014" x="885825" y="4319588"/>
          <p14:tracePt t="318030" x="895350" y="4273550"/>
          <p14:tracePt t="318045" x="895350" y="4237038"/>
          <p14:tracePt t="318061" x="895350" y="4200525"/>
          <p14:tracePt t="318076" x="904875" y="4154488"/>
          <p14:tracePt t="318092" x="904875" y="4137025"/>
          <p14:tracePt t="318175" x="912813" y="4137025"/>
          <p14:tracePt t="318206" x="949325" y="4164013"/>
          <p14:tracePt t="318206" x="968375" y="4183063"/>
          <p14:tracePt t="318221" x="1014413" y="4200525"/>
          <p14:tracePt t="318237" x="1114425" y="4273550"/>
          <p14:tracePt t="318238" x="1160463" y="4300538"/>
          <p14:tracePt t="318254" x="1223963" y="4337050"/>
          <p14:tracePt t="318254" x="1250950" y="4365625"/>
          <p14:tracePt t="318271" x="1343025" y="4410075"/>
          <p14:tracePt t="318285" x="1406525" y="4429125"/>
          <p14:tracePt t="318301" x="1516063" y="4456113"/>
          <p14:tracePt t="318315" x="1617663" y="4475163"/>
          <p14:tracePt t="318331" x="1698625" y="4492625"/>
          <p14:tracePt t="318345" x="1790700" y="4492625"/>
          <p14:tracePt t="318361" x="1873250" y="4492625"/>
          <p14:tracePt t="318376" x="1963738" y="4492625"/>
          <p14:tracePt t="318393" x="2082800" y="4492625"/>
          <p14:tracePt t="318407" x="2238375" y="4492625"/>
          <p14:tracePt t="318422" x="2393950" y="4483100"/>
          <p14:tracePt t="318437" x="2520950" y="4483100"/>
          <p14:tracePt t="318454" x="2620963" y="4483100"/>
          <p14:tracePt t="318468" x="2713038" y="4475163"/>
          <p14:tracePt t="318483" x="2768600" y="4475163"/>
          <p14:tracePt t="318497" x="2813050" y="4475163"/>
          <p14:tracePt t="318514" x="2914650" y="4475163"/>
          <p14:tracePt t="318514" x="2968625" y="4475163"/>
          <p14:tracePt t="318528" x="3024188" y="4475163"/>
          <p14:tracePt t="318544" x="3087688" y="4475163"/>
          <p14:tracePt t="318559" x="3133725" y="4475163"/>
          <p14:tracePt t="318576" x="3160713" y="4475163"/>
          <p14:tracePt t="318591" x="3178175" y="4475163"/>
          <p14:tracePt t="318606" x="3197225" y="4475163"/>
          <p14:tracePt t="318621" x="3206750" y="4475163"/>
          <p14:tracePt t="318637" x="3243263" y="4465638"/>
          <p14:tracePt t="318745" x="3270250" y="4465638"/>
          <p14:tracePt t="318761" x="3289300" y="4502150"/>
          <p14:tracePt t="318778" x="3306763" y="4565650"/>
          <p14:tracePt t="318793" x="3352800" y="4629150"/>
          <p14:tracePt t="318809" x="3389313" y="4702175"/>
          <p14:tracePt t="318823" x="3406775" y="4803775"/>
          <p14:tracePt t="318840" x="3416300" y="4903788"/>
          <p14:tracePt t="318856" x="3416300" y="5003800"/>
          <p14:tracePt t="318871" x="3416300" y="5105400"/>
          <p14:tracePt t="318889" x="3416300" y="5205413"/>
          <p14:tracePt t="318904" x="3416300" y="5287963"/>
          <p14:tracePt t="318921" x="3406775" y="5360988"/>
          <p14:tracePt t="318936" x="3398838" y="5414963"/>
          <p14:tracePt t="318953" x="3389313" y="5461000"/>
          <p14:tracePt t="318969" x="3379788" y="5487988"/>
          <p14:tracePt t="318987" x="3370263" y="5543550"/>
          <p14:tracePt t="319018" x="3325813" y="5689600"/>
          <p14:tracePt t="319034" x="3316288" y="5762625"/>
          <p14:tracePt t="319051" x="3279775" y="5881688"/>
          <p14:tracePt t="319066" x="3270250" y="5945188"/>
          <p14:tracePt t="319096" x="3252788" y="6054725"/>
          <p14:tracePt t="319128" x="3233738" y="6091238"/>
          <p14:tracePt t="319160" x="3206750" y="6137275"/>
          <p14:tracePt t="319174" x="3187700" y="6154738"/>
          <p14:tracePt t="319190" x="3178175" y="6164263"/>
          <p14:tracePt t="319205" x="3141663" y="6173788"/>
          <p14:tracePt t="319220" x="3097213" y="6181725"/>
          <p14:tracePt t="319237" x="3024188" y="6191250"/>
          <p14:tracePt t="319268" x="2841625" y="6191250"/>
          <p14:tracePt t="319283" x="2768600" y="6191250"/>
          <p14:tracePt t="319300" x="2466975" y="6191250"/>
          <p14:tracePt t="319315" x="2347913" y="6191250"/>
          <p14:tracePt t="319330" x="2109788" y="6191250"/>
          <p14:tracePt t="319345" x="1881188" y="6173788"/>
          <p14:tracePt t="319361" x="1662113" y="6145213"/>
          <p14:tracePt t="319377" x="1498600" y="6127750"/>
          <p14:tracePt t="319406" x="1279525" y="6118225"/>
          <p14:tracePt t="319420" x="1169988" y="6118225"/>
          <p14:tracePt t="319438" x="1050925" y="6118225"/>
          <p14:tracePt t="319453" x="968375" y="6118225"/>
          <p14:tracePt t="319468" x="941388" y="6108700"/>
          <p14:tracePt t="319484" x="931863" y="6108700"/>
          <p14:tracePt t="319514" x="922338" y="6108700"/>
          <p14:tracePt t="319573" x="912813" y="6100763"/>
          <p14:tracePt t="319602" x="912813" y="6072188"/>
          <p14:tracePt t="319619" x="895350" y="6054725"/>
          <p14:tracePt t="319638" x="868363" y="6027738"/>
          <p14:tracePt t="319652" x="849313" y="5999163"/>
          <p14:tracePt t="319670" x="822325" y="5954713"/>
          <p14:tracePt t="319686" x="803275" y="5872163"/>
          <p14:tracePt t="319701" x="785813" y="5762625"/>
          <p14:tracePt t="319716" x="776288" y="5707063"/>
          <p14:tracePt t="319716" x="776288" y="5670550"/>
          <p14:tracePt t="319731" x="766763" y="5634038"/>
          <p14:tracePt t="319746" x="766763" y="5534025"/>
          <p14:tracePt t="319763" x="766763" y="5414963"/>
          <p14:tracePt t="319777" x="758825" y="5295900"/>
          <p14:tracePt t="319793" x="730250" y="5178425"/>
          <p14:tracePt t="319809" x="722313" y="5076825"/>
          <p14:tracePt t="319827" x="722313" y="5013325"/>
          <p14:tracePt t="319841" x="722313" y="4930775"/>
          <p14:tracePt t="319858" x="722313" y="4884738"/>
          <p14:tracePt t="319873" x="722313" y="4811713"/>
          <p14:tracePt t="319889" x="722313" y="4748213"/>
          <p14:tracePt t="319904" x="722313" y="4721225"/>
          <p14:tracePt t="319904" x="722313" y="4694238"/>
          <p14:tracePt t="319920" x="722313" y="4665663"/>
          <p14:tracePt t="319935" x="722313" y="4648200"/>
          <p14:tracePt t="319953" x="739775" y="4602163"/>
          <p14:tracePt t="319969" x="749300" y="4565650"/>
          <p14:tracePt t="319987" x="758825" y="4529138"/>
          <p14:tracePt t="320021" x="776288" y="4456113"/>
          <p14:tracePt t="320038" x="785813" y="4438650"/>
          <p14:tracePt t="320069" x="803275" y="4392613"/>
          <p14:tracePt t="320100" x="831850" y="4356100"/>
          <p14:tracePt t="320128" x="839788" y="4337050"/>
          <p14:tracePt t="320204" x="868363" y="4329113"/>
          <p14:tracePt t="320218" x="922338" y="4319588"/>
          <p14:tracePt t="320233" x="995363" y="4319588"/>
          <p14:tracePt t="320247" x="1114425" y="4319588"/>
          <p14:tracePt t="320263" x="1306513" y="4292600"/>
          <p14:tracePt t="320278" x="1506538" y="4292600"/>
          <p14:tracePt t="320294" x="1698625" y="4292600"/>
          <p14:tracePt t="320309" x="1781175" y="4273550"/>
          <p14:tracePt t="320325" x="1909763" y="4273550"/>
          <p14:tracePt t="320326" x="1973263" y="4273550"/>
          <p14:tracePt t="320341" x="2046288" y="4273550"/>
          <p14:tracePt t="320356" x="2201863" y="4273550"/>
          <p14:tracePt t="320371" x="2311400" y="4273550"/>
          <p14:tracePt t="320387" x="2430463" y="4273550"/>
          <p14:tracePt t="320403" x="2566988" y="4273550"/>
          <p14:tracePt t="320419" x="2722563" y="4283075"/>
          <p14:tracePt t="320434" x="2859088" y="4292600"/>
          <p14:tracePt t="320450" x="2995613" y="4300538"/>
          <p14:tracePt t="320465" x="3051175" y="4300538"/>
          <p14:tracePt t="320479" x="3187700" y="4300538"/>
          <p14:tracePt t="320494" x="3270250" y="4300538"/>
          <p14:tracePt t="320511" x="3297238" y="4300538"/>
          <p14:tracePt t="320541" x="3306763" y="4300538"/>
          <p14:tracePt t="320658" x="3316288" y="4310063"/>
          <p14:tracePt t="320689" x="3316288" y="4319588"/>
          <p14:tracePt t="320721" x="3325813" y="4392613"/>
          <p14:tracePt t="320735" x="3325813" y="4456113"/>
          <p14:tracePt t="320751" x="3333750" y="4529138"/>
          <p14:tracePt t="320766" x="3333750" y="4611688"/>
          <p14:tracePt t="320796" x="3333750" y="4775200"/>
          <p14:tracePt t="320810" x="3333750" y="4867275"/>
          <p14:tracePt t="320826" x="3333750" y="4922838"/>
          <p14:tracePt t="320841" x="3333750" y="4995863"/>
          <p14:tracePt t="320858" x="3333750" y="5068888"/>
          <p14:tracePt t="320873" x="3333750" y="5141913"/>
          <p14:tracePt t="320888" x="3333750" y="5195888"/>
          <p14:tracePt t="320903" x="3333750" y="5259388"/>
          <p14:tracePt t="320919" x="3333750" y="5360988"/>
          <p14:tracePt t="320935" x="3333750" y="5441950"/>
          <p14:tracePt t="320951" x="3333750" y="5543550"/>
          <p14:tracePt t="320968" x="3333750" y="5624513"/>
          <p14:tracePt t="320984" x="3333750" y="5726113"/>
          <p14:tracePt t="320998" x="3333750" y="5799138"/>
          <p14:tracePt t="321014" x="3333750" y="5881688"/>
          <p14:tracePt t="321029" x="3333750" y="5918200"/>
          <p14:tracePt t="321046" x="3333750" y="5991225"/>
          <p14:tracePt t="321060" x="3333750" y="6008688"/>
          <p14:tracePt t="321075" x="3333750" y="6035675"/>
          <p14:tracePt t="321090" x="3333750" y="6064250"/>
          <p14:tracePt t="321106" x="3333750" y="6100763"/>
          <p14:tracePt t="321120" x="3333750" y="6118225"/>
          <p14:tracePt t="321136" x="3333750" y="6145213"/>
          <p14:tracePt t="321154" x="3333750" y="6181725"/>
          <p14:tracePt t="321479" x="3325813" y="6191250"/>
          <p14:tracePt t="321551" x="3316288" y="6191250"/>
          <p14:tracePt t="321581" x="3279775" y="6191250"/>
          <p14:tracePt t="321611" x="3260725" y="6191250"/>
          <p14:tracePt t="321626" x="3252788" y="6191250"/>
          <p14:tracePt t="321658" x="3206750" y="6181725"/>
          <p14:tracePt t="321688" x="3160713" y="6181725"/>
          <p14:tracePt t="321720" x="3124200" y="6173788"/>
          <p14:tracePt t="321753" x="3114675" y="6173788"/>
          <p14:tracePt t="321768" x="3105150" y="6173788"/>
          <p14:tracePt t="321799" x="3097213" y="6173788"/>
          <p14:tracePt t="321831" x="3078163" y="6173788"/>
          <p14:tracePt t="321962" x="3068638" y="6173788"/>
          <p14:tracePt t="321977" x="3051175" y="6173788"/>
          <p14:tracePt t="321993" x="3032125" y="6173788"/>
          <p14:tracePt t="322008" x="3014663" y="6173788"/>
          <p14:tracePt t="322025" x="2987675" y="6173788"/>
          <p14:tracePt t="322041" x="2959100" y="6173788"/>
          <p14:tracePt t="322058" x="2914650" y="6173788"/>
          <p14:tracePt t="322072" x="2878138" y="6173788"/>
          <p14:tracePt t="322088" x="2813050" y="6173788"/>
          <p14:tracePt t="322108" x="2740025" y="6173788"/>
          <p14:tracePt t="322137" x="2584450" y="6173788"/>
          <p14:tracePt t="322154" x="2511425" y="6173788"/>
          <p14:tracePt t="322171" x="2438400" y="6173788"/>
          <p14:tracePt t="322186" x="2357438" y="6173788"/>
          <p14:tracePt t="322215" x="2201863" y="6173788"/>
          <p14:tracePt t="322229" x="2092325" y="6173788"/>
          <p14:tracePt t="322245" x="1990725" y="6173788"/>
          <p14:tracePt t="322258" x="1946275" y="6173788"/>
          <p14:tracePt t="322273" x="1854200" y="6173788"/>
          <p14:tracePt t="322288" x="1781175" y="6173788"/>
          <p14:tracePt t="322302" x="1681163" y="6164263"/>
          <p14:tracePt t="322317" x="1598613" y="6164263"/>
          <p14:tracePt t="322333" x="1498600" y="6164263"/>
          <p14:tracePt t="322347" x="1397000" y="6154738"/>
          <p14:tracePt t="322363" x="1333500" y="6154738"/>
          <p14:tracePt t="322378" x="1296988" y="6145213"/>
          <p14:tracePt t="322406" x="1287463" y="6145213"/>
          <p14:tracePt t="322437" x="1206500" y="6145213"/>
          <p14:tracePt t="322467" x="1096963" y="6145213"/>
          <p14:tracePt t="322498" x="912813" y="6137275"/>
          <p14:tracePt t="322528" x="822325" y="6127750"/>
          <p14:tracePt t="322544" x="795338" y="6127750"/>
          <p14:tracePt t="322558" x="785813" y="6127750"/>
          <p14:tracePt t="322572" x="776288" y="6118225"/>
          <p14:tracePt t="322683" x="766763" y="6118225"/>
          <p14:tracePt t="322958" x="766763" y="6108700"/>
          <p14:tracePt t="322974" x="785813" y="6100763"/>
          <p14:tracePt t="322991" x="822325" y="6091238"/>
          <p14:tracePt t="323007" x="868363" y="6091238"/>
          <p14:tracePt t="323022" x="941388" y="6091238"/>
          <p14:tracePt t="323039" x="1022350" y="6091238"/>
          <p14:tracePt t="323055" x="1114425" y="6091238"/>
          <p14:tracePt t="323070" x="1214438" y="6091238"/>
          <p14:tracePt t="323086" x="1306513" y="6081713"/>
          <p14:tracePt t="323102" x="1389063" y="6072188"/>
          <p14:tracePt t="323111" x="1416050" y="6072188"/>
          <p14:tracePt t="323127" x="1498600" y="6064250"/>
          <p14:tracePt t="323142" x="1589088" y="6064250"/>
          <p14:tracePt t="323158" x="1671638" y="6054725"/>
          <p14:tracePt t="323188" x="1744663" y="6045200"/>
          <p14:tracePt t="323218" x="1781175" y="6045200"/>
          <p14:tracePt t="323249" x="1790700" y="6045200"/>
          <p14:tracePt t="323472" x="1800225" y="6035675"/>
          <p14:tracePt t="323559" x="1727200" y="6035675"/>
          <p14:tracePt t="323573" x="1671638" y="6054725"/>
          <p14:tracePt t="323587" x="1625600" y="6064250"/>
          <p14:tracePt t="323602" x="1579563" y="6072188"/>
          <p14:tracePt t="323619" x="1552575" y="6072188"/>
          <p14:tracePt t="323634" x="1525588" y="6091238"/>
          <p14:tracePt t="323651" x="1506538" y="6091238"/>
          <p14:tracePt t="323666" x="1498600" y="6091238"/>
          <p14:tracePt t="323696" x="1489075" y="6091238"/>
          <p14:tracePt t="323712" x="1479550" y="6091238"/>
          <p14:tracePt t="323728" x="1470025" y="6091238"/>
          <p14:tracePt t="323744" x="1462088" y="6091238"/>
          <p14:tracePt t="323759" x="1443038" y="6091238"/>
          <p14:tracePt t="323775" x="1425575" y="6091238"/>
          <p14:tracePt t="323792" x="1416050" y="6091238"/>
          <p14:tracePt t="323807" x="1360488" y="6091238"/>
          <p14:tracePt t="323837" x="1296988" y="6091238"/>
          <p14:tracePt t="323853" x="1260475" y="6081713"/>
          <p14:tracePt t="323870" x="1233488" y="6081713"/>
          <p14:tracePt t="324134" x="1323975" y="6081713"/>
          <p14:tracePt t="324149" x="1433513" y="6091238"/>
          <p14:tracePt t="324166" x="1598613" y="6108700"/>
          <p14:tracePt t="324181" x="1827213" y="6118225"/>
          <p14:tracePt t="324196" x="2019300" y="6137275"/>
          <p14:tracePt t="324226" x="2238375" y="6137275"/>
          <p14:tracePt t="324240" x="2274888" y="6137275"/>
          <p14:tracePt t="324254" x="2347913" y="6137275"/>
          <p14:tracePt t="324268" x="2365375" y="6137275"/>
          <p14:tracePt t="324284" x="2457450" y="6137275"/>
          <p14:tracePt t="324299" x="2540000" y="6137275"/>
          <p14:tracePt t="324316" x="2613025" y="6137275"/>
          <p14:tracePt t="324329" x="2776538" y="6137275"/>
          <p14:tracePt t="324359" x="3187700" y="6137275"/>
          <p14:tracePt t="324388" x="3571875" y="6154738"/>
          <p14:tracePt t="324420" x="3846513" y="6173788"/>
          <p14:tracePt t="324450" x="4056063" y="6173788"/>
          <p14:tracePt t="324481" x="4265613" y="6173788"/>
          <p14:tracePt t="324497" x="4421188" y="6200775"/>
          <p14:tracePt t="324527" x="4813300" y="6273800"/>
          <p14:tracePt t="324555" x="5087938" y="6310313"/>
          <p14:tracePt t="324570" x="5280025" y="6356350"/>
          <p14:tracePt t="324585" x="5489575" y="6392863"/>
          <p14:tracePt t="324600" x="5672138" y="6419850"/>
          <p14:tracePt t="324616" x="5764213" y="6437313"/>
          <p14:tracePt t="324631" x="5773738" y="6446838"/>
          <p14:tracePt t="324778" x="5681663" y="6400800"/>
          <p14:tracePt t="324811" x="5472113" y="6327775"/>
          <p14:tracePt t="324827" x="5362575" y="6300788"/>
          <p14:tracePt t="324843" x="5187950" y="6246813"/>
          <p14:tracePt t="324859" x="4951413" y="6173788"/>
          <p14:tracePt t="324889" x="4321175" y="6018213"/>
          <p14:tracePt t="324921" x="3681413" y="5889625"/>
          <p14:tracePt t="324955" x="3197225" y="5835650"/>
          <p14:tracePt t="324971" x="3041650" y="5807075"/>
          <p14:tracePt t="324987" x="2868613" y="5780088"/>
          <p14:tracePt t="325003" x="2713038" y="5770563"/>
          <p14:tracePt t="325020" x="2630488" y="5743575"/>
          <p14:tracePt t="325037" x="2557463" y="5734050"/>
          <p14:tracePt t="325054" x="2503488" y="5726113"/>
          <p14:tracePt t="325070" x="2474913" y="5726113"/>
          <p14:tracePt t="325086" x="2447925" y="5726113"/>
          <p14:tracePt t="325121" x="2265363" y="5716588"/>
          <p14:tracePt t="325137" x="2219325" y="5716588"/>
          <p14:tracePt t="325171" x="2211388" y="5716588"/>
          <p14:tracePt t="325275" x="2211388" y="5707063"/>
          <p14:tracePt t="325291" x="2274888" y="5707063"/>
          <p14:tracePt t="325306" x="2374900" y="5707063"/>
          <p14:tracePt t="325337" x="2620963" y="5789613"/>
          <p14:tracePt t="325370" x="2786063" y="5862638"/>
          <p14:tracePt t="325401" x="3068638" y="6008688"/>
          <p14:tracePt t="325416" x="3197225" y="6064250"/>
          <p14:tracePt t="325447" x="3435350" y="6173788"/>
          <p14:tracePt t="325476" x="3671888" y="6291263"/>
          <p14:tracePt t="325507" x="3810000" y="6327775"/>
          <p14:tracePt t="325521" x="3863975" y="6356350"/>
          <p14:tracePt t="325538" x="3900488" y="6356350"/>
          <p14:tracePt t="325555" x="3937000" y="6373813"/>
          <p14:tracePt t="325571" x="3963988" y="6383338"/>
          <p14:tracePt t="325585" x="4000500" y="6392863"/>
          <p14:tracePt t="325605" x="4046538" y="6400800"/>
          <p14:tracePt t="325620" x="4092575" y="6400800"/>
          <p14:tracePt t="325651" x="4156075" y="6410325"/>
          <p14:tracePt t="325666" x="4175125" y="6410325"/>
          <p14:tracePt t="325699" x="4229100" y="6410325"/>
          <p14:tracePt t="325730" x="4275138" y="6419850"/>
          <p14:tracePt t="325761" x="4284663" y="6419850"/>
          <p14:tracePt t="325791" x="4311650" y="6419850"/>
          <p14:tracePt t="325806" x="4357688" y="6419850"/>
          <p14:tracePt t="325836" x="4513263" y="6373813"/>
          <p14:tracePt t="325851" x="4549775" y="6356350"/>
          <p14:tracePt t="325867" x="4567238" y="6346825"/>
          <p14:tracePt t="328459" x="4183063" y="66563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F6F2-5DCD-4DFA-B241-6C61D245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Latn-R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Kompleksni brojevi</a:t>
            </a:r>
            <a:br>
              <a:rPr lang="en-U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6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Algebarski oblik kompleksnog broja</a:t>
            </a:r>
            <a:endParaRPr lang="en-US" sz="36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39BA30-0EE5-49AD-97BF-AEAA5E123A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88840"/>
                <a:ext cx="8229600" cy="4594522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000"/>
                  </a:spcBef>
                </a:pPr>
                <a:r>
                  <a:rPr lang="sr-Latn-RS" sz="2000" dirty="0"/>
                  <a:t>Skup kompleksnih brojeva (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sr-Latn-RS" sz="2000" dirty="0"/>
                  <a:t>) predstavlja skup uređenih parova</a:t>
                </a:r>
                <a:r>
                  <a:rPr lang="en-US" sz="2000" dirty="0"/>
                  <a:t> </a:t>
                </a:r>
                <a:r>
                  <a:rPr lang="sr-Latn-RS" sz="2000" dirty="0"/>
                  <a:t>realnih brojeva </a:t>
                </a:r>
                <a14:m>
                  <m:oMath xmlns:m="http://schemas.openxmlformats.org/officeDocument/2006/math"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sr-Latn-R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r-Latn-RS" sz="2000" b="1" i="1" dirty="0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000" b="1" dirty="0"/>
              </a:p>
              <a:p>
                <a:pPr>
                  <a:spcBef>
                    <a:spcPts val="1000"/>
                  </a:spcBef>
                </a:pPr>
                <a:endParaRPr lang="en-US" sz="2000" dirty="0"/>
              </a:p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)+(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)=(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000" dirty="0"/>
              </a:p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r-Latn-R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r-Latn-RS" sz="2000" dirty="0"/>
                  <a:t>∙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sr-Latn-R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sr-Latn-RS" sz="2000" dirty="0"/>
                  <a:t> </a:t>
                </a:r>
                <a:endParaRPr lang="en-US" sz="2000" dirty="0"/>
              </a:p>
              <a:p>
                <a:pPr>
                  <a:spcBef>
                    <a:spcPts val="1000"/>
                  </a:spcBef>
                </a:pPr>
                <a:endParaRPr lang="en-US" sz="2000" dirty="0"/>
              </a:p>
              <a:p>
                <a:pPr>
                  <a:spcBef>
                    <a:spcPts val="1000"/>
                  </a:spcBef>
                </a:pPr>
                <a:r>
                  <a:rPr lang="sr-Latn-RS" sz="2000" dirty="0"/>
                  <a:t>Svaki kompleksan broj </a:t>
                </a:r>
                <a14:m>
                  <m:oMath xmlns:m="http://schemas.openxmlformats.org/officeDocument/2006/math">
                    <m:r>
                      <a:rPr lang="sr-Latn-RS" sz="2000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sr-Latn-RS" sz="20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r-Latn-R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r-Latn-R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sr-Latn-R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Latn-RS" sz="2000" dirty="0"/>
                  <a:t>može se predstaviti na jedinstven način u </a:t>
                </a:r>
                <a:r>
                  <a:rPr lang="sr-Latn-RS" sz="2000" b="1" dirty="0"/>
                  <a:t>algebarskom</a:t>
                </a:r>
                <a:r>
                  <a:rPr lang="sr-Latn-RS" sz="2000" dirty="0"/>
                  <a:t> (</a:t>
                </a:r>
                <a:r>
                  <a:rPr lang="sr-Latn-RS" sz="2000" b="1" dirty="0"/>
                  <a:t>normalnom</a:t>
                </a:r>
                <a:r>
                  <a:rPr lang="sr-Latn-RS" sz="2000" dirty="0"/>
                  <a:t>) </a:t>
                </a:r>
                <a:r>
                  <a:rPr lang="sr-Latn-RS" sz="2000" b="1" dirty="0"/>
                  <a:t>obliku</a:t>
                </a:r>
                <a:r>
                  <a:rPr lang="sr-Latn-RS" sz="2000" dirty="0"/>
                  <a:t> kao </a:t>
                </a:r>
                <a14:m>
                  <m:oMath xmlns:m="http://schemas.openxmlformats.org/officeDocument/2006/math"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sr-Latn-RS" sz="2000" b="1" i="1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𝒊𝒚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sr-Latn-RS" sz="2000" dirty="0"/>
                  <a:t> </a:t>
                </a:r>
                <a:r>
                  <a:rPr lang="en-US" sz="2000" dirty="0"/>
                  <a:t>je </a:t>
                </a:r>
                <a:r>
                  <a:rPr lang="sr-Latn-RS" sz="2000" dirty="0"/>
                  <a:t>imaginarna jedinica </a:t>
                </a:r>
                <a14:m>
                  <m:oMath xmlns:m="http://schemas.openxmlformats.org/officeDocument/2006/math">
                    <m:r>
                      <a:rPr lang="sr-Latn-RS" sz="2000" i="1" dirty="0" smtClean="0">
                        <a:latin typeface="Cambria Math" panose="02040503050406030204" pitchFamily="18" charset="0"/>
                      </a:rPr>
                      <m:t>(0, 1)</m:t>
                    </m:r>
                  </m:oMath>
                </a14:m>
                <a:r>
                  <a:rPr lang="sr-Latn-RS" sz="20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000" dirty="0"/>
                  <a:t>,</a:t>
                </a:r>
                <a:r>
                  <a:rPr lang="sr-Latn-RS" sz="2000" dirty="0"/>
                  <a:t> pa se skup kompleksnih brojeva može zapisati kao:</a:t>
                </a:r>
                <a:endParaRPr lang="en-US" sz="2000" dirty="0"/>
              </a:p>
              <a:p>
                <a:pPr marL="0" indent="0"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𝑖𝑦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r-Latn-RS" sz="2000" i="1" dirty="0" smtClean="0">
                          <a:latin typeface="Cambria Math" panose="02040503050406030204" pitchFamily="18" charset="0"/>
                        </a:rPr>
                        <m:t>=−1}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D39BA30-0EE5-49AD-97BF-AEAA5E123A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88840"/>
                <a:ext cx="8229600" cy="4594522"/>
              </a:xfrm>
              <a:blipFill>
                <a:blip r:embed="rId5"/>
                <a:stretch>
                  <a:fillRect l="-667" t="-663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1C5A6-8075-4435-8120-40D50AAD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B71A-25EC-4B50-835C-D7C5C31A2881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4E83869-35EF-4479-AB2B-3FBF31E33C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37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38"/>
    </mc:Choice>
    <mc:Fallback xmlns="">
      <p:transition spd="slow" advTm="18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15665" x="8175625" y="447675"/>
          <p14:tracePt t="15669" x="8175625" y="438150"/>
          <p14:tracePt t="47286" x="8166100" y="438150"/>
          <p14:tracePt t="47290" x="8158163" y="438150"/>
          <p14:tracePt t="47302" x="8112125" y="438150"/>
          <p14:tracePt t="47308" x="8066088" y="465138"/>
          <p14:tracePt t="47325" x="8020050" y="484188"/>
          <p14:tracePt t="47325" x="7966075" y="511175"/>
          <p14:tracePt t="47341" x="7920038" y="530225"/>
          <p14:tracePt t="47358" x="7874000" y="538163"/>
          <p14:tracePt t="47359" x="7874000" y="547688"/>
          <p14:tracePt t="47375" x="7856538" y="547688"/>
          <p14:tracePt t="47375" x="7810500" y="557213"/>
          <p14:tracePt t="47391" x="7754938" y="557213"/>
          <p14:tracePt t="47392" x="7691438" y="557213"/>
          <p14:tracePt t="47408" x="7654925" y="557213"/>
          <p14:tracePt t="47409" x="7608888" y="557213"/>
          <p14:tracePt t="47425" x="7554913" y="574675"/>
          <p14:tracePt t="47425" x="7489825" y="584200"/>
          <p14:tracePt t="47441" x="7416800" y="593725"/>
          <p14:tracePt t="47442" x="7335838" y="620713"/>
          <p14:tracePt t="47458" x="7234238" y="647700"/>
          <p14:tracePt t="47459" x="7116763" y="693738"/>
          <p14:tracePt t="47462" x="6997700" y="739775"/>
          <p14:tracePt t="47475" x="6878638" y="803275"/>
          <p14:tracePt t="47491" x="6778625" y="858838"/>
          <p14:tracePt t="47508" x="6586538" y="985838"/>
          <p14:tracePt t="47509" x="6503988" y="1041400"/>
          <p14:tracePt t="47511" x="6457950" y="1095375"/>
          <p14:tracePt t="47525" x="6403975" y="1131888"/>
          <p14:tracePt t="47527" x="6384925" y="1160463"/>
          <p14:tracePt t="47541" x="6367463" y="1177925"/>
          <p14:tracePt t="47543" x="6338888" y="1214438"/>
          <p14:tracePt t="47558" x="6321425" y="1241425"/>
          <p14:tracePt t="47560" x="6257925" y="1306513"/>
          <p14:tracePt t="47575" x="6192838" y="1379538"/>
          <p14:tracePt t="47576" x="6138863" y="1416050"/>
          <p14:tracePt t="47591" x="6056313" y="1497013"/>
          <p14:tracePt t="47594" x="5810250" y="1698625"/>
          <p14:tracePt t="47608" x="5672138" y="1808163"/>
          <p14:tracePt t="47610" x="5526088" y="1917700"/>
          <p14:tracePt t="47625" x="5389563" y="2027238"/>
          <p14:tracePt t="47627" x="5270500" y="2119313"/>
          <p14:tracePt t="47642" x="5151438" y="2192338"/>
          <p14:tracePt t="47644" x="5041900" y="2246313"/>
          <p14:tracePt t="47658" x="4941888" y="2309813"/>
          <p14:tracePt t="47660" x="4859338" y="2346325"/>
          <p14:tracePt t="47675" x="4795838" y="2392363"/>
          <p14:tracePt t="47676" x="4749800" y="2411413"/>
          <p14:tracePt t="47691" x="4740275" y="2411413"/>
          <p14:tracePt t="47693" x="4732338" y="2419350"/>
          <p14:tracePt t="47708" x="4722813" y="2419350"/>
          <p14:tracePt t="47734" x="4703763" y="2428875"/>
          <p14:tracePt t="47750" x="4686300" y="2438400"/>
          <p14:tracePt t="47758" x="4649788" y="2447925"/>
          <p14:tracePt t="47775" x="4603750" y="2474913"/>
          <p14:tracePt t="47775" x="4557713" y="2492375"/>
          <p14:tracePt t="47791" x="4494213" y="2520950"/>
          <p14:tracePt t="47792" x="4448175" y="2538413"/>
          <p14:tracePt t="47808" x="4367213" y="2584450"/>
          <p14:tracePt t="47809" x="4302125" y="2611438"/>
          <p14:tracePt t="47825" x="4238625" y="2638425"/>
          <p14:tracePt t="47825" x="4229100" y="2638425"/>
          <p14:tracePt t="47926" x="4219575" y="2638425"/>
          <p14:tracePt t="47942" x="4211638" y="2638425"/>
          <p14:tracePt t="47958" x="4192588" y="2638425"/>
          <p14:tracePt t="47962" x="4175125" y="2638425"/>
          <p14:tracePt t="47975" x="4146550" y="2630488"/>
          <p14:tracePt t="47991" x="4102100" y="2630488"/>
          <p14:tracePt t="47992" x="4046538" y="2620963"/>
          <p14:tracePt t="47994" x="4010025" y="2620963"/>
          <p14:tracePt t="48008" x="3956050" y="2611438"/>
          <p14:tracePt t="48010" x="3873500" y="2593975"/>
          <p14:tracePt t="48028" x="3717925" y="2584450"/>
          <p14:tracePt t="48042" x="3662363" y="2574925"/>
          <p14:tracePt t="48044" x="3617913" y="2557463"/>
          <p14:tracePt t="48058" x="3571875" y="2547938"/>
          <p14:tracePt t="48060" x="3535363" y="2538413"/>
          <p14:tracePt t="48075" x="3489325" y="2528888"/>
          <p14:tracePt t="48077" x="3479800" y="2520950"/>
          <p14:tracePt t="48091" x="3471863" y="2511425"/>
          <p14:tracePt t="48093" x="3462338" y="2501900"/>
          <p14:tracePt t="48108" x="3452813" y="2492375"/>
          <p14:tracePt t="48110" x="3443288" y="2484438"/>
          <p14:tracePt t="48141" x="3443288" y="2474913"/>
          <p14:tracePt t="48142" x="3443288" y="2465388"/>
          <p14:tracePt t="48158" x="3443288" y="2455863"/>
          <p14:tracePt t="48175" x="3443288" y="2438400"/>
          <p14:tracePt t="48175" x="3443288" y="2428875"/>
          <p14:tracePt t="48191" x="3443288" y="2419350"/>
          <p14:tracePt t="48208" x="3443288" y="2411413"/>
          <p14:tracePt t="48209" x="3443288" y="2392363"/>
          <p14:tracePt t="48230" x="3443288" y="2382838"/>
          <p14:tracePt t="48326" x="3443288" y="2374900"/>
          <p14:tracePt t="48358" x="3452813" y="2382838"/>
          <p14:tracePt t="48362" x="3462338" y="2382838"/>
          <p14:tracePt t="48374" x="3471863" y="2392363"/>
          <p14:tracePt t="48391" x="3489325" y="2411413"/>
          <p14:tracePt t="48394" x="3498850" y="2419350"/>
          <p14:tracePt t="48408" x="3508375" y="2428875"/>
          <p14:tracePt t="48426" x="3516313" y="2438400"/>
          <p14:tracePt t="48441" x="3525838" y="2438400"/>
          <p14:tracePt t="48442" x="3535363" y="2447925"/>
          <p14:tracePt t="48458" x="3544888" y="2455863"/>
          <p14:tracePt t="48474" x="3552825" y="2455863"/>
          <p14:tracePt t="48491" x="3562350" y="2465388"/>
          <p14:tracePt t="48492" x="3571875" y="2465388"/>
          <p14:tracePt t="48520" x="3581400" y="2465388"/>
          <p14:tracePt t="48525" x="3589338" y="2465388"/>
          <p14:tracePt t="48541" x="3598863" y="2465388"/>
          <p14:tracePt t="48558" x="3608388" y="2465388"/>
          <p14:tracePt t="48559" x="3617913" y="2465388"/>
          <p14:tracePt t="48575" x="3635375" y="2465388"/>
          <p14:tracePt t="48575" x="3654425" y="2474913"/>
          <p14:tracePt t="48591" x="3662363" y="2474913"/>
          <p14:tracePt t="48592" x="3671888" y="2474913"/>
          <p14:tracePt t="48608" x="3681413" y="2474913"/>
          <p14:tracePt t="48609" x="3698875" y="2474913"/>
          <p14:tracePt t="48625" x="3717925" y="2474913"/>
          <p14:tracePt t="48625" x="3735388" y="2474913"/>
          <p14:tracePt t="48641" x="3754438" y="2474913"/>
          <p14:tracePt t="48642" x="3763963" y="2474913"/>
          <p14:tracePt t="48658" x="3781425" y="2474913"/>
          <p14:tracePt t="48659" x="3790950" y="2474913"/>
          <p14:tracePt t="48675" x="3800475" y="2474913"/>
          <p14:tracePt t="48675" x="3810000" y="2474913"/>
          <p14:tracePt t="48691" x="3817938" y="2474913"/>
          <p14:tracePt t="48692" x="3827463" y="2465388"/>
          <p14:tracePt t="48708" x="3854450" y="2455863"/>
          <p14:tracePt t="48725" x="3863975" y="2447925"/>
          <p14:tracePt t="48741" x="3873500" y="2438400"/>
          <p14:tracePt t="48744" x="3883025" y="2428875"/>
          <p14:tracePt t="48758" x="3890963" y="2419350"/>
          <p14:tracePt t="48760" x="3900488" y="2411413"/>
          <p14:tracePt t="48775" x="3910013" y="2401888"/>
          <p14:tracePt t="48777" x="3919538" y="2382838"/>
          <p14:tracePt t="48791" x="3927475" y="2365375"/>
          <p14:tracePt t="48793" x="3937000" y="2346325"/>
          <p14:tracePt t="48808" x="3937000" y="2338388"/>
          <p14:tracePt t="48810" x="3946525" y="2319338"/>
          <p14:tracePt t="48825" x="3946525" y="2309813"/>
          <p14:tracePt t="48841" x="3956050" y="2292350"/>
          <p14:tracePt t="48858" x="3956050" y="2265363"/>
          <p14:tracePt t="48859" x="3956050" y="2255838"/>
          <p14:tracePt t="48861" x="3963988" y="2236788"/>
          <p14:tracePt t="48875" x="3963988" y="2228850"/>
          <p14:tracePt t="48877" x="3963988" y="2219325"/>
          <p14:tracePt t="48891" x="3963988" y="2182813"/>
          <p14:tracePt t="48893" x="3963988" y="2155825"/>
          <p14:tracePt t="48908" x="3963988" y="2136775"/>
          <p14:tracePt t="48910" x="3963988" y="2119313"/>
          <p14:tracePt t="48925" x="3963988" y="2090738"/>
          <p14:tracePt t="48926" x="3963988" y="2082800"/>
          <p14:tracePt t="48941" x="3963988" y="2054225"/>
          <p14:tracePt t="48943" x="3956050" y="2036763"/>
          <p14:tracePt t="48958" x="3946525" y="2027238"/>
          <p14:tracePt t="48960" x="3937000" y="2009775"/>
          <p14:tracePt t="48975" x="3927475" y="2000250"/>
          <p14:tracePt t="48976" x="3919538" y="1990725"/>
          <p14:tracePt t="48991" x="3919538" y="1981200"/>
          <p14:tracePt t="48993" x="3910013" y="1973263"/>
          <p14:tracePt t="49008" x="3900488" y="1963738"/>
          <p14:tracePt t="49025" x="3890963" y="1954213"/>
          <p14:tracePt t="49064" x="3883025" y="1954213"/>
          <p14:tracePt t="49068" x="3873500" y="1954213"/>
          <p14:tracePt t="49080" x="3863975" y="1954213"/>
          <p14:tracePt t="49096" x="3854450" y="1954213"/>
          <p14:tracePt t="49108" x="3846513" y="1954213"/>
          <p14:tracePt t="49125" x="3827463" y="1954213"/>
          <p14:tracePt t="49125" x="3817938" y="1963738"/>
          <p14:tracePt t="49128" x="3810000" y="1973263"/>
          <p14:tracePt t="49158" x="3800475" y="1981200"/>
          <p14:tracePt t="49159" x="3790950" y="1981200"/>
          <p14:tracePt t="49160" x="3763963" y="2000250"/>
          <p14:tracePt t="49175" x="3754438" y="2000250"/>
          <p14:tracePt t="49176" x="3744913" y="2009775"/>
          <p14:tracePt t="49192" x="3735388" y="2017713"/>
          <p14:tracePt t="49208" x="3717925" y="2027238"/>
          <p14:tracePt t="49209" x="3708400" y="2036763"/>
          <p14:tracePt t="49225" x="3698875" y="2046288"/>
          <p14:tracePt t="49241" x="3690938" y="2054225"/>
          <p14:tracePt t="49242" x="3690938" y="2063750"/>
          <p14:tracePt t="49244" x="3681413" y="2063750"/>
          <p14:tracePt t="49258" x="3671888" y="2073275"/>
          <p14:tracePt t="49260" x="3671888" y="2082800"/>
          <p14:tracePt t="49275" x="3662363" y="2090738"/>
          <p14:tracePt t="49277" x="3654425" y="2109788"/>
          <p14:tracePt t="49291" x="3644900" y="2119313"/>
          <p14:tracePt t="49293" x="3644900" y="2136775"/>
          <p14:tracePt t="49308" x="3635375" y="2155825"/>
          <p14:tracePt t="49310" x="3625850" y="2163763"/>
          <p14:tracePt t="49325" x="3617913" y="2182813"/>
          <p14:tracePt t="49326" x="3608388" y="2200275"/>
          <p14:tracePt t="49341" x="3608388" y="2228850"/>
          <p14:tracePt t="49343" x="3608388" y="2246313"/>
          <p14:tracePt t="49358" x="3598863" y="2273300"/>
          <p14:tracePt t="49360" x="3598863" y="2292350"/>
          <p14:tracePt t="49375" x="3598863" y="2309813"/>
          <p14:tracePt t="49376" x="3598863" y="2328863"/>
          <p14:tracePt t="49391" x="3598863" y="2346325"/>
          <p14:tracePt t="49393" x="3598863" y="2365375"/>
          <p14:tracePt t="49408" x="3598863" y="2382838"/>
          <p14:tracePt t="49410" x="3598863" y="2392363"/>
          <p14:tracePt t="49425" x="3598863" y="2411413"/>
          <p14:tracePt t="49426" x="3598863" y="2419350"/>
          <p14:tracePt t="49441" x="3608388" y="2428875"/>
          <p14:tracePt t="49443" x="3625850" y="2455863"/>
          <p14:tracePt t="49458" x="3644900" y="2474913"/>
          <p14:tracePt t="49460" x="3654425" y="2484438"/>
          <p14:tracePt t="49475" x="3662363" y="2492375"/>
          <p14:tracePt t="49476" x="3671888" y="2501900"/>
          <p14:tracePt t="49491" x="3690938" y="2511425"/>
          <p14:tracePt t="49493" x="3708400" y="2520950"/>
          <p14:tracePt t="49508" x="3727450" y="2528888"/>
          <p14:tracePt t="49510" x="3735388" y="2528888"/>
          <p14:tracePt t="49525" x="3763963" y="2538413"/>
          <p14:tracePt t="49526" x="3773488" y="2538413"/>
          <p14:tracePt t="49541" x="3781425" y="2538413"/>
          <p14:tracePt t="49543" x="3790950" y="2538413"/>
          <p14:tracePt t="49575" x="3800475" y="2538413"/>
          <p14:tracePt t="49576" x="3817938" y="2538413"/>
          <p14:tracePt t="49591" x="3836988" y="2538413"/>
          <p14:tracePt t="49592" x="3846513" y="2538413"/>
          <p14:tracePt t="49608" x="3863975" y="2520950"/>
          <p14:tracePt t="49609" x="3883025" y="2501900"/>
          <p14:tracePt t="49625" x="3890963" y="2492375"/>
          <p14:tracePt t="49625" x="3910013" y="2474913"/>
          <p14:tracePt t="49628" x="3919538" y="2465388"/>
          <p14:tracePt t="49641" x="3919538" y="2447925"/>
          <p14:tracePt t="49658" x="3937000" y="2428875"/>
          <p14:tracePt t="49659" x="3946525" y="2411413"/>
          <p14:tracePt t="49660" x="3963988" y="2374900"/>
          <p14:tracePt t="49675" x="3963988" y="2365375"/>
          <p14:tracePt t="49676" x="3973513" y="2346325"/>
          <p14:tracePt t="49691" x="3973513" y="2319338"/>
          <p14:tracePt t="49692" x="3983038" y="2273300"/>
          <p14:tracePt t="49708" x="3983038" y="2246313"/>
          <p14:tracePt t="49709" x="3983038" y="2209800"/>
          <p14:tracePt t="49724" x="3983038" y="2173288"/>
          <p14:tracePt t="49725" x="3983038" y="2146300"/>
          <p14:tracePt t="49741" x="3983038" y="2127250"/>
          <p14:tracePt t="49742" x="3983038" y="2109788"/>
          <p14:tracePt t="49758" x="3983038" y="2090738"/>
          <p14:tracePt t="49759" x="3983038" y="2082800"/>
          <p14:tracePt t="49775" x="3983038" y="2073275"/>
          <p14:tracePt t="49775" x="3973513" y="2063750"/>
          <p14:tracePt t="49791" x="3963988" y="2054225"/>
          <p14:tracePt t="49792" x="3963988" y="2046288"/>
          <p14:tracePt t="49808" x="3956050" y="2027238"/>
          <p14:tracePt t="49809" x="3946525" y="2017713"/>
          <p14:tracePt t="49825" x="3946525" y="2009775"/>
          <p14:tracePt t="49825" x="3927475" y="1990725"/>
          <p14:tracePt t="49841" x="3927475" y="1981200"/>
          <p14:tracePt t="49842" x="3919538" y="1973263"/>
          <p14:tracePt t="49858" x="3910013" y="1963738"/>
          <p14:tracePt t="49859" x="3900488" y="1963738"/>
          <p14:tracePt t="49875" x="3890963" y="1963738"/>
          <p14:tracePt t="49891" x="3883025" y="1963738"/>
          <p14:tracePt t="49892" x="3873500" y="1963738"/>
          <p14:tracePt t="49908" x="3863975" y="1963738"/>
          <p14:tracePt t="49925" x="3854450" y="1963738"/>
          <p14:tracePt t="49925" x="3846513" y="1963738"/>
          <p14:tracePt t="49941" x="3836988" y="1963738"/>
          <p14:tracePt t="49942" x="3817938" y="1963738"/>
          <p14:tracePt t="49944" x="3800475" y="1963738"/>
          <p14:tracePt t="49958" x="3790950" y="1963738"/>
          <p14:tracePt t="49960" x="3781425" y="1963738"/>
          <p14:tracePt t="49975" x="3763963" y="1973263"/>
          <p14:tracePt t="49991" x="3763963" y="1981200"/>
          <p14:tracePt t="50008" x="3735388" y="2009775"/>
          <p14:tracePt t="50008" x="3735388" y="2017713"/>
          <p14:tracePt t="50010" x="3735388" y="2027238"/>
          <p14:tracePt t="50025" x="3727450" y="2046288"/>
          <p14:tracePt t="50026" x="3717925" y="2054225"/>
          <p14:tracePt t="50041" x="3708400" y="2082800"/>
          <p14:tracePt t="50042" x="3698875" y="2100263"/>
          <p14:tracePt t="50058" x="3698875" y="2109788"/>
          <p14:tracePt t="50059" x="3698875" y="2119313"/>
          <p14:tracePt t="50074" x="3690938" y="2127250"/>
          <p14:tracePt t="50075" x="3690938" y="2136775"/>
          <p14:tracePt t="50091" x="3690938" y="2146300"/>
          <p14:tracePt t="50094" x="3681413" y="2182813"/>
          <p14:tracePt t="50108" x="3681413" y="2192338"/>
          <p14:tracePt t="50126" x="3681413" y="2228850"/>
          <p14:tracePt t="50142" x="3681413" y="2246313"/>
          <p14:tracePt t="50158" x="3681413" y="2265363"/>
          <p14:tracePt t="50159" x="3681413" y="2273300"/>
          <p14:tracePt t="50175" x="3681413" y="2292350"/>
          <p14:tracePt t="50175" x="3681413" y="2301875"/>
          <p14:tracePt t="50191" x="3681413" y="2309813"/>
          <p14:tracePt t="50192" x="3681413" y="2328863"/>
          <p14:tracePt t="50208" x="3681413" y="2346325"/>
          <p14:tracePt t="50209" x="3690938" y="2355850"/>
          <p14:tracePt t="50224" x="3698875" y="2355850"/>
          <p14:tracePt t="50225" x="3698875" y="2365375"/>
          <p14:tracePt t="50241" x="3708400" y="2374900"/>
          <p14:tracePt t="50242" x="3708400" y="2382838"/>
          <p14:tracePt t="50258" x="3717925" y="2401888"/>
          <p14:tracePt t="50259" x="3717925" y="2411413"/>
          <p14:tracePt t="50282" x="3727450" y="2419350"/>
          <p14:tracePt t="50330" x="3735388" y="2419350"/>
          <p14:tracePt t="50334" x="3754438" y="2419350"/>
          <p14:tracePt t="50346" x="3763963" y="2419350"/>
          <p14:tracePt t="50358" x="3773488" y="2419350"/>
          <p14:tracePt t="50375" x="3790950" y="2419350"/>
          <p14:tracePt t="50375" x="3810000" y="2419350"/>
          <p14:tracePt t="50391" x="3827463" y="2411413"/>
          <p14:tracePt t="50392" x="3836988" y="2401888"/>
          <p14:tracePt t="50410" x="3846513" y="2401888"/>
          <p14:tracePt t="50424" x="3854450" y="2392363"/>
          <p14:tracePt t="50426" x="3873500" y="2374900"/>
          <p14:tracePt t="50441" x="3883025" y="2365375"/>
          <p14:tracePt t="50442" x="3890963" y="2355850"/>
          <p14:tracePt t="50458" x="3900488" y="2346325"/>
          <p14:tracePt t="50459" x="3910013" y="2328863"/>
          <p14:tracePt t="50475" x="3919538" y="2309813"/>
          <p14:tracePt t="50475" x="3927475" y="2292350"/>
          <p14:tracePt t="50478" x="3937000" y="2273300"/>
          <p14:tracePt t="50491" x="3946525" y="2246313"/>
          <p14:tracePt t="50494" x="3946525" y="2236788"/>
          <p14:tracePt t="50508" x="3946525" y="2219325"/>
          <p14:tracePt t="50510" x="3946525" y="2200275"/>
          <p14:tracePt t="50524" x="3946525" y="2182813"/>
          <p14:tracePt t="50526" x="3946525" y="2163763"/>
          <p14:tracePt t="50541" x="3946525" y="2146300"/>
          <p14:tracePt t="50543" x="3946525" y="2136775"/>
          <p14:tracePt t="50558" x="3946525" y="2119313"/>
          <p14:tracePt t="50574" x="3946525" y="2109788"/>
          <p14:tracePt t="50576" x="3946525" y="2090738"/>
          <p14:tracePt t="50591" x="3946525" y="2073275"/>
          <p14:tracePt t="50593" x="3946525" y="2063750"/>
          <p14:tracePt t="50608" x="3937000" y="2046288"/>
          <p14:tracePt t="50610" x="3927475" y="2036763"/>
          <p14:tracePt t="50625" x="3919538" y="2027238"/>
          <p14:tracePt t="50641" x="3910013" y="2017713"/>
          <p14:tracePt t="50643" x="3900488" y="2009775"/>
          <p14:tracePt t="50674" x="3890963" y="2000250"/>
          <p14:tracePt t="50698" x="3883025" y="2000250"/>
          <p14:tracePt t="50714" x="3873500" y="2000250"/>
          <p14:tracePt t="50725" x="3863975" y="2000250"/>
          <p14:tracePt t="50741" x="3846513" y="2000250"/>
          <p14:tracePt t="50742" x="3827463" y="2000250"/>
          <p14:tracePt t="50758" x="3817938" y="2000250"/>
          <p14:tracePt t="50775" x="3800475" y="2009775"/>
          <p14:tracePt t="50775" x="3781425" y="2017713"/>
          <p14:tracePt t="50778" x="3773488" y="2027238"/>
          <p14:tracePt t="50808" x="3754438" y="2036763"/>
          <p14:tracePt t="50809" x="3744913" y="2046288"/>
          <p14:tracePt t="50810" x="3727450" y="2046288"/>
          <p14:tracePt t="50824" x="3717925" y="2054225"/>
          <p14:tracePt t="50826" x="3698875" y="2063750"/>
          <p14:tracePt t="50841" x="3690938" y="2073275"/>
          <p14:tracePt t="50842" x="3681413" y="2082800"/>
          <p14:tracePt t="50858" x="3681413" y="2090738"/>
          <p14:tracePt t="50859" x="3662363" y="2109788"/>
          <p14:tracePt t="50874" x="3654425" y="2109788"/>
          <p14:tracePt t="50875" x="3635375" y="2127250"/>
          <p14:tracePt t="50891" x="3625850" y="2136775"/>
          <p14:tracePt t="50892" x="3608388" y="2163763"/>
          <p14:tracePt t="50894" x="3598863" y="2173288"/>
          <p14:tracePt t="50908" x="3589338" y="2200275"/>
          <p14:tracePt t="50910" x="3589338" y="2209800"/>
          <p14:tracePt t="50925" x="3581400" y="2236788"/>
          <p14:tracePt t="50927" x="3571875" y="2255838"/>
          <p14:tracePt t="50941" x="3571875" y="2273300"/>
          <p14:tracePt t="50943" x="3571875" y="2292350"/>
          <p14:tracePt t="50958" x="3571875" y="2309813"/>
          <p14:tracePt t="50960" x="3571875" y="2328863"/>
          <p14:tracePt t="50974" x="3571875" y="2346325"/>
          <p14:tracePt t="50976" x="3571875" y="2365375"/>
          <p14:tracePt t="50991" x="3571875" y="2392363"/>
          <p14:tracePt t="50993" x="3571875" y="2401888"/>
          <p14:tracePt t="51008" x="3571875" y="2411413"/>
          <p14:tracePt t="51010" x="3571875" y="2428875"/>
          <p14:tracePt t="51027" x="3589338" y="2447925"/>
          <p14:tracePt t="51042" x="3589338" y="2455863"/>
          <p14:tracePt t="51044" x="3598863" y="2455863"/>
          <p14:tracePt t="51058" x="3598863" y="2465388"/>
          <p14:tracePt t="51060" x="3608388" y="2474913"/>
          <p14:tracePt t="51091" x="3617913" y="2484438"/>
          <p14:tracePt t="51092" x="3625850" y="2484438"/>
          <p14:tracePt t="51108" x="3635375" y="2484438"/>
          <p14:tracePt t="51110" x="3644900" y="2484438"/>
          <p14:tracePt t="51125" x="3662363" y="2492375"/>
          <p14:tracePt t="51125" x="3671888" y="2501900"/>
          <p14:tracePt t="51178" x="3681413" y="2501900"/>
          <p14:tracePt t="51402" x="3690938" y="2501900"/>
          <p14:tracePt t="51406" x="3708400" y="2501900"/>
          <p14:tracePt t="51418" x="3717925" y="2501900"/>
          <p14:tracePt t="51434" x="3744913" y="2501900"/>
          <p14:tracePt t="51441" x="3773488" y="2501900"/>
          <p14:tracePt t="51458" x="3810000" y="2501900"/>
          <p14:tracePt t="51459" x="3836988" y="2501900"/>
          <p14:tracePt t="51475" x="3846513" y="2501900"/>
          <p14:tracePt t="51475" x="3883025" y="2501900"/>
          <p14:tracePt t="51491" x="3900488" y="2501900"/>
          <p14:tracePt t="51492" x="3910013" y="2501900"/>
          <p14:tracePt t="51876" x="3910013" y="2484438"/>
          <p14:tracePt t="51880" x="3910013" y="2474913"/>
          <p14:tracePt t="51892" x="3900488" y="2465388"/>
          <p14:tracePt t="51908" x="3873500" y="2447925"/>
          <p14:tracePt t="51909" x="3873500" y="2438400"/>
          <p14:tracePt t="51924" x="3863975" y="2428875"/>
          <p14:tracePt t="51925" x="3863975" y="2419350"/>
          <p14:tracePt t="51956" x="3854450" y="2411413"/>
          <p14:tracePt t="51972" x="3846513" y="2392363"/>
          <p14:tracePt t="51976" x="3846513" y="2382838"/>
          <p14:tracePt t="52036" x="3836988" y="2374900"/>
          <p14:tracePt t="52316" x="3846513" y="2382838"/>
          <p14:tracePt t="52320" x="3854450" y="2382838"/>
          <p14:tracePt t="52332" x="3873500" y="2401888"/>
          <p14:tracePt t="52341" x="3883025" y="2411413"/>
          <p14:tracePt t="52358" x="3890963" y="2419350"/>
          <p14:tracePt t="52374" x="3890963" y="2428875"/>
          <p14:tracePt t="55314" x="3873500" y="2438400"/>
          <p14:tracePt t="55318" x="3863975" y="2438400"/>
          <p14:tracePt t="55330" x="3846513" y="2455863"/>
          <p14:tracePt t="55341" x="3836988" y="2465388"/>
          <p14:tracePt t="55358" x="3836988" y="2492375"/>
          <p14:tracePt t="55359" x="3836988" y="2511425"/>
          <p14:tracePt t="55374" x="3836988" y="2520950"/>
          <p14:tracePt t="55900" x="3800475" y="2520950"/>
          <p14:tracePt t="55904" x="3790950" y="2520950"/>
          <p14:tracePt t="55916" x="3773488" y="2492375"/>
          <p14:tracePt t="55924" x="3781425" y="2492375"/>
          <p14:tracePt t="55941" x="3781425" y="2484438"/>
          <p14:tracePt t="55942" x="3790950" y="2484438"/>
          <p14:tracePt t="55964" x="3781425" y="2484438"/>
          <p14:tracePt t="55980" x="3754438" y="2465388"/>
          <p14:tracePt t="55991" x="3744913" y="2455863"/>
          <p14:tracePt t="56008" x="3735388" y="2447925"/>
          <p14:tracePt t="56044" x="3727450" y="2447925"/>
          <p14:tracePt t="56076" x="3717925" y="2438400"/>
          <p14:tracePt t="56836" x="3717925" y="2447925"/>
          <p14:tracePt t="56840" x="3717925" y="2455863"/>
          <p14:tracePt t="56852" x="3717925" y="2484438"/>
          <p14:tracePt t="56858" x="3717925" y="2501900"/>
          <p14:tracePt t="56874" x="3708400" y="2511425"/>
          <p14:tracePt t="56875" x="3708400" y="2528888"/>
          <p14:tracePt t="56891" x="3708400" y="2538413"/>
          <p14:tracePt t="56892" x="3698875" y="2557463"/>
          <p14:tracePt t="56908" x="3698875" y="2565400"/>
          <p14:tracePt t="56924" x="3690938" y="2565400"/>
          <p14:tracePt t="56925" x="3681413" y="2584450"/>
          <p14:tracePt t="56941" x="3671888" y="2601913"/>
          <p14:tracePt t="56942" x="3671888" y="2611438"/>
          <p14:tracePt t="56958" x="3662363" y="2620963"/>
          <p14:tracePt t="56959" x="3654425" y="2638425"/>
          <p14:tracePt t="56974" x="3644900" y="2647950"/>
          <p14:tracePt t="56975" x="3635375" y="2667000"/>
          <p14:tracePt t="56991" x="3617913" y="2693988"/>
          <p14:tracePt t="56992" x="3608388" y="2703513"/>
          <p14:tracePt t="57008" x="3589338" y="2720975"/>
          <p14:tracePt t="57009" x="3581400" y="2740025"/>
          <p14:tracePt t="57025" x="3562350" y="2757488"/>
          <p14:tracePt t="57026" x="3544888" y="2784475"/>
          <p14:tracePt t="57041" x="3516313" y="2803525"/>
          <p14:tracePt t="57042" x="3498850" y="2820988"/>
          <p14:tracePt t="57058" x="3479800" y="2840038"/>
          <p14:tracePt t="57059" x="3462338" y="2857500"/>
          <p14:tracePt t="57061" x="3443288" y="2867025"/>
          <p14:tracePt t="57074" x="3406775" y="2894013"/>
          <p14:tracePt t="57091" x="3389313" y="2903538"/>
          <p14:tracePt t="57108" x="3316288" y="2922588"/>
          <p14:tracePt t="57108" x="3297238" y="2930525"/>
          <p14:tracePt t="57110" x="3252788" y="2949575"/>
          <p14:tracePt t="57124" x="3233738" y="2949575"/>
          <p14:tracePt t="57126" x="3197225" y="2959100"/>
          <p14:tracePt t="57141" x="3160713" y="2959100"/>
          <p14:tracePt t="57142" x="3133725" y="2968625"/>
          <p14:tracePt t="57158" x="3105150" y="2968625"/>
          <p14:tracePt t="57159" x="3060700" y="2976563"/>
          <p14:tracePt t="57174" x="3014663" y="2986088"/>
          <p14:tracePt t="57175" x="2995613" y="2986088"/>
          <p14:tracePt t="57191" x="2951163" y="2995613"/>
          <p14:tracePt t="57192" x="2932113" y="2995613"/>
          <p14:tracePt t="57194" x="2895600" y="3013075"/>
          <p14:tracePt t="57208" x="2849563" y="3022600"/>
          <p14:tracePt t="57210" x="2822575" y="3022600"/>
          <p14:tracePt t="57224" x="2786063" y="3022600"/>
          <p14:tracePt t="57226" x="2759075" y="3022600"/>
          <p14:tracePt t="57241" x="2740025" y="3032125"/>
          <p14:tracePt t="57243" x="2722563" y="3032125"/>
          <p14:tracePt t="57258" x="2703513" y="3032125"/>
          <p14:tracePt t="57260" x="2686050" y="3032125"/>
          <p14:tracePt t="57274" x="2667000" y="3032125"/>
          <p14:tracePt t="57276" x="2649538" y="3032125"/>
          <p14:tracePt t="57291" x="2630488" y="3032125"/>
          <p14:tracePt t="57293" x="2620963" y="3032125"/>
          <p14:tracePt t="57308" x="2613025" y="3032125"/>
          <p14:tracePt t="57310" x="2593975" y="3032125"/>
          <p14:tracePt t="57324" x="2576513" y="3032125"/>
          <p14:tracePt t="57326" x="2557463" y="3032125"/>
          <p14:tracePt t="57341" x="2540000" y="3032125"/>
          <p14:tracePt t="57343" x="2520950" y="3032125"/>
          <p14:tracePt t="57358" x="2503488" y="3032125"/>
          <p14:tracePt t="57360" x="2484438" y="3032125"/>
          <p14:tracePt t="57374" x="2474913" y="3032125"/>
          <p14:tracePt t="57376" x="2447925" y="3032125"/>
          <p14:tracePt t="57391" x="2438400" y="3032125"/>
          <p14:tracePt t="57393" x="2420938" y="3032125"/>
          <p14:tracePt t="57408" x="2411413" y="3032125"/>
          <p14:tracePt t="57410" x="2401888" y="3032125"/>
          <p14:tracePt t="57424" x="2393950" y="3032125"/>
          <p14:tracePt t="57426" x="2384425" y="3032125"/>
          <p14:tracePt t="57441" x="2365375" y="3032125"/>
          <p14:tracePt t="57443" x="2357438" y="3032125"/>
          <p14:tracePt t="57458" x="2347913" y="3032125"/>
          <p14:tracePt t="57460" x="2338388" y="3032125"/>
          <p14:tracePt t="57474" x="2311400" y="3032125"/>
          <p14:tracePt t="57476" x="2301875" y="3032125"/>
          <p14:tracePt t="57491" x="2292350" y="3032125"/>
          <p14:tracePt t="57492" x="2284413" y="3032125"/>
          <p14:tracePt t="57494" x="2265363" y="3032125"/>
          <p14:tracePt t="57508" x="2247900" y="3022600"/>
          <p14:tracePt t="57510" x="2211388" y="3022600"/>
          <p14:tracePt t="57524" x="2192338" y="3022600"/>
          <p14:tracePt t="57527" x="2174875" y="3022600"/>
          <p14:tracePt t="57541" x="2165350" y="3022600"/>
          <p14:tracePt t="57543" x="2146300" y="3022600"/>
          <p14:tracePt t="57558" x="2109788" y="3022600"/>
          <p14:tracePt t="57560" x="2092325" y="3013075"/>
          <p14:tracePt t="57574" x="2073275" y="3013075"/>
          <p14:tracePt t="57576" x="2055813" y="3013075"/>
          <p14:tracePt t="57591" x="2036763" y="3013075"/>
          <p14:tracePt t="57608" x="2000250" y="3005138"/>
          <p14:tracePt t="57608" x="1973263" y="2995613"/>
          <p14:tracePt t="57609" x="1954213" y="2995613"/>
          <p14:tracePt t="57624" x="1927225" y="2995613"/>
          <p14:tracePt t="57626" x="1890713" y="2976563"/>
          <p14:tracePt t="57641" x="1854200" y="2968625"/>
          <p14:tracePt t="57642" x="1817688" y="2968625"/>
          <p14:tracePt t="57658" x="1800225" y="2959100"/>
          <p14:tracePt t="57659" x="1771650" y="2949575"/>
          <p14:tracePt t="57674" x="1754188" y="2940050"/>
          <p14:tracePt t="57675" x="1735138" y="2930525"/>
          <p14:tracePt t="57691" x="1708150" y="2922588"/>
          <p14:tracePt t="57708" x="1698625" y="2913063"/>
          <p14:tracePt t="57724" x="1690688" y="2913063"/>
          <p14:tracePt t="57725" x="1681163" y="2903538"/>
          <p14:tracePt t="57750" x="1671638" y="2903538"/>
          <p14:tracePt t="57766" x="1662113" y="2894013"/>
          <p14:tracePt t="57798" x="1654175" y="2886075"/>
          <p14:tracePt t="57846" x="1644650" y="2867025"/>
          <p14:tracePt t="57862" x="1644650" y="2857500"/>
          <p14:tracePt t="57878" x="1644650" y="2849563"/>
          <p14:tracePt t="57882" x="1644650" y="2840038"/>
          <p14:tracePt t="57894" x="1644650" y="2830513"/>
          <p14:tracePt t="57908" x="1644650" y="2820988"/>
          <p14:tracePt t="57910" x="1635125" y="2803525"/>
          <p14:tracePt t="57924" x="1635125" y="2794000"/>
          <p14:tracePt t="57942" x="1635125" y="2784475"/>
          <p14:tracePt t="57958" x="1625600" y="2776538"/>
          <p14:tracePt t="57974" x="1617663" y="2767013"/>
          <p14:tracePt t="57991" x="1617663" y="2757488"/>
          <p14:tracePt t="58008" x="1617663" y="2747963"/>
          <p14:tracePt t="58027" x="1617663" y="2740025"/>
          <p14:tracePt t="58262" x="1617663" y="2730500"/>
          <p14:tracePt t="58310" x="1625600" y="2730500"/>
          <p14:tracePt t="58472" x="1635125" y="2730500"/>
          <p14:tracePt t="58520" x="1644650" y="2730500"/>
          <p14:tracePt t="58536" x="1654175" y="2730500"/>
          <p14:tracePt t="58552" x="1662113" y="2720975"/>
          <p14:tracePt t="58600" x="1671638" y="2720975"/>
          <p14:tracePt t="58632" x="1681163" y="2720975"/>
          <p14:tracePt t="58664" x="1690688" y="2720975"/>
          <p14:tracePt t="58712" x="1698625" y="2720975"/>
          <p14:tracePt t="58728" x="1708150" y="2720975"/>
          <p14:tracePt t="58744" x="1717675" y="2720975"/>
          <p14:tracePt t="58760" x="1727200" y="2720975"/>
          <p14:tracePt t="58776" x="1735138" y="2720975"/>
          <p14:tracePt t="58792" x="1744663" y="2720975"/>
          <p14:tracePt t="58796" x="1754188" y="2720975"/>
          <p14:tracePt t="58812" x="1763713" y="2720975"/>
          <p14:tracePt t="58824" x="1771650" y="2720975"/>
          <p14:tracePt t="58841" x="1781175" y="2720975"/>
          <p14:tracePt t="58842" x="1790700" y="2711450"/>
          <p14:tracePt t="58858" x="1800225" y="2711450"/>
          <p14:tracePt t="58860" x="1808163" y="2711450"/>
          <p14:tracePt t="58874" x="1817688" y="2711450"/>
          <p14:tracePt t="58876" x="1817688" y="2703513"/>
          <p14:tracePt t="58891" x="1827213" y="2703513"/>
          <p14:tracePt t="58908" x="1836738" y="2703513"/>
          <p14:tracePt t="58910" x="1844675" y="2693988"/>
          <p14:tracePt t="58924" x="1854200" y="2693988"/>
          <p14:tracePt t="58941" x="1863725" y="2693988"/>
          <p14:tracePt t="58943" x="1881188" y="2684463"/>
          <p14:tracePt t="58958" x="1890713" y="2674938"/>
          <p14:tracePt t="58974" x="1900238" y="2667000"/>
          <p14:tracePt t="58976" x="1909763" y="2667000"/>
          <p14:tracePt t="58991" x="1917700" y="2657475"/>
          <p14:tracePt t="59008" x="1927225" y="2657475"/>
          <p14:tracePt t="59010" x="1936750" y="2647950"/>
          <p14:tracePt t="59027" x="1946275" y="2638425"/>
          <p14:tracePt t="59042" x="1954213" y="2630488"/>
          <p14:tracePt t="59044" x="1963738" y="2620963"/>
          <p14:tracePt t="59058" x="1963738" y="2611438"/>
          <p14:tracePt t="59060" x="1963738" y="2601913"/>
          <p14:tracePt t="59074" x="1973263" y="2584450"/>
          <p14:tracePt t="59076" x="1973263" y="2574925"/>
          <p14:tracePt t="59091" x="1973263" y="2565400"/>
          <p14:tracePt t="59093" x="1973263" y="2557463"/>
          <p14:tracePt t="59108" x="1973263" y="2547938"/>
          <p14:tracePt t="59110" x="1982788" y="2538413"/>
          <p14:tracePt t="59124" x="1982788" y="2528888"/>
          <p14:tracePt t="59126" x="1982788" y="2520950"/>
          <p14:tracePt t="59141" x="1982788" y="2511425"/>
          <p14:tracePt t="59158" x="1982788" y="2492375"/>
          <p14:tracePt t="59158" x="1982788" y="2484438"/>
          <p14:tracePt t="59160" x="1982788" y="2474913"/>
          <p14:tracePt t="59174" x="1982788" y="2455863"/>
          <p14:tracePt t="59176" x="1982788" y="2447925"/>
          <p14:tracePt t="59191" x="1982788" y="2438400"/>
          <p14:tracePt t="59192" x="1982788" y="2428875"/>
          <p14:tracePt t="59208" x="1982788" y="2411413"/>
          <p14:tracePt t="59224" x="1982788" y="2401888"/>
          <p14:tracePt t="59225" x="1982788" y="2392363"/>
          <p14:tracePt t="59241" x="1982788" y="2382838"/>
          <p14:tracePt t="59242" x="1982788" y="2365375"/>
          <p14:tracePt t="59244" x="1982788" y="2355850"/>
          <p14:tracePt t="59258" x="1973263" y="2338388"/>
          <p14:tracePt t="59260" x="1973263" y="2328863"/>
          <p14:tracePt t="59291" x="1973263" y="2319338"/>
          <p14:tracePt t="59292" x="1963738" y="2309813"/>
          <p14:tracePt t="59308" x="1954213" y="2292350"/>
          <p14:tracePt t="59309" x="1954213" y="2282825"/>
          <p14:tracePt t="59324" x="1946275" y="2273300"/>
          <p14:tracePt t="59341" x="1936750" y="2265363"/>
          <p14:tracePt t="59358" x="1917700" y="2265363"/>
          <p14:tracePt t="59358" x="1909763" y="2255838"/>
          <p14:tracePt t="59374" x="1900238" y="2255838"/>
          <p14:tracePt t="59375" x="1890713" y="2255838"/>
          <p14:tracePt t="59391" x="1881188" y="2255838"/>
          <p14:tracePt t="59392" x="1873250" y="2255838"/>
          <p14:tracePt t="59408" x="1863725" y="2255838"/>
          <p14:tracePt t="59424" x="1844675" y="2255838"/>
          <p14:tracePt t="59425" x="1836738" y="2255838"/>
          <p14:tracePt t="59441" x="1827213" y="2255838"/>
          <p14:tracePt t="59442" x="1817688" y="2255838"/>
          <p14:tracePt t="59458" x="1808163" y="2255838"/>
          <p14:tracePt t="59474" x="1800225" y="2255838"/>
          <p14:tracePt t="59491" x="1790700" y="2255838"/>
          <p14:tracePt t="59492" x="1781175" y="2255838"/>
          <p14:tracePt t="59508" x="1771650" y="2255838"/>
          <p14:tracePt t="59508" x="1763713" y="2255838"/>
          <p14:tracePt t="59524" x="1744663" y="2265363"/>
          <p14:tracePt t="59525" x="1735138" y="2273300"/>
          <p14:tracePt t="59541" x="1727200" y="2282825"/>
          <p14:tracePt t="59544" x="1708150" y="2292350"/>
          <p14:tracePt t="59558" x="1698625" y="2292350"/>
          <p14:tracePt t="59560" x="1690688" y="2301875"/>
          <p14:tracePt t="59574" x="1681163" y="2309813"/>
          <p14:tracePt t="59577" x="1671638" y="2319338"/>
          <p14:tracePt t="59591" x="1662113" y="2328863"/>
          <p14:tracePt t="59608" x="1654175" y="2346325"/>
          <p14:tracePt t="59624" x="1644650" y="2365375"/>
          <p14:tracePt t="59641" x="1644650" y="2374900"/>
          <p14:tracePt t="59658" x="1635125" y="2411413"/>
          <p14:tracePt t="59658" x="1625600" y="2428875"/>
          <p14:tracePt t="59660" x="1625600" y="2438400"/>
          <p14:tracePt t="59674" x="1625600" y="2455863"/>
          <p14:tracePt t="59676" x="1625600" y="2474913"/>
          <p14:tracePt t="59691" x="1625600" y="2484438"/>
          <p14:tracePt t="59692" x="1625600" y="2492375"/>
          <p14:tracePt t="59708" x="1625600" y="2501900"/>
          <p14:tracePt t="59708" x="1625600" y="2511425"/>
          <p14:tracePt t="59724" x="1625600" y="2520950"/>
          <p14:tracePt t="59725" x="1625600" y="2528888"/>
          <p14:tracePt t="59741" x="1625600" y="2538413"/>
          <p14:tracePt t="59742" x="1625600" y="2547938"/>
          <p14:tracePt t="59758" x="1625600" y="2565400"/>
          <p14:tracePt t="59774" x="1625600" y="2574925"/>
          <p14:tracePt t="59775" x="1625600" y="2584450"/>
          <p14:tracePt t="59791" x="1625600" y="2593975"/>
          <p14:tracePt t="59816" x="1625600" y="2601913"/>
          <p14:tracePt t="59832" x="1625600" y="2611438"/>
          <p14:tracePt t="59848" x="1635125" y="2620963"/>
          <p14:tracePt t="59858" x="1644650" y="2630488"/>
          <p14:tracePt t="59874" x="1654175" y="2630488"/>
          <p14:tracePt t="59875" x="1662113" y="2638425"/>
          <p14:tracePt t="59891" x="1671638" y="2657475"/>
          <p14:tracePt t="59892" x="1681163" y="2667000"/>
          <p14:tracePt t="59908" x="1698625" y="2674938"/>
          <p14:tracePt t="59908" x="1698625" y="2684463"/>
          <p14:tracePt t="59924" x="1717675" y="2684463"/>
          <p14:tracePt t="59925" x="1735138" y="2693988"/>
          <p14:tracePt t="59941" x="1754188" y="2693988"/>
          <p14:tracePt t="59942" x="1790700" y="2703513"/>
          <p14:tracePt t="59958" x="1817688" y="2703513"/>
          <p14:tracePt t="59958" x="1844675" y="2703513"/>
          <p14:tracePt t="59974" x="1881188" y="2703513"/>
          <p14:tracePt t="59975" x="1900238" y="2703513"/>
          <p14:tracePt t="59991" x="1927225" y="2703513"/>
          <p14:tracePt t="59992" x="1936750" y="2703513"/>
          <p14:tracePt t="59994" x="1954213" y="2693988"/>
          <p14:tracePt t="60008" x="1963738" y="2693988"/>
          <p14:tracePt t="60010" x="1973263" y="2684463"/>
          <p14:tracePt t="60027" x="1982788" y="2667000"/>
          <p14:tracePt t="60041" x="1990725" y="2667000"/>
          <p14:tracePt t="60058" x="2000250" y="2667000"/>
          <p14:tracePt t="60060" x="2009775" y="2657475"/>
          <p14:tracePt t="60074" x="2019300" y="2647950"/>
          <p14:tracePt t="60091" x="2019300" y="2638425"/>
          <p14:tracePt t="60108" x="2027238" y="2611438"/>
          <p14:tracePt t="60108" x="2027238" y="2601913"/>
          <p14:tracePt t="60110" x="2027238" y="2574925"/>
          <p14:tracePt t="60124" x="2036763" y="2557463"/>
          <p14:tracePt t="60126" x="2036763" y="2538413"/>
          <p14:tracePt t="60141" x="2036763" y="2520950"/>
          <p14:tracePt t="60142" x="2036763" y="2501900"/>
          <p14:tracePt t="60158" x="2036763" y="2474913"/>
          <p14:tracePt t="60158" x="2036763" y="2455863"/>
          <p14:tracePt t="60174" x="2036763" y="2428875"/>
          <p14:tracePt t="60175" x="2036763" y="2419350"/>
          <p14:tracePt t="60191" x="2036763" y="2392363"/>
          <p14:tracePt t="60192" x="2036763" y="2374900"/>
          <p14:tracePt t="60208" x="2036763" y="2365375"/>
          <p14:tracePt t="60208" x="2027238" y="2346325"/>
          <p14:tracePt t="60224" x="2019300" y="2338388"/>
          <p14:tracePt t="60225" x="2009775" y="2328863"/>
          <p14:tracePt t="60241" x="2000250" y="2319338"/>
          <p14:tracePt t="60242" x="1990725" y="2319338"/>
          <p14:tracePt t="60258" x="1982788" y="2309813"/>
          <p14:tracePt t="60274" x="1982788" y="2301875"/>
          <p14:tracePt t="60291" x="1973263" y="2292350"/>
          <p14:tracePt t="60308" x="1963738" y="2292350"/>
          <p14:tracePt t="60324" x="1954213" y="2292350"/>
          <p14:tracePt t="60341" x="1936750" y="2292350"/>
          <p14:tracePt t="60342" x="1927225" y="2292350"/>
          <p14:tracePt t="60358" x="1917700" y="2292350"/>
          <p14:tracePt t="60358" x="1909763" y="2292350"/>
          <p14:tracePt t="60374" x="1890713" y="2292350"/>
          <p14:tracePt t="60391" x="1873250" y="2292350"/>
          <p14:tracePt t="60392" x="1836738" y="2292350"/>
          <p14:tracePt t="60394" x="1817688" y="2292350"/>
          <p14:tracePt t="60424" x="1800225" y="2292350"/>
          <p14:tracePt t="60426" x="1763713" y="2292350"/>
          <p14:tracePt t="60441" x="1754188" y="2292350"/>
          <p14:tracePt t="60442" x="1744663" y="2301875"/>
          <p14:tracePt t="60458" x="1717675" y="2309813"/>
          <p14:tracePt t="60459" x="1698625" y="2319338"/>
          <p14:tracePt t="60474" x="1690688" y="2319338"/>
          <p14:tracePt t="60475" x="1671638" y="2328863"/>
          <p14:tracePt t="60477" x="1662113" y="2338388"/>
          <p14:tracePt t="60491" x="1654175" y="2346325"/>
          <p14:tracePt t="60508" x="1644650" y="2346325"/>
          <p14:tracePt t="60510" x="1635125" y="2355850"/>
          <p14:tracePt t="60524" x="1625600" y="2365375"/>
          <p14:tracePt t="60526" x="1617663" y="2374900"/>
          <p14:tracePt t="60541" x="1608138" y="2382838"/>
          <p14:tracePt t="60544" x="1598613" y="2392363"/>
          <p14:tracePt t="60557" x="1589088" y="2401888"/>
          <p14:tracePt t="60574" x="1579563" y="2419350"/>
          <p14:tracePt t="60591" x="1571625" y="2438400"/>
          <p14:tracePt t="60593" x="1562100" y="2465388"/>
          <p14:tracePt t="60608" x="1552575" y="2484438"/>
          <p14:tracePt t="60624" x="1552575" y="2492375"/>
          <p14:tracePt t="60626" x="1552575" y="2501900"/>
          <p14:tracePt t="60641" x="1552575" y="2511425"/>
          <p14:tracePt t="60643" x="1552575" y="2520950"/>
          <p14:tracePt t="60658" x="1552575" y="2528888"/>
          <p14:tracePt t="60659" x="1552575" y="2547938"/>
          <p14:tracePt t="60674" x="1552575" y="2557463"/>
          <p14:tracePt t="60676" x="1552575" y="2565400"/>
          <p14:tracePt t="60691" x="1552575" y="2574925"/>
          <p14:tracePt t="60693" x="1552575" y="2593975"/>
          <p14:tracePt t="60708" x="1552575" y="2611438"/>
          <p14:tracePt t="60710" x="1562100" y="2630488"/>
          <p14:tracePt t="60724" x="1589088" y="2657475"/>
          <p14:tracePt t="60741" x="1608138" y="2674938"/>
          <p14:tracePt t="60743" x="1617663" y="2684463"/>
          <p14:tracePt t="60758" x="1635125" y="2711450"/>
          <p14:tracePt t="60760" x="1644650" y="2720975"/>
          <p14:tracePt t="60774" x="1662113" y="2740025"/>
          <p14:tracePt t="60776" x="1681163" y="2747963"/>
          <p14:tracePt t="60791" x="1698625" y="2757488"/>
          <p14:tracePt t="60792" x="1717675" y="2757488"/>
          <p14:tracePt t="60794" x="1735138" y="2767013"/>
          <p14:tracePt t="60808" x="1771650" y="2776538"/>
          <p14:tracePt t="60810" x="1800225" y="2794000"/>
          <p14:tracePt t="60824" x="1817688" y="2794000"/>
          <p14:tracePt t="60826" x="1844675" y="2803525"/>
          <p14:tracePt t="60841" x="1863725" y="2803525"/>
          <p14:tracePt t="60843" x="1890713" y="2813050"/>
          <p14:tracePt t="60858" x="1909763" y="2813050"/>
          <p14:tracePt t="60874" x="1917700" y="2813050"/>
          <p14:tracePt t="60922" x="1927225" y="2813050"/>
          <p14:tracePt t="60938" x="1936750" y="2803525"/>
          <p14:tracePt t="60941" x="1946275" y="2794000"/>
          <p14:tracePt t="60958" x="1963738" y="2776538"/>
          <p14:tracePt t="60958" x="1963738" y="2757488"/>
          <p14:tracePt t="60974" x="1982788" y="2730500"/>
          <p14:tracePt t="60975" x="1982788" y="2693988"/>
          <p14:tracePt t="60991" x="1990725" y="2667000"/>
          <p14:tracePt t="60992" x="2009775" y="2611438"/>
          <p14:tracePt t="61008" x="2019300" y="2565400"/>
          <p14:tracePt t="61008" x="2019300" y="2520950"/>
          <p14:tracePt t="61025" x="2019300" y="2492375"/>
          <p14:tracePt t="61026" x="2019300" y="2465388"/>
          <p14:tracePt t="61041" x="2019300" y="2438400"/>
          <p14:tracePt t="61042" x="2019300" y="2419350"/>
          <p14:tracePt t="61058" x="2019300" y="2401888"/>
          <p14:tracePt t="61058" x="2019300" y="2382838"/>
          <p14:tracePt t="61074" x="2019300" y="2374900"/>
          <p14:tracePt t="61075" x="2009775" y="2355850"/>
          <p14:tracePt t="61091" x="2000250" y="2338388"/>
          <p14:tracePt t="61092" x="1990725" y="2328863"/>
          <p14:tracePt t="61108" x="1973263" y="2301875"/>
          <p14:tracePt t="61108" x="1963738" y="2282825"/>
          <p14:tracePt t="61124" x="1954213" y="2273300"/>
          <p14:tracePt t="61125" x="1946275" y="2265363"/>
          <p14:tracePt t="61141" x="1936750" y="2255838"/>
          <p14:tracePt t="61142" x="1927225" y="2246313"/>
          <p14:tracePt t="61158" x="1909763" y="2228850"/>
          <p14:tracePt t="61159" x="1900238" y="2219325"/>
          <p14:tracePt t="61194" x="1890713" y="2219325"/>
          <p14:tracePt t="61210" x="1881188" y="2219325"/>
          <p14:tracePt t="61213" x="1873250" y="2219325"/>
          <p14:tracePt t="61225" x="1854200" y="2219325"/>
          <p14:tracePt t="61241" x="1844675" y="2219325"/>
          <p14:tracePt t="61243" x="1827213" y="2219325"/>
          <p14:tracePt t="61258" x="1808163" y="2228850"/>
          <p14:tracePt t="61259" x="1790700" y="2236788"/>
          <p14:tracePt t="61261" x="1781175" y="2246313"/>
          <p14:tracePt t="61274" x="1771650" y="2246313"/>
          <p14:tracePt t="61291" x="1754188" y="2265363"/>
          <p14:tracePt t="61308" x="1735138" y="2282825"/>
          <p14:tracePt t="61308" x="1708150" y="2301875"/>
          <p14:tracePt t="61310" x="1698625" y="2309813"/>
          <p14:tracePt t="61324" x="1690688" y="2328863"/>
          <p14:tracePt t="61326" x="1681163" y="2338388"/>
          <p14:tracePt t="61341" x="1662113" y="2355850"/>
          <p14:tracePt t="61342" x="1654175" y="2365375"/>
          <p14:tracePt t="61358" x="1644650" y="2382838"/>
          <p14:tracePt t="61358" x="1635125" y="2401888"/>
          <p14:tracePt t="61374" x="1625600" y="2419350"/>
          <p14:tracePt t="61375" x="1625600" y="2428875"/>
          <p14:tracePt t="61391" x="1617663" y="2455863"/>
          <p14:tracePt t="61392" x="1617663" y="2465388"/>
          <p14:tracePt t="61408" x="1608138" y="2484438"/>
          <p14:tracePt t="61408" x="1598613" y="2511425"/>
          <p14:tracePt t="61424" x="1598613" y="2528888"/>
          <p14:tracePt t="61425" x="1598613" y="2547938"/>
          <p14:tracePt t="61441" x="1589088" y="2565400"/>
          <p14:tracePt t="61442" x="1589088" y="2574925"/>
          <p14:tracePt t="61458" x="1589088" y="2593975"/>
          <p14:tracePt t="61458" x="1589088" y="2601913"/>
          <p14:tracePt t="61474" x="1589088" y="2611438"/>
          <p14:tracePt t="61475" x="1589088" y="2620963"/>
          <p14:tracePt t="61491" x="1589088" y="2630488"/>
          <p14:tracePt t="61492" x="1589088" y="2638425"/>
          <p14:tracePt t="61508" x="1589088" y="2657475"/>
          <p14:tracePt t="61509" x="1589088" y="2667000"/>
          <p14:tracePt t="61524" x="1589088" y="2674938"/>
          <p14:tracePt t="61548" x="1589088" y="2684463"/>
          <p14:tracePt t="61580" x="1589088" y="2693988"/>
          <p14:tracePt t="61596" x="1608138" y="2711450"/>
          <p14:tracePt t="61599" x="1617663" y="2720975"/>
          <p14:tracePt t="61612" x="1625600" y="2730500"/>
          <p14:tracePt t="61624" x="1635125" y="2740025"/>
          <p14:tracePt t="61641" x="1654175" y="2747963"/>
          <p14:tracePt t="61642" x="1662113" y="2747963"/>
          <p14:tracePt t="61644" x="1681163" y="2767013"/>
          <p14:tracePt t="61658" x="1690688" y="2776538"/>
          <p14:tracePt t="61660" x="1698625" y="2784475"/>
          <p14:tracePt t="61674" x="1708150" y="2784475"/>
          <p14:tracePt t="61676" x="1727200" y="2784475"/>
          <p14:tracePt t="61691" x="1735138" y="2794000"/>
          <p14:tracePt t="61693" x="1754188" y="2794000"/>
          <p14:tracePt t="61708" x="1763713" y="2794000"/>
          <p14:tracePt t="61710" x="1781175" y="2794000"/>
          <p14:tracePt t="61724" x="1790700" y="2794000"/>
          <p14:tracePt t="61726" x="1800225" y="2794000"/>
          <p14:tracePt t="61741" x="1808163" y="2794000"/>
          <p14:tracePt t="61758" x="1836738" y="2794000"/>
          <p14:tracePt t="61758" x="1844675" y="2794000"/>
          <p14:tracePt t="61760" x="1863725" y="2794000"/>
          <p14:tracePt t="61774" x="1873250" y="2794000"/>
          <p14:tracePt t="61776" x="1890713" y="2784475"/>
          <p14:tracePt t="61791" x="1909763" y="2757488"/>
          <p14:tracePt t="61792" x="1917700" y="2757488"/>
          <p14:tracePt t="61808" x="1917700" y="2747963"/>
          <p14:tracePt t="61808" x="1917700" y="2740025"/>
          <p14:tracePt t="61824" x="1927225" y="2730500"/>
          <p14:tracePt t="61825" x="1936750" y="2720975"/>
          <p14:tracePt t="61841" x="1946275" y="2693988"/>
          <p14:tracePt t="61842" x="1946275" y="2684463"/>
          <p14:tracePt t="61858" x="1954213" y="2667000"/>
          <p14:tracePt t="61858" x="1963738" y="2657475"/>
          <p14:tracePt t="61874" x="1963738" y="2647950"/>
          <p14:tracePt t="61891" x="1973263" y="2630488"/>
          <p14:tracePt t="61892" x="1973263" y="2611438"/>
          <p14:tracePt t="61908" x="1982788" y="2574925"/>
          <p14:tracePt t="61924" x="1990725" y="2547938"/>
          <p14:tracePt t="61925" x="1990725" y="2528888"/>
          <p14:tracePt t="61941" x="1990725" y="2511425"/>
          <p14:tracePt t="61942" x="1990725" y="2474913"/>
          <p14:tracePt t="61958" x="1990725" y="2455863"/>
          <p14:tracePt t="61958" x="1990725" y="2438400"/>
          <p14:tracePt t="61974" x="1990725" y="2401888"/>
          <p14:tracePt t="61975" x="1990725" y="2355850"/>
          <p14:tracePt t="61991" x="1990725" y="2338388"/>
          <p14:tracePt t="61992" x="1990725" y="2319338"/>
          <p14:tracePt t="62008" x="1990725" y="2301875"/>
          <p14:tracePt t="62008" x="1990725" y="2292350"/>
          <p14:tracePt t="62026" x="1973263" y="2282825"/>
          <p14:tracePt t="62028" x="1963738" y="2282825"/>
          <p14:tracePt t="62058" x="1954213" y="2282825"/>
          <p14:tracePt t="62058" x="1946275" y="2282825"/>
          <p14:tracePt t="62060" x="1927225" y="2282825"/>
          <p14:tracePt t="62074" x="1917700" y="2282825"/>
          <p14:tracePt t="62076" x="1900238" y="2282825"/>
          <p14:tracePt t="62091" x="1881188" y="2273300"/>
          <p14:tracePt t="62092" x="1854200" y="2273300"/>
          <p14:tracePt t="62108" x="1836738" y="2273300"/>
          <p14:tracePt t="62108" x="1827213" y="2273300"/>
          <p14:tracePt t="62124" x="1808163" y="2273300"/>
          <p14:tracePt t="62125" x="1790700" y="2273300"/>
          <p14:tracePt t="62141" x="1771650" y="2273300"/>
          <p14:tracePt t="62142" x="1754188" y="2273300"/>
          <p14:tracePt t="62144" x="1735138" y="2273300"/>
          <p14:tracePt t="62158" x="1717675" y="2273300"/>
          <p14:tracePt t="62160" x="1690688" y="2273300"/>
          <p14:tracePt t="62174" x="1671638" y="2282825"/>
          <p14:tracePt t="62177" x="1635125" y="2292350"/>
          <p14:tracePt t="62191" x="1617663" y="2301875"/>
          <p14:tracePt t="62193" x="1598613" y="2309813"/>
          <p14:tracePt t="62208" x="1589088" y="2319338"/>
          <p14:tracePt t="62210" x="1571625" y="2338388"/>
          <p14:tracePt t="62224" x="1552575" y="2346325"/>
          <p14:tracePt t="62226" x="1543050" y="2355850"/>
          <p14:tracePt t="62241" x="1525588" y="2374900"/>
          <p14:tracePt t="62258" x="1516063" y="2382838"/>
          <p14:tracePt t="62260" x="1506538" y="2392363"/>
          <p14:tracePt t="62274" x="1498600" y="2411413"/>
          <p14:tracePt t="62276" x="1498600" y="2419350"/>
          <p14:tracePt t="62291" x="1479550" y="2447925"/>
          <p14:tracePt t="62293" x="1479550" y="2455863"/>
          <p14:tracePt t="62308" x="1479550" y="2474913"/>
          <p14:tracePt t="62310" x="1479550" y="2484438"/>
          <p14:tracePt t="62324" x="1470025" y="2501900"/>
          <p14:tracePt t="62341" x="1470025" y="2511425"/>
          <p14:tracePt t="62343" x="1470025" y="2528888"/>
          <p14:tracePt t="62358" x="1470025" y="2538413"/>
          <p14:tracePt t="62359" x="1470025" y="2557463"/>
          <p14:tracePt t="62374" x="1470025" y="2565400"/>
          <p14:tracePt t="62376" x="1470025" y="2574925"/>
          <p14:tracePt t="62391" x="1470025" y="2593975"/>
          <p14:tracePt t="62407" x="1470025" y="2611438"/>
          <p14:tracePt t="62409" x="1470025" y="2620963"/>
          <p14:tracePt t="62424" x="1470025" y="2638425"/>
          <p14:tracePt t="62426" x="1470025" y="2647950"/>
          <p14:tracePt t="62441" x="1479550" y="2667000"/>
          <p14:tracePt t="62458" x="1489075" y="2684463"/>
          <p14:tracePt t="62458" x="1498600" y="2693988"/>
          <p14:tracePt t="62460" x="1498600" y="2703513"/>
          <p14:tracePt t="62474" x="1506538" y="2711450"/>
          <p14:tracePt t="62476" x="1516063" y="2720975"/>
          <p14:tracePt t="62491" x="1525588" y="2730500"/>
          <p14:tracePt t="62492" x="1552575" y="2747963"/>
          <p14:tracePt t="62508" x="1562100" y="2757488"/>
          <p14:tracePt t="62509" x="1571625" y="2767013"/>
          <p14:tracePt t="62524" x="1589088" y="2776538"/>
          <p14:tracePt t="62525" x="1598613" y="2776538"/>
          <p14:tracePt t="62541" x="1617663" y="2784475"/>
          <p14:tracePt t="62543" x="1635125" y="2784475"/>
          <p14:tracePt t="62558" x="1644650" y="2794000"/>
          <p14:tracePt t="62574" x="1654175" y="2794000"/>
          <p14:tracePt t="62576" x="1681163" y="2794000"/>
          <p14:tracePt t="62591" x="1690688" y="2794000"/>
          <p14:tracePt t="62593" x="1698625" y="2794000"/>
          <p14:tracePt t="62608" x="1708150" y="2794000"/>
          <p14:tracePt t="62624" x="1717675" y="2794000"/>
          <p14:tracePt t="62641" x="1727200" y="2794000"/>
          <p14:tracePt t="62658" x="1735138" y="2794000"/>
          <p14:tracePt t="62658" x="1744663" y="2794000"/>
          <p14:tracePt t="62674" x="1754188" y="2794000"/>
          <p14:tracePt t="62691" x="1763713" y="2794000"/>
          <p14:tracePt t="62716" x="1771650" y="2794000"/>
          <p14:tracePt t="62724" x="1781175" y="2794000"/>
          <p14:tracePt t="62741" x="1790700" y="2794000"/>
          <p14:tracePt t="62758" x="1800225" y="2794000"/>
          <p14:tracePt t="62758" x="1808163" y="2794000"/>
          <p14:tracePt t="62774" x="1817688" y="2794000"/>
          <p14:tracePt t="62791" x="1836738" y="2784475"/>
          <p14:tracePt t="62808" x="1844675" y="2776538"/>
          <p14:tracePt t="62824" x="1863725" y="2767013"/>
          <p14:tracePt t="62825" x="1873250" y="2767013"/>
          <p14:tracePt t="62841" x="1881188" y="2767013"/>
          <p14:tracePt t="62842" x="1900238" y="2767013"/>
          <p14:tracePt t="62844" x="1946275" y="2757488"/>
          <p14:tracePt t="62860" x="1973263" y="2747963"/>
          <p14:tracePt t="62874" x="1982788" y="2740025"/>
          <p14:tracePt t="62877" x="1990725" y="2730500"/>
          <p14:tracePt t="62892" x="2000250" y="2730500"/>
          <p14:tracePt t="62908" x="2009775" y="2720975"/>
          <p14:tracePt t="63118" x="2019300" y="2711450"/>
          <p14:tracePt t="63134" x="2027238" y="2711450"/>
          <p14:tracePt t="63150" x="2036763" y="2703513"/>
          <p14:tracePt t="63166" x="2036763" y="2693988"/>
          <p14:tracePt t="63198" x="2036763" y="2684463"/>
          <p14:tracePt t="63201" x="2046288" y="2674938"/>
          <p14:tracePt t="63406" x="2046288" y="2667000"/>
          <p14:tracePt t="63421" x="2036763" y="2667000"/>
          <p14:tracePt t="63425" x="2027238" y="2657475"/>
          <p14:tracePt t="63441" x="2009775" y="2638425"/>
          <p14:tracePt t="63442" x="1990725" y="2630488"/>
          <p14:tracePt t="63458" x="1973263" y="2620963"/>
          <p14:tracePt t="63458" x="1963738" y="2611438"/>
          <p14:tracePt t="63474" x="1954213" y="2601913"/>
          <p14:tracePt t="63475" x="1946275" y="2593975"/>
          <p14:tracePt t="63491" x="1936750" y="2593975"/>
          <p14:tracePt t="63742" x="1936750" y="2574925"/>
          <p14:tracePt t="63745" x="1936750" y="2565400"/>
          <p14:tracePt t="63758" x="1963738" y="2557463"/>
          <p14:tracePt t="63774" x="1990725" y="2547938"/>
          <p14:tracePt t="63775" x="2027238" y="2528888"/>
          <p14:tracePt t="63777" x="2055813" y="2528888"/>
          <p14:tracePt t="63791" x="2082800" y="2520950"/>
          <p14:tracePt t="63808" x="2100263" y="2520950"/>
          <p14:tracePt t="63808" x="2136775" y="2511425"/>
          <p14:tracePt t="63810" x="2146300" y="2511425"/>
          <p14:tracePt t="63825" x="2155825" y="2501900"/>
          <p14:tracePt t="63841" x="2165350" y="2501900"/>
          <p14:tracePt t="63998" x="2174875" y="2501900"/>
          <p14:tracePt t="64001" x="2165350" y="2520950"/>
          <p14:tracePt t="64014" x="2136775" y="2547938"/>
          <p14:tracePt t="64025" x="2128838" y="2547938"/>
          <p14:tracePt t="64041" x="2109788" y="2557463"/>
          <p14:tracePt t="64042" x="2100263" y="2565400"/>
          <p14:tracePt t="64058" x="2092325" y="2574925"/>
          <p14:tracePt t="64058" x="2082800" y="2584450"/>
          <p14:tracePt t="64074" x="2073275" y="2593975"/>
          <p14:tracePt t="64091" x="2073275" y="2601913"/>
          <p14:tracePt t="64110" x="2055813" y="2611438"/>
          <p14:tracePt t="64124" x="2046288" y="2611438"/>
          <p14:tracePt t="64142" x="2036763" y="2620963"/>
          <p14:tracePt t="64158" x="2027238" y="2620963"/>
          <p14:tracePt t="64190" x="2019300" y="2630488"/>
          <p14:tracePt t="64206" x="2009775" y="2638425"/>
          <p14:tracePt t="64382" x="2019300" y="2638425"/>
          <p14:tracePt t="64385" x="2063750" y="2638425"/>
          <p14:tracePt t="64398" x="2092325" y="2638425"/>
          <p14:tracePt t="64408" x="2136775" y="2638425"/>
          <p14:tracePt t="64424" x="2165350" y="2638425"/>
          <p14:tracePt t="64425" x="2201863" y="2638425"/>
          <p14:tracePt t="64441" x="2238375" y="2638425"/>
          <p14:tracePt t="64442" x="2265363" y="2638425"/>
          <p14:tracePt t="64458" x="2284413" y="2638425"/>
          <p14:tracePt t="64458" x="2301875" y="2638425"/>
          <p14:tracePt t="64474" x="2311400" y="2638425"/>
          <p14:tracePt t="64475" x="2320925" y="2638425"/>
          <p14:tracePt t="64576" x="2328863" y="2647950"/>
          <p14:tracePt t="64607" x="2328863" y="2657475"/>
          <p14:tracePt t="64623" x="2320925" y="2667000"/>
          <p14:tracePt t="64627" x="2311400" y="2674938"/>
          <p14:tracePt t="64641" x="2301875" y="2684463"/>
          <p14:tracePt t="64658" x="2292350" y="2684463"/>
          <p14:tracePt t="64674" x="2274888" y="2703513"/>
          <p14:tracePt t="64691" x="2265363" y="2703513"/>
          <p14:tracePt t="64831" x="2255838" y="2711450"/>
          <p14:tracePt t="64848" x="2255838" y="2720975"/>
          <p14:tracePt t="65040" x="2265363" y="2720975"/>
          <p14:tracePt t="65043" x="2274888" y="2720975"/>
          <p14:tracePt t="65058" x="2301875" y="2720975"/>
          <p14:tracePt t="65060" x="2311400" y="2720975"/>
          <p14:tracePt t="65074" x="2320925" y="2720975"/>
          <p14:tracePt t="65076" x="2338388" y="2720975"/>
          <p14:tracePt t="65091" x="2347913" y="2720975"/>
          <p14:tracePt t="65093" x="2365375" y="2720975"/>
          <p14:tracePt t="65108" x="2384425" y="2720975"/>
          <p14:tracePt t="65124" x="2393950" y="2720975"/>
          <p14:tracePt t="65126" x="2411413" y="2720975"/>
          <p14:tracePt t="65141" x="2430463" y="2720975"/>
          <p14:tracePt t="65143" x="2438400" y="2720975"/>
          <p14:tracePt t="65158" x="2447925" y="2720975"/>
          <p14:tracePt t="65160" x="2466975" y="2720975"/>
          <p14:tracePt t="65174" x="2484438" y="2720975"/>
          <p14:tracePt t="65191" x="2503488" y="2720975"/>
          <p14:tracePt t="65193" x="2511425" y="2720975"/>
          <p14:tracePt t="65208" x="2530475" y="2720975"/>
          <p14:tracePt t="65209" x="2540000" y="2720975"/>
          <p14:tracePt t="65224" x="2557463" y="2720975"/>
          <p14:tracePt t="65226" x="2566988" y="2711450"/>
          <p14:tracePt t="65241" x="2576513" y="2711450"/>
          <p14:tracePt t="65258" x="2584450" y="2711450"/>
          <p14:tracePt t="65259" x="2593975" y="2711450"/>
          <p14:tracePt t="65274" x="2603500" y="2711450"/>
          <p14:tracePt t="65276" x="2613025" y="2711450"/>
          <p14:tracePt t="65291" x="2620963" y="2711450"/>
          <p14:tracePt t="65293" x="2630488" y="2711450"/>
          <p14:tracePt t="65307" x="2640013" y="2711450"/>
          <p14:tracePt t="65324" x="2649538" y="2711450"/>
          <p14:tracePt t="65326" x="2657475" y="2711450"/>
          <p14:tracePt t="65341" x="2667000" y="2711450"/>
          <p14:tracePt t="65341" x="2676525" y="2711450"/>
          <p14:tracePt t="65344" x="2695575" y="2711450"/>
          <p14:tracePt t="65358" x="2703513" y="2711450"/>
          <p14:tracePt t="65360" x="2703513" y="2703513"/>
          <p14:tracePt t="65407" x="2713038" y="2703513"/>
          <p14:tracePt t="65471" x="2722563" y="2703513"/>
          <p14:tracePt t="65488" x="2732088" y="2703513"/>
          <p14:tracePt t="65504" x="2759075" y="2703513"/>
          <p14:tracePt t="65507" x="2768600" y="2703513"/>
          <p14:tracePt t="65524" x="2776538" y="2703513"/>
          <p14:tracePt t="65525" x="2805113" y="2703513"/>
          <p14:tracePt t="65541" x="2822575" y="2703513"/>
          <p14:tracePt t="65542" x="2841625" y="2703513"/>
          <p14:tracePt t="65558" x="2859088" y="2703513"/>
          <p14:tracePt t="65558" x="2878138" y="2703513"/>
          <p14:tracePt t="65574" x="2895600" y="2703513"/>
          <p14:tracePt t="65591" x="2905125" y="2703513"/>
          <p14:tracePt t="65592" x="2914650" y="2703513"/>
          <p14:tracePt t="65608" x="2922588" y="2693988"/>
          <p14:tracePt t="65648" x="2932113" y="2693988"/>
          <p14:tracePt t="65840" x="2922588" y="2693988"/>
          <p14:tracePt t="65843" x="2914650" y="2693988"/>
          <p14:tracePt t="65857" x="2905125" y="2693988"/>
          <p14:tracePt t="65874" x="2878138" y="2693988"/>
          <p14:tracePt t="65891" x="2859088" y="2693988"/>
          <p14:tracePt t="65892" x="2849563" y="2693988"/>
          <p14:tracePt t="65908" x="2841625" y="2693988"/>
          <p14:tracePt t="65908" x="2832100" y="2693988"/>
          <p14:tracePt t="65924" x="2822575" y="2693988"/>
          <p14:tracePt t="65925" x="2813050" y="2693988"/>
          <p14:tracePt t="65941" x="2805113" y="2693988"/>
          <p14:tracePt t="65958" x="2786063" y="2693988"/>
          <p14:tracePt t="65958" x="2776538" y="2693988"/>
          <p14:tracePt t="65974" x="2768600" y="2693988"/>
          <p14:tracePt t="65975" x="2749550" y="2693988"/>
          <p14:tracePt t="65991" x="2732088" y="2693988"/>
          <p14:tracePt t="65992" x="2722563" y="2693988"/>
          <p14:tracePt t="66007" x="2686050" y="2693988"/>
          <p14:tracePt t="66008" x="2667000" y="2693988"/>
          <p14:tracePt t="66026" x="2630488" y="2693988"/>
          <p14:tracePt t="66041" x="2603500" y="2693988"/>
          <p14:tracePt t="66042" x="2576513" y="2693988"/>
          <p14:tracePt t="66058" x="2540000" y="2693988"/>
          <p14:tracePt t="66058" x="2530475" y="2693988"/>
          <p14:tracePt t="66074" x="2484438" y="2693988"/>
          <p14:tracePt t="66075" x="2466975" y="2693988"/>
          <p14:tracePt t="66091" x="2438400" y="2693988"/>
          <p14:tracePt t="66092" x="2401888" y="2693988"/>
          <p14:tracePt t="66107" x="2374900" y="2693988"/>
          <p14:tracePt t="66108" x="2357438" y="2693988"/>
          <p14:tracePt t="66124" x="2328863" y="2703513"/>
          <p14:tracePt t="66125" x="2311400" y="2703513"/>
          <p14:tracePt t="66141" x="2301875" y="2703513"/>
          <p14:tracePt t="66142" x="2292350" y="2703513"/>
          <p14:tracePt t="66157" x="2274888" y="2703513"/>
          <p14:tracePt t="66158" x="2265363" y="2703513"/>
          <p14:tracePt t="66174" x="2247900" y="2703513"/>
          <p14:tracePt t="66191" x="2228850" y="2703513"/>
          <p14:tracePt t="66192" x="2219325" y="2703513"/>
          <p14:tracePt t="66193" x="2211388" y="2703513"/>
          <p14:tracePt t="66207" x="2201863" y="2703513"/>
          <p14:tracePt t="66210" x="2182813" y="2703513"/>
          <p14:tracePt t="66224" x="2174875" y="2703513"/>
          <p14:tracePt t="66241" x="2165350" y="2703513"/>
          <p14:tracePt t="66243" x="2155825" y="2703513"/>
          <p14:tracePt t="66258" x="2146300" y="2703513"/>
          <p14:tracePt t="66260" x="2136775" y="2703513"/>
          <p14:tracePt t="66274" x="2128838" y="2703513"/>
          <p14:tracePt t="66276" x="2109788" y="2711450"/>
          <p14:tracePt t="66291" x="2100263" y="2711450"/>
          <p14:tracePt t="66322" x="2092325" y="2711450"/>
          <p14:tracePt t="66550" x="2100263" y="2711450"/>
          <p14:tracePt t="66562" x="2119313" y="2711450"/>
          <p14:tracePt t="66565" x="2128838" y="2711450"/>
          <p14:tracePt t="66577" x="2146300" y="2711450"/>
          <p14:tracePt t="66591" x="2165350" y="2703513"/>
          <p14:tracePt t="66593" x="2192338" y="2703513"/>
          <p14:tracePt t="66607" x="2211388" y="2703513"/>
          <p14:tracePt t="66609" x="2247900" y="2693988"/>
          <p14:tracePt t="66624" x="2274888" y="2693988"/>
          <p14:tracePt t="66627" x="2292350" y="2693988"/>
          <p14:tracePt t="66641" x="2311400" y="2693988"/>
          <p14:tracePt t="66643" x="2320925" y="2693988"/>
          <p14:tracePt t="66657" x="2338388" y="2693988"/>
          <p14:tracePt t="66674" x="2347913" y="2693988"/>
          <p14:tracePt t="66691" x="2357438" y="2693988"/>
          <p14:tracePt t="66707" x="2365375" y="2693988"/>
          <p14:tracePt t="66724" x="2374900" y="2693988"/>
          <p14:tracePt t="66726" x="2384425" y="2693988"/>
          <p14:tracePt t="66741" x="2393950" y="2693988"/>
          <p14:tracePt t="66743" x="2411413" y="2693988"/>
          <p14:tracePt t="66758" x="2438400" y="2693988"/>
          <p14:tracePt t="66759" x="2457450" y="2693988"/>
          <p14:tracePt t="66774" x="2484438" y="2693988"/>
          <p14:tracePt t="66776" x="2530475" y="2693988"/>
          <p14:tracePt t="66791" x="2566988" y="2693988"/>
          <p14:tracePt t="66793" x="2603500" y="2693988"/>
          <p14:tracePt t="66807" x="2640013" y="2693988"/>
          <p14:tracePt t="66809" x="2686050" y="2693988"/>
          <p14:tracePt t="66824" x="2722563" y="2693988"/>
          <p14:tracePt t="66826" x="2759075" y="2693988"/>
          <p14:tracePt t="66841" x="2795588" y="2693988"/>
          <p14:tracePt t="66843" x="2822575" y="2693988"/>
          <p14:tracePt t="66857" x="2859088" y="2693988"/>
          <p14:tracePt t="66859" x="2878138" y="2693988"/>
          <p14:tracePt t="66874" x="2895600" y="2693988"/>
          <p14:tracePt t="66876" x="2914650" y="2693988"/>
          <p14:tracePt t="66891" x="2932113" y="2693988"/>
          <p14:tracePt t="66907" x="2951163" y="2693988"/>
          <p14:tracePt t="66909" x="2968625" y="2693988"/>
          <p14:tracePt t="66924" x="2978150" y="2693988"/>
          <p14:tracePt t="66926" x="3005138" y="2693988"/>
          <p14:tracePt t="66941" x="3014663" y="2693988"/>
          <p14:tracePt t="66943" x="3032125" y="2693988"/>
          <p14:tracePt t="66957" x="3041650" y="2693988"/>
          <p14:tracePt t="66959" x="3060700" y="2693988"/>
          <p14:tracePt t="66974" x="3078163" y="2693988"/>
          <p14:tracePt t="66976" x="3097213" y="2693988"/>
          <p14:tracePt t="66991" x="3105150" y="2693988"/>
          <p14:tracePt t="67007" x="3114675" y="2693988"/>
          <p14:tracePt t="67008" x="3124200" y="2693988"/>
          <p14:tracePt t="67218" x="3133725" y="2693988"/>
          <p14:tracePt t="67250" x="3114675" y="2693988"/>
          <p14:tracePt t="67253" x="3105150" y="2693988"/>
          <p14:tracePt t="67265" x="3097213" y="2693988"/>
          <p14:tracePt t="67282" x="3087688" y="2693988"/>
          <p14:tracePt t="67291" x="3087688" y="2703513"/>
          <p14:tracePt t="67307" x="3078163" y="2703513"/>
          <p14:tracePt t="67324" x="3068638" y="2703513"/>
          <p14:tracePt t="67325" x="3051175" y="2711450"/>
          <p14:tracePt t="67341" x="3041650" y="2711450"/>
          <p14:tracePt t="67342" x="3024188" y="2711450"/>
          <p14:tracePt t="67357" x="3014663" y="2711450"/>
          <p14:tracePt t="67358" x="2995613" y="2711450"/>
          <p14:tracePt t="67377" x="2987675" y="2711450"/>
          <p14:tracePt t="67391" x="2978150" y="2711450"/>
          <p14:tracePt t="67407" x="2968625" y="2711450"/>
          <p14:tracePt t="67410" x="2959100" y="2711450"/>
          <p14:tracePt t="67426" x="2951163" y="2711450"/>
          <p14:tracePt t="67441" x="2941638" y="2711450"/>
          <p14:tracePt t="67457" x="2932113" y="2711450"/>
          <p14:tracePt t="67474" x="2914650" y="2711450"/>
          <p14:tracePt t="67476" x="2905125" y="2711450"/>
          <p14:tracePt t="67491" x="2878138" y="2720975"/>
          <p14:tracePt t="67493" x="2868613" y="2720975"/>
          <p14:tracePt t="67508" x="2849563" y="2720975"/>
          <p14:tracePt t="67524" x="2832100" y="2720975"/>
          <p14:tracePt t="67525" x="2786063" y="2720975"/>
          <p14:tracePt t="67541" x="2759075" y="2720975"/>
          <p14:tracePt t="67541" x="2722563" y="2720975"/>
          <p14:tracePt t="67543" x="2695575" y="2720975"/>
          <p14:tracePt t="67557" x="2667000" y="2720975"/>
          <p14:tracePt t="67560" x="2649538" y="2720975"/>
          <p14:tracePt t="67574" x="2620963" y="2720975"/>
          <p14:tracePt t="67576" x="2603500" y="2720975"/>
          <p14:tracePt t="67591" x="2566988" y="2720975"/>
          <p14:tracePt t="67593" x="2540000" y="2720975"/>
          <p14:tracePt t="67608" x="2530475" y="2720975"/>
          <p14:tracePt t="67610" x="2503488" y="2720975"/>
          <p14:tracePt t="67624" x="2484438" y="2720975"/>
          <p14:tracePt t="67626" x="2466975" y="2720975"/>
          <p14:tracePt t="67641" x="2447925" y="2720975"/>
          <p14:tracePt t="67643" x="2438400" y="2720975"/>
          <p14:tracePt t="67657" x="2430463" y="2720975"/>
          <p14:tracePt t="67659" x="2420938" y="2720975"/>
          <p14:tracePt t="67674" x="2411413" y="2720975"/>
          <p14:tracePt t="67676" x="2401888" y="2720975"/>
          <p14:tracePt t="67691" x="2393950" y="2720975"/>
          <p14:tracePt t="67707" x="2384425" y="2720975"/>
          <p14:tracePt t="67710" x="2374900" y="2720975"/>
          <p14:tracePt t="67724" x="2365375" y="2720975"/>
          <p14:tracePt t="67741" x="2357438" y="2720975"/>
          <p14:tracePt t="67743" x="2347913" y="2720975"/>
          <p14:tracePt t="67757" x="2328863" y="2720975"/>
          <p14:tracePt t="67759" x="2320925" y="2720975"/>
          <p14:tracePt t="67774" x="2311400" y="2720975"/>
          <p14:tracePt t="67776" x="2292350" y="2720975"/>
          <p14:tracePt t="67791" x="2274888" y="2720975"/>
          <p14:tracePt t="67793" x="2255838" y="2720975"/>
          <p14:tracePt t="67807" x="2238375" y="2720975"/>
          <p14:tracePt t="67824" x="2201863" y="2730500"/>
          <p14:tracePt t="67826" x="2192338" y="2730500"/>
          <p14:tracePt t="67841" x="2182813" y="2730500"/>
          <p14:tracePt t="67857" x="2174875" y="2730500"/>
          <p14:tracePt t="67858" x="2165350" y="2730500"/>
          <p14:tracePt t="67859" x="2155825" y="2730500"/>
          <p14:tracePt t="67955" x="2146300" y="2730500"/>
          <p14:tracePt t="67971" x="2136775" y="2730500"/>
          <p14:tracePt t="67987" x="2128838" y="2730500"/>
          <p14:tracePt t="67991" x="2119313" y="2730500"/>
          <p14:tracePt t="68007" x="2109788" y="2730500"/>
          <p14:tracePt t="68008" x="2092325" y="2730500"/>
          <p14:tracePt t="68025" x="2082800" y="2730500"/>
          <p14:tracePt t="68131" x="2073275" y="2730500"/>
          <p14:tracePt t="68163" x="2082800" y="2730500"/>
          <p14:tracePt t="68167" x="2092325" y="2730500"/>
          <p14:tracePt t="68180" x="2109788" y="2720975"/>
          <p14:tracePt t="68191" x="2119313" y="2720975"/>
          <p14:tracePt t="68207" x="2128838" y="2720975"/>
          <p14:tracePt t="68224" x="2146300" y="2711450"/>
          <p14:tracePt t="68225" x="2155825" y="2711450"/>
          <p14:tracePt t="68227" x="2174875" y="2711450"/>
          <p14:tracePt t="68241" x="2182813" y="2711450"/>
          <p14:tracePt t="68257" x="2211388" y="2711450"/>
          <p14:tracePt t="68258" x="2219325" y="2703513"/>
          <p14:tracePt t="68259" x="2238375" y="2703513"/>
          <p14:tracePt t="68274" x="2265363" y="2693988"/>
          <p14:tracePt t="68275" x="2274888" y="2693988"/>
          <p14:tracePt t="68291" x="2292350" y="2693988"/>
          <p14:tracePt t="68292" x="2311400" y="2693988"/>
          <p14:tracePt t="68308" x="2328863" y="2684463"/>
          <p14:tracePt t="68308" x="2347913" y="2674938"/>
          <p14:tracePt t="68324" x="2365375" y="2674938"/>
          <p14:tracePt t="68325" x="2384425" y="2667000"/>
          <p14:tracePt t="68341" x="2401888" y="2667000"/>
          <p14:tracePt t="68341" x="2420938" y="2667000"/>
          <p14:tracePt t="68344" x="2447925" y="2667000"/>
          <p14:tracePt t="68358" x="2484438" y="2667000"/>
          <p14:tracePt t="68360" x="2511425" y="2667000"/>
          <p14:tracePt t="68374" x="2540000" y="2667000"/>
          <p14:tracePt t="68376" x="2584450" y="2667000"/>
          <p14:tracePt t="68391" x="2613025" y="2667000"/>
          <p14:tracePt t="68393" x="2657475" y="2667000"/>
          <p14:tracePt t="68408" x="2713038" y="2667000"/>
          <p14:tracePt t="68409" x="2749550" y="2667000"/>
          <p14:tracePt t="68424" x="2805113" y="2667000"/>
          <p14:tracePt t="68426" x="2849563" y="2667000"/>
          <p14:tracePt t="68441" x="2895600" y="2667000"/>
          <p14:tracePt t="68443" x="2922588" y="2667000"/>
          <p14:tracePt t="68457" x="2951163" y="2667000"/>
          <p14:tracePt t="68460" x="2978150" y="2667000"/>
          <p14:tracePt t="68474" x="2995613" y="2667000"/>
          <p14:tracePt t="68476" x="3005138" y="2667000"/>
          <p14:tracePt t="68491" x="3024188" y="2667000"/>
          <p14:tracePt t="68492" x="3032125" y="2667000"/>
          <p14:tracePt t="68507" x="3041650" y="2667000"/>
          <p14:tracePt t="68509" x="3051175" y="2667000"/>
          <p14:tracePt t="68707" x="3060700" y="2657475"/>
          <p14:tracePt t="68743" x="3068638" y="2647950"/>
          <p14:tracePt t="68755" x="3078163" y="2638425"/>
          <p14:tracePt t="68759" x="3097213" y="2630488"/>
          <p14:tracePt t="68774" x="3105150" y="2620963"/>
          <p14:tracePt t="68776" x="3114675" y="2620963"/>
          <p14:tracePt t="68791" x="3133725" y="2611438"/>
          <p14:tracePt t="68792" x="3141663" y="2611438"/>
          <p14:tracePt t="68808" x="3160713" y="2601913"/>
          <p14:tracePt t="68824" x="3170238" y="2601913"/>
          <p14:tracePt t="78704" x="3160713" y="2611438"/>
          <p14:tracePt t="78747" x="3151188" y="2611438"/>
          <p14:tracePt t="78751" x="3141663" y="2620963"/>
          <p14:tracePt t="78763" x="3124200" y="2630488"/>
          <p14:tracePt t="78774" x="3114675" y="2638425"/>
          <p14:tracePt t="78790" x="3105150" y="2638425"/>
          <p14:tracePt t="78791" x="3078163" y="2657475"/>
          <p14:tracePt t="78807" x="3068638" y="2657475"/>
          <p14:tracePt t="78824" x="3068638" y="2667000"/>
          <p14:tracePt t="78825" x="3051175" y="2674938"/>
          <p14:tracePt t="78827" x="3041650" y="2684463"/>
          <p14:tracePt t="78857" x="3032125" y="2693988"/>
          <p14:tracePt t="78858" x="3024188" y="2693988"/>
          <p14:tracePt t="78860" x="3014663" y="2703513"/>
          <p14:tracePt t="78874" x="3005138" y="2711450"/>
          <p14:tracePt t="78891" x="2995613" y="2730500"/>
          <p14:tracePt t="78907" x="2995613" y="2740025"/>
          <p14:tracePt t="78924" x="2995613" y="2747963"/>
          <p14:tracePt t="78925" x="3005138" y="2767013"/>
          <p14:tracePt t="78927" x="3014663" y="2776538"/>
          <p14:tracePt t="78940" x="3032125" y="2784475"/>
          <p14:tracePt t="78943" x="3051175" y="2784475"/>
          <p14:tracePt t="78957" x="3068638" y="2803525"/>
          <p14:tracePt t="78959" x="3114675" y="2840038"/>
          <p14:tracePt t="78974" x="3114675" y="2876550"/>
          <p14:tracePt t="79197" x="3105150" y="2876550"/>
          <p14:tracePt t="79229" x="3124200" y="2876550"/>
          <p14:tracePt t="79233" x="3133725" y="2876550"/>
          <p14:tracePt t="79245" x="3141663" y="2876550"/>
          <p14:tracePt t="79261" x="3160713" y="2876550"/>
          <p14:tracePt t="79274" x="3170238" y="2876550"/>
          <p14:tracePt t="79290" x="3170238" y="2886075"/>
          <p14:tracePt t="79293" x="3197225" y="2913063"/>
          <p14:tracePt t="79307" x="3197225" y="2922588"/>
          <p14:tracePt t="79309" x="3214688" y="2922588"/>
          <p14:tracePt t="79324" x="3233738" y="2922588"/>
          <p14:tracePt t="79326" x="3270250" y="2930525"/>
          <p14:tracePt t="79340" x="3289300" y="2930525"/>
          <p14:tracePt t="79342" x="3306763" y="2930525"/>
          <p14:tracePt t="79357" x="3306763" y="2940050"/>
          <p14:tracePt t="79359" x="3325813" y="2940050"/>
          <p14:tracePt t="79374" x="3343275" y="2949575"/>
          <p14:tracePt t="79376" x="3389313" y="2959100"/>
          <p14:tracePt t="79390" x="3406775" y="2959100"/>
          <p14:tracePt t="79391" x="3425825" y="2968625"/>
          <p14:tracePt t="79393" x="3462338" y="2995613"/>
          <p14:tracePt t="79407" x="3479800" y="3005138"/>
          <p14:tracePt t="79409" x="3498850" y="3013075"/>
          <p14:tracePt t="79424" x="3544888" y="3032125"/>
          <p14:tracePt t="79426" x="3571875" y="3059113"/>
          <p14:tracePt t="79441" x="3598863" y="3068638"/>
          <p14:tracePt t="79442" x="3644900" y="3078163"/>
          <p14:tracePt t="79457" x="3708400" y="3078163"/>
          <p14:tracePt t="79459" x="3744913" y="3078163"/>
          <p14:tracePt t="79474" x="3773488" y="3086100"/>
          <p14:tracePt t="79476" x="3817938" y="3086100"/>
          <p14:tracePt t="79490" x="3863975" y="3086100"/>
          <p14:tracePt t="79492" x="3919538" y="3086100"/>
          <p14:tracePt t="79507" x="3973513" y="3086100"/>
          <p14:tracePt t="79524" x="4029075" y="3086100"/>
          <p14:tracePt t="79524" x="4156075" y="3068638"/>
          <p14:tracePt t="79540" x="4219575" y="3049588"/>
          <p14:tracePt t="79541" x="4256088" y="3032125"/>
          <p14:tracePt t="79557" x="4302125" y="3022600"/>
          <p14:tracePt t="79558" x="4348163" y="3013075"/>
          <p14:tracePt t="79574" x="4394200" y="3013075"/>
          <p14:tracePt t="79575" x="4421188" y="3013075"/>
          <p14:tracePt t="79590" x="4457700" y="3013075"/>
          <p14:tracePt t="79591" x="4503738" y="3013075"/>
          <p14:tracePt t="79607" x="4549775" y="3013075"/>
          <p14:tracePt t="79608" x="4603750" y="3013075"/>
          <p14:tracePt t="79624" x="4640263" y="3013075"/>
          <p14:tracePt t="79625" x="4686300" y="3013075"/>
          <p14:tracePt t="79640" x="4740275" y="3013075"/>
          <p14:tracePt t="79641" x="4795838" y="3013075"/>
          <p14:tracePt t="79657" x="4878388" y="3013075"/>
          <p14:tracePt t="79658" x="4932363" y="3013075"/>
          <p14:tracePt t="79674" x="4987925" y="3013075"/>
          <p14:tracePt t="79675" x="5033963" y="3013075"/>
          <p14:tracePt t="79690" x="5078413" y="3013075"/>
          <p14:tracePt t="79691" x="5106988" y="3013075"/>
          <p14:tracePt t="79693" x="5124450" y="3013075"/>
          <p14:tracePt t="79707" x="5133975" y="3013075"/>
          <p14:tracePt t="79789" x="5106988" y="3013075"/>
          <p14:tracePt t="79793" x="5097463" y="3022600"/>
          <p14:tracePt t="79807" x="5060950" y="3032125"/>
          <p14:tracePt t="79809" x="5014913" y="3041650"/>
          <p14:tracePt t="79824" x="4978400" y="3041650"/>
          <p14:tracePt t="79826" x="4914900" y="3049588"/>
          <p14:tracePt t="79841" x="4859338" y="3049588"/>
          <p14:tracePt t="79842" x="4832350" y="3049588"/>
          <p14:tracePt t="79857" x="4768850" y="3068638"/>
          <p14:tracePt t="79859" x="4695825" y="3068638"/>
          <p14:tracePt t="79874" x="4586288" y="3068638"/>
          <p14:tracePt t="79875" x="4448175" y="3068638"/>
          <p14:tracePt t="79890" x="4321175" y="3068638"/>
          <p14:tracePt t="79892" x="4175125" y="3068638"/>
          <p14:tracePt t="79907" x="4019550" y="3068638"/>
          <p14:tracePt t="79909" x="3873500" y="3068638"/>
          <p14:tracePt t="79924" x="3727450" y="3068638"/>
          <p14:tracePt t="79926" x="3571875" y="3068638"/>
          <p14:tracePt t="79940" x="3425825" y="3068638"/>
          <p14:tracePt t="79942" x="3279775" y="3068638"/>
          <p14:tracePt t="79957" x="3124200" y="3059113"/>
          <p14:tracePt t="79959" x="2978150" y="3041650"/>
          <p14:tracePt t="79974" x="2841625" y="3032125"/>
          <p14:tracePt t="79976" x="2732088" y="3032125"/>
          <p14:tracePt t="79991" x="2613025" y="3013075"/>
          <p14:tracePt t="79992" x="2503488" y="3013075"/>
          <p14:tracePt t="80007" x="2384425" y="3005138"/>
          <p14:tracePt t="80009" x="2292350" y="2986088"/>
          <p14:tracePt t="80027" x="2119313" y="2986088"/>
          <p14:tracePt t="80041" x="2046288" y="2976563"/>
          <p14:tracePt t="80043" x="1963738" y="2976563"/>
          <p14:tracePt t="80057" x="1890713" y="2976563"/>
          <p14:tracePt t="80059" x="1817688" y="2976563"/>
          <p14:tracePt t="80074" x="1735138" y="2976563"/>
          <p14:tracePt t="80076" x="1662113" y="2976563"/>
          <p14:tracePt t="80090" x="1589088" y="2976563"/>
          <p14:tracePt t="80091" x="1506538" y="2976563"/>
          <p14:tracePt t="80093" x="1433513" y="2976563"/>
          <p14:tracePt t="80107" x="1379538" y="2976563"/>
          <p14:tracePt t="80109" x="1316038" y="2976563"/>
          <p14:tracePt t="80124" x="1260475" y="2976563"/>
          <p14:tracePt t="80126" x="1214438" y="2976563"/>
          <p14:tracePt t="80140" x="1177925" y="2976563"/>
          <p14:tracePt t="80142" x="1133475" y="2976563"/>
          <p14:tracePt t="80157" x="1096963" y="2976563"/>
          <p14:tracePt t="80159" x="1050925" y="2976563"/>
          <p14:tracePt t="80174" x="1004888" y="2976563"/>
          <p14:tracePt t="80174" x="968375" y="2976563"/>
          <p14:tracePt t="80190" x="949325" y="2976563"/>
          <p14:tracePt t="80191" x="912813" y="2976563"/>
          <p14:tracePt t="80193" x="904875" y="2976563"/>
          <p14:tracePt t="80207" x="885825" y="2976563"/>
          <p14:tracePt t="80209" x="849313" y="2976563"/>
          <p14:tracePt t="80224" x="822325" y="2986088"/>
          <p14:tracePt t="80226" x="803275" y="2986088"/>
          <p14:tracePt t="80240" x="776288" y="2995613"/>
          <p14:tracePt t="80242" x="766763" y="2995613"/>
          <p14:tracePt t="80257" x="722313" y="3013075"/>
          <p14:tracePt t="80259" x="703263" y="3022600"/>
          <p14:tracePt t="80274" x="693738" y="3032125"/>
          <p14:tracePt t="80276" x="676275" y="3041650"/>
          <p14:tracePt t="80290" x="657225" y="3049588"/>
          <p14:tracePt t="80292" x="639763" y="3068638"/>
          <p14:tracePt t="80307" x="620713" y="3086100"/>
          <p14:tracePt t="80309" x="612775" y="3095625"/>
          <p14:tracePt t="80324" x="603250" y="3114675"/>
          <p14:tracePt t="80326" x="593725" y="3132138"/>
          <p14:tracePt t="80340" x="584200" y="3168650"/>
          <p14:tracePt t="80342" x="576263" y="3187700"/>
          <p14:tracePt t="80357" x="576263" y="3195638"/>
          <p14:tracePt t="80359" x="566738" y="3224213"/>
          <p14:tracePt t="80374" x="566738" y="3251200"/>
          <p14:tracePt t="80376" x="557213" y="3278188"/>
          <p14:tracePt t="80390" x="557213" y="3314700"/>
          <p14:tracePt t="80392" x="557213" y="3333750"/>
          <p14:tracePt t="80407" x="557213" y="3360738"/>
          <p14:tracePt t="80409" x="557213" y="3397250"/>
          <p14:tracePt t="80424" x="557213" y="3443288"/>
          <p14:tracePt t="80425" x="557213" y="3470275"/>
          <p14:tracePt t="80440" x="557213" y="3506788"/>
          <p14:tracePt t="80442" x="557213" y="3524250"/>
          <p14:tracePt t="80457" x="557213" y="3560763"/>
          <p14:tracePt t="80459" x="566738" y="3597275"/>
          <p14:tracePt t="80474" x="576263" y="3625850"/>
          <p14:tracePt t="80476" x="584200" y="3670300"/>
          <p14:tracePt t="80490" x="603250" y="3716338"/>
          <p14:tracePt t="80491" x="603250" y="3752850"/>
          <p14:tracePt t="80493" x="620713" y="3798888"/>
          <p14:tracePt t="80507" x="630238" y="3825875"/>
          <p14:tracePt t="80509" x="639763" y="3871913"/>
          <p14:tracePt t="80524" x="649288" y="3889375"/>
          <p14:tracePt t="80526" x="666750" y="3935413"/>
          <p14:tracePt t="80540" x="666750" y="3944938"/>
          <p14:tracePt t="80542" x="676275" y="3963988"/>
          <p14:tracePt t="80557" x="693738" y="3990975"/>
          <p14:tracePt t="80559" x="693738" y="4000500"/>
          <p14:tracePt t="80574" x="693738" y="4008438"/>
          <p14:tracePt t="80576" x="703263" y="4027488"/>
          <p14:tracePt t="80590" x="712788" y="4044950"/>
          <p14:tracePt t="80591" x="722313" y="4064000"/>
          <p14:tracePt t="80593" x="722313" y="4073525"/>
          <p14:tracePt t="80607" x="730250" y="4090988"/>
          <p14:tracePt t="80609" x="739775" y="4100513"/>
          <p14:tracePt t="80624" x="749300" y="4117975"/>
          <p14:tracePt t="80640" x="766763" y="4137025"/>
          <p14:tracePt t="80657" x="785813" y="4146550"/>
          <p14:tracePt t="80658" x="803275" y="4164013"/>
          <p14:tracePt t="80659" x="812800" y="4173538"/>
          <p14:tracePt t="80674" x="812800" y="4191000"/>
          <p14:tracePt t="80675" x="822325" y="4200525"/>
          <p14:tracePt t="80691" x="839788" y="4219575"/>
          <p14:tracePt t="80691" x="858838" y="4237038"/>
          <p14:tracePt t="80707" x="876300" y="4256088"/>
          <p14:tracePt t="80708" x="885825" y="4264025"/>
          <p14:tracePt t="80724" x="912813" y="4273550"/>
          <p14:tracePt t="80725" x="949325" y="4283075"/>
          <p14:tracePt t="80740" x="977900" y="4283075"/>
          <p14:tracePt t="80741" x="1022350" y="4300538"/>
          <p14:tracePt t="80757" x="1058863" y="4300538"/>
          <p14:tracePt t="80758" x="1104900" y="4300538"/>
          <p14:tracePt t="80774" x="1160463" y="4310063"/>
          <p14:tracePt t="80775" x="1223963" y="4319588"/>
          <p14:tracePt t="80790" x="1279525" y="4319588"/>
          <p14:tracePt t="80791" x="1306513" y="4329113"/>
          <p14:tracePt t="80807" x="1352550" y="4329113"/>
          <p14:tracePt t="80808" x="1406525" y="4329113"/>
          <p14:tracePt t="80824" x="1462088" y="4329113"/>
          <p14:tracePt t="80825" x="1543050" y="4346575"/>
          <p14:tracePt t="80840" x="1598613" y="4346575"/>
          <p14:tracePt t="80841" x="1681163" y="4356100"/>
          <p14:tracePt t="80857" x="1754188" y="4356100"/>
          <p14:tracePt t="80858" x="1836738" y="4356100"/>
          <p14:tracePt t="80874" x="1909763" y="4356100"/>
          <p14:tracePt t="80875" x="1982788" y="4356100"/>
          <p14:tracePt t="80890" x="2082800" y="4356100"/>
          <p14:tracePt t="80891" x="2174875" y="4356100"/>
          <p14:tracePt t="80907" x="2265363" y="4356100"/>
          <p14:tracePt t="80908" x="2365375" y="4356100"/>
          <p14:tracePt t="80924" x="2474913" y="4356100"/>
          <p14:tracePt t="80925" x="2566988" y="4356100"/>
          <p14:tracePt t="80940" x="2667000" y="4356100"/>
          <p14:tracePt t="80941" x="2776538" y="4356100"/>
          <p14:tracePt t="80943" x="2886075" y="4356100"/>
          <p14:tracePt t="80957" x="2987675" y="4356100"/>
          <p14:tracePt t="80959" x="3097213" y="4356100"/>
          <p14:tracePt t="80974" x="3206750" y="4356100"/>
          <p14:tracePt t="80976" x="3325813" y="4356100"/>
          <p14:tracePt t="80991" x="3435350" y="4356100"/>
          <p14:tracePt t="80992" x="3544888" y="4373563"/>
          <p14:tracePt t="81007" x="3662363" y="4373563"/>
          <p14:tracePt t="81009" x="3773488" y="4373563"/>
          <p14:tracePt t="81027" x="4110038" y="4373563"/>
          <p14:tracePt t="81041" x="4219575" y="4373563"/>
          <p14:tracePt t="81043" x="4321175" y="4373563"/>
          <p14:tracePt t="81057" x="4430713" y="4373563"/>
          <p14:tracePt t="81059" x="4540250" y="4373563"/>
          <p14:tracePt t="81074" x="4640263" y="4373563"/>
          <p14:tracePt t="81076" x="4713288" y="4373563"/>
          <p14:tracePt t="81091" x="4786313" y="4373563"/>
          <p14:tracePt t="81092" x="4868863" y="4373563"/>
          <p14:tracePt t="81107" x="4941888" y="4373563"/>
          <p14:tracePt t="81109" x="4997450" y="4373563"/>
          <p14:tracePt t="81124" x="5060950" y="4373563"/>
          <p14:tracePt t="81125" x="5114925" y="4373563"/>
          <p14:tracePt t="81140" x="5187950" y="4373563"/>
          <p14:tracePt t="81142" x="5253038" y="4373563"/>
          <p14:tracePt t="81157" x="5307013" y="4373563"/>
          <p14:tracePt t="81159" x="5362575" y="4373563"/>
          <p14:tracePt t="81174" x="5426075" y="4373563"/>
          <p14:tracePt t="81176" x="5481638" y="4373563"/>
          <p14:tracePt t="81190" x="5526088" y="4373563"/>
          <p14:tracePt t="81192" x="5562600" y="4373563"/>
          <p14:tracePt t="81207" x="5618163" y="4373563"/>
          <p14:tracePt t="81209" x="5664200" y="4373563"/>
          <p14:tracePt t="81224" x="5708650" y="4373563"/>
          <p14:tracePt t="81226" x="5764213" y="4373563"/>
          <p14:tracePt t="81240" x="5818188" y="4373563"/>
          <p14:tracePt t="81242" x="5883275" y="4365625"/>
          <p14:tracePt t="81257" x="5919788" y="4365625"/>
          <p14:tracePt t="81259" x="5983288" y="4356100"/>
          <p14:tracePt t="81274" x="6019800" y="4346575"/>
          <p14:tracePt t="81276" x="6065838" y="4337050"/>
          <p14:tracePt t="81290" x="6102350" y="4329113"/>
          <p14:tracePt t="81292" x="6129338" y="4310063"/>
          <p14:tracePt t="81307" x="6148388" y="4300538"/>
          <p14:tracePt t="81309" x="6156325" y="4300538"/>
          <p14:tracePt t="81324" x="6165850" y="4292600"/>
          <p14:tracePt t="81326" x="6175375" y="4283075"/>
          <p14:tracePt t="81340" x="6192838" y="4273550"/>
          <p14:tracePt t="81341" x="6192838" y="4264025"/>
          <p14:tracePt t="81343" x="6202363" y="4246563"/>
          <p14:tracePt t="81357" x="6202363" y="4227513"/>
          <p14:tracePt t="81360" x="6211888" y="4200525"/>
          <p14:tracePt t="81374" x="6211888" y="4183063"/>
          <p14:tracePt t="81376" x="6211888" y="4146550"/>
          <p14:tracePt t="81391" x="6211888" y="4110038"/>
          <p14:tracePt t="81392" x="6211888" y="4090988"/>
          <p14:tracePt t="81407" x="6211888" y="4044950"/>
          <p14:tracePt t="81409" x="6211888" y="4027488"/>
          <p14:tracePt t="81424" x="6211888" y="4000500"/>
          <p14:tracePt t="81424" x="6211888" y="3981450"/>
          <p14:tracePt t="81440" x="6211888" y="3944938"/>
          <p14:tracePt t="81441" x="6211888" y="3908425"/>
          <p14:tracePt t="81443" x="6229350" y="3881438"/>
          <p14:tracePt t="81457" x="6229350" y="3852863"/>
          <p14:tracePt t="81459" x="6229350" y="3816350"/>
          <p14:tracePt t="81474" x="6229350" y="3789363"/>
          <p14:tracePt t="81476" x="6229350" y="3743325"/>
          <p14:tracePt t="81490" x="6221413" y="3716338"/>
          <p14:tracePt t="81492" x="6211888" y="3689350"/>
          <p14:tracePt t="81507" x="6211888" y="3652838"/>
          <p14:tracePt t="81509" x="6202363" y="3625850"/>
          <p14:tracePt t="81524" x="6192838" y="3597275"/>
          <p14:tracePt t="81526" x="6184900" y="3560763"/>
          <p14:tracePt t="81541" x="6165850" y="3543300"/>
          <p14:tracePt t="81542" x="6156325" y="3524250"/>
          <p14:tracePt t="81557" x="6148388" y="3506788"/>
          <p14:tracePt t="81559" x="6138863" y="3479800"/>
          <p14:tracePt t="81574" x="6111875" y="3443288"/>
          <p14:tracePt t="81576" x="6102350" y="3424238"/>
          <p14:tracePt t="81590" x="6092825" y="3414713"/>
          <p14:tracePt t="81592" x="6083300" y="3397250"/>
          <p14:tracePt t="81607" x="6065838" y="3378200"/>
          <p14:tracePt t="81609" x="6056313" y="3370263"/>
          <p14:tracePt t="81624" x="6038850" y="3351213"/>
          <p14:tracePt t="81626" x="6029325" y="3341688"/>
          <p14:tracePt t="81640" x="6029325" y="3333750"/>
          <p14:tracePt t="81642" x="6010275" y="3314700"/>
          <p14:tracePt t="81657" x="6002338" y="3314700"/>
          <p14:tracePt t="81659" x="5973763" y="3305175"/>
          <p14:tracePt t="81674" x="5937250" y="3287713"/>
          <p14:tracePt t="81676" x="5910263" y="3278188"/>
          <p14:tracePt t="81690" x="5864225" y="3260725"/>
          <p14:tracePt t="81692" x="5854700" y="3260725"/>
          <p14:tracePt t="81707" x="5827713" y="3251200"/>
          <p14:tracePt t="81709" x="5773738" y="3241675"/>
          <p14:tracePt t="81724" x="5727700" y="3214688"/>
          <p14:tracePt t="81726" x="5681663" y="3214688"/>
          <p14:tracePt t="81740" x="5627688" y="3205163"/>
          <p14:tracePt t="81741" x="5572125" y="3205163"/>
          <p14:tracePt t="81743" x="5535613" y="3205163"/>
          <p14:tracePt t="81757" x="5499100" y="3195638"/>
          <p14:tracePt t="81759" x="5435600" y="3178175"/>
          <p14:tracePt t="81774" x="5370513" y="3168650"/>
          <p14:tracePt t="81776" x="5316538" y="3168650"/>
          <p14:tracePt t="81790" x="5270500" y="3159125"/>
          <p14:tracePt t="81792" x="5233988" y="3159125"/>
          <p14:tracePt t="81807" x="5170488" y="3141663"/>
          <p14:tracePt t="81810" x="5133975" y="3141663"/>
          <p14:tracePt t="81824" x="5087938" y="3141663"/>
          <p14:tracePt t="81824" x="5033963" y="3141663"/>
          <p14:tracePt t="81840" x="4987925" y="3141663"/>
          <p14:tracePt t="81841" x="4932363" y="3141663"/>
          <p14:tracePt t="81843" x="4895850" y="3141663"/>
          <p14:tracePt t="81857" x="4841875" y="3141663"/>
          <p14:tracePt t="81859" x="4795838" y="3141663"/>
          <p14:tracePt t="81874" x="4740275" y="3141663"/>
          <p14:tracePt t="81876" x="4686300" y="3141663"/>
          <p14:tracePt t="81890" x="4603750" y="3132138"/>
          <p14:tracePt t="81892" x="4530725" y="3132138"/>
          <p14:tracePt t="81907" x="4448175" y="3132138"/>
          <p14:tracePt t="81909" x="4375150" y="3132138"/>
          <p14:tracePt t="81924" x="4302125" y="3132138"/>
          <p14:tracePt t="81925" x="4202113" y="3122613"/>
          <p14:tracePt t="81940" x="4110038" y="3122613"/>
          <p14:tracePt t="81942" x="4010025" y="3105150"/>
          <p14:tracePt t="81957" x="3919538" y="3095625"/>
          <p14:tracePt t="81959" x="3817938" y="3095625"/>
          <p14:tracePt t="81974" x="3727450" y="3078163"/>
          <p14:tracePt t="81976" x="3625850" y="3068638"/>
          <p14:tracePt t="81990" x="3525838" y="3049588"/>
          <p14:tracePt t="81992" x="3435350" y="3049588"/>
          <p14:tracePt t="82007" x="3362325" y="3041650"/>
          <p14:tracePt t="82009" x="3279775" y="3022600"/>
          <p14:tracePt t="82025" x="3105150" y="3013075"/>
          <p14:tracePt t="82041" x="3024188" y="2995613"/>
          <p14:tracePt t="82042" x="2951163" y="2995613"/>
          <p14:tracePt t="82057" x="2868613" y="2986088"/>
          <p14:tracePt t="82058" x="2795588" y="2986088"/>
          <p14:tracePt t="82074" x="2722563" y="2986088"/>
          <p14:tracePt t="82075" x="2640013" y="2986088"/>
          <p14:tracePt t="82090" x="2566988" y="2986088"/>
          <p14:tracePt t="82091" x="2493963" y="2986088"/>
          <p14:tracePt t="82107" x="2411413" y="2986088"/>
          <p14:tracePt t="82108" x="2338388" y="2986088"/>
          <p14:tracePt t="82124" x="2265363" y="2986088"/>
          <p14:tracePt t="82125" x="2182813" y="2986088"/>
          <p14:tracePt t="82140" x="2109788" y="2986088"/>
          <p14:tracePt t="82141" x="2036763" y="2986088"/>
          <p14:tracePt t="82157" x="1973263" y="2986088"/>
          <p14:tracePt t="82158" x="1900238" y="2968625"/>
          <p14:tracePt t="82174" x="1827213" y="2968625"/>
          <p14:tracePt t="82175" x="1744663" y="2968625"/>
          <p14:tracePt t="82190" x="1690688" y="2968625"/>
          <p14:tracePt t="82191" x="1617663" y="2968625"/>
          <p14:tracePt t="82193" x="1535113" y="2968625"/>
          <p14:tracePt t="82207" x="1479550" y="2968625"/>
          <p14:tracePt t="82209" x="1416050" y="2968625"/>
          <p14:tracePt t="82224" x="1360488" y="2968625"/>
          <p14:tracePt t="82226" x="1287463" y="2968625"/>
          <p14:tracePt t="82240" x="1223963" y="2968625"/>
          <p14:tracePt t="82242" x="1169988" y="2968625"/>
          <p14:tracePt t="82257" x="1133475" y="2968625"/>
          <p14:tracePt t="82259" x="1087438" y="2968625"/>
          <p14:tracePt t="82274" x="1041400" y="2968625"/>
          <p14:tracePt t="82275" x="1004888" y="2968625"/>
          <p14:tracePt t="82290" x="968375" y="2968625"/>
          <p14:tracePt t="82291" x="941388" y="2968625"/>
          <p14:tracePt t="82293" x="912813" y="2968625"/>
          <p14:tracePt t="82307" x="885825" y="2968625"/>
          <p14:tracePt t="82309" x="849313" y="2968625"/>
          <p14:tracePt t="82324" x="831850" y="2968625"/>
          <p14:tracePt t="82326" x="822325" y="2968625"/>
          <p14:tracePt t="82340" x="822325" y="2976563"/>
          <p14:tracePt t="82342" x="812800" y="2986088"/>
          <p14:tracePt t="82357" x="803275" y="2986088"/>
          <p14:tracePt t="82359" x="795338" y="2986088"/>
          <p14:tracePt t="82374" x="785813" y="2995613"/>
          <p14:tracePt t="82375" x="776288" y="3005138"/>
          <p14:tracePt t="82390" x="758825" y="3013075"/>
          <p14:tracePt t="82392" x="739775" y="3022600"/>
          <p14:tracePt t="82407" x="730250" y="3032125"/>
          <p14:tracePt t="82409" x="722313" y="3041650"/>
          <p14:tracePt t="82423" x="703263" y="3059113"/>
          <p14:tracePt t="82440" x="685800" y="3078163"/>
          <p14:tracePt t="82441" x="676275" y="3086100"/>
          <p14:tracePt t="82457" x="657225" y="3105150"/>
          <p14:tracePt t="82459" x="649288" y="3114675"/>
          <p14:tracePt t="82474" x="649288" y="3122613"/>
          <p14:tracePt t="82476" x="639763" y="3141663"/>
          <p14:tracePt t="82490" x="630238" y="3159125"/>
          <p14:tracePt t="82492" x="630238" y="3178175"/>
          <p14:tracePt t="82507" x="630238" y="3195638"/>
          <p14:tracePt t="82509" x="630238" y="3214688"/>
          <p14:tracePt t="82523" x="630238" y="3260725"/>
          <p14:tracePt t="82525" x="630238" y="3268663"/>
          <p14:tracePt t="82540" x="630238" y="3314700"/>
          <p14:tracePt t="82542" x="630238" y="3341688"/>
          <p14:tracePt t="82557" x="630238" y="3387725"/>
          <p14:tracePt t="82558" x="630238" y="3414713"/>
          <p14:tracePt t="82574" x="630238" y="3460750"/>
          <p14:tracePt t="82576" x="630238" y="3497263"/>
          <p14:tracePt t="82590" x="630238" y="3533775"/>
          <p14:tracePt t="82591" x="630238" y="3560763"/>
          <p14:tracePt t="82593" x="630238" y="3589338"/>
          <p14:tracePt t="82607" x="630238" y="3606800"/>
          <p14:tracePt t="82609" x="630238" y="3643313"/>
          <p14:tracePt t="82624" x="630238" y="3652838"/>
          <p14:tracePt t="82626" x="630238" y="3670300"/>
          <p14:tracePt t="82640" x="630238" y="3689350"/>
          <p14:tracePt t="82642" x="630238" y="3725863"/>
          <p14:tracePt t="82657" x="630238" y="3735388"/>
          <p14:tracePt t="82659" x="630238" y="3743325"/>
          <p14:tracePt t="82674" x="630238" y="3762375"/>
          <p14:tracePt t="82675" x="630238" y="3779838"/>
          <p14:tracePt t="82690" x="630238" y="3798888"/>
          <p14:tracePt t="82707" x="630238" y="3835400"/>
          <p14:tracePt t="82708" x="630238" y="3852863"/>
          <p14:tracePt t="82709" x="630238" y="3871913"/>
          <p14:tracePt t="82724" x="630238" y="3889375"/>
          <p14:tracePt t="82725" x="639763" y="3927475"/>
          <p14:tracePt t="82740" x="639763" y="3935413"/>
          <p14:tracePt t="82741" x="639763" y="3944938"/>
          <p14:tracePt t="82757" x="639763" y="3963988"/>
          <p14:tracePt t="82758" x="639763" y="3971925"/>
          <p14:tracePt t="82774" x="639763" y="3981450"/>
          <p14:tracePt t="82774" x="639763" y="4008438"/>
          <p14:tracePt t="82790" x="649288" y="4027488"/>
          <p14:tracePt t="82791" x="649288" y="4037013"/>
          <p14:tracePt t="82807" x="649288" y="4044950"/>
          <p14:tracePt t="82808" x="657225" y="4073525"/>
          <p14:tracePt t="82824" x="657225" y="4081463"/>
          <p14:tracePt t="82824" x="666750" y="4100513"/>
          <p14:tracePt t="82840" x="685800" y="4117975"/>
          <p14:tracePt t="82841" x="693738" y="4127500"/>
          <p14:tracePt t="82857" x="703263" y="4137025"/>
          <p14:tracePt t="82874" x="712788" y="4146550"/>
          <p14:tracePt t="82890" x="722313" y="4146550"/>
          <p14:tracePt t="82891" x="730250" y="4154488"/>
          <p14:tracePt t="82907" x="730250" y="4164013"/>
          <p14:tracePt t="82908" x="739775" y="4164013"/>
          <p14:tracePt t="82924" x="758825" y="4173538"/>
          <p14:tracePt t="82925" x="776288" y="4173538"/>
          <p14:tracePt t="82940" x="795338" y="4173538"/>
          <p14:tracePt t="82941" x="822325" y="4173538"/>
          <p14:tracePt t="82957" x="858838" y="4183063"/>
          <p14:tracePt t="82958" x="895350" y="4183063"/>
          <p14:tracePt t="82974" x="912813" y="4183063"/>
          <p14:tracePt t="82975" x="958850" y="4183063"/>
          <p14:tracePt t="82990" x="1004888" y="4183063"/>
          <p14:tracePt t="82991" x="1022350" y="4183063"/>
          <p14:tracePt t="82993" x="1058863" y="4183063"/>
          <p14:tracePt t="83007" x="1087438" y="4183063"/>
          <p14:tracePt t="83009" x="1123950" y="4183063"/>
          <p14:tracePt t="83027" x="1177925" y="4191000"/>
          <p14:tracePt t="83041" x="1223963" y="4191000"/>
          <p14:tracePt t="83043" x="1243013" y="4191000"/>
          <p14:tracePt t="83057" x="1270000" y="4191000"/>
          <p14:tracePt t="83059" x="1287463" y="4200525"/>
          <p14:tracePt t="83074" x="1323975" y="4200525"/>
          <p14:tracePt t="83090" x="1343025" y="4200525"/>
          <p14:tracePt t="83092" x="1360488" y="4200525"/>
          <p14:tracePt t="83107" x="1397000" y="4200525"/>
          <p14:tracePt t="83109" x="1443038" y="4200525"/>
          <p14:tracePt t="83124" x="1470025" y="4200525"/>
          <p14:tracePt t="83126" x="1516063" y="4200525"/>
          <p14:tracePt t="83140" x="1543050" y="4200525"/>
          <p14:tracePt t="83142" x="1589088" y="4200525"/>
          <p14:tracePt t="83157" x="1625600" y="4200525"/>
          <p14:tracePt t="83159" x="1681163" y="4200525"/>
          <p14:tracePt t="83174" x="1744663" y="4200525"/>
          <p14:tracePt t="83175" x="1800225" y="4200525"/>
          <p14:tracePt t="83190" x="1827213" y="4200525"/>
          <p14:tracePt t="83192" x="1873250" y="4200525"/>
          <p14:tracePt t="83207" x="1927225" y="4200525"/>
          <p14:tracePt t="83224" x="1982788" y="4200525"/>
          <p14:tracePt t="83224" x="2100263" y="4200525"/>
          <p14:tracePt t="83240" x="2174875" y="4200525"/>
          <p14:tracePt t="83241" x="2255838" y="4200525"/>
          <p14:tracePt t="83257" x="2311400" y="4200525"/>
          <p14:tracePt t="83258" x="2365375" y="4200525"/>
          <p14:tracePt t="83274" x="2430463" y="4200525"/>
          <p14:tracePt t="83274" x="2484438" y="4200525"/>
          <p14:tracePt t="83290" x="2540000" y="4200525"/>
          <p14:tracePt t="83291" x="2584450" y="4200525"/>
          <p14:tracePt t="83307" x="2630488" y="4200525"/>
          <p14:tracePt t="83308" x="2667000" y="4200525"/>
          <p14:tracePt t="83324" x="2713038" y="4200525"/>
          <p14:tracePt t="83324" x="2768600" y="4200525"/>
          <p14:tracePt t="83340" x="2822575" y="4200525"/>
          <p14:tracePt t="83341" x="2868613" y="4200525"/>
          <p14:tracePt t="83357" x="2922588" y="4200525"/>
          <p14:tracePt t="83358" x="2978150" y="4200525"/>
          <p14:tracePt t="83374" x="3041650" y="4200525"/>
          <p14:tracePt t="83374" x="3097213" y="4200525"/>
          <p14:tracePt t="83390" x="3170238" y="4200525"/>
          <p14:tracePt t="83391" x="3252788" y="4200525"/>
          <p14:tracePt t="83393" x="3325813" y="4200525"/>
          <p14:tracePt t="83407" x="3379788" y="4200525"/>
          <p14:tracePt t="83409" x="3443288" y="4200525"/>
          <p14:tracePt t="83424" x="3516313" y="4200525"/>
          <p14:tracePt t="83426" x="3589338" y="4200525"/>
          <p14:tracePt t="83440" x="3654425" y="4200525"/>
          <p14:tracePt t="83442" x="3727450" y="4200525"/>
          <p14:tracePt t="83457" x="3781425" y="4200525"/>
          <p14:tracePt t="83459" x="3846513" y="4200525"/>
          <p14:tracePt t="83474" x="3919538" y="4200525"/>
          <p14:tracePt t="83475" x="3973513" y="4200525"/>
          <p14:tracePt t="83490" x="4037013" y="4200525"/>
          <p14:tracePt t="83491" x="4092575" y="4200525"/>
          <p14:tracePt t="83493" x="4146550" y="4200525"/>
          <p14:tracePt t="83507" x="4211638" y="4200525"/>
          <p14:tracePt t="83509" x="4265613" y="4200525"/>
          <p14:tracePt t="83524" x="4321175" y="4200525"/>
          <p14:tracePt t="83526" x="4384675" y="4200525"/>
          <p14:tracePt t="83540" x="4440238" y="4200525"/>
          <p14:tracePt t="83542" x="4494213" y="4200525"/>
          <p14:tracePt t="83557" x="4557713" y="4200525"/>
          <p14:tracePt t="83559" x="4630738" y="4200525"/>
          <p14:tracePt t="83574" x="4703763" y="4200525"/>
          <p14:tracePt t="83575" x="4786313" y="4200525"/>
          <p14:tracePt t="83590" x="4841875" y="4200525"/>
          <p14:tracePt t="83592" x="4932363" y="4200525"/>
          <p14:tracePt t="83607" x="5014913" y="4200525"/>
          <p14:tracePt t="83609" x="5087938" y="4200525"/>
          <p14:tracePt t="83624" x="5180013" y="4200525"/>
          <p14:tracePt t="83625" x="5260975" y="4200525"/>
          <p14:tracePt t="83640" x="5334000" y="4200525"/>
          <p14:tracePt t="83642" x="5408613" y="4200525"/>
          <p14:tracePt t="83657" x="5472113" y="4200525"/>
          <p14:tracePt t="83659" x="5526088" y="4200525"/>
          <p14:tracePt t="83674" x="5572125" y="4200525"/>
          <p14:tracePt t="83676" x="5608638" y="4200525"/>
          <p14:tracePt t="83690" x="5654675" y="4200525"/>
          <p14:tracePt t="83692" x="5691188" y="4200525"/>
          <p14:tracePt t="83707" x="5727700" y="4200525"/>
          <p14:tracePt t="83709" x="5764213" y="4200525"/>
          <p14:tracePt t="83724" x="5810250" y="4200525"/>
          <p14:tracePt t="83725" x="5837238" y="4200525"/>
          <p14:tracePt t="83740" x="5883275" y="4200525"/>
          <p14:tracePt t="83742" x="5919788" y="4191000"/>
          <p14:tracePt t="83757" x="5965825" y="4191000"/>
          <p14:tracePt t="83759" x="6019800" y="4183063"/>
          <p14:tracePt t="83774" x="6102350" y="4183063"/>
          <p14:tracePt t="83776" x="6156325" y="4183063"/>
          <p14:tracePt t="83790" x="6211888" y="4183063"/>
          <p14:tracePt t="83792" x="6294438" y="4164013"/>
          <p14:tracePt t="83807" x="6348413" y="4164013"/>
          <p14:tracePt t="83809" x="6394450" y="4164013"/>
          <p14:tracePt t="83824" x="6440488" y="4154488"/>
          <p14:tracePt t="83824" x="6494463" y="4154488"/>
          <p14:tracePt t="83840" x="6540500" y="4154488"/>
          <p14:tracePt t="83841" x="6596063" y="4146550"/>
          <p14:tracePt t="83843" x="6640513" y="4146550"/>
          <p14:tracePt t="83857" x="6650038" y="4146550"/>
          <p14:tracePt t="83859" x="6686550" y="4146550"/>
          <p14:tracePt t="83874" x="6696075" y="4146550"/>
          <p14:tracePt t="83876" x="6705600" y="4146550"/>
          <p14:tracePt t="83891" x="6705600" y="4137025"/>
          <p14:tracePt t="84491" x="6723063" y="4137025"/>
          <p14:tracePt t="84495" x="6732588" y="4137025"/>
          <p14:tracePt t="84507" x="6750050" y="4137025"/>
          <p14:tracePt t="84524" x="6759575" y="4137025"/>
          <p14:tracePt t="84524" x="6769100" y="4164013"/>
          <p14:tracePt t="84540" x="6769100" y="4183063"/>
          <p14:tracePt t="84835" x="6769100" y="4173538"/>
          <p14:tracePt t="84851" x="6759575" y="4164013"/>
          <p14:tracePt t="84867" x="6759575" y="4154488"/>
          <p14:tracePt t="84883" x="6759575" y="4146550"/>
          <p14:tracePt t="84899" x="6750050" y="4146550"/>
          <p14:tracePt t="84931" x="6742113" y="4137025"/>
          <p14:tracePt t="84947" x="6742113" y="4127500"/>
          <p14:tracePt t="84951" x="6732588" y="4117975"/>
          <p14:tracePt t="84963" x="6732588" y="4100513"/>
          <p14:tracePt t="84974" x="6732588" y="4090988"/>
          <p14:tracePt t="84990" x="6732588" y="4081463"/>
          <p14:tracePt t="84991" x="6732588" y="4073525"/>
          <p14:tracePt t="85007" x="6732588" y="4064000"/>
          <p14:tracePt t="85008" x="6732588" y="4044950"/>
          <p14:tracePt t="85025" x="6732588" y="4017963"/>
          <p14:tracePt t="85027" x="6713538" y="3990975"/>
          <p14:tracePt t="85041" x="6713538" y="3971925"/>
          <p14:tracePt t="85043" x="6705600" y="3935413"/>
          <p14:tracePt t="85057" x="6705600" y="3917950"/>
          <p14:tracePt t="85059" x="6696075" y="3889375"/>
          <p14:tracePt t="85074" x="6686550" y="3862388"/>
          <p14:tracePt t="85076" x="6677025" y="3844925"/>
          <p14:tracePt t="85090" x="6669088" y="3816350"/>
          <p14:tracePt t="85092" x="6659563" y="3798888"/>
          <p14:tracePt t="85107" x="6659563" y="3789363"/>
          <p14:tracePt t="85109" x="6650038" y="3789363"/>
          <p14:tracePt t="85124" x="6640513" y="3779838"/>
          <p14:tracePt t="85125" x="6640513" y="3771900"/>
          <p14:tracePt t="85140" x="6632575" y="3762375"/>
          <p14:tracePt t="85141" x="6623050" y="3743325"/>
          <p14:tracePt t="85157" x="6623050" y="3735388"/>
          <p14:tracePt t="85174" x="6623050" y="3725863"/>
          <p14:tracePt t="85190" x="6613525" y="3716338"/>
          <p14:tracePt t="85221" x="6604000" y="3698875"/>
          <p14:tracePt t="85225" x="6604000" y="3689350"/>
          <p14:tracePt t="85240" x="6596063" y="3679825"/>
          <p14:tracePt t="85257" x="6596063" y="3670300"/>
          <p14:tracePt t="85258" x="6586538" y="3662363"/>
          <p14:tracePt t="85274" x="6577013" y="3643313"/>
          <p14:tracePt t="85274" x="6567488" y="3625850"/>
          <p14:tracePt t="85290" x="6559550" y="3616325"/>
          <p14:tracePt t="85291" x="6550025" y="3606800"/>
          <p14:tracePt t="85307" x="6530975" y="3597275"/>
          <p14:tracePt t="85308" x="6523038" y="3597275"/>
          <p14:tracePt t="85324" x="6513513" y="3597275"/>
          <p14:tracePt t="85324" x="6503988" y="3597275"/>
          <p14:tracePt t="85340" x="6467475" y="3597275"/>
          <p14:tracePt t="85341" x="6448425" y="3597275"/>
          <p14:tracePt t="85357" x="6440488" y="3597275"/>
          <p14:tracePt t="85374" x="6440488" y="3606800"/>
          <p14:tracePt t="85374" x="6440488" y="3625850"/>
          <p14:tracePt t="85390" x="6440488" y="3633788"/>
          <p14:tracePt t="85391" x="6440488" y="3643313"/>
          <p14:tracePt t="85573" x="6440488" y="3652838"/>
          <p14:tracePt t="85589" x="6448425" y="3652838"/>
          <p14:tracePt t="85593" x="6448425" y="3633788"/>
          <p14:tracePt t="85607" x="6448425" y="3616325"/>
          <p14:tracePt t="85609" x="6448425" y="3606800"/>
          <p14:tracePt t="85624" x="6457950" y="3589338"/>
          <p14:tracePt t="85626" x="6457950" y="3579813"/>
          <p14:tracePt t="85657" x="6477000" y="3560763"/>
          <p14:tracePt t="85658" x="6486525" y="3552825"/>
          <p14:tracePt t="85717" x="6486525" y="3543300"/>
          <p14:tracePt t="85781" x="6486525" y="3524250"/>
          <p14:tracePt t="85785" x="6486525" y="3516313"/>
          <p14:tracePt t="85845" x="6477000" y="3506788"/>
          <p14:tracePt t="85861" x="6467475" y="3497263"/>
          <p14:tracePt t="85893" x="6457950" y="3487738"/>
          <p14:tracePt t="85909" x="6457950" y="3479800"/>
          <p14:tracePt t="85925" x="6448425" y="3479800"/>
          <p14:tracePt t="85941" x="6430963" y="3470275"/>
          <p14:tracePt t="85945" x="6421438" y="3470275"/>
          <p14:tracePt t="85957" x="6411913" y="3470275"/>
          <p14:tracePt t="85974" x="6394450" y="3470275"/>
          <p14:tracePt t="85974" x="6375400" y="3460750"/>
          <p14:tracePt t="85990" x="6348413" y="3460750"/>
          <p14:tracePt t="85991" x="6311900" y="3451225"/>
          <p14:tracePt t="85993" x="6275388" y="3451225"/>
          <p14:tracePt t="86010" x="6175375" y="3443288"/>
          <p14:tracePt t="86024" x="6111875" y="3443288"/>
          <p14:tracePt t="86027" x="6083300" y="3443288"/>
          <p14:tracePt t="86040" x="6046788" y="3443288"/>
          <p14:tracePt t="86042" x="5983288" y="3433763"/>
          <p14:tracePt t="86057" x="5929313" y="3414713"/>
          <p14:tracePt t="86059" x="5864225" y="3414713"/>
          <p14:tracePt t="86074" x="5827713" y="3406775"/>
          <p14:tracePt t="86076" x="5764213" y="3397250"/>
          <p14:tracePt t="86090" x="5718175" y="3397250"/>
          <p14:tracePt t="86092" x="5681663" y="3387725"/>
          <p14:tracePt t="86107" x="5645150" y="3378200"/>
          <p14:tracePt t="86109" x="5635625" y="3378200"/>
          <p14:tracePt t="86124" x="5618163" y="3370263"/>
          <p14:tracePt t="86140" x="5608638" y="3360738"/>
          <p14:tracePt t="86142" x="5591175" y="3351213"/>
          <p14:tracePt t="86174" x="5581650" y="3351213"/>
          <p14:tracePt t="86190" x="5572125" y="3341688"/>
          <p14:tracePt t="86213" x="5572125" y="3333750"/>
          <p14:tracePt t="86229" x="5562600" y="3314700"/>
          <p14:tracePt t="86240" x="5562600" y="3305175"/>
          <p14:tracePt t="86257" x="5562600" y="3297238"/>
          <p14:tracePt t="86274" x="5562600" y="3287713"/>
          <p14:tracePt t="86274" x="5554663" y="3278188"/>
          <p14:tracePt t="86290" x="5554663" y="3268663"/>
          <p14:tracePt t="86291" x="5545138" y="3260725"/>
          <p14:tracePt t="86293" x="5535613" y="3241675"/>
          <p14:tracePt t="86307" x="5526088" y="3224213"/>
          <p14:tracePt t="86309" x="5518150" y="3205163"/>
          <p14:tracePt t="86324" x="5508625" y="3205163"/>
          <p14:tracePt t="86326" x="5499100" y="3195638"/>
          <p14:tracePt t="86340" x="5462588" y="3187700"/>
          <p14:tracePt t="86342" x="5445125" y="3178175"/>
          <p14:tracePt t="86357" x="5389563" y="3178175"/>
          <p14:tracePt t="86359" x="5326063" y="3168650"/>
          <p14:tracePt t="86374" x="5289550" y="3151188"/>
          <p14:tracePt t="86375" x="5224463" y="3141663"/>
          <p14:tracePt t="86390" x="5160963" y="3132138"/>
          <p14:tracePt t="86393" x="5078413" y="3132138"/>
          <p14:tracePt t="86407" x="5014913" y="3114675"/>
          <p14:tracePt t="86409" x="4941888" y="3114675"/>
          <p14:tracePt t="86424" x="4859338" y="3105150"/>
          <p14:tracePt t="86426" x="4768850" y="3105150"/>
          <p14:tracePt t="86440" x="4667250" y="3086100"/>
          <p14:tracePt t="86442" x="4594225" y="3086100"/>
          <p14:tracePt t="86457" x="4540250" y="3086100"/>
          <p14:tracePt t="86459" x="4457700" y="3086100"/>
          <p14:tracePt t="86474" x="4403725" y="3086100"/>
          <p14:tracePt t="86475" x="4338638" y="3078163"/>
          <p14:tracePt t="86490" x="4284663" y="3078163"/>
          <p14:tracePt t="86492" x="4219575" y="3068638"/>
          <p14:tracePt t="86507" x="4165600" y="3068638"/>
          <p14:tracePt t="86509" x="4110038" y="3068638"/>
          <p14:tracePt t="86524" x="4046538" y="3068638"/>
          <p14:tracePt t="86525" x="4010025" y="3068638"/>
          <p14:tracePt t="86540" x="3963988" y="3068638"/>
          <p14:tracePt t="86542" x="3927475" y="3068638"/>
          <p14:tracePt t="86557" x="3883025" y="3068638"/>
          <p14:tracePt t="86574" x="3836988" y="3068638"/>
          <p14:tracePt t="86574" x="3754438" y="3068638"/>
          <p14:tracePt t="86590" x="3717925" y="3068638"/>
          <p14:tracePt t="86592" x="3671888" y="3068638"/>
          <p14:tracePt t="86607" x="3644900" y="3068638"/>
          <p14:tracePt t="86608" x="3625850" y="3068638"/>
          <p14:tracePt t="86624" x="3608388" y="3068638"/>
          <p14:tracePt t="86624" x="3589338" y="3068638"/>
          <p14:tracePt t="86640" x="3571875" y="3068638"/>
          <p14:tracePt t="86641" x="3544888" y="3068638"/>
          <p14:tracePt t="86657" x="3525838" y="3068638"/>
          <p14:tracePt t="86658" x="3516313" y="3068638"/>
          <p14:tracePt t="86674" x="3489325" y="3078163"/>
          <p14:tracePt t="86674" x="3471863" y="3078163"/>
          <p14:tracePt t="86690" x="3462338" y="3086100"/>
          <p14:tracePt t="86691" x="3443288" y="3095625"/>
          <p14:tracePt t="86707" x="3435350" y="3105150"/>
          <p14:tracePt t="86708" x="3416300" y="3114675"/>
          <p14:tracePt t="86724" x="3398838" y="3122613"/>
          <p14:tracePt t="86724" x="3379788" y="3132138"/>
          <p14:tracePt t="86727" x="3370263" y="3141663"/>
          <p14:tracePt t="86740" x="3352800" y="3141663"/>
          <p14:tracePt t="86757" x="3343275" y="3151188"/>
          <p14:tracePt t="86759" x="3306763" y="3168650"/>
          <p14:tracePt t="86774" x="3297238" y="3178175"/>
          <p14:tracePt t="86776" x="3279775" y="3195638"/>
          <p14:tracePt t="86791" x="3270250" y="3205163"/>
          <p14:tracePt t="86807" x="3260725" y="3214688"/>
          <p14:tracePt t="86808" x="3252788" y="3224213"/>
          <p14:tracePt t="86824" x="3233738" y="3232150"/>
          <p14:tracePt t="86840" x="3224213" y="3241675"/>
          <p14:tracePt t="86841" x="3214688" y="3251200"/>
          <p14:tracePt t="86843" x="3206750" y="3251200"/>
          <p14:tracePt t="86857" x="3197225" y="3268663"/>
          <p14:tracePt t="86859" x="3178175" y="3297238"/>
          <p14:tracePt t="86875" x="3170238" y="3314700"/>
          <p14:tracePt t="86890" x="3160713" y="3324225"/>
          <p14:tracePt t="86892" x="3160713" y="3333750"/>
          <p14:tracePt t="86907" x="3151188" y="3351213"/>
          <p14:tracePt t="86909" x="3151188" y="3360738"/>
          <p14:tracePt t="86924" x="3141663" y="3378200"/>
          <p14:tracePt t="86925" x="3141663" y="3387725"/>
          <p14:tracePt t="86940" x="3141663" y="3406775"/>
          <p14:tracePt t="86957" x="3141663" y="3414713"/>
          <p14:tracePt t="86959" x="3141663" y="3424238"/>
          <p14:tracePt t="86974" x="3133725" y="3443288"/>
          <p14:tracePt t="86975" x="3133725" y="3451225"/>
          <p14:tracePt t="86990" x="3133725" y="3470275"/>
          <p14:tracePt t="86992" x="3133725" y="3479800"/>
          <p14:tracePt t="87007" x="3133725" y="3487738"/>
          <p14:tracePt t="87026" x="3133725" y="3497263"/>
          <p14:tracePt t="87041" x="3133725" y="3506788"/>
          <p14:tracePt t="87042" x="3133725" y="3516313"/>
          <p14:tracePt t="87057" x="3133725" y="3524250"/>
          <p14:tracePt t="87074" x="3133725" y="3533775"/>
          <p14:tracePt t="87074" x="3133725" y="3543300"/>
          <p14:tracePt t="87090" x="3141663" y="3552825"/>
          <p14:tracePt t="87091" x="3151188" y="3552825"/>
          <p14:tracePt t="87107" x="3160713" y="3552825"/>
          <p14:tracePt t="87108" x="3178175" y="3560763"/>
          <p14:tracePt t="87124" x="3197225" y="3570288"/>
          <p14:tracePt t="87124" x="3224213" y="3570288"/>
          <p14:tracePt t="87127" x="3260725" y="3589338"/>
          <p14:tracePt t="87140" x="3289300" y="3606800"/>
          <p14:tracePt t="87143" x="3333750" y="3616325"/>
          <p14:tracePt t="87157" x="3352800" y="3616325"/>
          <p14:tracePt t="87159" x="3398838" y="3625850"/>
          <p14:tracePt t="87174" x="3425825" y="3633788"/>
          <p14:tracePt t="87176" x="3471863" y="3643313"/>
          <p14:tracePt t="87190" x="3508375" y="3643313"/>
          <p14:tracePt t="87192" x="3552825" y="3643313"/>
          <p14:tracePt t="87207" x="3589338" y="3662363"/>
          <p14:tracePt t="87209" x="3635375" y="3662363"/>
          <p14:tracePt t="87224" x="3690938" y="3670300"/>
          <p14:tracePt t="87225" x="3727450" y="3670300"/>
          <p14:tracePt t="87240" x="3763963" y="3679825"/>
          <p14:tracePt t="87241" x="3800475" y="3679825"/>
          <p14:tracePt t="87243" x="3836988" y="3679825"/>
          <p14:tracePt t="87257" x="3883025" y="3679825"/>
          <p14:tracePt t="87259" x="3937000" y="3689350"/>
          <p14:tracePt t="87274" x="4019550" y="3689350"/>
          <p14:tracePt t="87276" x="4073525" y="3689350"/>
          <p14:tracePt t="87290" x="4129088" y="3689350"/>
          <p14:tracePt t="87292" x="4192588" y="3689350"/>
          <p14:tracePt t="87307" x="4229100" y="3689350"/>
          <p14:tracePt t="87309" x="4275138" y="3689350"/>
          <p14:tracePt t="87324" x="4311650" y="3706813"/>
          <p14:tracePt t="87326" x="4357688" y="3706813"/>
          <p14:tracePt t="87340" x="4403725" y="3706813"/>
          <p14:tracePt t="87342" x="4440238" y="3706813"/>
          <p14:tracePt t="87357" x="4484688" y="3706813"/>
          <p14:tracePt t="87359" x="4521200" y="3706813"/>
          <p14:tracePt t="87374" x="4586288" y="3706813"/>
          <p14:tracePt t="87375" x="4622800" y="3706813"/>
          <p14:tracePt t="87390" x="4676775" y="3706813"/>
          <p14:tracePt t="87392" x="4722813" y="3706813"/>
          <p14:tracePt t="87407" x="4759325" y="3706813"/>
          <p14:tracePt t="87409" x="4805363" y="3706813"/>
          <p14:tracePt t="87424" x="4851400" y="3706813"/>
          <p14:tracePt t="87425" x="4868863" y="3706813"/>
          <p14:tracePt t="87440" x="4905375" y="3706813"/>
          <p14:tracePt t="87442" x="4941888" y="3698875"/>
          <p14:tracePt t="87457" x="4968875" y="3689350"/>
          <p14:tracePt t="87459" x="4997450" y="3689350"/>
          <p14:tracePt t="87474" x="5014913" y="3679825"/>
          <p14:tracePt t="87476" x="5033963" y="3679825"/>
          <p14:tracePt t="87490" x="5070475" y="3670300"/>
          <p14:tracePt t="87492" x="5087938" y="3662363"/>
          <p14:tracePt t="87507" x="5106988" y="3652838"/>
          <p14:tracePt t="87509" x="5124450" y="3643313"/>
          <p14:tracePt t="87524" x="5143500" y="3633788"/>
          <p14:tracePt t="87526" x="5151438" y="3625850"/>
          <p14:tracePt t="87540" x="5180013" y="3606800"/>
          <p14:tracePt t="87541" x="5187950" y="3597275"/>
          <p14:tracePt t="87543" x="5197475" y="3589338"/>
          <p14:tracePt t="87557" x="5207000" y="3579813"/>
          <p14:tracePt t="87559" x="5224463" y="3560763"/>
          <p14:tracePt t="87576" x="5224463" y="3552825"/>
          <p14:tracePt t="87590" x="5233988" y="3543300"/>
          <p14:tracePt t="87592" x="5233988" y="3533775"/>
          <p14:tracePt t="87607" x="5243513" y="3516313"/>
          <p14:tracePt t="87610" x="5243513" y="3506788"/>
          <p14:tracePt t="87624" x="5243513" y="3497263"/>
          <p14:tracePt t="87624" x="5243513" y="3479800"/>
          <p14:tracePt t="87640" x="5243513" y="3460750"/>
          <p14:tracePt t="87641" x="5243513" y="3443288"/>
          <p14:tracePt t="87643" x="5243513" y="3424238"/>
          <p14:tracePt t="87657" x="5243513" y="3406775"/>
          <p14:tracePt t="87659" x="5224463" y="3387725"/>
          <p14:tracePt t="87674" x="5207000" y="3378200"/>
          <p14:tracePt t="87676" x="5187950" y="3360738"/>
          <p14:tracePt t="87690" x="5151438" y="3341688"/>
          <p14:tracePt t="87692" x="5124450" y="3314700"/>
          <p14:tracePt t="87707" x="5106988" y="3305175"/>
          <p14:tracePt t="87709" x="5060950" y="3297238"/>
          <p14:tracePt t="87724" x="5033963" y="3278188"/>
          <p14:tracePt t="87725" x="4997450" y="3268663"/>
          <p14:tracePt t="87740" x="4941888" y="3241675"/>
          <p14:tracePt t="87742" x="4905375" y="3241675"/>
          <p14:tracePt t="87757" x="4868863" y="3232150"/>
          <p14:tracePt t="87759" x="4805363" y="3224213"/>
          <p14:tracePt t="87774" x="4776788" y="3224213"/>
          <p14:tracePt t="87776" x="4732338" y="3224213"/>
          <p14:tracePt t="87790" x="4676775" y="3224213"/>
          <p14:tracePt t="87792" x="4622800" y="3224213"/>
          <p14:tracePt t="87807" x="4557713" y="3224213"/>
          <p14:tracePt t="87809" x="4503738" y="3224213"/>
          <p14:tracePt t="87824" x="4448175" y="3224213"/>
          <p14:tracePt t="87825" x="4384675" y="3224213"/>
          <p14:tracePt t="87840" x="4330700" y="3224213"/>
          <p14:tracePt t="87842" x="4275138" y="3224213"/>
          <p14:tracePt t="87857" x="4229100" y="3224213"/>
          <p14:tracePt t="87859" x="4175125" y="3224213"/>
          <p14:tracePt t="87874" x="4156075" y="3224213"/>
          <p14:tracePt t="87875" x="4110038" y="3224213"/>
          <p14:tracePt t="87890" x="4073525" y="3224213"/>
          <p14:tracePt t="87892" x="4029075" y="3224213"/>
          <p14:tracePt t="87907" x="3992563" y="3224213"/>
          <p14:tracePt t="87909" x="3946525" y="3224213"/>
          <p14:tracePt t="87924" x="3890963" y="3224213"/>
          <p14:tracePt t="87925" x="3836988" y="3224213"/>
          <p14:tracePt t="87940" x="3790950" y="3224213"/>
          <p14:tracePt t="87941" x="3735388" y="3224213"/>
          <p14:tracePt t="87943" x="3681413" y="3224213"/>
          <p14:tracePt t="87957" x="3644900" y="3224213"/>
          <p14:tracePt t="87959" x="3589338" y="3224213"/>
          <p14:tracePt t="87974" x="3552825" y="3224213"/>
          <p14:tracePt t="87976" x="3489325" y="3224213"/>
          <p14:tracePt t="87990" x="3416300" y="3224213"/>
          <p14:tracePt t="87992" x="3352800" y="3232150"/>
          <p14:tracePt t="88007" x="3316288" y="3232150"/>
          <p14:tracePt t="88009" x="3270250" y="3251200"/>
          <p14:tracePt t="88027" x="3170238" y="3268663"/>
          <p14:tracePt t="88041" x="3160713" y="3268663"/>
          <p14:tracePt t="88043" x="3124200" y="3278188"/>
          <p14:tracePt t="88057" x="3105150" y="3278188"/>
          <p14:tracePt t="88059" x="3097213" y="3287713"/>
          <p14:tracePt t="88074" x="3068638" y="3287713"/>
          <p14:tracePt t="88076" x="3051175" y="3297238"/>
          <p14:tracePt t="88090" x="3032125" y="3305175"/>
          <p14:tracePt t="88092" x="3024188" y="3314700"/>
          <p14:tracePt t="88107" x="3005138" y="3324225"/>
          <p14:tracePt t="88109" x="2978150" y="3341688"/>
          <p14:tracePt t="88124" x="2959100" y="3360738"/>
          <p14:tracePt t="88125" x="2951163" y="3370263"/>
          <p14:tracePt t="88140" x="2941638" y="3378200"/>
          <p14:tracePt t="88142" x="2922588" y="3397250"/>
          <p14:tracePt t="88157" x="2914650" y="3406775"/>
          <p14:tracePt t="88159" x="2905125" y="3414713"/>
          <p14:tracePt t="88174" x="2905125" y="3424238"/>
          <p14:tracePt t="88175" x="2905125" y="3443288"/>
          <p14:tracePt t="88190" x="2895600" y="3443288"/>
          <p14:tracePt t="88281" x="2895600" y="3451225"/>
          <p14:tracePt t="88297" x="2895600" y="3460750"/>
          <p14:tracePt t="88300" x="2905125" y="3487738"/>
          <p14:tracePt t="88313" x="2905125" y="3506788"/>
          <p14:tracePt t="88324" x="2914650" y="3543300"/>
          <p14:tracePt t="88340" x="2932113" y="3579813"/>
          <p14:tracePt t="88341" x="2941638" y="3597275"/>
          <p14:tracePt t="88357" x="2941638" y="3616325"/>
          <p14:tracePt t="88358" x="2941638" y="3633788"/>
          <p14:tracePt t="88374" x="2951163" y="3643313"/>
          <p14:tracePt t="88425" x="2951163" y="3652838"/>
          <p14:tracePt t="88441" x="2951163" y="3670300"/>
          <p14:tracePt t="88445" x="2951163" y="3679825"/>
          <p14:tracePt t="88457" x="2941638" y="3689350"/>
          <p14:tracePt t="88474" x="2932113" y="3698875"/>
          <p14:tracePt t="88474" x="2905125" y="3706813"/>
          <p14:tracePt t="88477" x="2895600" y="3706813"/>
          <p14:tracePt t="88490" x="2878138" y="3725863"/>
          <p14:tracePt t="88507" x="2859088" y="3735388"/>
          <p14:tracePt t="88508" x="2841625" y="3752850"/>
          <p14:tracePt t="88510" x="2832100" y="3762375"/>
          <p14:tracePt t="88524" x="2822575" y="3771900"/>
          <p14:tracePt t="88525" x="2813050" y="3771900"/>
          <p14:tracePt t="88540" x="2805113" y="3779838"/>
          <p14:tracePt t="88541" x="2795588" y="3789363"/>
          <p14:tracePt t="88557" x="2786063" y="3808413"/>
          <p14:tracePt t="88558" x="2776538" y="3825875"/>
          <p14:tracePt t="88574" x="2768600" y="3844925"/>
          <p14:tracePt t="88574" x="2768600" y="3881438"/>
          <p14:tracePt t="88590" x="2759075" y="3898900"/>
          <p14:tracePt t="88591" x="2759075" y="3917950"/>
          <p14:tracePt t="88607" x="2759075" y="3935413"/>
          <p14:tracePt t="88623" x="2759075" y="3954463"/>
          <p14:tracePt t="88625" x="2759075" y="3971925"/>
          <p14:tracePt t="88640" x="2759075" y="3981450"/>
          <p14:tracePt t="88641" x="2759075" y="4000500"/>
          <p14:tracePt t="88657" x="2759075" y="4017963"/>
          <p14:tracePt t="88658" x="2759075" y="4037013"/>
          <p14:tracePt t="88674" x="2759075" y="4054475"/>
          <p14:tracePt t="88674" x="2759075" y="4064000"/>
          <p14:tracePt t="88690" x="2759075" y="4073525"/>
          <p14:tracePt t="88691" x="2768600" y="4081463"/>
          <p14:tracePt t="88707" x="2786063" y="4110038"/>
          <p14:tracePt t="88708" x="2795588" y="4110038"/>
          <p14:tracePt t="88724" x="2805113" y="4117975"/>
          <p14:tracePt t="88724" x="2822575" y="4127500"/>
          <p14:tracePt t="88740" x="2849563" y="4137025"/>
          <p14:tracePt t="88741" x="2868613" y="4137025"/>
          <p14:tracePt t="88757" x="2895600" y="4154488"/>
          <p14:tracePt t="88758" x="2959100" y="4164013"/>
          <p14:tracePt t="88774" x="2995613" y="4173538"/>
          <p14:tracePt t="88774" x="3041650" y="4173538"/>
          <p14:tracePt t="88777" x="3097213" y="4183063"/>
          <p14:tracePt t="88790" x="3133725" y="4191000"/>
          <p14:tracePt t="88793" x="3187700" y="4191000"/>
          <p14:tracePt t="88807" x="3243263" y="4191000"/>
          <p14:tracePt t="88809" x="3306763" y="4210050"/>
          <p14:tracePt t="88823" x="3379788" y="4210050"/>
          <p14:tracePt t="88826" x="3462338" y="4210050"/>
          <p14:tracePt t="88840" x="3535363" y="4210050"/>
          <p14:tracePt t="88842" x="3625850" y="4219575"/>
          <p14:tracePt t="88857" x="3708400" y="4219575"/>
          <p14:tracePt t="88859" x="3781425" y="4219575"/>
          <p14:tracePt t="88874" x="3854450" y="4219575"/>
          <p14:tracePt t="88875" x="3956050" y="4219575"/>
          <p14:tracePt t="88890" x="4046538" y="4219575"/>
          <p14:tracePt t="88891" x="4119563" y="4219575"/>
          <p14:tracePt t="88893" x="4219575" y="4219575"/>
          <p14:tracePt t="88907" x="4311650" y="4219575"/>
          <p14:tracePt t="88909" x="4403725" y="4219575"/>
          <p14:tracePt t="88924" x="4503738" y="4219575"/>
          <p14:tracePt t="88926" x="4613275" y="4219575"/>
          <p14:tracePt t="88940" x="4703763" y="4219575"/>
          <p14:tracePt t="88942" x="4805363" y="4219575"/>
          <p14:tracePt t="88957" x="4895850" y="4219575"/>
          <p14:tracePt t="88959" x="5005388" y="4219575"/>
          <p14:tracePt t="88974" x="5124450" y="4219575"/>
          <p14:tracePt t="88975" x="5233988" y="4219575"/>
          <p14:tracePt t="88990" x="5343525" y="4219575"/>
          <p14:tracePt t="88992" x="5462588" y="4219575"/>
          <p14:tracePt t="89010" x="5691188" y="4219575"/>
          <p14:tracePt t="89024" x="5800725" y="4200525"/>
          <p14:tracePt t="89026" x="5900738" y="4191000"/>
          <p14:tracePt t="89040" x="5973763" y="4191000"/>
          <p14:tracePt t="89042" x="6029325" y="4191000"/>
          <p14:tracePt t="89057" x="6092825" y="4191000"/>
          <p14:tracePt t="89074" x="6129338" y="4173538"/>
          <p14:tracePt t="89074" x="6211888" y="4154488"/>
          <p14:tracePt t="89090" x="6238875" y="4154488"/>
          <p14:tracePt t="89091" x="6257925" y="4146550"/>
          <p14:tracePt t="89107" x="6275388" y="4137025"/>
          <p14:tracePt t="89108" x="6284913" y="4127500"/>
          <p14:tracePt t="89124" x="6294438" y="4117975"/>
          <p14:tracePt t="89140" x="6302375" y="4100513"/>
          <p14:tracePt t="89141" x="6311900" y="4090988"/>
          <p14:tracePt t="89157" x="6321425" y="4073525"/>
          <p14:tracePt t="89174" x="6321425" y="4064000"/>
          <p14:tracePt t="89174" x="6321425" y="4054475"/>
          <p14:tracePt t="89190" x="6321425" y="4027488"/>
          <p14:tracePt t="89191" x="6338888" y="4008438"/>
          <p14:tracePt t="89193" x="6338888" y="4000500"/>
          <p14:tracePt t="89207" x="6338888" y="3981450"/>
          <p14:tracePt t="89209" x="6338888" y="3954463"/>
          <p14:tracePt t="89224" x="6338888" y="3935413"/>
          <p14:tracePt t="89226" x="6330950" y="3917950"/>
          <p14:tracePt t="89240" x="6330950" y="3898900"/>
          <p14:tracePt t="89242" x="6321425" y="3881438"/>
          <p14:tracePt t="89257" x="6311900" y="3862388"/>
          <p14:tracePt t="89259" x="6302375" y="3835400"/>
          <p14:tracePt t="89274" x="6284913" y="3808413"/>
          <p14:tracePt t="89275" x="6275388" y="3798888"/>
          <p14:tracePt t="89290" x="6257925" y="3779838"/>
          <p14:tracePt t="89307" x="6221413" y="3743325"/>
          <p14:tracePt t="89308" x="6202363" y="3725863"/>
          <p14:tracePt t="89309" x="6192838" y="3716338"/>
          <p14:tracePt t="89324" x="6165850" y="3706813"/>
          <p14:tracePt t="89325" x="6129338" y="3698875"/>
          <p14:tracePt t="89340" x="6111875" y="3689350"/>
          <p14:tracePt t="89341" x="6092825" y="3689350"/>
          <p14:tracePt t="89357" x="6065838" y="3670300"/>
          <p14:tracePt t="89358" x="6038850" y="3670300"/>
          <p14:tracePt t="89373" x="6002338" y="3662363"/>
          <p14:tracePt t="89374" x="5973763" y="3662363"/>
          <p14:tracePt t="89390" x="5946775" y="3662363"/>
          <p14:tracePt t="89391" x="5910263" y="3652838"/>
          <p14:tracePt t="89407" x="5891213" y="3652838"/>
          <p14:tracePt t="89408" x="5854700" y="3643313"/>
          <p14:tracePt t="89424" x="5818188" y="3643313"/>
          <p14:tracePt t="89424" x="5781675" y="3643313"/>
          <p14:tracePt t="89440" x="5727700" y="3643313"/>
          <p14:tracePt t="89441" x="5664200" y="3643313"/>
          <p14:tracePt t="89457" x="5608638" y="3643313"/>
          <p14:tracePt t="89458" x="5562600" y="3643313"/>
          <p14:tracePt t="89474" x="5526088" y="3643313"/>
          <p14:tracePt t="89474" x="5472113" y="3643313"/>
          <p14:tracePt t="89490" x="5408613" y="3643313"/>
          <p14:tracePt t="89491" x="5353050" y="3643313"/>
          <p14:tracePt t="89507" x="5297488" y="3643313"/>
          <p14:tracePt t="89508" x="5233988" y="3643313"/>
          <p14:tracePt t="89524" x="5180013" y="3643313"/>
          <p14:tracePt t="89524" x="5133975" y="3643313"/>
          <p14:tracePt t="89540" x="5078413" y="3643313"/>
          <p14:tracePt t="89541" x="5041900" y="3643313"/>
          <p14:tracePt t="89557" x="4997450" y="3643313"/>
          <p14:tracePt t="89558" x="4960938" y="3643313"/>
          <p14:tracePt t="89574" x="4914900" y="3643313"/>
          <p14:tracePt t="89574" x="4887913" y="3643313"/>
          <p14:tracePt t="89590" x="4841875" y="3643313"/>
          <p14:tracePt t="89591" x="4795838" y="3643313"/>
          <p14:tracePt t="89593" x="4759325" y="3643313"/>
          <p14:tracePt t="89607" x="4703763" y="3643313"/>
          <p14:tracePt t="89609" x="4659313" y="3643313"/>
          <p14:tracePt t="89624" x="4622800" y="3643313"/>
          <p14:tracePt t="89626" x="4557713" y="3643313"/>
          <p14:tracePt t="89641" x="4503738" y="3643313"/>
          <p14:tracePt t="89643" x="4430713" y="3643313"/>
          <p14:tracePt t="89657" x="4348163" y="3643313"/>
          <p14:tracePt t="89659" x="4275138" y="3643313"/>
          <p14:tracePt t="89674" x="4202113" y="3643313"/>
          <p14:tracePt t="89676" x="4119563" y="3643313"/>
          <p14:tracePt t="89690" x="4065588" y="3643313"/>
          <p14:tracePt t="89692" x="4010025" y="3643313"/>
          <p14:tracePt t="89707" x="3927475" y="3643313"/>
          <p14:tracePt t="89709" x="3854450" y="3643313"/>
          <p14:tracePt t="89723" x="3781425" y="3643313"/>
          <p14:tracePt t="89725" x="3698875" y="3643313"/>
          <p14:tracePt t="89740" x="3644900" y="3643313"/>
          <p14:tracePt t="89757" x="3525838" y="3643313"/>
          <p14:tracePt t="89757" x="3489325" y="3643313"/>
          <p14:tracePt t="89759" x="3443288" y="3643313"/>
          <p14:tracePt t="89774" x="3406775" y="3643313"/>
          <p14:tracePt t="89775" x="3362325" y="3643313"/>
          <p14:tracePt t="89790" x="3343275" y="3643313"/>
          <p14:tracePt t="89791" x="3316288" y="3652838"/>
          <p14:tracePt t="89807" x="3279775" y="3652838"/>
          <p14:tracePt t="89808" x="3260725" y="3662363"/>
          <p14:tracePt t="89823" x="3233738" y="3662363"/>
          <p14:tracePt t="89824" x="3214688" y="3662363"/>
          <p14:tracePt t="89840" x="3197225" y="3670300"/>
          <p14:tracePt t="89841" x="3178175" y="3670300"/>
          <p14:tracePt t="89857" x="3160713" y="3679825"/>
          <p14:tracePt t="89858" x="3141663" y="3679825"/>
          <p14:tracePt t="89874" x="3105150" y="3698875"/>
          <p14:tracePt t="89890" x="3087688" y="3698875"/>
          <p14:tracePt t="89891" x="3068638" y="3698875"/>
          <p14:tracePt t="89907" x="3032125" y="3706813"/>
          <p14:tracePt t="89908" x="3014663" y="3706813"/>
          <p14:tracePt t="89924" x="2995613" y="3706813"/>
          <p14:tracePt t="89924" x="2978150" y="3716338"/>
          <p14:tracePt t="89940" x="2968625" y="3716338"/>
          <p14:tracePt t="89941" x="2959100" y="3716338"/>
          <p14:tracePt t="89957" x="2951163" y="3716338"/>
          <p14:tracePt t="89958" x="2922588" y="3725863"/>
          <p14:tracePt t="89974" x="2914650" y="3735388"/>
          <p14:tracePt t="89974" x="2905125" y="3735388"/>
          <p14:tracePt t="89990" x="2895600" y="3735388"/>
          <p14:tracePt t="89991" x="2886075" y="3743325"/>
          <p14:tracePt t="90007" x="2878138" y="3743325"/>
          <p14:tracePt t="90025" x="2878138" y="3752850"/>
          <p14:tracePt t="90027" x="2868613" y="3771900"/>
          <p14:tracePt t="90041" x="2868613" y="3779838"/>
          <p14:tracePt t="90043" x="2859088" y="3798888"/>
          <p14:tracePt t="90057" x="2859088" y="3816350"/>
          <p14:tracePt t="90059" x="2859088" y="3835400"/>
          <p14:tracePt t="90074" x="2859088" y="3862388"/>
          <p14:tracePt t="90076" x="2859088" y="3871913"/>
          <p14:tracePt t="90090" x="2859088" y="3898900"/>
          <p14:tracePt t="90092" x="2859088" y="3917950"/>
          <p14:tracePt t="90107" x="2859088" y="3935413"/>
          <p14:tracePt t="90109" x="2868613" y="3963988"/>
          <p14:tracePt t="90123" x="2878138" y="4000500"/>
          <p14:tracePt t="90125" x="2886075" y="4017963"/>
          <p14:tracePt t="90140" x="2886075" y="4037013"/>
          <p14:tracePt t="90157" x="2905125" y="4073525"/>
          <p14:tracePt t="90158" x="2914650" y="4090988"/>
          <p14:tracePt t="90159" x="2922588" y="4100513"/>
          <p14:tracePt t="90174" x="2932113" y="4110038"/>
          <p14:tracePt t="90190" x="2941638" y="4117975"/>
          <p14:tracePt t="90907" x="2941638" y="4100513"/>
          <p14:tracePt t="90911" x="2941638" y="4090988"/>
          <p14:tracePt t="90923" x="2941638" y="4044950"/>
          <p14:tracePt t="90940" x="2941638" y="4037013"/>
          <p14:tracePt t="90941" x="2951163" y="4008438"/>
          <p14:tracePt t="90943" x="2951163" y="3990975"/>
          <p14:tracePt t="90957" x="2951163" y="3944938"/>
          <p14:tracePt t="90959" x="2951163" y="3917950"/>
          <p14:tracePt t="90974" x="2951163" y="3889375"/>
          <p14:tracePt t="90976" x="2959100" y="3844925"/>
          <p14:tracePt t="90990" x="2959100" y="3798888"/>
          <p14:tracePt t="90992" x="2978150" y="3752850"/>
          <p14:tracePt t="91010" x="2987675" y="3679825"/>
          <p14:tracePt t="91024" x="3005138" y="3625850"/>
          <p14:tracePt t="91026" x="3024188" y="3560763"/>
          <p14:tracePt t="91040" x="3051175" y="3497263"/>
          <p14:tracePt t="91042" x="3078163" y="3451225"/>
          <p14:tracePt t="91057" x="3114675" y="3397250"/>
          <p14:tracePt t="91059" x="3133725" y="3378200"/>
          <p14:tracePt t="91073" x="3160713" y="3351213"/>
          <p14:tracePt t="91075" x="3214688" y="3314700"/>
          <p14:tracePt t="91090" x="3243263" y="3287713"/>
          <p14:tracePt t="91092" x="3289300" y="3268663"/>
          <p14:tracePt t="91107" x="3333750" y="3241675"/>
          <p14:tracePt t="91109" x="3370263" y="3232150"/>
          <p14:tracePt t="91124" x="3406775" y="3214688"/>
          <p14:tracePt t="91125" x="3443288" y="3205163"/>
          <p14:tracePt t="91140" x="3462338" y="3205163"/>
          <p14:tracePt t="91142" x="3479800" y="3205163"/>
          <p14:tracePt t="91157" x="3489325" y="3205163"/>
          <p14:tracePt t="91159" x="3498850" y="3205163"/>
          <p14:tracePt t="91190" x="3516313" y="3214688"/>
          <p14:tracePt t="91191" x="3525838" y="3224213"/>
          <p14:tracePt t="91207" x="3525838" y="3232150"/>
          <p14:tracePt t="91208" x="3535363" y="3268663"/>
          <p14:tracePt t="91223" x="3562350" y="3297238"/>
          <p14:tracePt t="91224" x="3562350" y="3305175"/>
          <p14:tracePt t="91240" x="3571875" y="3333750"/>
          <p14:tracePt t="91241" x="3581400" y="3351213"/>
          <p14:tracePt t="91257" x="3589338" y="3370263"/>
          <p14:tracePt t="91258" x="3598863" y="3378200"/>
          <p14:tracePt t="91274" x="3598863" y="3387725"/>
          <p14:tracePt t="91274" x="3608388" y="3397250"/>
          <p14:tracePt t="91276" x="3608388" y="3406775"/>
          <p14:tracePt t="91309" x="3617913" y="3406775"/>
          <p14:tracePt t="91324" x="3644900" y="3406775"/>
          <p14:tracePt t="91325" x="3662363" y="3387725"/>
          <p14:tracePt t="91340" x="3717925" y="3333750"/>
          <p14:tracePt t="91341" x="3754438" y="3287713"/>
          <p14:tracePt t="91357" x="3817938" y="3214688"/>
          <p14:tracePt t="91358" x="3890963" y="3168650"/>
          <p14:tracePt t="91374" x="3956050" y="3122613"/>
          <p14:tracePt t="91374" x="4019550" y="3086100"/>
          <p14:tracePt t="91377" x="4083050" y="3049588"/>
          <p14:tracePt t="91390" x="4146550" y="3022600"/>
          <p14:tracePt t="91393" x="4192588" y="2995613"/>
          <p14:tracePt t="91407" x="4238625" y="2986088"/>
          <p14:tracePt t="91409" x="4302125" y="2976563"/>
          <p14:tracePt t="91424" x="4357688" y="2968625"/>
          <p14:tracePt t="91426" x="4384675" y="2968625"/>
          <p14:tracePt t="91440" x="4430713" y="2968625"/>
          <p14:tracePt t="91442" x="4476750" y="2968625"/>
          <p14:tracePt t="91457" x="4503738" y="2968625"/>
          <p14:tracePt t="91459" x="4530725" y="2968625"/>
          <p14:tracePt t="91473" x="4567238" y="2976563"/>
          <p14:tracePt t="91475" x="4613275" y="2995613"/>
          <p14:tracePt t="91490" x="4640263" y="3032125"/>
          <p14:tracePt t="91492" x="4695825" y="3095625"/>
          <p14:tracePt t="91507" x="4732338" y="3159125"/>
          <p14:tracePt t="91509" x="4776788" y="3232150"/>
          <p14:tracePt t="91523" x="4813300" y="3297238"/>
          <p14:tracePt t="91525" x="4868863" y="3360738"/>
          <p14:tracePt t="91540" x="4932363" y="3433763"/>
          <p14:tracePt t="91542" x="5005388" y="3497263"/>
          <p14:tracePt t="91557" x="5060950" y="3552825"/>
          <p14:tracePt t="91559" x="5106988" y="3597275"/>
          <p14:tracePt t="91574" x="5151438" y="3633788"/>
          <p14:tracePt t="91575" x="5197475" y="3662363"/>
          <p14:tracePt t="91590" x="5224463" y="3679825"/>
          <p14:tracePt t="91592" x="5243513" y="3689350"/>
          <p14:tracePt t="91607" x="5260975" y="3698875"/>
          <p14:tracePt t="91609" x="5280025" y="3698875"/>
          <p14:tracePt t="91624" x="5289550" y="3698875"/>
          <p14:tracePt t="91625" x="5297488" y="3698875"/>
          <p14:tracePt t="91640" x="5307013" y="3698875"/>
          <p14:tracePt t="91657" x="5316538" y="3698875"/>
          <p14:tracePt t="91659" x="5326063" y="3698875"/>
          <p14:tracePt t="91674" x="5343525" y="3698875"/>
          <p14:tracePt t="91675" x="5353050" y="3698875"/>
          <p14:tracePt t="91690" x="5362575" y="3698875"/>
          <p14:tracePt t="91691" x="5370513" y="3698875"/>
          <p14:tracePt t="91981" x="5380038" y="3689350"/>
          <p14:tracePt t="92759" x="5353050" y="3689350"/>
          <p14:tracePt t="92762" x="5316538" y="3689350"/>
          <p14:tracePt t="92775" x="5260975" y="3689350"/>
          <p14:tracePt t="92790" x="5207000" y="3689350"/>
          <p14:tracePt t="92791" x="5180013" y="3689350"/>
          <p14:tracePt t="92807" x="5124450" y="3689350"/>
          <p14:tracePt t="92808" x="5024438" y="3689350"/>
          <p14:tracePt t="92823" x="4932363" y="3689350"/>
          <p14:tracePt t="92824" x="4841875" y="3689350"/>
          <p14:tracePt t="92840" x="4740275" y="3689350"/>
          <p14:tracePt t="92842" x="4667250" y="3689350"/>
          <p14:tracePt t="92845" x="4603750" y="3679825"/>
          <p14:tracePt t="92857" x="4530725" y="3679825"/>
          <p14:tracePt t="92859" x="4467225" y="3670300"/>
          <p14:tracePt t="92873" x="4411663" y="3670300"/>
          <p14:tracePt t="92876" x="4357688" y="3670300"/>
          <p14:tracePt t="92890" x="4292600" y="3670300"/>
          <p14:tracePt t="92892" x="4256088" y="3670300"/>
          <p14:tracePt t="92907" x="4211638" y="3670300"/>
          <p14:tracePt t="92909" x="4165600" y="3670300"/>
          <p14:tracePt t="92923" x="4146550" y="3670300"/>
          <p14:tracePt t="92925" x="4119563" y="3670300"/>
          <p14:tracePt t="92940" x="4092575" y="3670300"/>
          <p14:tracePt t="92942" x="4046538" y="3670300"/>
          <p14:tracePt t="92957" x="4029075" y="3679825"/>
          <p14:tracePt t="92959" x="4000500" y="3689350"/>
          <p14:tracePt t="92974" x="3963988" y="3698875"/>
          <p14:tracePt t="92975" x="3937000" y="3706813"/>
          <p14:tracePt t="92990" x="3910013" y="3725863"/>
          <p14:tracePt t="92992" x="3873500" y="3752850"/>
          <p14:tracePt t="93007" x="3846513" y="3762375"/>
          <p14:tracePt t="93009" x="3800475" y="3779838"/>
          <p14:tracePt t="93025" x="3735388" y="3816350"/>
          <p14:tracePt t="93041" x="3708400" y="3835400"/>
          <p14:tracePt t="93042" x="3654425" y="3871913"/>
          <p14:tracePt t="93057" x="3635375" y="3881438"/>
          <p14:tracePt t="93058" x="3608388" y="3898900"/>
          <p14:tracePt t="93074" x="3562350" y="3927475"/>
          <p14:tracePt t="93074" x="3552825" y="3935413"/>
          <p14:tracePt t="93090" x="3535363" y="3954463"/>
          <p14:tracePt t="93091" x="3525838" y="3954463"/>
          <p14:tracePt t="93107" x="3516313" y="3963988"/>
          <p14:tracePt t="93108" x="3516313" y="3971925"/>
          <p14:tracePt t="93124" x="3508375" y="3981450"/>
          <p14:tracePt t="93159" x="3498850" y="3990975"/>
          <p14:tracePt t="93287" x="3508375" y="3990975"/>
          <p14:tracePt t="93290" x="3525838" y="3990975"/>
          <p14:tracePt t="93307" x="3535363" y="3981450"/>
          <p14:tracePt t="93308" x="3552825" y="3971925"/>
          <p14:tracePt t="93323" x="3581400" y="3954463"/>
          <p14:tracePt t="93324" x="3598863" y="3935413"/>
          <p14:tracePt t="93340" x="3617913" y="3908425"/>
          <p14:tracePt t="93341" x="3635375" y="3898900"/>
          <p14:tracePt t="93357" x="3644900" y="3889375"/>
          <p14:tracePt t="93358" x="3654425" y="3889375"/>
          <p14:tracePt t="93374" x="3662363" y="3881438"/>
          <p14:tracePt t="93390" x="3671888" y="3881438"/>
          <p14:tracePt t="93391" x="3681413" y="3871913"/>
          <p14:tracePt t="93407" x="3690938" y="3862388"/>
          <p14:tracePt t="93423" x="3698875" y="3852863"/>
          <p14:tracePt t="93424" x="3717925" y="3844925"/>
          <p14:tracePt t="93440" x="3717925" y="3835400"/>
          <p14:tracePt t="93441" x="3744913" y="3816350"/>
          <p14:tracePt t="93457" x="3754438" y="3808413"/>
          <p14:tracePt t="93458" x="3781425" y="3789363"/>
          <p14:tracePt t="93474" x="3800475" y="3779838"/>
          <p14:tracePt t="93474" x="3827463" y="3771900"/>
          <p14:tracePt t="93490" x="3863975" y="3752850"/>
          <p14:tracePt t="93491" x="3900488" y="3743325"/>
          <p14:tracePt t="93507" x="3946525" y="3725863"/>
          <p14:tracePt t="93508" x="3983038" y="3716338"/>
          <p14:tracePt t="93510" x="4019550" y="3706813"/>
          <p14:tracePt t="93524" x="4073525" y="3698875"/>
          <p14:tracePt t="93540" x="4129088" y="3698875"/>
          <p14:tracePt t="93557" x="4238625" y="3689350"/>
          <p14:tracePt t="93557" x="4292600" y="3689350"/>
          <p14:tracePt t="93559" x="4330700" y="3689350"/>
          <p14:tracePt t="93574" x="4375150" y="3689350"/>
          <p14:tracePt t="93575" x="4411663" y="3689350"/>
          <p14:tracePt t="93590" x="4448175" y="3689350"/>
          <p14:tracePt t="93591" x="4484688" y="3689350"/>
          <p14:tracePt t="93607" x="4521200" y="3689350"/>
          <p14:tracePt t="93608" x="4549775" y="3689350"/>
          <p14:tracePt t="93623" x="4576763" y="3689350"/>
          <p14:tracePt t="93624" x="4613275" y="3698875"/>
          <p14:tracePt t="93640" x="4630738" y="3706813"/>
          <p14:tracePt t="93641" x="4659313" y="3725863"/>
          <p14:tracePt t="93643" x="4667250" y="3725863"/>
          <p14:tracePt t="93657" x="4676775" y="3735388"/>
          <p14:tracePt t="93659" x="4695825" y="3743325"/>
          <p14:tracePt t="93673" x="4713288" y="3752850"/>
          <p14:tracePt t="93676" x="4722813" y="3752850"/>
          <p14:tracePt t="93690" x="4740275" y="3771900"/>
          <p14:tracePt t="93693" x="4759325" y="3771900"/>
          <p14:tracePt t="93707" x="4776788" y="3789363"/>
          <p14:tracePt t="93709" x="4795838" y="3798888"/>
          <p14:tracePt t="93723" x="4805363" y="3808413"/>
          <p14:tracePt t="93725" x="4813300" y="3816350"/>
          <p14:tracePt t="93740" x="4822825" y="3816350"/>
          <p14:tracePt t="93742" x="4832350" y="3825875"/>
          <p14:tracePt t="93757" x="4841875" y="3835400"/>
          <p14:tracePt t="93759" x="4851400" y="3835400"/>
          <p14:tracePt t="93774" x="4859338" y="3844925"/>
          <p14:tracePt t="93863" x="4868863" y="3844925"/>
          <p14:tracePt t="93879" x="4887913" y="3844925"/>
          <p14:tracePt t="93883" x="4905375" y="3852863"/>
          <p14:tracePt t="93895" x="4924425" y="3852863"/>
          <p14:tracePt t="93907" x="4951413" y="3862388"/>
          <p14:tracePt t="93923" x="4987925" y="3862388"/>
          <p14:tracePt t="93924" x="5033963" y="3881438"/>
          <p14:tracePt t="93927" x="5070475" y="3889375"/>
          <p14:tracePt t="93940" x="5133975" y="3908425"/>
          <p14:tracePt t="93957" x="5197475" y="3917950"/>
          <p14:tracePt t="93959" x="5224463" y="3927475"/>
          <p14:tracePt t="93973" x="5253038" y="3935413"/>
          <p14:tracePt t="93975" x="5316538" y="3935413"/>
          <p14:tracePt t="93990" x="5370513" y="3954463"/>
          <p14:tracePt t="93991" x="5416550" y="3963988"/>
          <p14:tracePt t="93993" x="5462588" y="3963988"/>
          <p14:tracePt t="94007" x="5489575" y="3963988"/>
          <p14:tracePt t="94009" x="5535613" y="3971925"/>
          <p14:tracePt t="94026" x="5562600" y="3971925"/>
          <p14:tracePt t="94040" x="5581650" y="3971925"/>
          <p14:tracePt t="94042" x="5618163" y="3971925"/>
          <p14:tracePt t="94057" x="5635625" y="3971925"/>
          <p14:tracePt t="94059" x="5664200" y="3971925"/>
          <p14:tracePt t="94073" x="5681663" y="3971925"/>
          <p14:tracePt t="94075" x="5700713" y="3971925"/>
          <p14:tracePt t="94090" x="5718175" y="3971925"/>
          <p14:tracePt t="94091" x="5745163" y="3971925"/>
          <p14:tracePt t="94093" x="5791200" y="3971925"/>
          <p14:tracePt t="94107" x="5846763" y="3971925"/>
          <p14:tracePt t="94109" x="5883275" y="3971925"/>
          <p14:tracePt t="94123" x="5946775" y="3971925"/>
          <p14:tracePt t="94126" x="5973763" y="3971925"/>
          <p14:tracePt t="94140" x="6010275" y="3971925"/>
          <p14:tracePt t="94142" x="6075363" y="3971925"/>
          <p14:tracePt t="94157" x="6129338" y="3971925"/>
          <p14:tracePt t="94159" x="6165850" y="3971925"/>
          <p14:tracePt t="94173" x="6229350" y="3971925"/>
          <p14:tracePt t="94175" x="6248400" y="3971925"/>
          <p14:tracePt t="94190" x="6275388" y="3971925"/>
          <p14:tracePt t="94192" x="6284913" y="3971925"/>
          <p14:tracePt t="94207" x="6302375" y="3971925"/>
          <p14:tracePt t="94209" x="6311900" y="3971925"/>
          <p14:tracePt t="94223" x="6321425" y="3971925"/>
          <p14:tracePt t="94345" x="6321425" y="3963988"/>
          <p14:tracePt t="94361" x="6330950" y="3954463"/>
          <p14:tracePt t="94365" x="6338888" y="3944938"/>
          <p14:tracePt t="94377" x="6338888" y="3935413"/>
          <p14:tracePt t="94393" x="6338888" y="3927475"/>
          <p14:tracePt t="94409" x="6338888" y="3917950"/>
          <p14:tracePt t="94423" x="6348413" y="3908425"/>
          <p14:tracePt t="94425" x="6348413" y="3898900"/>
          <p14:tracePt t="94440" x="6348413" y="3889375"/>
          <p14:tracePt t="94457" x="6348413" y="3881438"/>
          <p14:tracePt t="94458" x="6357938" y="3871913"/>
          <p14:tracePt t="98137" x="6357938" y="3862388"/>
          <p14:tracePt t="98157" x="6357938" y="3852863"/>
          <p14:tracePt t="98169" x="6357938" y="3835400"/>
          <p14:tracePt t="98173" x="6357938" y="3808413"/>
          <p14:tracePt t="98190" x="6357938" y="3779838"/>
          <p14:tracePt t="98191" x="6348413" y="3743325"/>
          <p14:tracePt t="98207" x="6338888" y="3706813"/>
          <p14:tracePt t="98207" x="6321425" y="3670300"/>
          <p14:tracePt t="98223" x="6311900" y="3625850"/>
          <p14:tracePt t="98224" x="6294438" y="3579813"/>
          <p14:tracePt t="98240" x="6265863" y="3533775"/>
          <p14:tracePt t="98241" x="6257925" y="3487738"/>
          <p14:tracePt t="98257" x="6248400" y="3460750"/>
          <p14:tracePt t="98258" x="6238875" y="3414713"/>
          <p14:tracePt t="98273" x="6211888" y="3370263"/>
          <p14:tracePt t="98274" x="6202363" y="3305175"/>
          <p14:tracePt t="98290" x="6175375" y="3224213"/>
          <p14:tracePt t="98291" x="6148388" y="3159125"/>
          <p14:tracePt t="98307" x="6119813" y="3105150"/>
          <p14:tracePt t="98307" x="6083300" y="3049588"/>
          <p14:tracePt t="98323" x="6065838" y="3005138"/>
          <p14:tracePt t="98324" x="6029325" y="2959100"/>
          <p14:tracePt t="98340" x="5992813" y="2922588"/>
          <p14:tracePt t="98341" x="5965825" y="2894013"/>
          <p14:tracePt t="98357" x="5929313" y="2857500"/>
          <p14:tracePt t="98358" x="5891213" y="2830513"/>
          <p14:tracePt t="98373" x="5873750" y="2794000"/>
          <p14:tracePt t="98374" x="5846763" y="2767013"/>
          <p14:tracePt t="98377" x="5810250" y="2730500"/>
          <p14:tracePt t="98390" x="5764213" y="2703513"/>
          <p14:tracePt t="98393" x="5718175" y="2684463"/>
          <p14:tracePt t="98407" x="5672138" y="2674938"/>
          <p14:tracePt t="98409" x="5627688" y="2647950"/>
          <p14:tracePt t="98423" x="5581650" y="2638425"/>
          <p14:tracePt t="98425" x="5545138" y="2630488"/>
          <p14:tracePt t="98440" x="5499100" y="2630488"/>
          <p14:tracePt t="98442" x="5453063" y="2620963"/>
          <p14:tracePt t="98457" x="5399088" y="2601913"/>
          <p14:tracePt t="98459" x="5353050" y="2601913"/>
          <p14:tracePt t="98473" x="5297488" y="2601913"/>
          <p14:tracePt t="98475" x="5216525" y="2593975"/>
          <p14:tracePt t="98490" x="5143500" y="2593975"/>
          <p14:tracePt t="98507" x="4968875" y="2574925"/>
          <p14:tracePt t="98507" x="4887913" y="2565400"/>
          <p14:tracePt t="98509" x="4813300" y="2565400"/>
          <p14:tracePt t="98523" x="4740275" y="2565400"/>
          <p14:tracePt t="98525" x="4659313" y="2565400"/>
          <p14:tracePt t="98540" x="4603750" y="2565400"/>
          <p14:tracePt t="98541" x="4549775" y="2565400"/>
          <p14:tracePt t="98557" x="4467225" y="2565400"/>
          <p14:tracePt t="98557" x="4411663" y="2565400"/>
          <p14:tracePt t="98573" x="4348163" y="2565400"/>
          <p14:tracePt t="98574" x="4292600" y="2584450"/>
          <p14:tracePt t="98590" x="4229100" y="2593975"/>
          <p14:tracePt t="98591" x="4183063" y="2601913"/>
          <p14:tracePt t="98607" x="4138613" y="2630488"/>
          <p14:tracePt t="98607" x="4092575" y="2647950"/>
          <p14:tracePt t="98623" x="4046538" y="2674938"/>
          <p14:tracePt t="98624" x="4000500" y="2693988"/>
          <p14:tracePt t="98640" x="3937000" y="2720975"/>
          <p14:tracePt t="98641" x="3890963" y="2757488"/>
          <p14:tracePt t="98657" x="3846513" y="2784475"/>
          <p14:tracePt t="98657" x="3790950" y="2820988"/>
          <p14:tracePt t="98673" x="3744913" y="2857500"/>
          <p14:tracePt t="98674" x="3698875" y="2894013"/>
          <p14:tracePt t="98690" x="3644900" y="2930525"/>
          <p14:tracePt t="98691" x="3598863" y="2968625"/>
          <p14:tracePt t="98707" x="3581400" y="2986088"/>
          <p14:tracePt t="98708" x="3544888" y="3005138"/>
          <p14:tracePt t="98723" x="3516313" y="3041650"/>
          <p14:tracePt t="98724" x="3498850" y="3049588"/>
          <p14:tracePt t="98740" x="3479800" y="3068638"/>
          <p14:tracePt t="98741" x="3471863" y="3078163"/>
          <p14:tracePt t="98757" x="3462338" y="3086100"/>
          <p14:tracePt t="98843" x="3462338" y="3078163"/>
          <p14:tracePt t="98846" x="3462338" y="3041650"/>
          <p14:tracePt t="98858" x="3471863" y="3013075"/>
          <p14:tracePt t="98873" x="3479800" y="2959100"/>
          <p14:tracePt t="98875" x="3508375" y="2913063"/>
          <p14:tracePt t="98890" x="3516313" y="2849563"/>
          <p14:tracePt t="98891" x="3562350" y="2784475"/>
          <p14:tracePt t="98907" x="3581400" y="2740025"/>
          <p14:tracePt t="98908" x="3617913" y="2684463"/>
          <p14:tracePt t="98911" x="3644900" y="2638425"/>
          <p14:tracePt t="98923" x="3681413" y="2574925"/>
          <p14:tracePt t="98940" x="3698875" y="2557463"/>
          <p14:tracePt t="98942" x="3754438" y="2492375"/>
          <p14:tracePt t="98957" x="3790950" y="2455863"/>
          <p14:tracePt t="98973" x="3800475" y="2447925"/>
          <p14:tracePt t="98976" x="3817938" y="2438400"/>
          <p14:tracePt t="98990" x="3836988" y="2428875"/>
          <p14:tracePt t="98992" x="3854450" y="2428875"/>
          <p14:tracePt t="99010" x="3883025" y="2411413"/>
          <p14:tracePt t="99024" x="3900488" y="2411413"/>
          <p14:tracePt t="99026" x="3910013" y="2411413"/>
          <p14:tracePt t="99040" x="3927475" y="2411413"/>
          <p14:tracePt t="99042" x="3946525" y="2411413"/>
          <p14:tracePt t="99057" x="3992563" y="2411413"/>
          <p14:tracePt t="99059" x="4029075" y="2419350"/>
          <p14:tracePt t="99073" x="4073525" y="2447925"/>
          <p14:tracePt t="99075" x="4110038" y="2455863"/>
          <p14:tracePt t="99090" x="4156075" y="2474913"/>
          <p14:tracePt t="99092" x="4183063" y="2501900"/>
          <p14:tracePt t="99107" x="4211638" y="2511425"/>
          <p14:tracePt t="99109" x="4248150" y="2538413"/>
          <p14:tracePt t="99123" x="4275138" y="2557463"/>
          <p14:tracePt t="99125" x="4311650" y="2593975"/>
          <p14:tracePt t="99140" x="4338638" y="2630488"/>
          <p14:tracePt t="99142" x="4367213" y="2647950"/>
          <p14:tracePt t="99157" x="4394200" y="2674938"/>
          <p14:tracePt t="99159" x="4421188" y="2711450"/>
          <p14:tracePt t="99173" x="4440238" y="2730500"/>
          <p14:tracePt t="99175" x="4457700" y="2757488"/>
          <p14:tracePt t="99190" x="4494213" y="2794000"/>
          <p14:tracePt t="99192" x="4494213" y="2803525"/>
          <p14:tracePt t="99207" x="4503738" y="2820988"/>
          <p14:tracePt t="99209" x="4513263" y="2840038"/>
          <p14:tracePt t="99223" x="4540250" y="2867025"/>
          <p14:tracePt t="99225" x="4549775" y="2876550"/>
          <p14:tracePt t="99240" x="4557713" y="2903538"/>
          <p14:tracePt t="99241" x="4567238" y="2922588"/>
          <p14:tracePt t="99242" x="4576763" y="2940050"/>
          <p14:tracePt t="99257" x="4594225" y="2959100"/>
          <p14:tracePt t="99259" x="4594225" y="2968625"/>
          <p14:tracePt t="99273" x="4603750" y="2976563"/>
          <p14:tracePt t="99276" x="4613275" y="2995613"/>
          <p14:tracePt t="99290" x="4613275" y="3005138"/>
          <p14:tracePt t="99851" x="4613275" y="3013075"/>
          <p14:tracePt t="99867" x="4586288" y="3013075"/>
          <p14:tracePt t="99870" x="4567238" y="3013075"/>
          <p14:tracePt t="99883" x="4540250" y="3013075"/>
          <p14:tracePt t="99890" x="4494213" y="3013075"/>
          <p14:tracePt t="99906" x="4448175" y="3013075"/>
          <p14:tracePt t="99907" x="4394200" y="3013075"/>
          <p14:tracePt t="99923" x="4357688" y="3013075"/>
          <p14:tracePt t="99924" x="4321175" y="3013075"/>
          <p14:tracePt t="99940" x="4284663" y="3013075"/>
          <p14:tracePt t="99941" x="4229100" y="3013075"/>
          <p14:tracePt t="99957" x="4192588" y="3013075"/>
          <p14:tracePt t="99957" x="4165600" y="3005138"/>
          <p14:tracePt t="99973" x="4146550" y="3005138"/>
          <p14:tracePt t="99974" x="4129088" y="3005138"/>
          <p14:tracePt t="99990" x="4110038" y="3005138"/>
          <p14:tracePt t="99991" x="4102100" y="3005138"/>
          <p14:tracePt t="100007" x="4092575" y="3005138"/>
          <p14:tracePt t="100023" x="4083050" y="3005138"/>
          <p14:tracePt t="100040" x="4065588" y="3005138"/>
          <p14:tracePt t="100041" x="4029075" y="3005138"/>
          <p14:tracePt t="100043" x="4000500" y="3005138"/>
          <p14:tracePt t="100057" x="3973513" y="3005138"/>
          <p14:tracePt t="100059" x="3919538" y="3005138"/>
          <p14:tracePt t="100073" x="3873500" y="3005138"/>
          <p14:tracePt t="100075" x="3817938" y="3005138"/>
          <p14:tracePt t="100090" x="3773488" y="3005138"/>
          <p14:tracePt t="100092" x="3717925" y="3005138"/>
          <p14:tracePt t="100107" x="3681413" y="3005138"/>
          <p14:tracePt t="100109" x="3635375" y="3005138"/>
          <p14:tracePt t="100127" x="3516313" y="3059113"/>
          <p14:tracePt t="100140" x="3452813" y="3078163"/>
          <p14:tracePt t="100142" x="3425825" y="3095625"/>
          <p14:tracePt t="100157" x="3362325" y="3114675"/>
          <p14:tracePt t="100159" x="3352800" y="3114675"/>
          <p14:tracePt t="100173" x="3325813" y="3132138"/>
          <p14:tracePt t="100176" x="3297238" y="3159125"/>
          <p14:tracePt t="100190" x="3279775" y="3178175"/>
          <p14:tracePt t="100192" x="3260725" y="3195638"/>
          <p14:tracePt t="100207" x="3206750" y="3232150"/>
          <p14:tracePt t="100209" x="3187700" y="3251200"/>
          <p14:tracePt t="100223" x="3160713" y="3260725"/>
          <p14:tracePt t="100225" x="3124200" y="3297238"/>
          <p14:tracePt t="100240" x="3105150" y="3314700"/>
          <p14:tracePt t="100242" x="3078163" y="3341688"/>
          <p14:tracePt t="100257" x="3051175" y="3360738"/>
          <p14:tracePt t="100259" x="3032125" y="3387725"/>
          <p14:tracePt t="100273" x="3014663" y="3414713"/>
          <p14:tracePt t="100275" x="2987675" y="3479800"/>
          <p14:tracePt t="100290" x="2978150" y="3506788"/>
          <p14:tracePt t="100307" x="2959100" y="3533775"/>
          <p14:tracePt t="100309" x="2951163" y="3570288"/>
          <p14:tracePt t="100323" x="2951163" y="3606800"/>
          <p14:tracePt t="100325" x="2941638" y="3633788"/>
          <p14:tracePt t="100340" x="2932113" y="3679825"/>
          <p14:tracePt t="100342" x="2932113" y="3706813"/>
          <p14:tracePt t="100357" x="2922588" y="3752850"/>
          <p14:tracePt t="100359" x="2922588" y="3779838"/>
          <p14:tracePt t="100373" x="2922588" y="3798888"/>
          <p14:tracePt t="100375" x="2922588" y="3825875"/>
          <p14:tracePt t="100390" x="2922588" y="3852863"/>
          <p14:tracePt t="100392" x="2922588" y="3871913"/>
          <p14:tracePt t="100407" x="2922588" y="3889375"/>
          <p14:tracePt t="100409" x="2932113" y="3917950"/>
          <p14:tracePt t="100423" x="2932113" y="3935413"/>
          <p14:tracePt t="100425" x="2941638" y="3954463"/>
          <p14:tracePt t="100440" x="2951163" y="3954463"/>
          <p14:tracePt t="100442" x="2959100" y="3971925"/>
          <p14:tracePt t="100457" x="2968625" y="3981450"/>
          <p14:tracePt t="100459" x="2987675" y="4000500"/>
          <p14:tracePt t="100473" x="3014663" y="4027488"/>
          <p14:tracePt t="100475" x="3051175" y="4054475"/>
          <p14:tracePt t="100490" x="3078163" y="4064000"/>
          <p14:tracePt t="100491" x="3105150" y="4090988"/>
          <p14:tracePt t="100492" x="3151188" y="4100513"/>
          <p14:tracePt t="100507" x="3214688" y="4110038"/>
          <p14:tracePt t="100509" x="3279775" y="4137025"/>
          <p14:tracePt t="100523" x="3333750" y="4137025"/>
          <p14:tracePt t="100526" x="3362325" y="4146550"/>
          <p14:tracePt t="100540" x="3406775" y="4146550"/>
          <p14:tracePt t="100542" x="3462338" y="4154488"/>
          <p14:tracePt t="100557" x="3544888" y="4173538"/>
          <p14:tracePt t="100559" x="3644900" y="4183063"/>
          <p14:tracePt t="100573" x="3717925" y="4183063"/>
          <p14:tracePt t="100575" x="3800475" y="4200525"/>
          <p14:tracePt t="100590" x="3873500" y="4200525"/>
          <p14:tracePt t="100591" x="3946525" y="4200525"/>
          <p14:tracePt t="100593" x="4029075" y="4210050"/>
          <p14:tracePt t="100607" x="4102100" y="4210050"/>
          <p14:tracePt t="100609" x="4192588" y="4210050"/>
          <p14:tracePt t="100623" x="4275138" y="4210050"/>
          <p14:tracePt t="100625" x="4367213" y="4210050"/>
          <p14:tracePt t="100640" x="4476750" y="4210050"/>
          <p14:tracePt t="100642" x="4594225" y="4210050"/>
          <p14:tracePt t="100657" x="4703763" y="4210050"/>
          <p14:tracePt t="100659" x="4813300" y="4210050"/>
          <p14:tracePt t="100673" x="4914900" y="4210050"/>
          <p14:tracePt t="100675" x="5024438" y="4210050"/>
          <p14:tracePt t="100690" x="5114925" y="4210050"/>
          <p14:tracePt t="100692" x="5216525" y="4210050"/>
          <p14:tracePt t="100707" x="5307013" y="4210050"/>
          <p14:tracePt t="100709" x="5399088" y="4210050"/>
          <p14:tracePt t="100723" x="5481638" y="4210050"/>
          <p14:tracePt t="100725" x="5554663" y="4210050"/>
          <p14:tracePt t="100740" x="5635625" y="4210050"/>
          <p14:tracePt t="100742" x="5727700" y="4210050"/>
          <p14:tracePt t="100757" x="5800725" y="4210050"/>
          <p14:tracePt t="100759" x="5883275" y="4191000"/>
          <p14:tracePt t="100773" x="5946775" y="4183063"/>
          <p14:tracePt t="100775" x="6002338" y="4164013"/>
          <p14:tracePt t="100790" x="6065838" y="4154488"/>
          <p14:tracePt t="100792" x="6111875" y="4146550"/>
          <p14:tracePt t="100807" x="6138863" y="4137025"/>
          <p14:tracePt t="100808" x="6184900" y="4110038"/>
          <p14:tracePt t="100823" x="6202363" y="4100513"/>
          <p14:tracePt t="100824" x="6229350" y="4090988"/>
          <p14:tracePt t="100839" x="6238875" y="4081463"/>
          <p14:tracePt t="100840" x="6257925" y="4073525"/>
          <p14:tracePt t="100856" x="6265863" y="4064000"/>
          <p14:tracePt t="100857" x="6284913" y="4054475"/>
          <p14:tracePt t="100873" x="6302375" y="4027488"/>
          <p14:tracePt t="100875" x="6321425" y="4008438"/>
          <p14:tracePt t="100890" x="6330950" y="3990975"/>
          <p14:tracePt t="100890" x="6348413" y="3971925"/>
          <p14:tracePt t="100893" x="6367463" y="3935413"/>
          <p14:tracePt t="100906" x="6375400" y="3908425"/>
          <p14:tracePt t="100923" x="6384925" y="3862388"/>
          <p14:tracePt t="100923" x="6384925" y="3835400"/>
          <p14:tracePt t="100924" x="6384925" y="3808413"/>
          <p14:tracePt t="100939" x="6384925" y="3752850"/>
          <p14:tracePt t="100940" x="6384925" y="3716338"/>
          <p14:tracePt t="100956" x="6384925" y="3662363"/>
          <p14:tracePt t="100956" x="6357938" y="3616325"/>
          <p14:tracePt t="100973" x="6321425" y="3570288"/>
          <p14:tracePt t="100974" x="6284913" y="3516313"/>
          <p14:tracePt t="100977" x="6238875" y="3479800"/>
          <p14:tracePt t="100989" x="6202363" y="3451225"/>
          <p14:tracePt t="101006" x="6138863" y="3397250"/>
          <p14:tracePt t="101023" x="6038850" y="3305175"/>
          <p14:tracePt t="101025" x="5929313" y="3232150"/>
          <p14:tracePt t="101040" x="5864225" y="3205163"/>
          <p14:tracePt t="101041" x="5810250" y="3168650"/>
          <p14:tracePt t="101056" x="5781675" y="3151188"/>
          <p14:tracePt t="101057" x="5737225" y="3132138"/>
          <p14:tracePt t="101073" x="5708650" y="3132138"/>
          <p14:tracePt t="101073" x="5664200" y="3114675"/>
          <p14:tracePt t="101090" x="5618163" y="3105150"/>
          <p14:tracePt t="101090" x="5562600" y="3095625"/>
          <p14:tracePt t="101106" x="5481638" y="3078163"/>
          <p14:tracePt t="101107" x="5399088" y="3068638"/>
          <p14:tracePt t="101123" x="5343525" y="3068638"/>
          <p14:tracePt t="101124" x="5260975" y="3059113"/>
          <p14:tracePt t="101140" x="5187950" y="3041650"/>
          <p14:tracePt t="101141" x="5106988" y="3032125"/>
          <p14:tracePt t="101157" x="5033963" y="3032125"/>
          <p14:tracePt t="101157" x="4951413" y="3013075"/>
          <p14:tracePt t="101173" x="4859338" y="3013075"/>
          <p14:tracePt t="101174" x="4786313" y="3013075"/>
          <p14:tracePt t="101190" x="4703763" y="3013075"/>
          <p14:tracePt t="101190" x="4630738" y="3005138"/>
          <p14:tracePt t="101206" x="4549775" y="3005138"/>
          <p14:tracePt t="101207" x="4476750" y="3005138"/>
          <p14:tracePt t="101223" x="4403725" y="3005138"/>
          <p14:tracePt t="101223" x="4321175" y="3005138"/>
          <p14:tracePt t="101240" x="4248150" y="3005138"/>
          <p14:tracePt t="101240" x="4175125" y="3005138"/>
          <p14:tracePt t="101256" x="4092575" y="3005138"/>
          <p14:tracePt t="101257" x="4019550" y="3005138"/>
          <p14:tracePt t="101273" x="3946525" y="3005138"/>
          <p14:tracePt t="101274" x="3863975" y="3005138"/>
          <p14:tracePt t="101290" x="3790950" y="3005138"/>
          <p14:tracePt t="101291" x="3727450" y="3005138"/>
          <p14:tracePt t="101293" x="3671888" y="3013075"/>
          <p14:tracePt t="101307" x="3589338" y="3041650"/>
          <p14:tracePt t="101309" x="3525838" y="3068638"/>
          <p14:tracePt t="101323" x="3462338" y="3095625"/>
          <p14:tracePt t="101325" x="3398838" y="3105150"/>
          <p14:tracePt t="101340" x="3333750" y="3132138"/>
          <p14:tracePt t="101342" x="3279775" y="3141663"/>
          <p14:tracePt t="101357" x="3214688" y="3168650"/>
          <p14:tracePt t="101359" x="3170238" y="3178175"/>
          <p14:tracePt t="101373" x="3124200" y="3205163"/>
          <p14:tracePt t="101375" x="3097213" y="3214688"/>
          <p14:tracePt t="101390" x="3051175" y="3232150"/>
          <p14:tracePt t="101390" x="3005138" y="3260725"/>
          <p14:tracePt t="101392" x="2968625" y="3278188"/>
          <p14:tracePt t="101407" x="2941638" y="3287713"/>
          <p14:tracePt t="101409" x="2895600" y="3314700"/>
          <p14:tracePt t="101423" x="2878138" y="3333750"/>
          <p14:tracePt t="101425" x="2849563" y="3351213"/>
          <p14:tracePt t="101440" x="2813050" y="3378200"/>
          <p14:tracePt t="101442" x="2786063" y="3397250"/>
          <p14:tracePt t="101457" x="2759075" y="3414713"/>
          <p14:tracePt t="101459" x="2740025" y="3433763"/>
          <p14:tracePt t="101473" x="2703513" y="3470275"/>
          <p14:tracePt t="101475" x="2686050" y="3487738"/>
          <p14:tracePt t="101490" x="2667000" y="3506788"/>
          <p14:tracePt t="101492" x="2649538" y="3524250"/>
          <p14:tracePt t="101507" x="2640013" y="3560763"/>
          <p14:tracePt t="101509" x="2630488" y="3579813"/>
          <p14:tracePt t="101523" x="2613025" y="3606800"/>
          <p14:tracePt t="101525" x="2603500" y="3643313"/>
          <p14:tracePt t="101540" x="2593975" y="3662363"/>
          <p14:tracePt t="101542" x="2593975" y="3689350"/>
          <p14:tracePt t="101557" x="2584450" y="3716338"/>
          <p14:tracePt t="101559" x="2576513" y="3743325"/>
          <p14:tracePt t="101573" x="2576513" y="3771900"/>
          <p14:tracePt t="101575" x="2566988" y="3798888"/>
          <p14:tracePt t="101590" x="2566988" y="3825875"/>
          <p14:tracePt t="101592" x="2566988" y="3844925"/>
          <p14:tracePt t="101607" x="2566988" y="3862388"/>
          <p14:tracePt t="101609" x="2566988" y="3898900"/>
          <p14:tracePt t="101623" x="2566988" y="3917950"/>
          <p14:tracePt t="101625" x="2566988" y="3935413"/>
          <p14:tracePt t="101640" x="2566988" y="3963988"/>
          <p14:tracePt t="101642" x="2566988" y="3971925"/>
          <p14:tracePt t="101657" x="2566988" y="3990975"/>
          <p14:tracePt t="101659" x="2566988" y="4008438"/>
          <p14:tracePt t="101673" x="2566988" y="4037013"/>
          <p14:tracePt t="101675" x="2576513" y="4054475"/>
          <p14:tracePt t="101690" x="2593975" y="4090988"/>
          <p14:tracePt t="101690" x="2603500" y="4090988"/>
          <p14:tracePt t="101693" x="2620963" y="4110038"/>
          <p14:tracePt t="101707" x="2640013" y="4137025"/>
          <p14:tracePt t="101709" x="2667000" y="4154488"/>
          <p14:tracePt t="101723" x="2695575" y="4164013"/>
          <p14:tracePt t="101726" x="2740025" y="4183063"/>
          <p14:tracePt t="101740" x="2768600" y="4210050"/>
          <p14:tracePt t="101742" x="2832100" y="4219575"/>
          <p14:tracePt t="101757" x="2895600" y="4246563"/>
          <p14:tracePt t="101759" x="2941638" y="4264025"/>
          <p14:tracePt t="101773" x="3005138" y="4292600"/>
          <p14:tracePt t="101775" x="3060700" y="4292600"/>
          <p14:tracePt t="101776" x="3105150" y="4300538"/>
          <p14:tracePt t="101790" x="3160713" y="4310063"/>
          <p14:tracePt t="101793" x="3206750" y="4329113"/>
          <p14:tracePt t="101807" x="3260725" y="4329113"/>
          <p14:tracePt t="101808" x="3297238" y="4329113"/>
          <p14:tracePt t="101823" x="3333750" y="4337050"/>
          <p14:tracePt t="101826" x="3398838" y="4337050"/>
          <p14:tracePt t="101840" x="3452813" y="4346575"/>
          <p14:tracePt t="101842" x="3516313" y="4346575"/>
          <p14:tracePt t="101857" x="3589338" y="4346575"/>
          <p14:tracePt t="101859" x="3671888" y="4365625"/>
          <p14:tracePt t="101873" x="3763963" y="4365625"/>
          <p14:tracePt t="101875" x="3863975" y="4373563"/>
          <p14:tracePt t="101890" x="3956050" y="4373563"/>
          <p14:tracePt t="101892" x="4065588" y="4373563"/>
          <p14:tracePt t="101907" x="4165600" y="4392613"/>
          <p14:tracePt t="101909" x="4275138" y="4392613"/>
          <p14:tracePt t="101923" x="4384675" y="4392613"/>
          <p14:tracePt t="101925" x="4503738" y="4392613"/>
          <p14:tracePt t="101940" x="4594225" y="4392613"/>
          <p14:tracePt t="101942" x="4703763" y="4392613"/>
          <p14:tracePt t="101957" x="4805363" y="4392613"/>
          <p14:tracePt t="101958" x="4895850" y="4392613"/>
          <p14:tracePt t="101973" x="4987925" y="4392613"/>
          <p14:tracePt t="101975" x="5087938" y="4392613"/>
          <p14:tracePt t="101990" x="5180013" y="4383088"/>
          <p14:tracePt t="101992" x="5260975" y="4373563"/>
          <p14:tracePt t="102007" x="5353050" y="4373563"/>
          <p14:tracePt t="102008" x="5453063" y="4356100"/>
          <p14:tracePt t="102025" x="5608638" y="4329113"/>
          <p14:tracePt t="102040" x="5691188" y="4319588"/>
          <p14:tracePt t="102041" x="5745163" y="4310063"/>
          <p14:tracePt t="102057" x="5810250" y="4292600"/>
          <p14:tracePt t="102058" x="5873750" y="4283075"/>
          <p14:tracePt t="102073" x="5910263" y="4273550"/>
          <p14:tracePt t="102074" x="5956300" y="4264025"/>
          <p14:tracePt t="102090" x="5973763" y="4246563"/>
          <p14:tracePt t="102091" x="5983288" y="4246563"/>
          <p14:tracePt t="102107" x="6002338" y="4227513"/>
          <p14:tracePt t="102107" x="6019800" y="4200525"/>
          <p14:tracePt t="102123" x="6029325" y="4183063"/>
          <p14:tracePt t="102140" x="6038850" y="4146550"/>
          <p14:tracePt t="102141" x="6065838" y="4117975"/>
          <p14:tracePt t="102143" x="6075363" y="4081463"/>
          <p14:tracePt t="102157" x="6083300" y="4054475"/>
          <p14:tracePt t="102159" x="6092825" y="4027488"/>
          <p14:tracePt t="102173" x="6102350" y="3990975"/>
          <p14:tracePt t="102175" x="6111875" y="3954463"/>
          <p14:tracePt t="102190" x="6111875" y="3935413"/>
          <p14:tracePt t="102192" x="6111875" y="3898900"/>
          <p14:tracePt t="102207" x="6111875" y="3871913"/>
          <p14:tracePt t="102209" x="6111875" y="3844925"/>
          <p14:tracePt t="102223" x="6111875" y="3798888"/>
          <p14:tracePt t="102225" x="6111875" y="3771900"/>
          <p14:tracePt t="102240" x="6111875" y="3725863"/>
          <p14:tracePt t="102240" x="6111875" y="3698875"/>
          <p14:tracePt t="102243" x="6111875" y="3652838"/>
          <p14:tracePt t="102257" x="6092825" y="3606800"/>
          <p14:tracePt t="102259" x="6065838" y="3589338"/>
          <p14:tracePt t="102273" x="6038850" y="3543300"/>
          <p14:tracePt t="102275" x="6010275" y="3524250"/>
          <p14:tracePt t="102290" x="5983288" y="3479800"/>
          <p14:tracePt t="102292" x="5946775" y="3443288"/>
          <p14:tracePt t="102307" x="5919788" y="3414713"/>
          <p14:tracePt t="102309" x="5883275" y="3387725"/>
          <p14:tracePt t="102323" x="5837238" y="3370263"/>
          <p14:tracePt t="102325" x="5810250" y="3351213"/>
          <p14:tracePt t="102340" x="5745163" y="3314700"/>
          <p14:tracePt t="102342" x="5700713" y="3297238"/>
          <p14:tracePt t="102357" x="5672138" y="3297238"/>
          <p14:tracePt t="102359" x="5627688" y="3287713"/>
          <p14:tracePt t="102373" x="5572125" y="3278188"/>
          <p14:tracePt t="102375" x="5508625" y="3251200"/>
          <p14:tracePt t="102390" x="5445125" y="3241675"/>
          <p14:tracePt t="102392" x="5380038" y="3232150"/>
          <p14:tracePt t="102407" x="5307013" y="3214688"/>
          <p14:tracePt t="102409" x="5224463" y="3205163"/>
          <p14:tracePt t="102423" x="5151438" y="3187700"/>
          <p14:tracePt t="102425" x="5070475" y="3178175"/>
          <p14:tracePt t="102440" x="4997450" y="3178175"/>
          <p14:tracePt t="102441" x="4932363" y="3159125"/>
          <p14:tracePt t="102457" x="4878388" y="3159125"/>
          <p14:tracePt t="102458" x="4813300" y="3159125"/>
          <p14:tracePt t="102473" x="4759325" y="3151188"/>
          <p14:tracePt t="102474" x="4695825" y="3151188"/>
          <p14:tracePt t="102490" x="4640263" y="3151188"/>
          <p14:tracePt t="102492" x="4594225" y="3151188"/>
          <p14:tracePt t="102506" x="4540250" y="3151188"/>
          <p14:tracePt t="102508" x="4484688" y="3151188"/>
          <p14:tracePt t="102523" x="4430713" y="3151188"/>
          <p14:tracePt t="102525" x="4367213" y="3151188"/>
          <p14:tracePt t="102540" x="4311650" y="3151188"/>
          <p14:tracePt t="102557" x="4175125" y="3151188"/>
          <p14:tracePt t="102557" x="4102100" y="3151188"/>
          <p14:tracePt t="102559" x="4046538" y="3151188"/>
          <p14:tracePt t="102573" x="3963988" y="3151188"/>
          <p14:tracePt t="102575" x="3890963" y="3151188"/>
          <p14:tracePt t="102590" x="3836988" y="3151188"/>
          <p14:tracePt t="102590" x="3754438" y="3151188"/>
          <p14:tracePt t="102606" x="3698875" y="3151188"/>
          <p14:tracePt t="102607" x="3644900" y="3151188"/>
          <p14:tracePt t="102623" x="3581400" y="3151188"/>
          <p14:tracePt t="102623" x="3544888" y="3151188"/>
          <p14:tracePt t="102640" x="3498850" y="3151188"/>
          <p14:tracePt t="102641" x="3462338" y="3151188"/>
          <p14:tracePt t="102642" x="3425825" y="3151188"/>
          <p14:tracePt t="102657" x="3398838" y="3159125"/>
          <p14:tracePt t="102659" x="3362325" y="3168650"/>
          <p14:tracePt t="102673" x="3316288" y="3195638"/>
          <p14:tracePt t="102675" x="3289300" y="3205163"/>
          <p14:tracePt t="102690" x="3243263" y="3232150"/>
          <p14:tracePt t="102692" x="3224213" y="3241675"/>
          <p14:tracePt t="102707" x="3197225" y="3260725"/>
          <p14:tracePt t="102709" x="3151188" y="3278188"/>
          <p14:tracePt t="102723" x="3133725" y="3287713"/>
          <p14:tracePt t="102725" x="3087688" y="3324225"/>
          <p14:tracePt t="102740" x="3051175" y="3341688"/>
          <p14:tracePt t="102742" x="3032125" y="3370263"/>
          <p14:tracePt t="102757" x="2987675" y="3387725"/>
          <p14:tracePt t="102759" x="2959100" y="3406775"/>
          <p14:tracePt t="102773" x="2932113" y="3433763"/>
          <p14:tracePt t="102775" x="2914650" y="3451225"/>
          <p14:tracePt t="102790" x="2895600" y="3470275"/>
          <p14:tracePt t="102792" x="2868613" y="3487738"/>
          <p14:tracePt t="102807" x="2849563" y="3497263"/>
          <p14:tracePt t="102809" x="2841625" y="3506788"/>
          <p14:tracePt t="102823" x="2822575" y="3533775"/>
          <p14:tracePt t="102825" x="2813050" y="3552825"/>
          <p14:tracePt t="102840" x="2786063" y="3589338"/>
          <p14:tracePt t="102842" x="2768600" y="3616325"/>
          <p14:tracePt t="102857" x="2759075" y="3633788"/>
          <p14:tracePt t="102859" x="2749550" y="3652838"/>
          <p14:tracePt t="102873" x="2740025" y="3689350"/>
          <p14:tracePt t="102875" x="2740025" y="3706813"/>
          <p14:tracePt t="102890" x="2732088" y="3725863"/>
          <p14:tracePt t="102892" x="2722563" y="3752850"/>
          <p14:tracePt t="102907" x="2703513" y="3789363"/>
          <p14:tracePt t="102909" x="2695575" y="3816350"/>
          <p14:tracePt t="102923" x="2686050" y="3844925"/>
          <p14:tracePt t="102925" x="2686050" y="3881438"/>
          <p14:tracePt t="102940" x="2686050" y="3898900"/>
          <p14:tracePt t="102943" x="2676525" y="3944938"/>
          <p14:tracePt t="102957" x="2676525" y="3971925"/>
          <p14:tracePt t="102958" x="2676525" y="3981450"/>
          <p14:tracePt t="102973" x="2676525" y="4000500"/>
          <p14:tracePt t="102975" x="2676525" y="4017963"/>
          <p14:tracePt t="102990" x="2676525" y="4027488"/>
          <p14:tracePt t="102990" x="2686050" y="4044950"/>
          <p14:tracePt t="103007" x="2695575" y="4054475"/>
          <p14:tracePt t="103007" x="2703513" y="4064000"/>
          <p14:tracePt t="103011" x="2703513" y="4073525"/>
          <p14:tracePt t="103024" x="2713038" y="4090988"/>
          <p14:tracePt t="103026" x="2722563" y="4100513"/>
          <p14:tracePt t="103040" x="2722563" y="4110038"/>
          <p14:tracePt t="103057" x="2740025" y="4127500"/>
          <p14:tracePt t="103057" x="2768600" y="4146550"/>
          <p14:tracePt t="103059" x="2776538" y="4154488"/>
          <p14:tracePt t="103073" x="2776538" y="4164013"/>
          <p14:tracePt t="103075" x="2786063" y="4173538"/>
          <p14:tracePt t="103090" x="2805113" y="4183063"/>
          <p14:tracePt t="103091" x="2822575" y="4191000"/>
          <p14:tracePt t="103107" x="2832100" y="4191000"/>
          <p14:tracePt t="103107" x="2849563" y="4200525"/>
          <p14:tracePt t="103123" x="2859088" y="4200525"/>
          <p14:tracePt t="103124" x="2868613" y="4210050"/>
          <p14:tracePt t="103140" x="2886075" y="4219575"/>
          <p14:tracePt t="103141" x="2895600" y="4219575"/>
          <p14:tracePt t="103157" x="2914650" y="4227513"/>
          <p14:tracePt t="103173" x="2932113" y="4227513"/>
          <p14:tracePt t="103174" x="2951163" y="4237038"/>
          <p14:tracePt t="103190" x="2968625" y="4237038"/>
          <p14:tracePt t="103191" x="3005138" y="4256088"/>
          <p14:tracePt t="103207" x="3024188" y="4256088"/>
          <p14:tracePt t="103207" x="3041650" y="4256088"/>
          <p14:tracePt t="103223" x="3068638" y="4264025"/>
          <p14:tracePt t="103224" x="3097213" y="4264025"/>
          <p14:tracePt t="103240" x="3133725" y="4264025"/>
          <p14:tracePt t="103241" x="3160713" y="4273550"/>
          <p14:tracePt t="103257" x="3206750" y="4273550"/>
          <p14:tracePt t="103257" x="3224213" y="4273550"/>
          <p14:tracePt t="103273" x="3260725" y="4283075"/>
          <p14:tracePt t="103274" x="3279775" y="4283075"/>
          <p14:tracePt t="103290" x="3316288" y="4283075"/>
          <p14:tracePt t="103291" x="3333750" y="4283075"/>
          <p14:tracePt t="103307" x="3352800" y="4283075"/>
          <p14:tracePt t="103307" x="3379788" y="4283075"/>
          <p14:tracePt t="103323" x="3406775" y="4283075"/>
          <p14:tracePt t="103324" x="3425825" y="4283075"/>
          <p14:tracePt t="103340" x="3452813" y="4283075"/>
          <p14:tracePt t="103341" x="3489325" y="4283075"/>
          <p14:tracePt t="103342" x="3516313" y="4283075"/>
          <p14:tracePt t="103357" x="3552825" y="4283075"/>
          <p14:tracePt t="103359" x="3598863" y="4283075"/>
          <p14:tracePt t="103373" x="3625850" y="4283075"/>
          <p14:tracePt t="103390" x="3671888" y="4283075"/>
          <p14:tracePt t="103407" x="3773488" y="4283075"/>
          <p14:tracePt t="103407" x="3827463" y="4283075"/>
          <p14:tracePt t="103409" x="3883025" y="4292600"/>
          <p14:tracePt t="103423" x="3919538" y="4292600"/>
          <p14:tracePt t="103425" x="3956050" y="4310063"/>
          <p14:tracePt t="103440" x="4019550" y="4310063"/>
          <p14:tracePt t="103441" x="4073525" y="4310063"/>
          <p14:tracePt t="103457" x="4129088" y="4310063"/>
          <p14:tracePt t="103457" x="4211638" y="4310063"/>
          <p14:tracePt t="103473" x="4302125" y="4310063"/>
          <p14:tracePt t="103474" x="4394200" y="4310063"/>
          <p14:tracePt t="103490" x="4494213" y="4310063"/>
          <p14:tracePt t="103491" x="4567238" y="4310063"/>
          <p14:tracePt t="103493" x="4640263" y="4310063"/>
          <p14:tracePt t="103506" x="4722813" y="4310063"/>
          <p14:tracePt t="103508" x="4776788" y="4310063"/>
          <p14:tracePt t="103523" x="4832350" y="4310063"/>
          <p14:tracePt t="103525" x="4895850" y="4310063"/>
          <p14:tracePt t="103540" x="4932363" y="4310063"/>
          <p14:tracePt t="103542" x="4978400" y="4310063"/>
          <p14:tracePt t="103557" x="5024438" y="4310063"/>
          <p14:tracePt t="103559" x="5060950" y="4310063"/>
          <p14:tracePt t="103573" x="5106988" y="4310063"/>
          <p14:tracePt t="103575" x="5143500" y="4310063"/>
          <p14:tracePt t="103590" x="5187950" y="4310063"/>
          <p14:tracePt t="103592" x="5233988" y="4310063"/>
          <p14:tracePt t="103607" x="5289550" y="4310063"/>
          <p14:tracePt t="103608" x="5326063" y="4310063"/>
          <p14:tracePt t="103623" x="5380038" y="4310063"/>
          <p14:tracePt t="103625" x="5462588" y="4310063"/>
          <p14:tracePt t="103640" x="5535613" y="4310063"/>
          <p14:tracePt t="103642" x="5618163" y="4300538"/>
          <p14:tracePt t="103657" x="5672138" y="4300538"/>
          <p14:tracePt t="103658" x="5745163" y="4300538"/>
          <p14:tracePt t="103673" x="5810250" y="4300538"/>
          <p14:tracePt t="103675" x="5864225" y="4300538"/>
          <p14:tracePt t="103690" x="5919788" y="4300538"/>
          <p14:tracePt t="103692" x="5965825" y="4300538"/>
          <p14:tracePt t="103707" x="6010275" y="4300538"/>
          <p14:tracePt t="103709" x="6046788" y="4300538"/>
          <p14:tracePt t="103723" x="6056313" y="4300538"/>
          <p14:tracePt t="103792" x="6065838" y="4300538"/>
          <p14:tracePt t="103796" x="6075363" y="4292600"/>
          <p14:tracePt t="103968" x="6092825" y="4273550"/>
          <p14:tracePt t="103973" x="6102350" y="4264025"/>
          <p14:tracePt t="103990" x="6119813" y="4246563"/>
          <p14:tracePt t="104008" x="6156325" y="4191000"/>
          <p14:tracePt t="104026" x="6175375" y="4164013"/>
          <p14:tracePt t="104027" x="6184900" y="4146550"/>
          <p14:tracePt t="104040" x="6192838" y="4127500"/>
          <p14:tracePt t="104041" x="6202363" y="4117975"/>
          <p14:tracePt t="104057" x="6221413" y="4100513"/>
          <p14:tracePt t="104057" x="6238875" y="4081463"/>
          <p14:tracePt t="104073" x="6248400" y="4054475"/>
          <p14:tracePt t="104074" x="6257925" y="4054475"/>
          <p14:tracePt t="104090" x="6265863" y="4037013"/>
          <p14:tracePt t="104091" x="6275388" y="4017963"/>
          <p14:tracePt t="104107" x="6284913" y="3990975"/>
          <p14:tracePt t="104107" x="6302375" y="3963988"/>
          <p14:tracePt t="104123" x="6311900" y="3954463"/>
          <p14:tracePt t="104124" x="6321425" y="3927475"/>
          <p14:tracePt t="104140" x="6330950" y="3908425"/>
          <p14:tracePt t="104140" x="6338888" y="3889375"/>
          <p14:tracePt t="104157" x="6348413" y="3871913"/>
          <p14:tracePt t="104157" x="6357938" y="3862388"/>
          <p14:tracePt t="104173" x="6367463" y="3844925"/>
          <p14:tracePt t="104174" x="6375400" y="3835400"/>
          <p14:tracePt t="104177" x="6375400" y="3825875"/>
          <p14:tracePt t="104206" x="6384925" y="3816350"/>
          <p14:tracePt t="107569" x="6375400" y="3816350"/>
          <p14:tracePt t="107572" x="6367463" y="3816350"/>
          <p14:tracePt t="107590" x="6348413" y="3816350"/>
          <p14:tracePt t="107590" x="6321425" y="3844925"/>
          <p14:tracePt t="107606" x="6284913" y="3852863"/>
          <p14:tracePt t="107607" x="6257925" y="3862388"/>
          <p14:tracePt t="107623" x="6211888" y="3871913"/>
          <p14:tracePt t="107624" x="6156325" y="3889375"/>
          <p14:tracePt t="107640" x="6092825" y="3898900"/>
          <p14:tracePt t="107640" x="6065838" y="3908425"/>
          <p14:tracePt t="107656" x="6002338" y="3917950"/>
          <p14:tracePt t="107657" x="5946775" y="3935413"/>
          <p14:tracePt t="107673" x="5883275" y="3935413"/>
          <p14:tracePt t="107674" x="5827713" y="3935413"/>
          <p14:tracePt t="107690" x="5773738" y="3935413"/>
          <p14:tracePt t="107690" x="5708650" y="3944938"/>
          <p14:tracePt t="107706" x="5635625" y="3944938"/>
          <p14:tracePt t="107707" x="5572125" y="3944938"/>
          <p14:tracePt t="107723" x="5518150" y="3944938"/>
          <p14:tracePt t="107724" x="5453063" y="3954463"/>
          <p14:tracePt t="107740" x="5399088" y="3971925"/>
          <p14:tracePt t="107741" x="5334000" y="3981450"/>
          <p14:tracePt t="107756" x="5260975" y="3981450"/>
          <p14:tracePt t="107757" x="5197475" y="3990975"/>
          <p14:tracePt t="107773" x="5114925" y="4008438"/>
          <p14:tracePt t="107774" x="5060950" y="4017963"/>
          <p14:tracePt t="107776" x="4997450" y="4027488"/>
          <p14:tracePt t="107790" x="4932363" y="4044950"/>
          <p14:tracePt t="107792" x="4878388" y="4054475"/>
          <p14:tracePt t="107806" x="4813300" y="4064000"/>
          <p14:tracePt t="107809" x="4749800" y="4081463"/>
          <p14:tracePt t="107823" x="4686300" y="4100513"/>
          <p14:tracePt t="107825" x="4613275" y="4127500"/>
          <p14:tracePt t="107840" x="4530725" y="4154488"/>
          <p14:tracePt t="107842" x="4484688" y="4183063"/>
          <p14:tracePt t="107857" x="4421188" y="4191000"/>
          <p14:tracePt t="107859" x="4357688" y="4219575"/>
          <p14:tracePt t="107873" x="4311650" y="4246563"/>
          <p14:tracePt t="107875" x="4248150" y="4264025"/>
          <p14:tracePt t="107890" x="4165600" y="4292600"/>
          <p14:tracePt t="107890" x="4083050" y="4319588"/>
          <p14:tracePt t="107892" x="4019550" y="4346575"/>
          <p14:tracePt t="107907" x="3973513" y="4373563"/>
          <p14:tracePt t="107908" x="3927475" y="4392613"/>
          <p14:tracePt t="107923" x="3863975" y="4419600"/>
          <p14:tracePt t="107925" x="3846513" y="4429125"/>
          <p14:tracePt t="107940" x="3817938" y="4438650"/>
          <p14:tracePt t="107942" x="3781425" y="4456113"/>
          <p14:tracePt t="107957" x="3754438" y="4456113"/>
          <p14:tracePt t="107959" x="3727450" y="4483100"/>
          <p14:tracePt t="107973" x="3690938" y="4502150"/>
          <p14:tracePt t="107975" x="3671888" y="4511675"/>
          <p14:tracePt t="107990" x="3662363" y="4519613"/>
          <p14:tracePt t="107992" x="3635375" y="4538663"/>
          <p14:tracePt t="108009" x="3598863" y="4556125"/>
          <p14:tracePt t="108024" x="3581400" y="4565650"/>
          <p14:tracePt t="108026" x="3571875" y="4565650"/>
          <p14:tracePt t="108040" x="3552825" y="4575175"/>
          <p14:tracePt t="108042" x="3544888" y="4575175"/>
          <p14:tracePt t="108056" x="3525838" y="4584700"/>
          <p14:tracePt t="108059" x="3516313" y="4584700"/>
          <p14:tracePt t="108073" x="3516313" y="4592638"/>
          <p14:tracePt t="108090" x="3508375" y="4602163"/>
          <p14:tracePt t="108091" x="3498850" y="4611688"/>
          <p14:tracePt t="108106" x="3489325" y="4611688"/>
          <p14:tracePt t="108160" x="3489325" y="4621213"/>
          <p14:tracePt t="108176" x="3479800" y="4629150"/>
          <p14:tracePt t="108192" x="3471863" y="4648200"/>
          <p14:tracePt t="108196" x="3471863" y="4657725"/>
          <p14:tracePt t="108208" x="3471863" y="4675188"/>
          <p14:tracePt t="108223" x="3462338" y="4684713"/>
          <p14:tracePt t="108225" x="3462338" y="4694238"/>
          <p14:tracePt t="108240" x="3443288" y="4711700"/>
          <p14:tracePt t="108256" x="3435350" y="4730750"/>
          <p14:tracePt t="108257" x="3416300" y="4767263"/>
          <p14:tracePt t="108273" x="3406775" y="4775200"/>
          <p14:tracePt t="108274" x="3406775" y="4784725"/>
          <p14:tracePt t="108276" x="3398838" y="4794250"/>
          <p14:tracePt t="108290" x="3398838" y="4803775"/>
          <p14:tracePt t="108306" x="3389313" y="4821238"/>
          <p14:tracePt t="108307" x="3389313" y="4830763"/>
          <p14:tracePt t="108323" x="3389313" y="4840288"/>
          <p14:tracePt t="108325" x="3389313" y="4848225"/>
          <p14:tracePt t="108340" x="3379788" y="4857750"/>
          <p14:tracePt t="108356" x="3379788" y="4867275"/>
          <p14:tracePt t="108373" x="3379788" y="4876800"/>
          <p14:tracePt t="108390" x="3370263" y="4894263"/>
          <p14:tracePt t="108390" x="3370263" y="4903788"/>
          <p14:tracePt t="108406" x="3370263" y="4913313"/>
          <p14:tracePt t="108423" x="3370263" y="4922838"/>
          <p14:tracePt t="108449" x="3370263" y="4930775"/>
          <p14:tracePt t="108528" x="3370263" y="4940300"/>
          <p14:tracePt t="108690" x="3370263" y="4949825"/>
          <p14:tracePt t="108706" x="3379788" y="4949825"/>
          <p14:tracePt t="108722" x="3398838" y="4949825"/>
          <p14:tracePt t="108726" x="3406775" y="4949825"/>
          <p14:tracePt t="108740" x="3425825" y="4949825"/>
          <p14:tracePt t="108756" x="3435350" y="4949825"/>
          <p14:tracePt t="108758" x="3452813" y="4949825"/>
          <p14:tracePt t="108773" x="3471863" y="4949825"/>
          <p14:tracePt t="108774" x="3479800" y="4949825"/>
          <p14:tracePt t="108790" x="3498850" y="4949825"/>
          <p14:tracePt t="108791" x="3516313" y="4949825"/>
          <p14:tracePt t="108806" x="3525838" y="4949825"/>
          <p14:tracePt t="108807" x="3535363" y="4949825"/>
          <p14:tracePt t="108823" x="3544888" y="4949825"/>
          <p14:tracePt t="108824" x="3552825" y="4949825"/>
          <p14:tracePt t="108840" x="3562350" y="4949825"/>
          <p14:tracePt t="108840" x="3571875" y="4949825"/>
          <p14:tracePt t="108856" x="3581400" y="4949825"/>
          <p14:tracePt t="108882" x="3589338" y="4949825"/>
          <p14:tracePt t="108898" x="3598863" y="4949825"/>
          <p14:tracePt t="108914" x="3608388" y="4949825"/>
          <p14:tracePt t="108934" x="3617913" y="4949825"/>
          <p14:tracePt t="108946" x="3625850" y="4949825"/>
          <p14:tracePt t="108962" x="3635375" y="4949825"/>
          <p14:tracePt t="108973" x="3644900" y="4949825"/>
          <p14:tracePt t="108990" x="3654425" y="4949825"/>
          <p14:tracePt t="109006" x="3662363" y="4949825"/>
          <p14:tracePt t="109025" x="3671888" y="4949825"/>
          <p14:tracePt t="109042" x="3681413" y="4949825"/>
          <p14:tracePt t="109056" x="3690938" y="4949825"/>
          <p14:tracePt t="109058" x="3698875" y="4949825"/>
          <p14:tracePt t="109074" x="3708400" y="4949825"/>
          <p14:tracePt t="109090" x="3717925" y="4949825"/>
          <p14:tracePt t="109091" x="3727450" y="4949825"/>
          <p14:tracePt t="109106" x="3735388" y="4949825"/>
          <p14:tracePt t="109250" x="3744913" y="4949825"/>
          <p14:tracePt t="109282" x="3754438" y="4949825"/>
          <p14:tracePt t="109298" x="3763963" y="4949825"/>
          <p14:tracePt t="109302" x="3781425" y="4940300"/>
          <p14:tracePt t="109314" x="3800475" y="4930775"/>
          <p14:tracePt t="109323" x="3810000" y="4930775"/>
          <p14:tracePt t="109340" x="3836988" y="4922838"/>
          <p14:tracePt t="109340" x="3883025" y="4903788"/>
          <p14:tracePt t="109356" x="3900488" y="4894263"/>
          <p14:tracePt t="109357" x="3927475" y="4884738"/>
          <p14:tracePt t="109373" x="3973513" y="4884738"/>
          <p14:tracePt t="109374" x="4000500" y="4876800"/>
          <p14:tracePt t="109390" x="4029075" y="4867275"/>
          <p14:tracePt t="109390" x="4046538" y="4867275"/>
          <p14:tracePt t="109406" x="4083050" y="4867275"/>
          <p14:tracePt t="109407" x="4110038" y="4867275"/>
          <p14:tracePt t="109423" x="4129088" y="4867275"/>
          <p14:tracePt t="109424" x="4138613" y="4867275"/>
          <p14:tracePt t="109440" x="4156075" y="4867275"/>
          <p14:tracePt t="109440" x="4175125" y="4867275"/>
          <p14:tracePt t="109442" x="4183063" y="4867275"/>
          <p14:tracePt t="109458" x="4192588" y="4867275"/>
          <p14:tracePt t="109473" x="4202113" y="4867275"/>
          <p14:tracePt t="109538" x="4211638" y="4867275"/>
          <p14:tracePt t="109554" x="4229100" y="4857750"/>
          <p14:tracePt t="109558" x="4238625" y="4840288"/>
          <p14:tracePt t="109573" x="4248150" y="4811713"/>
          <p14:tracePt t="109575" x="4275138" y="4767263"/>
          <p14:tracePt t="109590" x="4311650" y="4702175"/>
          <p14:tracePt t="109590" x="4321175" y="4657725"/>
          <p14:tracePt t="109606" x="4330700" y="4621213"/>
          <p14:tracePt t="109607" x="4367213" y="4565650"/>
          <p14:tracePt t="109623" x="4375150" y="4529138"/>
          <p14:tracePt t="109624" x="4384675" y="4502150"/>
          <p14:tracePt t="109640" x="4411663" y="4475163"/>
          <p14:tracePt t="109640" x="4421188" y="4446588"/>
          <p14:tracePt t="109656" x="4430713" y="4429125"/>
          <p14:tracePt t="109657" x="4440238" y="4429125"/>
          <p14:tracePt t="109673" x="4457700" y="4392613"/>
          <p14:tracePt t="109674" x="4467225" y="4392613"/>
          <p14:tracePt t="109690" x="4484688" y="4373563"/>
          <p14:tracePt t="109690" x="4484688" y="4365625"/>
          <p14:tracePt t="109706" x="4503738" y="4356100"/>
          <p14:tracePt t="109707" x="4513263" y="4356100"/>
          <p14:tracePt t="109723" x="4521200" y="4356100"/>
          <p14:tracePt t="109724" x="4530725" y="4356100"/>
          <p14:tracePt t="109740" x="4557713" y="4346575"/>
          <p14:tracePt t="109740" x="4576763" y="4337050"/>
          <p14:tracePt t="109756" x="4594225" y="4337050"/>
          <p14:tracePt t="109757" x="4613275" y="4329113"/>
          <p14:tracePt t="109773" x="4640263" y="4329113"/>
          <p14:tracePt t="109774" x="4676775" y="4319588"/>
          <p14:tracePt t="109790" x="4686300" y="4319588"/>
          <p14:tracePt t="109790" x="4713288" y="4300538"/>
          <p14:tracePt t="109806" x="4732338" y="4300538"/>
          <p14:tracePt t="109807" x="4740275" y="4300538"/>
          <p14:tracePt t="109823" x="4749800" y="4292600"/>
          <p14:tracePt t="110188" x="4759325" y="4292600"/>
          <p14:tracePt t="110204" x="4805363" y="4319588"/>
          <p14:tracePt t="110208" x="4832350" y="4319588"/>
          <p14:tracePt t="110223" x="4841875" y="4319588"/>
          <p14:tracePt t="110596" x="4851400" y="4319588"/>
          <p14:tracePt t="110612" x="4868863" y="4310063"/>
          <p14:tracePt t="110660" x="4878388" y="4310063"/>
          <p14:tracePt t="110676" x="4895850" y="4310063"/>
          <p14:tracePt t="110680" x="4905375" y="4310063"/>
          <p14:tracePt t="110692" x="4914900" y="4310063"/>
          <p14:tracePt t="110708" x="4924425" y="4310063"/>
          <p14:tracePt t="110724" x="4941888" y="4300538"/>
          <p14:tracePt t="110740" x="4951413" y="4300538"/>
          <p14:tracePt t="110740" x="4960938" y="4300538"/>
          <p14:tracePt t="110756" x="4968875" y="4292600"/>
          <p14:tracePt t="110773" x="4978400" y="4292600"/>
          <p14:tracePt t="110790" x="4987925" y="4292600"/>
          <p14:tracePt t="110790" x="5005388" y="4283075"/>
          <p14:tracePt t="110792" x="5024438" y="4283075"/>
          <p14:tracePt t="110806" x="5041900" y="4283075"/>
          <p14:tracePt t="110808" x="5051425" y="4283075"/>
          <p14:tracePt t="110823" x="5070475" y="4283075"/>
          <p14:tracePt t="110825" x="5087938" y="4283075"/>
          <p14:tracePt t="110840" x="5106988" y="4283075"/>
          <p14:tracePt t="110842" x="5124450" y="4283075"/>
          <p14:tracePt t="110856" x="5151438" y="4283075"/>
          <p14:tracePt t="110858" x="5180013" y="4283075"/>
          <p14:tracePt t="110873" x="5224463" y="4283075"/>
          <p14:tracePt t="110875" x="5260975" y="4283075"/>
          <p14:tracePt t="110890" x="5307013" y="4283075"/>
          <p14:tracePt t="110891" x="5370513" y="4310063"/>
          <p14:tracePt t="110906" x="5408613" y="4310063"/>
          <p14:tracePt t="110908" x="5453063" y="4310063"/>
          <p14:tracePt t="110923" x="5508625" y="4319588"/>
          <p14:tracePt t="110925" x="5545138" y="4329113"/>
          <p14:tracePt t="110940" x="5599113" y="4329113"/>
          <p14:tracePt t="110942" x="5645150" y="4346575"/>
          <p14:tracePt t="110956" x="5700713" y="4346575"/>
          <p14:tracePt t="110958" x="5754688" y="4346575"/>
          <p14:tracePt t="110973" x="5818188" y="4346575"/>
          <p14:tracePt t="110975" x="5854700" y="4346575"/>
          <p14:tracePt t="110990" x="5900738" y="4346575"/>
          <p14:tracePt t="110991" x="5937250" y="4346575"/>
          <p14:tracePt t="111006" x="6002338" y="4346575"/>
          <p14:tracePt t="111008" x="6038850" y="4346575"/>
          <p14:tracePt t="111026" x="6156325" y="4356100"/>
          <p14:tracePt t="111040" x="6202363" y="4356100"/>
          <p14:tracePt t="111042" x="6257925" y="4356100"/>
          <p14:tracePt t="111056" x="6294438" y="4356100"/>
          <p14:tracePt t="111058" x="6348413" y="4356100"/>
          <p14:tracePt t="111073" x="6394450" y="4365625"/>
          <p14:tracePt t="111074" x="6440488" y="4373563"/>
          <p14:tracePt t="111077" x="6467475" y="4383088"/>
          <p14:tracePt t="111090" x="6503988" y="4383088"/>
          <p14:tracePt t="111106" x="6540500" y="4402138"/>
          <p14:tracePt t="111107" x="6559550" y="4402138"/>
          <p14:tracePt t="111109" x="6586538" y="4402138"/>
          <p14:tracePt t="111123" x="6604000" y="4402138"/>
          <p14:tracePt t="111124" x="6613525" y="4402138"/>
          <p14:tracePt t="111140" x="6632575" y="4402138"/>
          <p14:tracePt t="111140" x="6640513" y="4402138"/>
          <p14:tracePt t="111156" x="6650038" y="4402138"/>
          <p14:tracePt t="114716" x="6650038" y="4410075"/>
          <p14:tracePt t="114732" x="6613525" y="4446588"/>
          <p14:tracePt t="114736" x="6604000" y="4446588"/>
          <p14:tracePt t="114748" x="6586538" y="4465638"/>
          <p14:tracePt t="114756" x="6577013" y="4475163"/>
          <p14:tracePt t="114773" x="6567488" y="4483100"/>
          <p14:tracePt t="114774" x="6559550" y="4502150"/>
          <p14:tracePt t="114790" x="6550025" y="4511675"/>
          <p14:tracePt t="114790" x="6540500" y="4529138"/>
          <p14:tracePt t="114806" x="6530975" y="4548188"/>
          <p14:tracePt t="114807" x="6530975" y="4556125"/>
          <p14:tracePt t="114823" x="6523038" y="4575175"/>
          <p14:tracePt t="114824" x="6523038" y="4592638"/>
          <p14:tracePt t="114839" x="6513513" y="4611688"/>
          <p14:tracePt t="114840" x="6513513" y="4621213"/>
          <p14:tracePt t="114856" x="6513513" y="4638675"/>
          <p14:tracePt t="114857" x="6503988" y="4657725"/>
          <p14:tracePt t="114860" x="6494463" y="4684713"/>
          <p14:tracePt t="114873" x="6494463" y="4694238"/>
          <p14:tracePt t="114889" x="6494463" y="4721225"/>
          <p14:tracePt t="114906" x="6486525" y="4738688"/>
          <p14:tracePt t="114907" x="6486525" y="4748213"/>
          <p14:tracePt t="114924" x="6486525" y="4757738"/>
          <p14:tracePt t="114940" x="6486525" y="4767263"/>
          <p14:tracePt t="114956" x="6477000" y="4775200"/>
          <p14:tracePt t="114957" x="6467475" y="4794250"/>
          <p14:tracePt t="114973" x="6467475" y="4803775"/>
          <p14:tracePt t="114974" x="6457950" y="4821238"/>
          <p14:tracePt t="114976" x="6457950" y="4830763"/>
          <p14:tracePt t="115006" x="6448425" y="4848225"/>
          <p14:tracePt t="115007" x="6448425" y="4884738"/>
          <p14:tracePt t="115009" x="6440488" y="4903788"/>
          <p14:tracePt t="115024" x="6440488" y="4913313"/>
          <p14:tracePt t="115024" x="6430963" y="4930775"/>
          <p14:tracePt t="115054" x="6430963" y="4940300"/>
          <p14:tracePt t="115136" x="6421438" y="4949825"/>
          <p14:tracePt t="115138" x="6411913" y="4959350"/>
          <p14:tracePt t="115150" x="6403975" y="4967288"/>
          <p14:tracePt t="115156" x="6394450" y="4976813"/>
          <p14:tracePt t="115173" x="6384925" y="4986338"/>
          <p14:tracePt t="115174" x="6375400" y="4995863"/>
          <p14:tracePt t="115190" x="6367463" y="4995863"/>
          <p14:tracePt t="115190" x="6348413" y="5003800"/>
          <p14:tracePt t="115206" x="6348413" y="5013325"/>
          <p14:tracePt t="115223" x="6338888" y="5022850"/>
          <p14:tracePt t="115246" x="6330950" y="5032375"/>
          <p14:tracePt t="115262" x="6321425" y="5040313"/>
          <p14:tracePt t="115278" x="6321425" y="5049838"/>
          <p14:tracePt t="115289" x="6311900" y="5059363"/>
          <p14:tracePt t="115902" x="6302375" y="5068888"/>
          <p14:tracePt t="115918" x="6284913" y="5068888"/>
          <p14:tracePt t="115923" x="6275388" y="5076825"/>
          <p14:tracePt t="115939" x="6275388" y="5086350"/>
          <p14:tracePt t="115956" x="6275388" y="5095875"/>
          <p14:tracePt t="115957" x="6265863" y="5105400"/>
          <p14:tracePt t="115983" x="6257925" y="5113338"/>
          <p14:tracePt t="116046" x="6248400" y="5113338"/>
          <p14:tracePt t="116062" x="6238875" y="5122863"/>
          <p14:tracePt t="116066" x="6229350" y="5122863"/>
          <p14:tracePt t="116078" x="6211888" y="5122863"/>
          <p14:tracePt t="116089" x="6192838" y="5132388"/>
          <p14:tracePt t="116106" x="6165850" y="5141913"/>
          <p14:tracePt t="116107" x="6138863" y="5141913"/>
          <p14:tracePt t="116123" x="6102350" y="5149850"/>
          <p14:tracePt t="116124" x="6075363" y="5159375"/>
          <p14:tracePt t="116126" x="6029325" y="5168900"/>
          <p14:tracePt t="116139" x="5973763" y="5168900"/>
          <p14:tracePt t="116142" x="5891213" y="5186363"/>
          <p14:tracePt t="116156" x="5800725" y="5186363"/>
          <p14:tracePt t="116158" x="5718175" y="5195888"/>
          <p14:tracePt t="116173" x="5627688" y="5214938"/>
          <p14:tracePt t="116175" x="5526088" y="5214938"/>
          <p14:tracePt t="116189" x="5453063" y="5222875"/>
          <p14:tracePt t="116191" x="5370513" y="5222875"/>
          <p14:tracePt t="116206" x="5316538" y="5222875"/>
          <p14:tracePt t="116208" x="5260975" y="5222875"/>
          <p14:tracePt t="116223" x="5216525" y="5222875"/>
          <p14:tracePt t="116225" x="5187950" y="5222875"/>
          <p14:tracePt t="116239" x="5170488" y="5222875"/>
          <p14:tracePt t="116240" x="5151438" y="5222875"/>
          <p14:tracePt t="116242" x="5143500" y="5222875"/>
          <p14:tracePt t="116256" x="5124450" y="5222875"/>
          <p14:tracePt t="116273" x="5114925" y="5222875"/>
          <p14:tracePt t="116290" x="5106988" y="5222875"/>
          <p14:tracePt t="116290" x="5097463" y="5214938"/>
          <p14:tracePt t="116306" x="5097463" y="5205413"/>
          <p14:tracePt t="116323" x="5078413" y="5195888"/>
          <p14:tracePt t="116324" x="5070475" y="5195888"/>
          <p14:tracePt t="116339" x="5060950" y="5195888"/>
          <p14:tracePt t="116340" x="5051425" y="5195888"/>
          <p14:tracePt t="116356" x="5033963" y="5186363"/>
          <p14:tracePt t="116357" x="5024438" y="5178425"/>
          <p14:tracePt t="116373" x="5005388" y="5168900"/>
          <p14:tracePt t="116374" x="4997450" y="5159375"/>
          <p14:tracePt t="116389" x="4997450" y="5149850"/>
          <p14:tracePt t="116390" x="4987925" y="5141913"/>
          <p14:tracePt t="116406" x="4978400" y="5132388"/>
          <p14:tracePt t="116407" x="4968875" y="5105400"/>
          <p14:tracePt t="116423" x="4960938" y="5059363"/>
          <p14:tracePt t="116424" x="4960938" y="5049838"/>
          <p14:tracePt t="116439" x="4941888" y="5013325"/>
          <p14:tracePt t="116440" x="4941888" y="4995863"/>
          <p14:tracePt t="116456" x="4932363" y="4967288"/>
          <p14:tracePt t="116457" x="4932363" y="4959350"/>
          <p14:tracePt t="116473" x="4924425" y="4930775"/>
          <p14:tracePt t="116474" x="4924425" y="4922838"/>
          <p14:tracePt t="116489" x="4924425" y="4913313"/>
          <p14:tracePt t="116490" x="4924425" y="4903788"/>
          <p14:tracePt t="116506" x="4924425" y="4894263"/>
          <p14:tracePt t="116608" x="4914900" y="4894263"/>
          <p14:tracePt t="116640" x="4905375" y="4884738"/>
          <p14:tracePt t="116656" x="4895850" y="4884738"/>
          <p14:tracePt t="116672" x="4887913" y="4876800"/>
          <p14:tracePt t="116688" x="4878388" y="4867275"/>
          <p14:tracePt t="116880" x="4868863" y="4867275"/>
          <p14:tracePt t="116896" x="4868863" y="4876800"/>
          <p14:tracePt t="116900" x="4868863" y="4884738"/>
          <p14:tracePt t="116916" x="4868863" y="4903788"/>
          <p14:tracePt t="116928" x="4859338" y="4913313"/>
          <p14:tracePt t="116939" x="4859338" y="4922838"/>
          <p14:tracePt t="116956" x="4859338" y="4940300"/>
          <p14:tracePt t="116957" x="4859338" y="4949825"/>
          <p14:tracePt t="116973" x="4859338" y="4959350"/>
          <p14:tracePt t="116974" x="4859338" y="4976813"/>
          <p14:tracePt t="116992" x="4859338" y="4995863"/>
          <p14:tracePt t="117006" x="4851400" y="5013325"/>
          <p14:tracePt t="117009" x="4851400" y="5022850"/>
          <p14:tracePt t="117026" x="4851400" y="5040313"/>
          <p14:tracePt t="117040" x="4851400" y="5059363"/>
          <p14:tracePt t="117042" x="4851400" y="5068888"/>
          <p14:tracePt t="117056" x="4851400" y="5076825"/>
          <p14:tracePt t="117073" x="4851400" y="5095875"/>
          <p14:tracePt t="117075" x="4851400" y="5105400"/>
          <p14:tracePt t="117089" x="4851400" y="5113338"/>
          <p14:tracePt t="117090" x="4851400" y="5122863"/>
          <p14:tracePt t="117092" x="4851400" y="5132388"/>
          <p14:tracePt t="117106" x="4851400" y="5141913"/>
          <p14:tracePt t="117123" x="4851400" y="5149850"/>
          <p14:tracePt t="117280" x="4851400" y="5159375"/>
          <p14:tracePt t="117296" x="4851400" y="5168900"/>
          <p14:tracePt t="117312" x="4851400" y="5178425"/>
          <p14:tracePt t="117316" x="4851400" y="5186363"/>
          <p14:tracePt t="117328" x="4851400" y="5195888"/>
          <p14:tracePt t="117339" x="4851400" y="5205413"/>
          <p14:tracePt t="117356" x="4851400" y="5214938"/>
          <p14:tracePt t="117357" x="4859338" y="5222875"/>
          <p14:tracePt t="117376" x="4859338" y="5232400"/>
          <p14:tracePt t="117392" x="4868863" y="5241925"/>
          <p14:tracePt t="117504" x="4878388" y="5241925"/>
          <p14:tracePt t="117536" x="4887913" y="5241925"/>
          <p14:tracePt t="117552" x="4895850" y="5241925"/>
          <p14:tracePt t="117568" x="4905375" y="5241925"/>
          <p14:tracePt t="117588" x="4924425" y="5241925"/>
          <p14:tracePt t="117600" x="4932363" y="5241925"/>
          <p14:tracePt t="117606" x="4951413" y="5241925"/>
          <p14:tracePt t="117623" x="4960938" y="5241925"/>
          <p14:tracePt t="117624" x="4968875" y="5241925"/>
          <p14:tracePt t="117639" x="4987925" y="5241925"/>
          <p14:tracePt t="117640" x="5005388" y="5232400"/>
          <p14:tracePt t="117656" x="5014913" y="5232400"/>
          <p14:tracePt t="117657" x="5024438" y="5232400"/>
          <p14:tracePt t="117673" x="5033963" y="5232400"/>
          <p14:tracePt t="117674" x="5060950" y="5222875"/>
          <p14:tracePt t="117689" x="5070475" y="5222875"/>
          <p14:tracePt t="117690" x="5078413" y="5222875"/>
          <p14:tracePt t="117706" x="5087938" y="5222875"/>
          <p14:tracePt t="117707" x="5106988" y="5222875"/>
          <p14:tracePt t="117723" x="5124450" y="5222875"/>
          <p14:tracePt t="117724" x="5151438" y="5222875"/>
          <p14:tracePt t="117739" x="5170488" y="5222875"/>
          <p14:tracePt t="117740" x="5187950" y="5222875"/>
          <p14:tracePt t="117756" x="5216525" y="5222875"/>
          <p14:tracePt t="117757" x="5233988" y="5222875"/>
          <p14:tracePt t="117773" x="5280025" y="5222875"/>
          <p14:tracePt t="117774" x="5326063" y="5214938"/>
          <p14:tracePt t="117776" x="5362575" y="5214938"/>
          <p14:tracePt t="117789" x="5408613" y="5214938"/>
          <p14:tracePt t="117806" x="5445125" y="5214938"/>
          <p14:tracePt t="117807" x="5489575" y="5214938"/>
          <p14:tracePt t="117808" x="5518150" y="5214938"/>
          <p14:tracePt t="117823" x="5545138" y="5214938"/>
          <p14:tracePt t="117824" x="5581650" y="5214938"/>
          <p14:tracePt t="117840" x="5599113" y="5214938"/>
          <p14:tracePt t="117840" x="5618163" y="5214938"/>
          <p14:tracePt t="117856" x="5627688" y="5214938"/>
          <p14:tracePt t="117857" x="5635625" y="5214938"/>
          <p14:tracePt t="117873" x="5654675" y="5214938"/>
          <p14:tracePt t="117874" x="5664200" y="5214938"/>
          <p14:tracePt t="117889" x="5681663" y="5214938"/>
          <p14:tracePt t="117890" x="5700713" y="5214938"/>
          <p14:tracePt t="117892" x="5727700" y="5214938"/>
          <p14:tracePt t="117906" x="5737225" y="5214938"/>
          <p14:tracePt t="117908" x="5764213" y="5214938"/>
          <p14:tracePt t="117923" x="5781675" y="5214938"/>
          <p14:tracePt t="117925" x="5827713" y="5214938"/>
          <p14:tracePt t="117939" x="5854700" y="5214938"/>
          <p14:tracePt t="117941" x="5900738" y="5214938"/>
          <p14:tracePt t="117956" x="5929313" y="5214938"/>
          <p14:tracePt t="117958" x="5973763" y="5222875"/>
          <p14:tracePt t="117973" x="5992813" y="5222875"/>
          <p14:tracePt t="117975" x="6019800" y="5241925"/>
          <p14:tracePt t="117989" x="6038850" y="5241925"/>
          <p14:tracePt t="117991" x="6056313" y="5241925"/>
          <p14:tracePt t="118009" x="6092825" y="5251450"/>
          <p14:tracePt t="118023" x="6102350" y="5251450"/>
          <p14:tracePt t="118026" x="6111875" y="5251450"/>
          <p14:tracePt t="118040" x="6119813" y="5251450"/>
          <p14:tracePt t="118056" x="6129338" y="5251450"/>
          <p14:tracePt t="118242" x="6138863" y="5251450"/>
          <p14:tracePt t="118258" x="6156325" y="5251450"/>
          <p14:tracePt t="118262" x="6165850" y="5251450"/>
          <p14:tracePt t="118274" x="6175375" y="5232400"/>
          <p14:tracePt t="118289" x="6184900" y="5222875"/>
          <p14:tracePt t="118290" x="6192838" y="5214938"/>
          <p14:tracePt t="118306" x="6202363" y="5205413"/>
          <p14:tracePt t="118307" x="6211888" y="5195888"/>
          <p14:tracePt t="118323" x="6211888" y="5178425"/>
          <p14:tracePt t="118339" x="6211888" y="5168900"/>
          <p14:tracePt t="118340" x="6221413" y="5149850"/>
          <p14:tracePt t="118356" x="6229350" y="5132388"/>
          <p14:tracePt t="118358" x="6229350" y="5122863"/>
          <p14:tracePt t="118373" x="6229350" y="5113338"/>
          <p14:tracePt t="118375" x="6238875" y="5105400"/>
          <p14:tracePt t="118390" x="6238875" y="5095875"/>
          <p14:tracePt t="118391" x="6238875" y="5076825"/>
          <p14:tracePt t="118406" x="6238875" y="5068888"/>
          <p14:tracePt t="118408" x="6238875" y="5059363"/>
          <p14:tracePt t="118423" x="6238875" y="5049838"/>
          <p14:tracePt t="118425" x="6238875" y="5040313"/>
          <p14:tracePt t="118439" x="6238875" y="5032375"/>
          <p14:tracePt t="118441" x="6238875" y="5013325"/>
          <p14:tracePt t="118456" x="6248400" y="5003800"/>
          <p14:tracePt t="118458" x="6248400" y="4986338"/>
          <p14:tracePt t="118473" x="6248400" y="4967288"/>
          <p14:tracePt t="118489" x="6248400" y="4959350"/>
          <p14:tracePt t="118506" x="6248400" y="4949825"/>
          <p14:tracePt t="118508" x="6248400" y="4940300"/>
          <p14:tracePt t="118523" x="6248400" y="4930775"/>
          <p14:tracePt t="118525" x="6248400" y="4922838"/>
          <p14:tracePt t="118539" x="6248400" y="4913313"/>
          <p14:tracePt t="118556" x="6248400" y="4903788"/>
          <p14:tracePt t="118573" x="6248400" y="4894263"/>
          <p14:tracePt t="118594" x="6248400" y="4884738"/>
          <p14:tracePt t="118706" x="6248400" y="4876800"/>
          <p14:tracePt t="118962" x="6248400" y="4867275"/>
          <p14:tracePt t="118978" x="6238875" y="4867275"/>
          <p14:tracePt t="118998" x="6221413" y="4867275"/>
          <p14:tracePt t="119010" x="6202363" y="4867275"/>
          <p14:tracePt t="119014" x="6184900" y="4867275"/>
          <p14:tracePt t="119026" x="6165850" y="4867275"/>
          <p14:tracePt t="119039" x="6156325" y="4867275"/>
          <p14:tracePt t="119042" x="6129338" y="4867275"/>
          <p14:tracePt t="119056" x="6111875" y="4867275"/>
          <p14:tracePt t="119058" x="6092825" y="4867275"/>
          <p14:tracePt t="119073" x="6083300" y="4867275"/>
          <p14:tracePt t="119074" x="6056313" y="4867275"/>
          <p14:tracePt t="119089" x="6038850" y="4867275"/>
          <p14:tracePt t="119090" x="6019800" y="4867275"/>
          <p14:tracePt t="119106" x="6002338" y="4867275"/>
          <p14:tracePt t="119107" x="5983288" y="4867275"/>
          <p14:tracePt t="119123" x="5956300" y="4867275"/>
          <p14:tracePt t="119123" x="5937250" y="4867275"/>
          <p14:tracePt t="119139" x="5919788" y="4867275"/>
          <p14:tracePt t="119140" x="5910263" y="4867275"/>
          <p14:tracePt t="119142" x="5891213" y="4867275"/>
          <p14:tracePt t="119156" x="5873750" y="4867275"/>
          <p14:tracePt t="119158" x="5854700" y="4867275"/>
          <p14:tracePt t="119173" x="5837238" y="4867275"/>
          <p14:tracePt t="119175" x="5818188" y="4857750"/>
          <p14:tracePt t="119189" x="5800725" y="4857750"/>
          <p14:tracePt t="119191" x="5781675" y="4857750"/>
          <p14:tracePt t="119206" x="5764213" y="4857750"/>
          <p14:tracePt t="119208" x="5737225" y="4857750"/>
          <p14:tracePt t="119223" x="5708650" y="4857750"/>
          <p14:tracePt t="119225" x="5681663" y="4857750"/>
          <p14:tracePt t="119239" x="5664200" y="4857750"/>
          <p14:tracePt t="119241" x="5627688" y="4857750"/>
          <p14:tracePt t="119256" x="5591175" y="4857750"/>
          <p14:tracePt t="119258" x="5562600" y="4857750"/>
          <p14:tracePt t="119273" x="5535613" y="4848225"/>
          <p14:tracePt t="119275" x="5508625" y="4848225"/>
          <p14:tracePt t="119289" x="5489575" y="4848225"/>
          <p14:tracePt t="119291" x="5472113" y="4848225"/>
          <p14:tracePt t="119306" x="5445125" y="4848225"/>
          <p14:tracePt t="119308" x="5426075" y="4848225"/>
          <p14:tracePt t="119323" x="5408613" y="4848225"/>
          <p14:tracePt t="119325" x="5399088" y="4848225"/>
          <p14:tracePt t="119339" x="5370513" y="4848225"/>
          <p14:tracePt t="119341" x="5343525" y="4848225"/>
          <p14:tracePt t="119356" x="5326063" y="4848225"/>
          <p14:tracePt t="119358" x="5307013" y="4848225"/>
          <p14:tracePt t="119373" x="5280025" y="4848225"/>
          <p14:tracePt t="119375" x="5243513" y="4840288"/>
          <p14:tracePt t="119389" x="5224463" y="4840288"/>
          <p14:tracePt t="119391" x="5207000" y="4840288"/>
          <p14:tracePt t="119406" x="5180013" y="4840288"/>
          <p14:tracePt t="119408" x="5151438" y="4840288"/>
          <p14:tracePt t="119423" x="5114925" y="4830763"/>
          <p14:tracePt t="119424" x="5097463" y="4830763"/>
          <p14:tracePt t="119439" x="5087938" y="4830763"/>
          <p14:tracePt t="119456" x="5033963" y="4821238"/>
          <p14:tracePt t="119457" x="5005388" y="4821238"/>
          <p14:tracePt t="119458" x="4978400" y="4821238"/>
          <p14:tracePt t="119473" x="4960938" y="4821238"/>
          <p14:tracePt t="119474" x="4941888" y="4811713"/>
          <p14:tracePt t="119489" x="4924425" y="4811713"/>
          <p14:tracePt t="119490" x="4914900" y="4811713"/>
          <p14:tracePt t="119506" x="4895850" y="4811713"/>
          <p14:tracePt t="119507" x="4878388" y="4803775"/>
          <p14:tracePt t="119523" x="4841875" y="4803775"/>
          <p14:tracePt t="119523" x="4832350" y="4803775"/>
          <p14:tracePt t="119539" x="4813300" y="4803775"/>
          <p14:tracePt t="119540" x="4776788" y="4784725"/>
          <p14:tracePt t="119542" x="4759325" y="4784725"/>
          <p14:tracePt t="119556" x="4740275" y="4784725"/>
          <p14:tracePt t="119558" x="4722813" y="4775200"/>
          <p14:tracePt t="119573" x="4703763" y="4775200"/>
          <p14:tracePt t="119589" x="4686300" y="4775200"/>
          <p14:tracePt t="119606" x="4659313" y="4775200"/>
          <p14:tracePt t="119844" x="4649788" y="4775200"/>
          <p14:tracePt t="119860" x="4649788" y="4794250"/>
          <p14:tracePt t="119864" x="4649788" y="4811713"/>
          <p14:tracePt t="119876" x="4649788" y="4821238"/>
          <p14:tracePt t="119889" x="4649788" y="4840288"/>
          <p14:tracePt t="119892" x="4649788" y="4848225"/>
          <p14:tracePt t="119906" x="4649788" y="4876800"/>
          <p14:tracePt t="119908" x="4649788" y="4894263"/>
          <p14:tracePt t="119923" x="4659313" y="4913313"/>
          <p14:tracePt t="119925" x="4667250" y="4930775"/>
          <p14:tracePt t="119939" x="4676775" y="4949825"/>
          <p14:tracePt t="119941" x="4676775" y="4959350"/>
          <p14:tracePt t="119956" x="4686300" y="4986338"/>
          <p14:tracePt t="119958" x="4695825" y="5003800"/>
          <p14:tracePt t="119973" x="4695825" y="5022850"/>
          <p14:tracePt t="119975" x="4703763" y="5032375"/>
          <p14:tracePt t="119989" x="4713288" y="5049838"/>
          <p14:tracePt t="119990" x="4722813" y="5068888"/>
          <p14:tracePt t="119992" x="4722813" y="5076825"/>
          <p14:tracePt t="120009" x="4732338" y="5086350"/>
          <p14:tracePt t="120024" x="4732338" y="5095875"/>
          <p14:tracePt t="120068" x="4740275" y="5105400"/>
          <p14:tracePt t="120100" x="4740275" y="5113338"/>
          <p14:tracePt t="120116" x="4740275" y="5122863"/>
          <p14:tracePt t="120132" x="4740275" y="5132388"/>
          <p14:tracePt t="120148" x="4740275" y="5149850"/>
          <p14:tracePt t="120152" x="4740275" y="5159375"/>
          <p14:tracePt t="120164" x="4740275" y="5168900"/>
          <p14:tracePt t="120173" x="4740275" y="5178425"/>
          <p14:tracePt t="120189" x="4740275" y="5195888"/>
          <p14:tracePt t="120190" x="4740275" y="5222875"/>
          <p14:tracePt t="120206" x="4740275" y="5232400"/>
          <p14:tracePt t="120207" x="4740275" y="5241925"/>
          <p14:tracePt t="120223" x="4740275" y="5251450"/>
          <p14:tracePt t="120223" x="4740275" y="5268913"/>
          <p14:tracePt t="120239" x="4740275" y="5278438"/>
          <p14:tracePt t="120256" x="4740275" y="5287963"/>
          <p14:tracePt t="120404" x="4749800" y="5295900"/>
          <p14:tracePt t="120500" x="4759325" y="5295900"/>
          <p14:tracePt t="120516" x="4776788" y="5295900"/>
          <p14:tracePt t="120520" x="4786313" y="5295900"/>
          <p14:tracePt t="120532" x="4805363" y="5287963"/>
          <p14:tracePt t="120539" x="4813300" y="5287963"/>
          <p14:tracePt t="120556" x="4832350" y="5287963"/>
          <p14:tracePt t="120557" x="4841875" y="5287963"/>
          <p14:tracePt t="120573" x="4851400" y="5287963"/>
          <p14:tracePt t="120574" x="4868863" y="5287963"/>
          <p14:tracePt t="120589" x="4887913" y="5287963"/>
          <p14:tracePt t="120590" x="4895850" y="5287963"/>
          <p14:tracePt t="120606" x="4914900" y="5287963"/>
          <p14:tracePt t="120607" x="4932363" y="5287963"/>
          <p14:tracePt t="120623" x="4951413" y="5278438"/>
          <p14:tracePt t="120623" x="4968875" y="5278438"/>
          <p14:tracePt t="120639" x="4997450" y="5259388"/>
          <p14:tracePt t="120640" x="5005388" y="5259388"/>
          <p14:tracePt t="120656" x="5024438" y="5259388"/>
          <p14:tracePt t="120657" x="5051425" y="5259388"/>
          <p14:tracePt t="120673" x="5087938" y="5259388"/>
          <p14:tracePt t="120673" x="5106988" y="5259388"/>
          <p14:tracePt t="120689" x="5143500" y="5259388"/>
          <p14:tracePt t="120690" x="5160963" y="5259388"/>
          <p14:tracePt t="120692" x="5207000" y="5259388"/>
          <p14:tracePt t="120706" x="5233988" y="5259388"/>
          <p14:tracePt t="120708" x="5260975" y="5259388"/>
          <p14:tracePt t="120723" x="5280025" y="5259388"/>
          <p14:tracePt t="120725" x="5316538" y="5259388"/>
          <p14:tracePt t="120739" x="5343525" y="5259388"/>
          <p14:tracePt t="120741" x="5362575" y="5259388"/>
          <p14:tracePt t="120756" x="5389563" y="5259388"/>
          <p14:tracePt t="120758" x="5416550" y="5259388"/>
          <p14:tracePt t="120773" x="5453063" y="5259388"/>
          <p14:tracePt t="120773" x="5481638" y="5259388"/>
          <p14:tracePt t="120789" x="5499100" y="5259388"/>
          <p14:tracePt t="120790" x="5545138" y="5259388"/>
          <p14:tracePt t="120792" x="5572125" y="5259388"/>
          <p14:tracePt t="120806" x="5599113" y="5259388"/>
          <p14:tracePt t="120808" x="5627688" y="5259388"/>
          <p14:tracePt t="120823" x="5672138" y="5259388"/>
          <p14:tracePt t="120825" x="5700713" y="5259388"/>
          <p14:tracePt t="120839" x="5737225" y="5259388"/>
          <p14:tracePt t="120841" x="5764213" y="5259388"/>
          <p14:tracePt t="120856" x="5791200" y="5259388"/>
          <p14:tracePt t="120858" x="5818188" y="5259388"/>
          <p14:tracePt t="120873" x="5854700" y="5259388"/>
          <p14:tracePt t="120874" x="5891213" y="5259388"/>
          <p14:tracePt t="120889" x="5929313" y="5259388"/>
          <p14:tracePt t="120891" x="5956300" y="5259388"/>
          <p14:tracePt t="120906" x="5983288" y="5259388"/>
          <p14:tracePt t="120923" x="6010275" y="5259388"/>
          <p14:tracePt t="120923" x="6083300" y="5268913"/>
          <p14:tracePt t="120939" x="6119813" y="5268913"/>
          <p14:tracePt t="120940" x="6138863" y="5268913"/>
          <p14:tracePt t="120956" x="6156325" y="5268913"/>
          <p14:tracePt t="120957" x="6165850" y="5268913"/>
          <p14:tracePt t="121206" x="6175375" y="5268913"/>
          <p14:tracePt t="121210" x="6175375" y="5259388"/>
          <p14:tracePt t="121223" x="6175375" y="5251450"/>
          <p14:tracePt t="121239" x="6184900" y="5222875"/>
          <p14:tracePt t="121240" x="6184900" y="5205413"/>
          <p14:tracePt t="121242" x="6184900" y="5186363"/>
          <p14:tracePt t="121256" x="6192838" y="5159375"/>
          <p14:tracePt t="121258" x="6192838" y="5141913"/>
          <p14:tracePt t="121273" x="6192838" y="5122863"/>
          <p14:tracePt t="121274" x="6192838" y="5105400"/>
          <p14:tracePt t="121289" x="6192838" y="5095875"/>
          <p14:tracePt t="121291" x="6192838" y="5076825"/>
          <p14:tracePt t="121306" x="6192838" y="5068888"/>
          <p14:tracePt t="121308" x="6202363" y="5049838"/>
          <p14:tracePt t="121323" x="6202363" y="5040313"/>
          <p14:tracePt t="121324" x="6211888" y="5003800"/>
          <p14:tracePt t="121339" x="6211888" y="4995863"/>
          <p14:tracePt t="121356" x="6211888" y="4986338"/>
          <p14:tracePt t="121358" x="6211888" y="4967288"/>
          <p14:tracePt t="121372" x="6211888" y="4959350"/>
          <p14:tracePt t="121373" x="6211888" y="4949825"/>
          <p14:tracePt t="121389" x="6211888" y="4940300"/>
          <p14:tracePt t="121405" x="6211888" y="4930775"/>
          <p14:tracePt t="121406" x="6211888" y="4922838"/>
          <p14:tracePt t="121422" x="6211888" y="4913313"/>
          <p14:tracePt t="121438" x="6211888" y="4903788"/>
          <p14:tracePt t="121439" x="6221413" y="4894263"/>
          <p14:tracePt t="121455" x="6221413" y="4884738"/>
          <p14:tracePt t="121472" x="6221413" y="4876800"/>
          <p14:tracePt t="121488" x="6221413" y="4867275"/>
          <p14:tracePt t="121541" x="6221413" y="4857750"/>
          <p14:tracePt t="121733" x="6211888" y="4857750"/>
          <p14:tracePt t="121737" x="6192838" y="4857750"/>
          <p14:tracePt t="121749" x="6156325" y="4840288"/>
          <p14:tracePt t="121755" x="6119813" y="4840288"/>
          <p14:tracePt t="121772" x="6083300" y="4840288"/>
          <p14:tracePt t="121772" x="6046788" y="4840288"/>
          <p14:tracePt t="121788" x="5992813" y="4840288"/>
          <p14:tracePt t="121789" x="5929313" y="4840288"/>
          <p14:tracePt t="121805" x="5873750" y="4840288"/>
          <p14:tracePt t="121805" x="5827713" y="4821238"/>
          <p14:tracePt t="121822" x="5773738" y="4821238"/>
          <p14:tracePt t="121822" x="5708650" y="4821238"/>
          <p14:tracePt t="121838" x="5654675" y="4821238"/>
          <p14:tracePt t="121839" x="5599113" y="4821238"/>
          <p14:tracePt t="121855" x="5554663" y="4821238"/>
          <p14:tracePt t="121855" x="5499100" y="4811713"/>
          <p14:tracePt t="121872" x="5453063" y="4811713"/>
          <p14:tracePt t="121872" x="5408613" y="4803775"/>
          <p14:tracePt t="121889" x="5370513" y="4803775"/>
          <p14:tracePt t="121889" x="5326063" y="4803775"/>
          <p14:tracePt t="121905" x="5280025" y="4784725"/>
          <p14:tracePt t="121905" x="5260975" y="4784725"/>
          <p14:tracePt t="121922" x="5224463" y="4784725"/>
          <p14:tracePt t="121922" x="5187950" y="4775200"/>
          <p14:tracePt t="121938" x="5160963" y="4767263"/>
          <p14:tracePt t="121955" x="5143500" y="4767263"/>
          <p14:tracePt t="121955" x="5106988" y="4767263"/>
          <p14:tracePt t="121972" x="5087938" y="4767263"/>
          <p14:tracePt t="121972" x="5060950" y="4767263"/>
          <p14:tracePt t="121988" x="5041900" y="4767263"/>
          <p14:tracePt t="121989" x="5005388" y="4767263"/>
          <p14:tracePt t="122005" x="4987925" y="4767263"/>
          <p14:tracePt t="122005" x="4968875" y="4767263"/>
          <p14:tracePt t="122022" x="4924425" y="4757738"/>
          <p14:tracePt t="122039" x="4914900" y="4757738"/>
          <p14:tracePt t="122039" x="4887913" y="4757738"/>
          <p14:tracePt t="122055" x="4868863" y="4757738"/>
          <p14:tracePt t="122056" x="4851400" y="4757738"/>
          <p14:tracePt t="122072" x="4832350" y="4757738"/>
          <p14:tracePt t="122072" x="4813300" y="4757738"/>
          <p14:tracePt t="122073" x="4795838" y="4757738"/>
          <p14:tracePt t="122088" x="4786313" y="4757738"/>
          <p14:tracePt t="122105" x="4776788" y="4757738"/>
          <p14:tracePt t="122106" x="4768850" y="4757738"/>
          <p14:tracePt t="122138" x="4759325" y="4757738"/>
          <p14:tracePt t="122155" x="4749800" y="4757738"/>
          <p14:tracePt t="122389" x="4740275" y="4757738"/>
          <p14:tracePt t="122394" x="4740275" y="4775200"/>
          <p14:tracePt t="122405" x="4740275" y="4794250"/>
          <p14:tracePt t="122422" x="4740275" y="4803775"/>
          <p14:tracePt t="122422" x="4740275" y="4830763"/>
          <p14:tracePt t="122439" x="4740275" y="4848225"/>
          <p14:tracePt t="122442" x="4740275" y="4867275"/>
          <p14:tracePt t="122456" x="4740275" y="4876800"/>
          <p14:tracePt t="122458" x="4740275" y="4884738"/>
          <p14:tracePt t="122472" x="4740275" y="4913313"/>
          <p14:tracePt t="122473" x="4740275" y="4922838"/>
          <p14:tracePt t="122489" x="4740275" y="4949825"/>
          <p14:tracePt t="122490" x="4740275" y="4959350"/>
          <p14:tracePt t="122506" x="4749800" y="4976813"/>
          <p14:tracePt t="122508" x="4749800" y="4995863"/>
          <p14:tracePt t="122523" x="4749800" y="5003800"/>
          <p14:tracePt t="122539" x="4759325" y="5022850"/>
          <p14:tracePt t="122541" x="4759325" y="5032375"/>
          <p14:tracePt t="122556" x="4768850" y="5040313"/>
          <p14:tracePt t="122573" x="4768850" y="5059363"/>
          <p14:tracePt t="122575" x="4768850" y="5068888"/>
          <p14:tracePt t="122589" x="4768850" y="5076825"/>
          <p14:tracePt t="122591" x="4768850" y="5086350"/>
          <p14:tracePt t="122606" x="4776788" y="5086350"/>
          <p14:tracePt t="122632" x="4776788" y="5095875"/>
          <p14:tracePt t="122648" x="4776788" y="5105400"/>
          <p14:tracePt t="122663" x="4776788" y="5113338"/>
          <p14:tracePt t="122673" x="4776788" y="5122863"/>
          <p14:tracePt t="122689" x="4776788" y="5141913"/>
          <p14:tracePt t="122690" x="4776788" y="5149850"/>
          <p14:tracePt t="122706" x="4776788" y="5159375"/>
          <p14:tracePt t="122760" x="4776788" y="5168900"/>
          <p14:tracePt t="122776" x="4786313" y="5178425"/>
          <p14:tracePt t="122824" x="4786313" y="5186363"/>
          <p14:tracePt t="122840" x="4786313" y="5195888"/>
          <p14:tracePt t="124434" x="4786313" y="5205413"/>
          <p14:tracePt t="124482" x="4795838" y="5214938"/>
          <p14:tracePt t="124594" x="4805363" y="5214938"/>
          <p14:tracePt t="124598" x="4813300" y="5214938"/>
          <p14:tracePt t="124610" x="4822825" y="5214938"/>
          <p14:tracePt t="124626" x="4832350" y="5214938"/>
          <p14:tracePt t="124674" x="4841875" y="5214938"/>
          <p14:tracePt t="124740" x="4851400" y="5222875"/>
          <p14:tracePt t="124900" x="4859338" y="5222875"/>
          <p14:tracePt t="125740" x="4859338" y="5214938"/>
          <p14:tracePt t="125744" x="4859338" y="5205413"/>
          <p14:tracePt t="125756" x="4859338" y="5186363"/>
          <p14:tracePt t="125773" x="4859338" y="5178425"/>
          <p14:tracePt t="125773" x="4859338" y="5141913"/>
          <p14:tracePt t="125789" x="4859338" y="5122863"/>
          <p14:tracePt t="125790" x="4859338" y="5113338"/>
          <p14:tracePt t="125792" x="4859338" y="5105400"/>
          <p14:tracePt t="125806" x="4859338" y="5095875"/>
          <p14:tracePt t="125808" x="4859338" y="5086350"/>
          <p14:tracePt t="125822" x="4859338" y="5076825"/>
          <p14:tracePt t="125825" x="4859338" y="5059363"/>
          <p14:tracePt t="125839" x="4859338" y="5040313"/>
          <p14:tracePt t="125841" x="4851400" y="5032375"/>
          <p14:tracePt t="125856" x="4851400" y="5022850"/>
          <p14:tracePt t="125873" x="4851400" y="5013325"/>
          <p14:tracePt t="125889" x="4851400" y="5003800"/>
          <p14:tracePt t="125891" x="4841875" y="4995863"/>
          <p14:tracePt t="125923" x="4841875" y="4986338"/>
          <p14:tracePt t="125939" x="4841875" y="4976813"/>
          <p14:tracePt t="125956" x="4832350" y="4967288"/>
          <p14:tracePt t="125957" x="4822825" y="4959350"/>
          <p14:tracePt t="125973" x="4822825" y="4949825"/>
          <p14:tracePt t="125989" x="4822825" y="4940300"/>
          <p14:tracePt t="126028" x="4822825" y="4930775"/>
          <p14:tracePt t="126044" x="4813300" y="4930775"/>
          <p14:tracePt t="126222" x="4805363" y="4930775"/>
          <p14:tracePt t="126226" x="4805363" y="4940300"/>
          <p14:tracePt t="126239" x="4805363" y="4949825"/>
          <p14:tracePt t="126256" x="4795838" y="4967288"/>
          <p14:tracePt t="126258" x="4795838" y="4976813"/>
          <p14:tracePt t="126273" x="4795838" y="4986338"/>
          <p14:tracePt t="126275" x="4795838" y="4995863"/>
          <p14:tracePt t="126289" x="4795838" y="5003800"/>
          <p14:tracePt t="126291" x="4786313" y="5013325"/>
          <p14:tracePt t="126306" x="4786313" y="5032375"/>
          <p14:tracePt t="126308" x="4786313" y="5040313"/>
          <p14:tracePt t="126323" x="4786313" y="5059363"/>
          <p14:tracePt t="126324" x="4776788" y="5068888"/>
          <p14:tracePt t="126339" x="4776788" y="5076825"/>
          <p14:tracePt t="126341" x="4776788" y="5095875"/>
          <p14:tracePt t="126356" x="4776788" y="5105400"/>
          <p14:tracePt t="126373" x="4776788" y="5113338"/>
          <p14:tracePt t="126374" x="4776788" y="5122863"/>
          <p14:tracePt t="126389" x="4776788" y="5132388"/>
          <p14:tracePt t="126391" x="4776788" y="5141913"/>
          <p14:tracePt t="126406" x="4776788" y="5149850"/>
          <p14:tracePt t="126423" x="4776788" y="5159375"/>
          <p14:tracePt t="126424" x="4776788" y="5168900"/>
          <p14:tracePt t="126439" x="4776788" y="5178425"/>
          <p14:tracePt t="126456" x="4776788" y="5195888"/>
          <p14:tracePt t="126458" x="4776788" y="5205413"/>
          <p14:tracePt t="126473" x="4776788" y="5214938"/>
          <p14:tracePt t="126474" x="4776788" y="5222875"/>
          <p14:tracePt t="126489" x="4786313" y="5241925"/>
          <p14:tracePt t="126491" x="4786313" y="5251450"/>
          <p14:tracePt t="126523" x="4786313" y="5259388"/>
          <p14:tracePt t="126539" x="4795838" y="5259388"/>
          <p14:tracePt t="126540" x="4805363" y="5268913"/>
          <p14:tracePt t="126558" x="4813300" y="5278438"/>
          <p14:tracePt t="126574" x="4822825" y="5287963"/>
          <p14:tracePt t="126589" x="4832350" y="5295900"/>
          <p14:tracePt t="126590" x="4841875" y="5305425"/>
          <p14:tracePt t="126622" x="4851400" y="5305425"/>
          <p14:tracePt t="126642" x="4859338" y="5305425"/>
          <p14:tracePt t="126654" x="4868863" y="5305425"/>
          <p14:tracePt t="126670" x="4878388" y="5305425"/>
          <p14:tracePt t="126674" x="4887913" y="5305425"/>
          <p14:tracePt t="126689" x="4895850" y="5305425"/>
          <p14:tracePt t="126690" x="4914900" y="5305425"/>
          <p14:tracePt t="126706" x="4924425" y="5305425"/>
          <p14:tracePt t="126722" x="4932363" y="5305425"/>
          <p14:tracePt t="126723" x="4941888" y="5305425"/>
          <p14:tracePt t="126739" x="4960938" y="5305425"/>
          <p14:tracePt t="126740" x="4968875" y="5305425"/>
          <p14:tracePt t="126756" x="4978400" y="5295900"/>
          <p14:tracePt t="126773" x="4997450" y="5287963"/>
          <p14:tracePt t="126773" x="5005388" y="5287963"/>
          <p14:tracePt t="126789" x="5014913" y="5278438"/>
          <p14:tracePt t="126790" x="5014913" y="5268913"/>
          <p14:tracePt t="126806" x="5024438" y="5259388"/>
          <p14:tracePt t="126823" x="5033963" y="5251450"/>
          <p14:tracePt t="126823" x="5041900" y="5251450"/>
          <p14:tracePt t="126839" x="5051425" y="5241925"/>
          <p14:tracePt t="126856" x="5060950" y="5222875"/>
          <p14:tracePt t="126857" x="5070475" y="5205413"/>
          <p14:tracePt t="126873" x="5078413" y="5195888"/>
          <p14:tracePt t="126889" x="5078413" y="5178425"/>
          <p14:tracePt t="126890" x="5078413" y="5168900"/>
          <p14:tracePt t="126906" x="5078413" y="5159375"/>
          <p14:tracePt t="126907" x="5087938" y="5132388"/>
          <p14:tracePt t="126923" x="5087938" y="5113338"/>
          <p14:tracePt t="126923" x="5087938" y="5105400"/>
          <p14:tracePt t="126939" x="5087938" y="5095875"/>
          <p14:tracePt t="126940" x="5087938" y="5086350"/>
          <p14:tracePt t="126942" x="5087938" y="5068888"/>
          <p14:tracePt t="126956" x="5087938" y="5059363"/>
          <p14:tracePt t="126958" x="5087938" y="5049838"/>
          <p14:tracePt t="126973" x="5087938" y="5032375"/>
          <p14:tracePt t="126975" x="5087938" y="5022850"/>
          <p14:tracePt t="126989" x="5078413" y="5013325"/>
          <p14:tracePt t="126991" x="5070475" y="4995863"/>
          <p14:tracePt t="127010" x="5060950" y="4967288"/>
          <p14:tracePt t="127023" x="5051425" y="4949825"/>
          <p14:tracePt t="127026" x="5041900" y="4940300"/>
          <p14:tracePt t="127039" x="5033963" y="4930775"/>
          <p14:tracePt t="127042" x="5024438" y="4913313"/>
          <p14:tracePt t="127056" x="5014913" y="4903788"/>
          <p14:tracePt t="127073" x="5014913" y="4894263"/>
          <p14:tracePt t="127075" x="4997450" y="4884738"/>
          <p14:tracePt t="127089" x="4987925" y="4884738"/>
          <p14:tracePt t="127091" x="4968875" y="4884738"/>
          <p14:tracePt t="127106" x="4941888" y="4867275"/>
          <p14:tracePt t="127108" x="4932363" y="4867275"/>
          <p14:tracePt t="127122" x="4914900" y="4867275"/>
          <p14:tracePt t="127124" x="4905375" y="4867275"/>
          <p14:tracePt t="127139" x="4895850" y="4867275"/>
          <p14:tracePt t="127156" x="4887913" y="4867275"/>
          <p14:tracePt t="127172" x="4878388" y="4867275"/>
          <p14:tracePt t="127189" x="4868863" y="4867275"/>
          <p14:tracePt t="127206" x="4859338" y="4867275"/>
          <p14:tracePt t="127208" x="4851400" y="4876800"/>
          <p14:tracePt t="127222" x="4841875" y="4884738"/>
          <p14:tracePt t="127239" x="4832350" y="4894263"/>
          <p14:tracePt t="127241" x="4832350" y="4913313"/>
          <p14:tracePt t="127256" x="4822825" y="4930775"/>
          <p14:tracePt t="127258" x="4822825" y="4940300"/>
          <p14:tracePt t="127273" x="4813300" y="4967288"/>
          <p14:tracePt t="127274" x="4813300" y="4976813"/>
          <p14:tracePt t="127289" x="4813300" y="4995863"/>
          <p14:tracePt t="127291" x="4805363" y="5013325"/>
          <p14:tracePt t="127306" x="4795838" y="5040313"/>
          <p14:tracePt t="127323" x="4786313" y="5068888"/>
          <p14:tracePt t="127339" x="4786313" y="5086350"/>
          <p14:tracePt t="127356" x="4786313" y="5113338"/>
          <p14:tracePt t="127357" x="4786313" y="5122863"/>
          <p14:tracePt t="127358" x="4786313" y="5132388"/>
          <p14:tracePt t="127374" x="4786313" y="5141913"/>
          <p14:tracePt t="127390" x="4786313" y="5149850"/>
          <p14:tracePt t="127422" x="4786313" y="5168900"/>
          <p14:tracePt t="127438" x="4795838" y="5178425"/>
          <p14:tracePt t="127454" x="4813300" y="5195888"/>
          <p14:tracePt t="127457" x="4813300" y="5205413"/>
          <p14:tracePt t="127473" x="4822825" y="5214938"/>
          <p14:tracePt t="127489" x="4832350" y="5222875"/>
          <p14:tracePt t="127506" x="4851400" y="5232400"/>
          <p14:tracePt t="127507" x="4859338" y="5241925"/>
          <p14:tracePt t="127523" x="4868863" y="5251450"/>
          <p14:tracePt t="127523" x="4878388" y="5251450"/>
          <p14:tracePt t="127539" x="4887913" y="5251450"/>
          <p14:tracePt t="127540" x="4895850" y="5251450"/>
          <p14:tracePt t="127556" x="4914900" y="5251450"/>
          <p14:tracePt t="127557" x="4932363" y="5251450"/>
          <p14:tracePt t="127572" x="4941888" y="5251450"/>
          <p14:tracePt t="127573" x="4960938" y="5251450"/>
          <p14:tracePt t="127589" x="4968875" y="5251450"/>
          <p14:tracePt t="127606" x="4987925" y="5259388"/>
          <p14:tracePt t="127607" x="4997450" y="5259388"/>
          <p14:tracePt t="127623" x="5005388" y="5259388"/>
          <p14:tracePt t="127639" x="5014913" y="5259388"/>
          <p14:tracePt t="127664" x="5024438" y="5259388"/>
          <p14:tracePt t="127680" x="5033963" y="5259388"/>
          <p14:tracePt t="127712" x="5041900" y="5259388"/>
          <p14:tracePt t="127728" x="5051425" y="5259388"/>
          <p14:tracePt t="127744" x="5060950" y="5259388"/>
          <p14:tracePt t="127748" x="5060950" y="5251450"/>
          <p14:tracePt t="127760" x="5070475" y="5241925"/>
          <p14:tracePt t="127776" x="5070475" y="5232400"/>
          <p14:tracePt t="127808" x="5078413" y="5222875"/>
          <p14:tracePt t="127856" x="5078413" y="5214938"/>
          <p14:tracePt t="127920" x="5087938" y="5205413"/>
          <p14:tracePt t="127984" x="5097463" y="5205413"/>
          <p14:tracePt t="128000" x="5114925" y="5205413"/>
          <p14:tracePt t="128004" x="5133975" y="5205413"/>
          <p14:tracePt t="128016" x="5151438" y="5205413"/>
          <p14:tracePt t="128023" x="5180013" y="5205413"/>
          <p14:tracePt t="128039" x="5207000" y="5205413"/>
          <p14:tracePt t="128040" x="5243513" y="5205413"/>
          <p14:tracePt t="128056" x="5260975" y="5205413"/>
          <p14:tracePt t="128057" x="5280025" y="5205413"/>
          <p14:tracePt t="128073" x="5297488" y="5214938"/>
          <p14:tracePt t="128073" x="5307013" y="5214938"/>
          <p14:tracePt t="128096" x="5316538" y="5214938"/>
          <p14:tracePt t="128288" x="5326063" y="5214938"/>
          <p14:tracePt t="128304" x="5334000" y="5214938"/>
          <p14:tracePt t="128308" x="5343525" y="5214938"/>
          <p14:tracePt t="128336" x="5353050" y="5205413"/>
          <p14:tracePt t="128339" x="5362575" y="5205413"/>
          <p14:tracePt t="128356" x="5370513" y="5195888"/>
          <p14:tracePt t="128357" x="5380038" y="5186363"/>
          <p14:tracePt t="128373" x="5389563" y="5178425"/>
          <p14:tracePt t="128389" x="5399088" y="5168900"/>
          <p14:tracePt t="128406" x="5399088" y="5159375"/>
          <p14:tracePt t="128422" x="5408613" y="5149850"/>
          <p14:tracePt t="128423" x="5408613" y="5141913"/>
          <p14:tracePt t="128776" x="5426075" y="5141913"/>
          <p14:tracePt t="128780" x="5435600" y="5141913"/>
          <p14:tracePt t="128792" x="5453063" y="5159375"/>
          <p14:tracePt t="128806" x="5462588" y="5168900"/>
          <p14:tracePt t="128808" x="5489575" y="5186363"/>
          <p14:tracePt t="128823" x="5499100" y="5186363"/>
          <p14:tracePt t="128824" x="5508625" y="5195888"/>
          <p14:tracePt t="128840" x="5526088" y="5205413"/>
          <p14:tracePt t="128856" x="5535613" y="5205413"/>
          <p14:tracePt t="128857" x="5545138" y="5214938"/>
          <p14:tracePt t="128872" x="5545138" y="5222875"/>
          <p14:tracePt t="128889" x="5554663" y="5232400"/>
          <p14:tracePt t="128892" x="5562600" y="5232400"/>
          <p14:tracePt t="128906" x="5572125" y="5232400"/>
          <p14:tracePt t="128908" x="5591175" y="5251450"/>
          <p14:tracePt t="128923" x="5599113" y="5259388"/>
          <p14:tracePt t="128939" x="5618163" y="5268913"/>
          <p14:tracePt t="128941" x="5627688" y="5278438"/>
          <p14:tracePt t="128956" x="5635625" y="5278438"/>
          <p14:tracePt t="128958" x="5645150" y="5278438"/>
          <p14:tracePt t="128972" x="5654675" y="5278438"/>
          <p14:tracePt t="128974" x="5672138" y="5287963"/>
          <p14:tracePt t="128989" x="5681663" y="5287963"/>
          <p14:tracePt t="128991" x="5700713" y="5295900"/>
          <p14:tracePt t="129009" x="5718175" y="5295900"/>
          <p14:tracePt t="129023" x="5727700" y="5295900"/>
          <p14:tracePt t="129025" x="5737225" y="5305425"/>
          <p14:tracePt t="129114" x="5745163" y="5305425"/>
          <p14:tracePt t="129118" x="5754688" y="5305425"/>
          <p14:tracePt t="129130" x="5764213" y="5305425"/>
          <p14:tracePt t="129139" x="5773738" y="5305425"/>
          <p14:tracePt t="129156" x="5781675" y="5305425"/>
          <p14:tracePt t="129173" x="5800725" y="5295900"/>
          <p14:tracePt t="129173" x="5810250" y="5295900"/>
          <p14:tracePt t="129210" x="5818188" y="5295900"/>
          <p14:tracePt t="129226" x="5827713" y="5295900"/>
          <p14:tracePt t="129242" x="5837238" y="5287963"/>
          <p14:tracePt t="129246" x="5846763" y="5287963"/>
          <p14:tracePt t="129258" x="5864225" y="5278438"/>
          <p14:tracePt t="129273" x="5873750" y="5278438"/>
          <p14:tracePt t="129274" x="5891213" y="5268913"/>
          <p14:tracePt t="129289" x="5900738" y="5268913"/>
          <p14:tracePt t="129290" x="5910263" y="5259388"/>
          <p14:tracePt t="129306" x="5919788" y="5251450"/>
          <p14:tracePt t="129307" x="5929313" y="5251450"/>
          <p14:tracePt t="129322" x="5937250" y="5241925"/>
          <p14:tracePt t="129339" x="5946775" y="5241925"/>
          <p14:tracePt t="129340" x="5965825" y="5232400"/>
          <p14:tracePt t="129342" x="5973763" y="5232400"/>
          <p14:tracePt t="129402" x="5983288" y="5232400"/>
          <p14:tracePt t="129498" x="6002338" y="5222875"/>
          <p14:tracePt t="129501" x="6010275" y="5222875"/>
          <p14:tracePt t="129530" x="6019800" y="5222875"/>
          <p14:tracePt t="129562" x="6038850" y="5214938"/>
          <p14:tracePt t="129566" x="6046788" y="5214938"/>
          <p14:tracePt t="129578" x="6056313" y="5205413"/>
          <p14:tracePt t="129594" x="6065838" y="5195888"/>
          <p14:tracePt t="129610" x="6075363" y="5195888"/>
          <p14:tracePt t="129626" x="6075363" y="5186363"/>
          <p14:tracePt t="129642" x="6083300" y="5186363"/>
          <p14:tracePt t="129656" x="6092825" y="5178425"/>
          <p14:tracePt t="129658" x="6111875" y="5159375"/>
          <p14:tracePt t="129673" x="6119813" y="5149850"/>
          <p14:tracePt t="129674" x="6129338" y="5141913"/>
          <p14:tracePt t="129689" x="6165850" y="5113338"/>
          <p14:tracePt t="129690" x="6175375" y="5105400"/>
          <p14:tracePt t="129706" x="6192838" y="5095875"/>
          <p14:tracePt t="129707" x="6202363" y="5086350"/>
          <p14:tracePt t="129709" x="6229350" y="5076825"/>
          <p14:tracePt t="129722" x="6238875" y="5068888"/>
          <p14:tracePt t="129770" x="6248400" y="5059363"/>
          <p14:tracePt t="129802" x="6265863" y="5049838"/>
          <p14:tracePt t="129805" x="6275388" y="5049838"/>
          <p14:tracePt t="129834" x="6284913" y="5040313"/>
          <p14:tracePt t="129866" x="6294438" y="5032375"/>
          <p14:tracePt t="129882" x="6302375" y="5022850"/>
          <p14:tracePt t="129886" x="6311900" y="5013325"/>
          <p14:tracePt t="129898" x="6321425" y="5003800"/>
          <p14:tracePt t="129914" x="6330950" y="4995863"/>
          <p14:tracePt t="129930" x="6338888" y="4986338"/>
          <p14:tracePt t="138213" x="6311900" y="4986338"/>
          <p14:tracePt t="138217" x="6294438" y="4995863"/>
          <p14:tracePt t="138229" x="6265863" y="5003800"/>
          <p14:tracePt t="138239" x="6238875" y="5032375"/>
          <p14:tracePt t="138256" x="6221413" y="5040313"/>
          <p14:tracePt t="138256" x="6211888" y="5040313"/>
          <p14:tracePt t="138272" x="6202363" y="5049838"/>
          <p14:tracePt t="138273" x="6175375" y="5059363"/>
          <p14:tracePt t="138289" x="6165850" y="5068888"/>
          <p14:tracePt t="138306" x="6156325" y="5068888"/>
          <p14:tracePt t="138307" x="6156325" y="5076825"/>
          <p14:tracePt t="138309" x="6138863" y="5086350"/>
          <p14:tracePt t="138322" x="6119813" y="5095875"/>
          <p14:tracePt t="138339" x="6111875" y="5105400"/>
          <p14:tracePt t="138341" x="6102350" y="5113338"/>
          <p14:tracePt t="138357" x="6092825" y="5122863"/>
          <p14:tracePt t="138372" x="6083300" y="5122863"/>
          <p14:tracePt t="138375" x="6075363" y="5132388"/>
          <p14:tracePt t="138389" x="6065838" y="5132388"/>
          <p14:tracePt t="138391" x="6046788" y="5141913"/>
          <p14:tracePt t="138406" x="6038850" y="5141913"/>
          <p14:tracePt t="138422" x="6029325" y="5141913"/>
          <p14:tracePt t="138424" x="6019800" y="5141913"/>
          <p14:tracePt t="138439" x="6010275" y="5141913"/>
          <p14:tracePt t="138469" x="6002338" y="5141913"/>
          <p14:tracePt t="138485" x="5992813" y="5141913"/>
          <p14:tracePt t="138501" x="5973763" y="5149850"/>
          <p14:tracePt t="138506" x="5965825" y="5149850"/>
          <p14:tracePt t="138522" x="5956300" y="5149850"/>
          <p14:tracePt t="138523" x="5937250" y="5159375"/>
          <p14:tracePt t="138539" x="5900738" y="5168900"/>
          <p14:tracePt t="138540" x="5891213" y="5168900"/>
          <p14:tracePt t="138556" x="5883275" y="5168900"/>
          <p14:tracePt t="138572" x="5873750" y="5168900"/>
          <p14:tracePt t="138573" x="5854700" y="5178425"/>
          <p14:tracePt t="138589" x="5846763" y="5178425"/>
          <p14:tracePt t="138590" x="5837238" y="5178425"/>
          <p14:tracePt t="138606" x="5827713" y="5178425"/>
          <p14:tracePt t="138629" x="5818188" y="5178425"/>
          <p14:tracePt t="139086" x="5810250" y="5186363"/>
          <p14:tracePt t="139655" x="5818188" y="5186363"/>
          <p14:tracePt t="139815" x="5827713" y="5186363"/>
          <p14:tracePt t="139831" x="5837238" y="5186363"/>
          <p14:tracePt t="139848" x="5846763" y="5186363"/>
          <p14:tracePt t="139863" x="5854700" y="5186363"/>
          <p14:tracePt t="139895" x="5864225" y="5186363"/>
          <p14:tracePt t="139899" x="5873750" y="5186363"/>
          <p14:tracePt t="139911" x="5883275" y="5186363"/>
          <p14:tracePt t="139922" x="5891213" y="5186363"/>
          <p14:tracePt t="139939" x="5900738" y="5195888"/>
          <p14:tracePt t="139940" x="5910263" y="5195888"/>
          <p14:tracePt t="139956" x="5919788" y="5195888"/>
          <p14:tracePt t="139956" x="5929313" y="5195888"/>
          <p14:tracePt t="139972" x="5937250" y="5205413"/>
          <p14:tracePt t="139989" x="5946775" y="5205413"/>
          <p14:tracePt t="139990" x="5956300" y="5205413"/>
          <p14:tracePt t="139992" x="5965825" y="5205413"/>
          <p14:tracePt t="140009" x="5973763" y="5205413"/>
          <p14:tracePt t="141201" x="5965825" y="5205413"/>
          <p14:tracePt t="141205" x="5956300" y="5205413"/>
          <p14:tracePt t="141222" x="5937250" y="5205413"/>
          <p14:tracePt t="141223" x="5929313" y="5205413"/>
          <p14:tracePt t="141239" x="5919788" y="5205413"/>
          <p14:tracePt t="141240" x="5910263" y="5205413"/>
          <p14:tracePt t="141256" x="5891213" y="5232400"/>
          <p14:tracePt t="141272" x="5883275" y="5232400"/>
          <p14:tracePt t="141273" x="5864225" y="5232400"/>
          <p14:tracePt t="141289" x="5854700" y="5232400"/>
          <p14:tracePt t="141291" x="5837238" y="5232400"/>
          <p14:tracePt t="141305" x="5827713" y="5232400"/>
          <p14:tracePt t="141306" x="5818188" y="5232400"/>
          <p14:tracePt t="141322" x="5800725" y="5232400"/>
          <p14:tracePt t="141339" x="5764213" y="5259388"/>
          <p14:tracePt t="141340" x="5737225" y="5268913"/>
          <p14:tracePt t="141356" x="5691188" y="5278438"/>
          <p14:tracePt t="141357" x="5627688" y="5287963"/>
          <p14:tracePt t="141372" x="5572125" y="5314950"/>
          <p14:tracePt t="141373" x="5535613" y="5324475"/>
          <p14:tracePt t="141389" x="5489575" y="5332413"/>
          <p14:tracePt t="141390" x="5435600" y="5351463"/>
          <p14:tracePt t="141406" x="5370513" y="5360988"/>
          <p14:tracePt t="141406" x="5297488" y="5360988"/>
          <p14:tracePt t="141422" x="5216525" y="5360988"/>
          <p14:tracePt t="141423" x="5160963" y="5360988"/>
          <p14:tracePt t="141425" x="5087938" y="5360988"/>
          <p14:tracePt t="141439" x="5024438" y="5360988"/>
          <p14:tracePt t="141456" x="4968875" y="5360988"/>
          <p14:tracePt t="141456" x="4914900" y="5360988"/>
          <p14:tracePt t="141458" x="4868863" y="5360988"/>
          <p14:tracePt t="141472" x="4851400" y="5360988"/>
          <p14:tracePt t="141474" x="4813300" y="5360988"/>
          <p14:tracePt t="141489" x="4768850" y="5360988"/>
          <p14:tracePt t="141490" x="4740275" y="5360988"/>
          <p14:tracePt t="141506" x="4695825" y="5360988"/>
          <p14:tracePt t="141506" x="4659313" y="5360988"/>
          <p14:tracePt t="141522" x="4576763" y="5341938"/>
          <p14:tracePt t="141523" x="4503738" y="5314950"/>
          <p14:tracePt t="141525" x="4503738" y="5305425"/>
          <p14:tracePt t="141539" x="4476750" y="5241925"/>
          <p14:tracePt t="141541" x="4467225" y="5232400"/>
          <p14:tracePt t="141835" x="4457700" y="5222875"/>
          <p14:tracePt t="141851" x="4430713" y="5214938"/>
          <p14:tracePt t="141855" x="4421188" y="5214938"/>
          <p14:tracePt t="141872" x="4421188" y="5205413"/>
          <p14:tracePt t="141951" x="4411663" y="5205413"/>
          <p14:tracePt t="141963" x="4403725" y="5205413"/>
          <p14:tracePt t="141979" x="4394200" y="5205413"/>
          <p14:tracePt t="141995" x="4384675" y="5205413"/>
          <p14:tracePt t="142007" x="4375150" y="5195888"/>
          <p14:tracePt t="142023" x="4357688" y="5195888"/>
          <p14:tracePt t="142024" x="4338638" y="5195888"/>
          <p14:tracePt t="142039" x="4321175" y="5195888"/>
          <p14:tracePt t="142040" x="4292600" y="5195888"/>
          <p14:tracePt t="142056" x="4265613" y="5195888"/>
          <p14:tracePt t="142056" x="4219575" y="5195888"/>
          <p14:tracePt t="142072" x="4183063" y="5195888"/>
          <p14:tracePt t="142073" x="4138613" y="5195888"/>
          <p14:tracePt t="142089" x="4092575" y="5195888"/>
          <p14:tracePt t="142090" x="4056063" y="5195888"/>
          <p14:tracePt t="142091" x="4019550" y="5195888"/>
          <p14:tracePt t="142106" x="3983038" y="5195888"/>
          <p14:tracePt t="142108" x="3956050" y="5195888"/>
          <p14:tracePt t="142122" x="3890963" y="5195888"/>
          <p14:tracePt t="142124" x="3863975" y="5205413"/>
          <p14:tracePt t="142139" x="3810000" y="5205413"/>
          <p14:tracePt t="142141" x="3781425" y="5205413"/>
          <p14:tracePt t="142156" x="3735388" y="5205413"/>
          <p14:tracePt t="142172" x="3690938" y="5205413"/>
          <p14:tracePt t="142173" x="3635375" y="5186363"/>
          <p14:tracePt t="142189" x="3598863" y="5168900"/>
          <p14:tracePt t="142190" x="3571875" y="5168900"/>
          <p14:tracePt t="142192" x="3544888" y="5168900"/>
          <p14:tracePt t="142206" x="3498850" y="5159375"/>
          <p14:tracePt t="142208" x="3471863" y="5159375"/>
          <p14:tracePt t="142222" x="3425825" y="5159375"/>
          <p14:tracePt t="142224" x="3389313" y="5159375"/>
          <p14:tracePt t="142239" x="3325813" y="5159375"/>
          <p14:tracePt t="142241" x="3297238" y="5159375"/>
          <p14:tracePt t="142256" x="3243263" y="5159375"/>
          <p14:tracePt t="142258" x="3178175" y="5178425"/>
          <p14:tracePt t="142272" x="3105150" y="5186363"/>
          <p14:tracePt t="142274" x="3024188" y="5205413"/>
          <p14:tracePt t="142289" x="2922588" y="5214938"/>
          <p14:tracePt t="142291" x="2832100" y="5232400"/>
          <p14:tracePt t="142306" x="2732088" y="5241925"/>
          <p14:tracePt t="142308" x="2640013" y="5241925"/>
          <p14:tracePt t="142322" x="2557463" y="5259388"/>
          <p14:tracePt t="142324" x="2466975" y="5259388"/>
          <p14:tracePt t="142339" x="2384425" y="5268913"/>
          <p14:tracePt t="142341" x="2311400" y="5268913"/>
          <p14:tracePt t="142356" x="2238375" y="5268913"/>
          <p14:tracePt t="142358" x="2174875" y="5278438"/>
          <p14:tracePt t="142372" x="2119313" y="5278438"/>
          <p14:tracePt t="142374" x="2073275" y="5278438"/>
          <p14:tracePt t="142389" x="2019300" y="5295900"/>
          <p14:tracePt t="142391" x="1973263" y="5295900"/>
          <p14:tracePt t="142406" x="1936750" y="5295900"/>
          <p14:tracePt t="142422" x="1909763" y="5305425"/>
          <p14:tracePt t="142423" x="1854200" y="5314950"/>
          <p14:tracePt t="142439" x="1836738" y="5314950"/>
          <p14:tracePt t="142440" x="1817688" y="5314950"/>
          <p14:tracePt t="142455" x="1781175" y="5324475"/>
          <p14:tracePt t="142456" x="1754188" y="5332413"/>
          <p14:tracePt t="142459" x="1744663" y="5332413"/>
          <p14:tracePt t="142472" x="1727200" y="5341938"/>
          <p14:tracePt t="142488" x="1717675" y="5341938"/>
          <p14:tracePt t="142489" x="1708150" y="5341938"/>
          <p14:tracePt t="142505" x="1690688" y="5341938"/>
          <p14:tracePt t="142522" x="1671638" y="5351463"/>
          <p14:tracePt t="142524" x="1654175" y="5368925"/>
          <p14:tracePt t="142555" x="1644650" y="5368925"/>
          <p14:tracePt t="142559" x="1635125" y="5378450"/>
          <p14:tracePt t="142572" x="1625600" y="5387975"/>
          <p14:tracePt t="142607" x="1617663" y="5397500"/>
          <p14:tracePt t="142619" x="1598613" y="5414963"/>
          <p14:tracePt t="142623" x="1589088" y="5424488"/>
          <p14:tracePt t="142639" x="1571625" y="5441950"/>
          <p14:tracePt t="142640" x="1562100" y="5451475"/>
          <p14:tracePt t="142656" x="1552575" y="5461000"/>
          <p14:tracePt t="142672" x="1543050" y="5470525"/>
          <p14:tracePt t="142673" x="1543050" y="5478463"/>
          <p14:tracePt t="142689" x="1535113" y="5478463"/>
          <p14:tracePt t="142923" x="1535113" y="5487988"/>
          <p14:tracePt t="142939" x="1535113" y="5497513"/>
          <p14:tracePt t="142943" x="1571625" y="5507038"/>
          <p14:tracePt t="142956" x="1635125" y="5524500"/>
          <p14:tracePt t="142972" x="1735138" y="5534025"/>
          <p14:tracePt t="142973" x="1808163" y="5543550"/>
          <p14:tracePt t="142975" x="1854200" y="5543550"/>
          <p14:tracePt t="142989" x="1863725" y="5543550"/>
          <p14:tracePt t="143009" x="1873250" y="5543550"/>
          <p14:tracePt t="143138" x="1881188" y="5543550"/>
          <p14:tracePt t="143149" x="1890713" y="5543550"/>
          <p14:tracePt t="143156" x="1909763" y="5543550"/>
          <p14:tracePt t="143172" x="1917700" y="5543550"/>
          <p14:tracePt t="143173" x="1927225" y="5543550"/>
          <p14:tracePt t="143197" x="1936750" y="5543550"/>
          <p14:tracePt t="143293" x="1954213" y="5543550"/>
          <p14:tracePt t="143297" x="1982788" y="5543550"/>
          <p14:tracePt t="143309" x="2000250" y="5543550"/>
          <p14:tracePt t="143322" x="2036763" y="5543550"/>
          <p14:tracePt t="143339" x="2082800" y="5551488"/>
          <p14:tracePt t="143340" x="2109788" y="5561013"/>
          <p14:tracePt t="143342" x="2155825" y="5570538"/>
          <p14:tracePt t="143356" x="2201863" y="5580063"/>
          <p14:tracePt t="143358" x="2265363" y="5597525"/>
          <p14:tracePt t="143372" x="2320925" y="5607050"/>
          <p14:tracePt t="143376" x="2384425" y="5616575"/>
          <p14:tracePt t="143389" x="2457450" y="5616575"/>
          <p14:tracePt t="143390" x="2520950" y="5634038"/>
          <p14:tracePt t="143406" x="2566988" y="5634038"/>
          <p14:tracePt t="143406" x="2603500" y="5643563"/>
          <p14:tracePt t="143422" x="2649538" y="5643563"/>
          <p14:tracePt t="143423" x="2676525" y="5643563"/>
          <p14:tracePt t="143425" x="2722563" y="5643563"/>
          <p14:tracePt t="143439" x="2749550" y="5643563"/>
          <p14:tracePt t="143456" x="2776538" y="5643563"/>
          <p14:tracePt t="143456" x="2786063" y="5643563"/>
          <p14:tracePt t="143457" x="2805113" y="5643563"/>
          <p14:tracePt t="143472" x="2813050" y="5643563"/>
          <p14:tracePt t="143517" x="2822575" y="5643563"/>
          <p14:tracePt t="143521" x="2832100" y="5643563"/>
          <p14:tracePt t="143539" x="2849563" y="5643563"/>
          <p14:tracePt t="143555" x="2859088" y="5643563"/>
          <p14:tracePt t="143556" x="2868613" y="5643563"/>
          <p14:tracePt t="143572" x="2878138" y="5643563"/>
          <p14:tracePt t="143573" x="2886075" y="5643563"/>
          <p14:tracePt t="143589" x="2895600" y="5643563"/>
          <p14:tracePt t="143590" x="2905125" y="5643563"/>
          <p14:tracePt t="143605" x="2922588" y="5643563"/>
          <p14:tracePt t="143622" x="2932113" y="5643563"/>
          <p14:tracePt t="143623" x="2941638" y="5643563"/>
          <p14:tracePt t="143639" x="2951163" y="5643563"/>
          <p14:tracePt t="143640" x="2959100" y="5643563"/>
          <p14:tracePt t="143656" x="2968625" y="5643563"/>
          <p14:tracePt t="143672" x="2978150" y="5643563"/>
          <p14:tracePt t="144117" x="2995613" y="5643563"/>
          <p14:tracePt t="144121" x="3005138" y="5643563"/>
          <p14:tracePt t="144139" x="3032125" y="5643563"/>
          <p14:tracePt t="144140" x="3060700" y="5643563"/>
          <p14:tracePt t="144155" x="3097213" y="5643563"/>
          <p14:tracePt t="144156" x="3151188" y="5643563"/>
          <p14:tracePt t="144172" x="3206750" y="5643563"/>
          <p14:tracePt t="144173" x="3252788" y="5643563"/>
          <p14:tracePt t="144573" x="3260725" y="5643563"/>
          <p14:tracePt t="144589" x="3252788" y="5634038"/>
          <p14:tracePt t="144593" x="3243263" y="5624513"/>
          <p14:tracePt t="144655" x="3243263" y="5616575"/>
          <p14:tracePt t="144671" x="3243263" y="5597525"/>
          <p14:tracePt t="144675" x="3243263" y="5588000"/>
          <p14:tracePt t="144689" x="3243263" y="5580063"/>
          <p14:tracePt t="144705" x="3243263" y="5570538"/>
          <p14:tracePt t="144722" x="3252788" y="5570538"/>
          <p14:tracePt t="144739" x="3260725" y="5570538"/>
          <p14:tracePt t="145463" x="3260725" y="5561013"/>
          <p14:tracePt t="145483" x="3270250" y="5561013"/>
          <p14:tracePt t="145495" x="3279775" y="5580063"/>
          <p14:tracePt t="145498" x="3289300" y="5588000"/>
          <p14:tracePt t="145510" x="3297238" y="5597525"/>
          <p14:tracePt t="145527" x="3306763" y="5616575"/>
          <p14:tracePt t="145538" x="3316288" y="5624513"/>
          <p14:tracePt t="145555" x="3325813" y="5634038"/>
          <p14:tracePt t="145575" x="3333750" y="5653088"/>
          <p14:tracePt t="145589" x="3333750" y="5661025"/>
          <p14:tracePt t="145767" x="3343275" y="5661025"/>
          <p14:tracePt t="145783" x="3343275" y="5670550"/>
          <p14:tracePt t="148053" x="3333750" y="5670550"/>
          <p14:tracePt t="148057" x="3316288" y="5670550"/>
          <p14:tracePt t="148072" x="3279775" y="5670550"/>
          <p14:tracePt t="148074" x="3252788" y="5661025"/>
          <p14:tracePt t="148089" x="3206750" y="5643563"/>
          <p14:tracePt t="148089" x="3160713" y="5616575"/>
          <p14:tracePt t="148105" x="3114675" y="5588000"/>
          <p14:tracePt t="148106" x="3087688" y="5570538"/>
          <p14:tracePt t="148122" x="3051175" y="5543550"/>
          <p14:tracePt t="148123" x="3032125" y="5534025"/>
          <p14:tracePt t="148139" x="2995613" y="5497513"/>
          <p14:tracePt t="148139" x="2987675" y="5478463"/>
          <p14:tracePt t="148155" x="2968625" y="5434013"/>
          <p14:tracePt t="148156" x="2959100" y="5387975"/>
          <p14:tracePt t="148172" x="2932113" y="5341938"/>
          <p14:tracePt t="148173" x="2922588" y="5314950"/>
          <p14:tracePt t="148189" x="2914650" y="5259388"/>
          <p14:tracePt t="148189" x="2886075" y="5159375"/>
          <p14:tracePt t="148205" x="2859088" y="5059363"/>
          <p14:tracePt t="148206" x="2832100" y="4959350"/>
          <p14:tracePt t="148222" x="2795588" y="4857750"/>
          <p14:tracePt t="148223" x="2768600" y="4767263"/>
          <p14:tracePt t="148239" x="2740025" y="4665663"/>
          <p14:tracePt t="148240" x="2713038" y="4584700"/>
          <p14:tracePt t="148256" x="2703513" y="4483100"/>
          <p14:tracePt t="148256" x="2676525" y="4392613"/>
          <p14:tracePt t="148272" x="2649538" y="4310063"/>
          <p14:tracePt t="148273" x="2620963" y="4227513"/>
          <p14:tracePt t="148289" x="2593975" y="4127500"/>
          <p14:tracePt t="148289" x="2566988" y="4027488"/>
          <p14:tracePt t="148305" x="2520950" y="3927475"/>
          <p14:tracePt t="148306" x="2493963" y="3816350"/>
          <p14:tracePt t="148309" x="2447925" y="3698875"/>
          <p14:tracePt t="148322" x="2401888" y="3579813"/>
          <p14:tracePt t="148339" x="2374900" y="3479800"/>
          <p14:tracePt t="148341" x="2338388" y="3305175"/>
          <p14:tracePt t="148355" x="2320925" y="3224213"/>
          <p14:tracePt t="148358" x="2311400" y="3159125"/>
          <p14:tracePt t="148372" x="2292350" y="3086100"/>
          <p14:tracePt t="148374" x="2284413" y="3005138"/>
          <p14:tracePt t="148389" x="2255838" y="2922588"/>
          <p14:tracePt t="148391" x="2211388" y="2840038"/>
          <p14:tracePt t="148405" x="2174875" y="2757488"/>
          <p14:tracePt t="148407" x="2146300" y="2674938"/>
          <p14:tracePt t="148422" x="2119313" y="2593975"/>
          <p14:tracePt t="148424" x="2109788" y="2538413"/>
          <p14:tracePt t="148425" x="2082800" y="2474913"/>
          <p14:tracePt t="148439" x="2073275" y="2428875"/>
          <p14:tracePt t="148441" x="2073275" y="2392363"/>
          <p14:tracePt t="148455" x="2073275" y="2374900"/>
          <p14:tracePt t="148471" x="2073275" y="2338388"/>
          <p14:tracePt t="148472" x="2063750" y="2319338"/>
          <p14:tracePt t="148488" x="2063750" y="2309813"/>
          <p14:tracePt t="148489" x="2063750" y="2301875"/>
          <p14:tracePt t="148505" x="2063750" y="2282825"/>
          <p14:tracePt t="148506" x="2063750" y="2273300"/>
          <p14:tracePt t="148521" x="2063750" y="2265363"/>
          <p14:tracePt t="148680" x="2063750" y="2273300"/>
          <p14:tracePt t="148692" x="2063750" y="2292350"/>
          <p14:tracePt t="148696" x="2063750" y="2319338"/>
          <p14:tracePt t="148708" x="2063750" y="2338388"/>
          <p14:tracePt t="148721" x="2063750" y="2346325"/>
          <p14:tracePt t="148738" x="2063750" y="2365375"/>
          <p14:tracePt t="148738" x="2073275" y="2382838"/>
          <p14:tracePt t="148754" x="2073275" y="2392363"/>
          <p14:tracePt t="148755" x="2082800" y="2411413"/>
          <p14:tracePt t="148771" x="2092325" y="2428875"/>
          <p14:tracePt t="148771" x="2100263" y="2465388"/>
          <p14:tracePt t="148772" x="2100263" y="2474913"/>
          <p14:tracePt t="148788" x="2109788" y="2501900"/>
          <p14:tracePt t="148789" x="2119313" y="2520950"/>
          <p14:tracePt t="148804" x="2128838" y="2557463"/>
          <p14:tracePt t="148805" x="2136775" y="2565400"/>
          <p14:tracePt t="148821" x="2136775" y="2574925"/>
          <p14:tracePt t="148838" x="2146300" y="2584450"/>
          <p14:tracePt t="149279" x="2146300" y="2593975"/>
          <p14:tracePt t="149295" x="2155825" y="2647950"/>
          <p14:tracePt t="149299" x="2165350" y="2667000"/>
          <p14:tracePt t="149311" x="2192338" y="2720975"/>
          <p14:tracePt t="149322" x="2211388" y="2784475"/>
          <p14:tracePt t="149339" x="2255838" y="2849563"/>
          <p14:tracePt t="149340" x="2265363" y="2894013"/>
          <p14:tracePt t="149355" x="2301875" y="2959100"/>
          <p14:tracePt t="149356" x="2347913" y="3041650"/>
          <p14:tracePt t="149360" x="2401888" y="3132138"/>
          <p14:tracePt t="149372" x="2474913" y="3232150"/>
          <p14:tracePt t="149389" x="2547938" y="3333750"/>
          <p14:tracePt t="149405" x="2695575" y="3543300"/>
          <p14:tracePt t="149407" x="2813050" y="3725863"/>
          <p14:tracePt t="149422" x="2868613" y="3798888"/>
          <p14:tracePt t="149424" x="2905125" y="3862388"/>
          <p14:tracePt t="149439" x="2941638" y="3944938"/>
          <p14:tracePt t="149440" x="2978150" y="3990975"/>
          <p14:tracePt t="149455" x="3024188" y="4054475"/>
          <p14:tracePt t="149456" x="3060700" y="4127500"/>
          <p14:tracePt t="149459" x="3087688" y="4173538"/>
          <p14:tracePt t="149472" x="3105150" y="4219575"/>
          <p14:tracePt t="149489" x="3114675" y="4237038"/>
          <p14:tracePt t="149491" x="3133725" y="4283075"/>
          <p14:tracePt t="149505" x="3141663" y="4319588"/>
          <p14:tracePt t="149507" x="3160713" y="4346575"/>
          <p14:tracePt t="149522" x="3170238" y="4365625"/>
          <p14:tracePt t="149524" x="3178175" y="4410075"/>
          <p14:tracePt t="149539" x="3187700" y="4456113"/>
          <p14:tracePt t="149541" x="3197225" y="4492625"/>
          <p14:tracePt t="149555" x="3224213" y="4538663"/>
          <p14:tracePt t="149557" x="3224213" y="4584700"/>
          <p14:tracePt t="149572" x="3233738" y="4638675"/>
          <p14:tracePt t="149574" x="3243263" y="4702175"/>
          <p14:tracePt t="149589" x="3260725" y="4767263"/>
          <p14:tracePt t="149591" x="3270250" y="4803775"/>
          <p14:tracePt t="149605" x="3279775" y="4867275"/>
          <p14:tracePt t="149607" x="3289300" y="4913313"/>
          <p14:tracePt t="149622" x="3306763" y="4967288"/>
          <p14:tracePt t="149624" x="3316288" y="5003800"/>
          <p14:tracePt t="149639" x="3325813" y="5040313"/>
          <p14:tracePt t="149641" x="3343275" y="5076825"/>
          <p14:tracePt t="149655" x="3343275" y="5122863"/>
          <p14:tracePt t="149657" x="3370263" y="5159375"/>
          <p14:tracePt t="149672" x="3379788" y="5222875"/>
          <p14:tracePt t="149674" x="3389313" y="5251450"/>
          <p14:tracePt t="149689" x="3398838" y="5278438"/>
          <p14:tracePt t="149691" x="3406775" y="5305425"/>
          <p14:tracePt t="149705" x="3406775" y="5314950"/>
          <p14:tracePt t="149707" x="3406775" y="5332413"/>
          <p14:tracePt t="149722" x="3416300" y="5351463"/>
          <p14:tracePt t="149724" x="3416300" y="5368925"/>
          <p14:tracePt t="149739" x="3425825" y="5378450"/>
          <p14:tracePt t="149741" x="3425825" y="5387975"/>
          <p14:tracePt t="149755" x="3425825" y="5405438"/>
          <p14:tracePt t="149757" x="3435350" y="5434013"/>
          <p14:tracePt t="149772" x="3435350" y="5441950"/>
          <p14:tracePt t="149774" x="3443288" y="5470525"/>
          <p14:tracePt t="149789" x="3443288" y="5487988"/>
          <p14:tracePt t="149791" x="3443288" y="5507038"/>
          <p14:tracePt t="149805" x="3452813" y="5524500"/>
          <p14:tracePt t="149807" x="3452813" y="5543550"/>
          <p14:tracePt t="149822" x="3462338" y="5551488"/>
          <p14:tracePt t="149824" x="3462338" y="5561013"/>
          <p14:tracePt t="149839" x="3462338" y="5580063"/>
          <p14:tracePt t="149841" x="3471863" y="5588000"/>
          <p14:tracePt t="149855" x="3471863" y="5597525"/>
          <p14:tracePt t="149857" x="3471863" y="5607050"/>
          <p14:tracePt t="149872" x="3471863" y="5616575"/>
          <p14:tracePt t="149889" x="3479800" y="5624513"/>
          <p14:tracePt t="151803" x="3489325" y="5634038"/>
          <p14:tracePt t="151819" x="3498850" y="5634038"/>
          <p14:tracePt t="151823" x="3516313" y="5634038"/>
          <p14:tracePt t="151839" x="3535363" y="5634038"/>
          <p14:tracePt t="151839" x="3571875" y="5634038"/>
          <p14:tracePt t="151855" x="3617913" y="5624513"/>
          <p14:tracePt t="151856" x="3644900" y="5624513"/>
          <p14:tracePt t="151872" x="3708400" y="5597525"/>
          <p14:tracePt t="151873" x="3735388" y="5588000"/>
          <p14:tracePt t="151889" x="3781425" y="5580063"/>
          <p14:tracePt t="151889" x="3810000" y="5561013"/>
          <p14:tracePt t="151905" x="3827463" y="5543550"/>
          <p14:tracePt t="151906" x="3863975" y="5534025"/>
          <p14:tracePt t="151922" x="3883025" y="5524500"/>
          <p14:tracePt t="151923" x="3890963" y="5524500"/>
          <p14:tracePt t="151995" x="3900488" y="5524500"/>
          <p14:tracePt t="152011" x="3910013" y="5524500"/>
          <p14:tracePt t="152027" x="3910013" y="5534025"/>
          <p14:tracePt t="152043" x="3910013" y="5543550"/>
          <p14:tracePt t="152047" x="3919538" y="5551488"/>
          <p14:tracePt t="152059" x="3927475" y="5561013"/>
          <p14:tracePt t="152075" x="3937000" y="5580063"/>
          <p14:tracePt t="152091" x="3946525" y="5588000"/>
          <p14:tracePt t="152107" x="3946525" y="5597525"/>
          <p14:tracePt t="152122" x="3956050" y="5607050"/>
          <p14:tracePt t="154473" x="3956050" y="5616575"/>
          <p14:tracePt t="154489" x="3992563" y="5624513"/>
          <p14:tracePt t="154493" x="4010025" y="5624513"/>
          <p14:tracePt t="154505" x="4029075" y="5634038"/>
          <p14:tracePt t="154522" x="4056063" y="5634038"/>
          <p14:tracePt t="154523" x="4073525" y="5643563"/>
          <p14:tracePt t="154525" x="4092575" y="5653088"/>
          <p14:tracePt t="154539" x="4129088" y="5661025"/>
          <p14:tracePt t="154541" x="4146550" y="5670550"/>
          <p14:tracePt t="154555" x="4165600" y="5670550"/>
          <p14:tracePt t="154557" x="4175125" y="5680075"/>
          <p14:tracePt t="154572" x="4183063" y="5680075"/>
          <p14:tracePt t="156075" x="4192588" y="5680075"/>
          <p14:tracePt t="156091" x="4192588" y="5661025"/>
          <p14:tracePt t="156107" x="4202113" y="5634038"/>
          <p14:tracePt t="156111" x="4211638" y="5624513"/>
          <p14:tracePt t="156123" x="4219575" y="5607050"/>
          <p14:tracePt t="156139" x="4229100" y="5588000"/>
          <p14:tracePt t="156139" x="4238625" y="5570538"/>
          <p14:tracePt t="156155" x="4248150" y="5543550"/>
          <p14:tracePt t="156156" x="4256088" y="5543550"/>
          <p14:tracePt t="156172" x="4256088" y="5524500"/>
          <p14:tracePt t="156173" x="4256088" y="5514975"/>
          <p14:tracePt t="156175" x="4265613" y="5507038"/>
          <p14:tracePt t="156188" x="4275138" y="5487988"/>
          <p14:tracePt t="156191" x="4275138" y="5478463"/>
          <p14:tracePt t="156235" x="4275138" y="5470525"/>
          <p14:tracePt t="156269" x="4284663" y="5461000"/>
          <p14:tracePt t="156597" x="4292600" y="5461000"/>
          <p14:tracePt t="156613" x="4302125" y="5487988"/>
          <p14:tracePt t="156617" x="4302125" y="5507038"/>
          <p14:tracePt t="156629" x="4311650" y="5524500"/>
          <p14:tracePt t="156639" x="4321175" y="5551488"/>
          <p14:tracePt t="156655" x="4330700" y="5570538"/>
          <p14:tracePt t="156672" x="4330700" y="5580063"/>
          <p14:tracePt t="156673" x="4338638" y="5597525"/>
          <p14:tracePt t="156688" x="4338638" y="5607050"/>
          <p14:tracePt t="156705" x="4348163" y="5624513"/>
          <p14:tracePt t="156706" x="4348163" y="5634038"/>
          <p14:tracePt t="156722" x="4348163" y="5643563"/>
          <p14:tracePt t="156723" x="4357688" y="5653088"/>
          <p14:tracePt t="156725" x="4357688" y="5661025"/>
          <p14:tracePt t="156755" x="4367213" y="5661025"/>
          <p14:tracePt t="156997" x="4375150" y="5670550"/>
          <p14:tracePt t="157049" x="4403725" y="5670550"/>
          <p14:tracePt t="157061" x="4440238" y="5670550"/>
          <p14:tracePt t="157065" x="4494213" y="5670550"/>
          <p14:tracePt t="157077" x="4540250" y="5670550"/>
          <p14:tracePt t="157088" x="4567238" y="5670550"/>
          <p14:tracePt t="157105" x="4603750" y="5670550"/>
          <p14:tracePt t="157106" x="4667250" y="5670550"/>
          <p14:tracePt t="157122" x="4722813" y="5670550"/>
          <p14:tracePt t="157123" x="4776788" y="5670550"/>
          <p14:tracePt t="157125" x="4841875" y="5670550"/>
          <p14:tracePt t="157155" x="4851400" y="5670550"/>
          <p14:tracePt t="157156" x="4859338" y="5670550"/>
          <p14:tracePt t="159321" x="4851400" y="5670550"/>
          <p14:tracePt t="159337" x="4841875" y="5670550"/>
          <p14:tracePt t="159341" x="4832350" y="5670550"/>
          <p14:tracePt t="159355" x="4822825" y="5670550"/>
          <p14:tracePt t="159372" x="4813300" y="5670550"/>
          <p14:tracePt t="159373" x="4805363" y="5670550"/>
          <p14:tracePt t="159388" x="4795838" y="5670550"/>
          <p14:tracePt t="159405" x="4786313" y="5680075"/>
          <p14:tracePt t="159422" x="4768850" y="5689600"/>
          <p14:tracePt t="159438" x="4749800" y="5689600"/>
          <p14:tracePt t="159439" x="4732338" y="5689600"/>
          <p14:tracePt t="159455" x="4695825" y="5689600"/>
          <p14:tracePt t="159455" x="4676775" y="5689600"/>
          <p14:tracePt t="159472" x="4649788" y="5689600"/>
          <p14:tracePt t="159472" x="4630738" y="5689600"/>
          <p14:tracePt t="159488" x="4613275" y="5689600"/>
          <p14:tracePt t="159489" x="4594225" y="5689600"/>
          <p14:tracePt t="159505" x="4567238" y="5689600"/>
          <p14:tracePt t="159506" x="4540250" y="5689600"/>
          <p14:tracePt t="159522" x="4503738" y="5689600"/>
          <p14:tracePt t="159523" x="4494213" y="5689600"/>
          <p14:tracePt t="159538" x="4476750" y="5689600"/>
          <p14:tracePt t="159539" x="4440238" y="5689600"/>
          <p14:tracePt t="159555" x="4421188" y="5689600"/>
          <p14:tracePt t="159556" x="4403725" y="5689600"/>
          <p14:tracePt t="159572" x="4384675" y="5689600"/>
          <p14:tracePt t="159573" x="4367213" y="5689600"/>
          <p14:tracePt t="159588" x="4348163" y="5689600"/>
          <p14:tracePt t="159589" x="4330700" y="5689600"/>
          <p14:tracePt t="159605" x="4321175" y="5689600"/>
          <p14:tracePt t="159606" x="4302125" y="5689600"/>
          <p14:tracePt t="159622" x="4284663" y="5689600"/>
          <p14:tracePt t="159623" x="4265613" y="5689600"/>
          <p14:tracePt t="159638" x="4256088" y="5689600"/>
          <p14:tracePt t="159639" x="4238625" y="5689600"/>
          <p14:tracePt t="159655" x="4211638" y="5689600"/>
          <p14:tracePt t="159656" x="4175125" y="5689600"/>
          <p14:tracePt t="159672" x="4156075" y="5689600"/>
          <p14:tracePt t="159673" x="4138613" y="5689600"/>
          <p14:tracePt t="159675" x="4119563" y="5689600"/>
          <p14:tracePt t="159705" x="4102100" y="5689600"/>
          <p14:tracePt t="159706" x="4092575" y="5689600"/>
          <p14:tracePt t="159707" x="4073525" y="5689600"/>
          <p14:tracePt t="159722" x="4065588" y="5689600"/>
          <p14:tracePt t="159723" x="4056063" y="5689600"/>
          <p14:tracePt t="159739" x="4046538" y="5689600"/>
          <p14:tracePt t="159739" x="4037013" y="5689600"/>
          <p14:tracePt t="160515" x="4046538" y="5689600"/>
          <p14:tracePt t="160518" x="4056063" y="5689600"/>
          <p14:tracePt t="160531" x="4065588" y="5689600"/>
          <p14:tracePt t="160538" x="4073525" y="5689600"/>
          <p14:tracePt t="160555" x="4083050" y="5689600"/>
          <p14:tracePt t="160556" x="4092575" y="5689600"/>
          <p14:tracePt t="160572" x="4102100" y="5689600"/>
          <p14:tracePt t="160588" x="4119563" y="5689600"/>
          <p14:tracePt t="160589" x="4138613" y="5689600"/>
          <p14:tracePt t="160605" x="4146550" y="5689600"/>
          <p14:tracePt t="160606" x="4175125" y="5689600"/>
          <p14:tracePt t="160622" x="4192588" y="5689600"/>
          <p14:tracePt t="160622" x="4211638" y="5689600"/>
          <p14:tracePt t="160638" x="4238625" y="5689600"/>
          <p14:tracePt t="160639" x="4265613" y="5689600"/>
          <p14:tracePt t="160655" x="4284663" y="5689600"/>
          <p14:tracePt t="160656" x="4302125" y="5689600"/>
          <p14:tracePt t="160672" x="4338638" y="5689600"/>
          <p14:tracePt t="160672" x="4357688" y="5689600"/>
          <p14:tracePt t="160688" x="4375150" y="5689600"/>
          <p14:tracePt t="160689" x="4394200" y="5689600"/>
          <p14:tracePt t="160691" x="4411663" y="5689600"/>
          <p14:tracePt t="160705" x="4440238" y="5689600"/>
          <p14:tracePt t="160707" x="4448175" y="5689600"/>
          <p14:tracePt t="160722" x="4484688" y="5689600"/>
          <p14:tracePt t="160724" x="4503738" y="5689600"/>
          <p14:tracePt t="160739" x="4530725" y="5689600"/>
          <p14:tracePt t="160741" x="4557713" y="5689600"/>
          <p14:tracePt t="160755" x="4576763" y="5689600"/>
          <p14:tracePt t="160757" x="4594225" y="5689600"/>
          <p14:tracePt t="160772" x="4630738" y="5689600"/>
          <p14:tracePt t="160773" x="4659313" y="5689600"/>
          <p14:tracePt t="160788" x="4676775" y="5689600"/>
          <p14:tracePt t="160789" x="4703763" y="5689600"/>
          <p14:tracePt t="160791" x="4732338" y="5689600"/>
          <p14:tracePt t="160805" x="4768850" y="5689600"/>
          <p14:tracePt t="160822" x="4786313" y="5689600"/>
          <p14:tracePt t="160823" x="4813300" y="5689600"/>
          <p14:tracePt t="160838" x="4822825" y="5689600"/>
          <p14:tracePt t="160839" x="4841875" y="5689600"/>
          <p14:tracePt t="160841" x="4859338" y="5689600"/>
          <p14:tracePt t="160855" x="4868863" y="5689600"/>
          <p14:tracePt t="160872" x="4878388" y="5689600"/>
          <p14:tracePt t="161237" x="4868863" y="5689600"/>
          <p14:tracePt t="161253" x="4851400" y="5689600"/>
          <p14:tracePt t="161256" x="4841875" y="5689600"/>
          <p14:tracePt t="161272" x="4822825" y="5689600"/>
          <p14:tracePt t="161273" x="4805363" y="5689600"/>
          <p14:tracePt t="161288" x="4786313" y="5689600"/>
          <p14:tracePt t="161289" x="4768850" y="5689600"/>
          <p14:tracePt t="161305" x="4740275" y="5689600"/>
          <p14:tracePt t="161306" x="4722813" y="5689600"/>
          <p14:tracePt t="161322" x="4703763" y="5689600"/>
          <p14:tracePt t="161322" x="4686300" y="5689600"/>
          <p14:tracePt t="161338" x="4659313" y="5689600"/>
          <p14:tracePt t="161339" x="4640263" y="5689600"/>
          <p14:tracePt t="161355" x="4622800" y="5689600"/>
          <p14:tracePt t="161356" x="4603750" y="5689600"/>
          <p14:tracePt t="161372" x="4567238" y="5689600"/>
          <p14:tracePt t="161372" x="4557713" y="5689600"/>
          <p14:tracePt t="161388" x="4540250" y="5689600"/>
          <p14:tracePt t="161389" x="4521200" y="5689600"/>
          <p14:tracePt t="161405" x="4484688" y="5689600"/>
          <p14:tracePt t="161406" x="4467225" y="5689600"/>
          <p14:tracePt t="161422" x="4448175" y="5689600"/>
          <p14:tracePt t="161422" x="4421188" y="5689600"/>
          <p14:tracePt t="161438" x="4403725" y="5689600"/>
          <p14:tracePt t="161439" x="4384675" y="5689600"/>
          <p14:tracePt t="161455" x="4357688" y="5670550"/>
          <p14:tracePt t="161456" x="4338638" y="5670550"/>
          <p14:tracePt t="161472" x="4302125" y="5670550"/>
          <p14:tracePt t="161473" x="4275138" y="5670550"/>
          <p14:tracePt t="161488" x="4256088" y="5670550"/>
          <p14:tracePt t="161489" x="4229100" y="5670550"/>
          <p14:tracePt t="161505" x="4202113" y="5670550"/>
          <p14:tracePt t="161506" x="4165600" y="5670550"/>
          <p14:tracePt t="161522" x="4156075" y="5670550"/>
          <p14:tracePt t="161522" x="4146550" y="5670550"/>
          <p14:tracePt t="161525" x="4129088" y="5661025"/>
          <p14:tracePt t="161538" x="4119563" y="5661025"/>
          <p14:tracePt t="161541" x="4102100" y="5661025"/>
          <p14:tracePt t="161555" x="4092575" y="5661025"/>
          <p14:tracePt t="161557" x="4073525" y="5661025"/>
          <p14:tracePt t="161572" x="4065588" y="5661025"/>
          <p14:tracePt t="161574" x="4056063" y="5661025"/>
          <p14:tracePt t="161588" x="4046538" y="5661025"/>
          <p14:tracePt t="161590" x="4037013" y="5661025"/>
          <p14:tracePt t="161605" x="4029075" y="5661025"/>
          <p14:tracePt t="161607" x="4019550" y="5661025"/>
          <p14:tracePt t="161622" x="4010025" y="5661025"/>
          <p14:tracePt t="161622" x="4000500" y="5661025"/>
          <p14:tracePt t="161638" x="3992563" y="5653088"/>
          <p14:tracePt t="161865" x="4000500" y="5653088"/>
          <p14:tracePt t="161877" x="4010025" y="5653088"/>
          <p14:tracePt t="161881" x="4029075" y="5653088"/>
          <p14:tracePt t="161893" x="4037013" y="5653088"/>
          <p14:tracePt t="161905" x="4046538" y="5653088"/>
          <p14:tracePt t="161922" x="4065588" y="5653088"/>
          <p14:tracePt t="161922" x="4073525" y="5653088"/>
          <p14:tracePt t="161925" x="4092575" y="5653088"/>
          <p14:tracePt t="161938" x="4110038" y="5653088"/>
          <p14:tracePt t="161941" x="4138613" y="5653088"/>
          <p14:tracePt t="161955" x="4156075" y="5653088"/>
          <p14:tracePt t="161957" x="4192588" y="5653088"/>
          <p14:tracePt t="161972" x="4219575" y="5653088"/>
          <p14:tracePt t="161974" x="4248150" y="5653088"/>
          <p14:tracePt t="161988" x="4275138" y="5653088"/>
          <p14:tracePt t="161990" x="4311650" y="5653088"/>
          <p14:tracePt t="162005" x="4338638" y="5653088"/>
          <p14:tracePt t="162007" x="4384675" y="5653088"/>
          <p14:tracePt t="162022" x="4411663" y="5653088"/>
          <p14:tracePt t="162022" x="4440238" y="5653088"/>
          <p14:tracePt t="162040" x="4530725" y="5661025"/>
          <p14:tracePt t="162041" x="4567238" y="5661025"/>
          <p14:tracePt t="162056" x="4613275" y="5670550"/>
          <p14:tracePt t="162057" x="4649788" y="5670550"/>
          <p14:tracePt t="162072" x="4713288" y="5680075"/>
          <p14:tracePt t="162073" x="4768850" y="5697538"/>
          <p14:tracePt t="162089" x="4813300" y="5697538"/>
          <p14:tracePt t="162089" x="4841875" y="5697538"/>
          <p14:tracePt t="162105" x="4878388" y="5697538"/>
          <p14:tracePt t="162122" x="4895850" y="5697538"/>
          <p14:tracePt t="162122" x="4905375" y="5697538"/>
          <p14:tracePt t="162138" x="4914900" y="5697538"/>
          <p14:tracePt t="162165" x="4924425" y="5697538"/>
          <p14:tracePt t="163690" x="4932363" y="5707063"/>
          <p14:tracePt t="167113" x="4914900" y="5707063"/>
          <p14:tracePt t="167116" x="4905375" y="5707063"/>
          <p14:tracePt t="167129" x="4887913" y="5707063"/>
          <p14:tracePt t="167138" x="4868863" y="5707063"/>
          <p14:tracePt t="167155" x="4851400" y="5707063"/>
          <p14:tracePt t="167172" x="4813300" y="5707063"/>
          <p14:tracePt t="167172" x="4795838" y="5707063"/>
          <p14:tracePt t="167188" x="4776788" y="5707063"/>
          <p14:tracePt t="167189" x="4749800" y="5707063"/>
          <p14:tracePt t="167205" x="4732338" y="5707063"/>
          <p14:tracePt t="167206" x="4722813" y="5707063"/>
          <p14:tracePt t="167221" x="4703763" y="5707063"/>
          <p14:tracePt t="167238" x="4695825" y="5707063"/>
          <p14:tracePt t="167239" x="4686300" y="5707063"/>
          <p14:tracePt t="167241" x="4676775" y="5707063"/>
          <p14:tracePt t="167255" x="4667250" y="5707063"/>
          <p14:tracePt t="167257" x="4649788" y="5707063"/>
          <p14:tracePt t="167272" x="4630738" y="5707063"/>
          <p14:tracePt t="167274" x="4613275" y="5707063"/>
          <p14:tracePt t="167288" x="4603750" y="5707063"/>
          <p14:tracePt t="167290" x="4586288" y="5707063"/>
          <p14:tracePt t="167305" x="4567238" y="5707063"/>
          <p14:tracePt t="167307" x="4530725" y="5707063"/>
          <p14:tracePt t="167321" x="4513263" y="5707063"/>
          <p14:tracePt t="167323" x="4484688" y="5707063"/>
          <p14:tracePt t="167338" x="4440238" y="5707063"/>
          <p14:tracePt t="167339" x="4411663" y="5707063"/>
          <p14:tracePt t="167341" x="4375150" y="5707063"/>
          <p14:tracePt t="167355" x="4330700" y="5707063"/>
          <p14:tracePt t="167357" x="4284663" y="5707063"/>
          <p14:tracePt t="167372" x="4256088" y="5726113"/>
          <p14:tracePt t="167374" x="4202113" y="5726113"/>
          <p14:tracePt t="167388" x="4165600" y="5734050"/>
          <p14:tracePt t="167390" x="4129088" y="5734050"/>
          <p14:tracePt t="167405" x="4083050" y="5743575"/>
          <p14:tracePt t="167407" x="4065588" y="5743575"/>
          <p14:tracePt t="167421" x="4046538" y="5743575"/>
          <p14:tracePt t="167423" x="4019550" y="5743575"/>
          <p14:tracePt t="167438" x="4000500" y="5743575"/>
          <p14:tracePt t="167440" x="3973513" y="5743575"/>
          <p14:tracePt t="167455" x="3937000" y="5743575"/>
          <p14:tracePt t="167457" x="3919538" y="5743575"/>
          <p14:tracePt t="167472" x="3910013" y="5743575"/>
          <p14:tracePt t="167474" x="3890963" y="5743575"/>
          <p14:tracePt t="167488" x="3854450" y="5743575"/>
          <p14:tracePt t="167490" x="3836988" y="5743575"/>
          <p14:tracePt t="167505" x="3817938" y="5743575"/>
          <p14:tracePt t="167507" x="3790950" y="5743575"/>
          <p14:tracePt t="167521" x="3744913" y="5734050"/>
          <p14:tracePt t="167523" x="3717925" y="5716588"/>
          <p14:tracePt t="167538" x="3698875" y="5716588"/>
          <p14:tracePt t="167540" x="3671888" y="5707063"/>
          <p14:tracePt t="167555" x="3625850" y="5697538"/>
          <p14:tracePt t="167556" x="3598863" y="5697538"/>
          <p14:tracePt t="167572" x="3552825" y="5689600"/>
          <p14:tracePt t="167573" x="3508375" y="5689600"/>
          <p14:tracePt t="167588" x="3479800" y="5680075"/>
          <p14:tracePt t="167590" x="3435350" y="5680075"/>
          <p14:tracePt t="167605" x="3406775" y="5680075"/>
          <p14:tracePt t="167607" x="3379788" y="5680075"/>
          <p14:tracePt t="167621" x="3343275" y="5680075"/>
          <p14:tracePt t="167624" x="3325813" y="5680075"/>
          <p14:tracePt t="167638" x="3306763" y="5680075"/>
          <p14:tracePt t="167639" x="3297238" y="5680075"/>
          <p14:tracePt t="167641" x="3279775" y="5680075"/>
          <p14:tracePt t="167655" x="3260725" y="5680075"/>
          <p14:tracePt t="167657" x="3252788" y="5680075"/>
          <p14:tracePt t="167674" x="3243263" y="5680075"/>
          <p14:tracePt t="167688" x="3233738" y="5680075"/>
          <p14:tracePt t="167705" x="3224213" y="5680075"/>
          <p14:tracePt t="167722" x="3214688" y="5680075"/>
          <p14:tracePt t="167724" x="3206750" y="5680075"/>
          <p14:tracePt t="167738" x="3197225" y="5680075"/>
          <p14:tracePt t="169043" x="3206750" y="5670550"/>
          <p14:tracePt t="169047" x="3214688" y="5670550"/>
          <p14:tracePt t="169061" x="3233738" y="5670550"/>
          <p14:tracePt t="169071" x="3243263" y="5670550"/>
          <p14:tracePt t="169088" x="3270250" y="5661025"/>
          <p14:tracePt t="169089" x="3289300" y="5661025"/>
          <p14:tracePt t="169105" x="3316288" y="5661025"/>
          <p14:tracePt t="169106" x="3362325" y="5661025"/>
          <p14:tracePt t="169121" x="3398838" y="5661025"/>
          <p14:tracePt t="169122" x="3435350" y="5661025"/>
          <p14:tracePt t="169138" x="3489325" y="5661025"/>
          <p14:tracePt t="169139" x="3544888" y="5661025"/>
          <p14:tracePt t="169141" x="3589338" y="5661025"/>
          <p14:tracePt t="169155" x="3654425" y="5670550"/>
          <p14:tracePt t="169157" x="3708400" y="5689600"/>
          <p14:tracePt t="169172" x="3744913" y="5697538"/>
          <p14:tracePt t="169174" x="3781425" y="5707063"/>
          <p14:tracePt t="169188" x="3827463" y="5716588"/>
          <p14:tracePt t="169190" x="3890963" y="5734050"/>
          <p14:tracePt t="169205" x="3946525" y="5734050"/>
          <p14:tracePt t="169207" x="4000500" y="5734050"/>
          <p14:tracePt t="169221" x="4046538" y="5743575"/>
          <p14:tracePt t="169223" x="4092575" y="5743575"/>
          <p14:tracePt t="169238" x="4146550" y="5743575"/>
          <p14:tracePt t="169239" x="4192588" y="5753100"/>
          <p14:tracePt t="169241" x="4229100" y="5762625"/>
          <p14:tracePt t="169255" x="4275138" y="5762625"/>
          <p14:tracePt t="169257" x="4321175" y="5770563"/>
          <p14:tracePt t="169272" x="4357688" y="5770563"/>
          <p14:tracePt t="169274" x="4394200" y="5780088"/>
          <p14:tracePt t="169288" x="4430713" y="5780088"/>
          <p14:tracePt t="169290" x="4467225" y="5780088"/>
          <p14:tracePt t="169305" x="4476750" y="5780088"/>
          <p14:tracePt t="169307" x="4513263" y="5799138"/>
          <p14:tracePt t="169321" x="4540250" y="5799138"/>
          <p14:tracePt t="169323" x="4576763" y="5807075"/>
          <p14:tracePt t="169338" x="4603750" y="5807075"/>
          <p14:tracePt t="169340" x="4622800" y="5807075"/>
          <p14:tracePt t="169355" x="4630738" y="5807075"/>
          <p14:tracePt t="169357" x="4649788" y="5816600"/>
          <p14:tracePt t="169371" x="4686300" y="5816600"/>
          <p14:tracePt t="169373" x="4703763" y="5816600"/>
          <p14:tracePt t="169388" x="4732338" y="5816600"/>
          <p14:tracePt t="169390" x="4749800" y="5816600"/>
          <p14:tracePt t="169405" x="4768850" y="5816600"/>
          <p14:tracePt t="169407" x="4805363" y="5816600"/>
          <p14:tracePt t="169421" x="4822825" y="5816600"/>
          <p14:tracePt t="169423" x="4841875" y="5816600"/>
          <p14:tracePt t="169438" x="4859338" y="5816600"/>
          <p14:tracePt t="169455" x="4868863" y="5816600"/>
          <p14:tracePt t="169457" x="4878388" y="5816600"/>
          <p14:tracePt t="169471" x="4887913" y="5816600"/>
          <p14:tracePt t="169473" x="4895850" y="5816600"/>
          <p14:tracePt t="169488" x="4905375" y="5816600"/>
          <p14:tracePt t="169490" x="4924425" y="5816600"/>
          <p14:tracePt t="169521" x="4932363" y="5816600"/>
          <p14:tracePt t="169538" x="4941888" y="5816600"/>
          <p14:tracePt t="169733" x="4951413" y="5807075"/>
          <p14:tracePt t="169765" x="4941888" y="5799138"/>
          <p14:tracePt t="169768" x="4932363" y="5799138"/>
          <p14:tracePt t="172538" x="4914900" y="5799138"/>
          <p14:tracePt t="172554" x="4851400" y="5789613"/>
          <p14:tracePt t="172558" x="4786313" y="5770563"/>
          <p14:tracePt t="172571" x="4703763" y="5762625"/>
          <p14:tracePt t="172588" x="4613275" y="5743575"/>
          <p14:tracePt t="172589" x="4513263" y="5734050"/>
          <p14:tracePt t="172591" x="4421188" y="5716588"/>
          <p14:tracePt t="172605" x="4321175" y="5707063"/>
          <p14:tracePt t="172607" x="4248150" y="5707063"/>
          <p14:tracePt t="172621" x="4165600" y="5697538"/>
          <p14:tracePt t="172624" x="4110038" y="5697538"/>
          <p14:tracePt t="172638" x="4046538" y="5680075"/>
          <p14:tracePt t="172640" x="4000500" y="5670550"/>
          <p14:tracePt t="172655" x="3973513" y="5670550"/>
          <p14:tracePt t="172657" x="3937000" y="5670550"/>
          <p14:tracePt t="172671" x="3927475" y="5670550"/>
          <p14:tracePt t="172673" x="3910013" y="5670550"/>
          <p14:tracePt t="172688" x="3900488" y="5670550"/>
          <p14:tracePt t="172690" x="3883025" y="5670550"/>
          <p14:tracePt t="172705" x="3863975" y="5670550"/>
          <p14:tracePt t="172706" x="3846513" y="5670550"/>
          <p14:tracePt t="172721" x="3817938" y="5670550"/>
          <p14:tracePt t="172723" x="3800475" y="5670550"/>
          <p14:tracePt t="172738" x="3781425" y="5670550"/>
          <p14:tracePt t="172740" x="3754438" y="5670550"/>
          <p14:tracePt t="172755" x="3735388" y="5670550"/>
          <p14:tracePt t="172757" x="3717925" y="5670550"/>
          <p14:tracePt t="172771" x="3681413" y="5680075"/>
          <p14:tracePt t="172773" x="3662363" y="5680075"/>
          <p14:tracePt t="172788" x="3635375" y="5680075"/>
          <p14:tracePt t="172790" x="3589338" y="5689600"/>
          <p14:tracePt t="172805" x="3562350" y="5689600"/>
          <p14:tracePt t="172807" x="3544888" y="5689600"/>
          <p14:tracePt t="172821" x="3516313" y="5707063"/>
          <p14:tracePt t="172823" x="3479800" y="5716588"/>
          <p14:tracePt t="172838" x="3452813" y="5716588"/>
          <p14:tracePt t="172840" x="3435350" y="5716588"/>
          <p14:tracePt t="172855" x="3406775" y="5726113"/>
          <p14:tracePt t="172857" x="3362325" y="5726113"/>
          <p14:tracePt t="172871" x="3333750" y="5734050"/>
          <p14:tracePt t="172873" x="3289300" y="5734050"/>
          <p14:tracePt t="172888" x="3260725" y="5734050"/>
          <p14:tracePt t="172891" x="3224213" y="5743575"/>
          <p14:tracePt t="172905" x="3206750" y="5753100"/>
          <p14:tracePt t="172907" x="3197225" y="5753100"/>
          <p14:tracePt t="172922" x="3178175" y="5753100"/>
          <p14:tracePt t="172924" x="3170238" y="5762625"/>
          <p14:tracePt t="172938" x="3151188" y="5770563"/>
          <p14:tracePt t="172940" x="3141663" y="5780088"/>
          <p14:tracePt t="172955" x="3124200" y="5789613"/>
          <p14:tracePt t="172971" x="3105150" y="5799138"/>
          <p14:tracePt t="172973" x="3097213" y="5799138"/>
          <p14:tracePt t="172988" x="3078163" y="5799138"/>
          <p14:tracePt t="172989" x="3078163" y="5807075"/>
          <p14:tracePt t="172991" x="3060700" y="5816600"/>
          <p14:tracePt t="173008" x="3014663" y="5843588"/>
          <p14:tracePt t="173022" x="3014663" y="5853113"/>
          <p14:tracePt t="173038" x="2995613" y="5862638"/>
          <p14:tracePt t="173040" x="2987675" y="5872163"/>
          <p14:tracePt t="173055" x="2968625" y="5872163"/>
          <p14:tracePt t="173057" x="2951163" y="5881688"/>
          <p14:tracePt t="173071" x="2941638" y="5881688"/>
          <p14:tracePt t="173073" x="2922588" y="5889625"/>
          <p14:tracePt t="173088" x="2914650" y="5899150"/>
          <p14:tracePt t="173090" x="2905125" y="5908675"/>
          <p14:tracePt t="173105" x="2886075" y="5926138"/>
          <p14:tracePt t="173107" x="2868613" y="5945188"/>
          <p14:tracePt t="173121" x="2849563" y="5972175"/>
          <p14:tracePt t="173123" x="2832100" y="5991225"/>
          <p14:tracePt t="173138" x="2822575" y="5999163"/>
          <p14:tracePt t="173140" x="2805113" y="6027738"/>
          <p14:tracePt t="173155" x="2786063" y="6045200"/>
          <p14:tracePt t="173157" x="2776538" y="6054725"/>
          <p14:tracePt t="173171" x="2768600" y="6081713"/>
          <p14:tracePt t="173173" x="2759075" y="6091238"/>
          <p14:tracePt t="173188" x="2749550" y="6108700"/>
          <p14:tracePt t="173205" x="2749550" y="6118225"/>
          <p14:tracePt t="173207" x="2740025" y="6137275"/>
          <p14:tracePt t="173221" x="2740025" y="6154738"/>
          <p14:tracePt t="173223" x="2740025" y="6173788"/>
          <p14:tracePt t="173238" x="2732088" y="6181725"/>
          <p14:tracePt t="173240" x="2732088" y="6191250"/>
          <p14:tracePt t="173255" x="2732088" y="6200775"/>
          <p14:tracePt t="173257" x="2732088" y="6227763"/>
          <p14:tracePt t="173271" x="2732088" y="6254750"/>
          <p14:tracePt t="173273" x="2732088" y="6264275"/>
          <p14:tracePt t="173288" x="2740025" y="6291263"/>
          <p14:tracePt t="173290" x="2749550" y="6300788"/>
          <p14:tracePt t="173305" x="2759075" y="6319838"/>
          <p14:tracePt t="173307" x="2768600" y="6327775"/>
          <p14:tracePt t="173321" x="2776538" y="6327775"/>
          <p14:tracePt t="173323" x="2776538" y="6337300"/>
          <p14:tracePt t="173338" x="2795588" y="6356350"/>
          <p14:tracePt t="173339" x="2805113" y="6364288"/>
          <p14:tracePt t="173341" x="2813050" y="6373813"/>
          <p14:tracePt t="173355" x="2822575" y="6392863"/>
          <p14:tracePt t="173357" x="2832100" y="6400800"/>
          <p14:tracePt t="173374" x="2841625" y="6410325"/>
          <p14:tracePt t="173388" x="2849563" y="6419850"/>
          <p14:tracePt t="173405" x="2859088" y="6419850"/>
          <p14:tracePt t="173421" x="2868613" y="6419850"/>
          <p14:tracePt t="173438" x="2878138" y="6419850"/>
          <p14:tracePt t="173441" x="2914650" y="6419850"/>
          <p14:tracePt t="173455" x="2932113" y="6419850"/>
          <p14:tracePt t="173457" x="2941638" y="6419850"/>
          <p14:tracePt t="173471" x="2951163" y="6419850"/>
          <p14:tracePt t="173474" x="2959100" y="6419850"/>
          <p14:tracePt t="173488" x="2978150" y="6419850"/>
          <p14:tracePt t="173490" x="2987675" y="6419850"/>
          <p14:tracePt t="173505" x="3005138" y="6419850"/>
          <p14:tracePt t="173507" x="3014663" y="6419850"/>
          <p14:tracePt t="173521" x="3032125" y="6419850"/>
          <p14:tracePt t="173538" x="3041650" y="6419850"/>
          <p14:tracePt t="173540" x="3060700" y="6410325"/>
          <p14:tracePt t="173555" x="3068638" y="6400800"/>
          <p14:tracePt t="173557" x="3078163" y="6400800"/>
          <p14:tracePt t="173571" x="3097213" y="6383338"/>
          <p14:tracePt t="173588" x="3105150" y="6373813"/>
          <p14:tracePt t="173589" x="3133725" y="6356350"/>
          <p14:tracePt t="173604" x="3151188" y="6337300"/>
          <p14:tracePt t="173605" x="3170238" y="6327775"/>
          <p14:tracePt t="173621" x="3178175" y="6319838"/>
          <p14:tracePt t="173622" x="3178175" y="6310313"/>
          <p14:tracePt t="173638" x="3187700" y="6291263"/>
          <p14:tracePt t="173639" x="3197225" y="6291263"/>
          <p14:tracePt t="173655" x="3206750" y="6273800"/>
          <p14:tracePt t="173656" x="3224213" y="6246813"/>
          <p14:tracePt t="173671" x="3233738" y="6246813"/>
          <p14:tracePt t="173672" x="3243263" y="6227763"/>
          <p14:tracePt t="173688" x="3252788" y="6191250"/>
          <p14:tracePt t="173689" x="3252788" y="6181725"/>
          <p14:tracePt t="173705" x="3260725" y="6154738"/>
          <p14:tracePt t="173705" x="3260725" y="6137275"/>
          <p14:tracePt t="173721" x="3270250" y="6118225"/>
          <p14:tracePt t="173722" x="3270250" y="6100763"/>
          <p14:tracePt t="173725" x="3270250" y="6081713"/>
          <p14:tracePt t="173738" x="3270250" y="6064250"/>
          <p14:tracePt t="173740" x="3270250" y="6045200"/>
          <p14:tracePt t="173755" x="3270250" y="6018213"/>
          <p14:tracePt t="173757" x="3270250" y="6008688"/>
          <p14:tracePt t="173771" x="3270250" y="5991225"/>
          <p14:tracePt t="173774" x="3270250" y="5981700"/>
          <p14:tracePt t="173788" x="3270250" y="5962650"/>
          <p14:tracePt t="173791" x="3270250" y="5945188"/>
          <p14:tracePt t="173805" x="3270250" y="5926138"/>
          <p14:tracePt t="173805" x="3270250" y="5908675"/>
          <p14:tracePt t="173821" x="3270250" y="5889625"/>
          <p14:tracePt t="173822" x="3260725" y="5862638"/>
          <p14:tracePt t="173824" x="3243263" y="5843588"/>
          <p14:tracePt t="173838" x="3224213" y="5826125"/>
          <p14:tracePt t="173840" x="3214688" y="5816600"/>
          <p14:tracePt t="173855" x="3197225" y="5789613"/>
          <p14:tracePt t="173857" x="3170238" y="5770563"/>
          <p14:tracePt t="173871" x="3141663" y="5753100"/>
          <p14:tracePt t="173874" x="3141663" y="5743575"/>
          <p14:tracePt t="173888" x="3133725" y="5743575"/>
          <p14:tracePt t="173890" x="3124200" y="5734050"/>
          <p14:tracePt t="173905" x="3105150" y="5726113"/>
          <p14:tracePt t="173907" x="3087688" y="5726113"/>
          <p14:tracePt t="173921" x="3068638" y="5726113"/>
          <p14:tracePt t="173923" x="3051175" y="5716588"/>
          <p14:tracePt t="173938" x="3032125" y="5716588"/>
          <p14:tracePt t="173940" x="3005138" y="5716588"/>
          <p14:tracePt t="173955" x="2968625" y="5716588"/>
          <p14:tracePt t="173957" x="2951163" y="5716588"/>
          <p14:tracePt t="173971" x="2932113" y="5716588"/>
          <p14:tracePt t="173973" x="2905125" y="5716588"/>
          <p14:tracePt t="173988" x="2886075" y="5716588"/>
          <p14:tracePt t="173990" x="2868613" y="5716588"/>
          <p14:tracePt t="174005" x="2849563" y="5716588"/>
          <p14:tracePt t="174007" x="2841625" y="5716588"/>
          <p14:tracePt t="174024" x="2822575" y="5726113"/>
          <p14:tracePt t="174039" x="2813050" y="5734050"/>
          <p14:tracePt t="174055" x="2805113" y="5743575"/>
          <p14:tracePt t="174057" x="2795588" y="5743575"/>
          <p14:tracePt t="174071" x="2786063" y="5753100"/>
          <p14:tracePt t="174088" x="2768600" y="5762625"/>
          <p14:tracePt t="174090" x="2759075" y="5770563"/>
          <p14:tracePt t="174105" x="2749550" y="5780088"/>
          <p14:tracePt t="174107" x="2740025" y="5799138"/>
          <p14:tracePt t="174121" x="2722563" y="5816600"/>
          <p14:tracePt t="174123" x="2713038" y="5835650"/>
          <p14:tracePt t="174138" x="2703513" y="5843588"/>
          <p14:tracePt t="174139" x="2695575" y="5881688"/>
          <p14:tracePt t="174141" x="2695575" y="5889625"/>
          <p14:tracePt t="174155" x="2686050" y="5918200"/>
          <p14:tracePt t="174157" x="2686050" y="5935663"/>
          <p14:tracePt t="174171" x="2676525" y="5945188"/>
          <p14:tracePt t="174174" x="2676525" y="5972175"/>
          <p14:tracePt t="174188" x="2667000" y="5991225"/>
          <p14:tracePt t="174190" x="2667000" y="5999163"/>
          <p14:tracePt t="174205" x="2667000" y="6008688"/>
          <p14:tracePt t="174207" x="2667000" y="6027738"/>
          <p14:tracePt t="174221" x="2667000" y="6045200"/>
          <p14:tracePt t="174238" x="2667000" y="6054725"/>
          <p14:tracePt t="174255" x="2667000" y="6072188"/>
          <p14:tracePt t="174256" x="2667000" y="6100763"/>
          <p14:tracePt t="174273" x="2676525" y="6127750"/>
          <p14:tracePt t="174288" x="2686050" y="6154738"/>
          <p14:tracePt t="174305" x="2695575" y="6181725"/>
          <p14:tracePt t="174305" x="2703513" y="6191250"/>
          <p14:tracePt t="174321" x="2713038" y="6210300"/>
          <p14:tracePt t="174322" x="2722563" y="6218238"/>
          <p14:tracePt t="174338" x="2732088" y="6227763"/>
          <p14:tracePt t="174339" x="2749550" y="6246813"/>
          <p14:tracePt t="174355" x="2768600" y="6264275"/>
          <p14:tracePt t="174356" x="2786063" y="6283325"/>
          <p14:tracePt t="174371" x="2795588" y="6291263"/>
          <p14:tracePt t="174372" x="2822575" y="6310313"/>
          <p14:tracePt t="174388" x="2859088" y="6319838"/>
          <p14:tracePt t="174389" x="2886075" y="6327775"/>
          <p14:tracePt t="174405" x="2905125" y="6356350"/>
          <p14:tracePt t="174406" x="2932113" y="6364288"/>
          <p14:tracePt t="174421" x="2968625" y="6373813"/>
          <p14:tracePt t="174422" x="2987675" y="6383338"/>
          <p14:tracePt t="174438" x="3005138" y="6392863"/>
          <p14:tracePt t="174439" x="3024188" y="6392863"/>
          <p14:tracePt t="174455" x="3041650" y="6400800"/>
          <p14:tracePt t="174456" x="3060700" y="6400800"/>
          <p14:tracePt t="174471" x="3078163" y="6410325"/>
          <p14:tracePt t="174472" x="3097213" y="6410325"/>
          <p14:tracePt t="174488" x="3114675" y="6419850"/>
          <p14:tracePt t="174489" x="3133725" y="6419850"/>
          <p14:tracePt t="174505" x="3151188" y="6419850"/>
          <p14:tracePt t="174505" x="3170238" y="6419850"/>
          <p14:tracePt t="174521" x="3187700" y="6419850"/>
          <p14:tracePt t="174522" x="3206750" y="6419850"/>
          <p14:tracePt t="174538" x="3233738" y="6419850"/>
          <p14:tracePt t="174539" x="3252788" y="6419850"/>
          <p14:tracePt t="174541" x="3270250" y="6419850"/>
          <p14:tracePt t="174555" x="3289300" y="6419850"/>
          <p14:tracePt t="174557" x="3297238" y="6419850"/>
          <p14:tracePt t="174571" x="3325813" y="6419850"/>
          <p14:tracePt t="174574" x="3343275" y="6419850"/>
          <p14:tracePt t="174588" x="3352800" y="6419850"/>
          <p14:tracePt t="174590" x="3362325" y="6419850"/>
          <p14:tracePt t="174605" x="3370263" y="6410325"/>
          <p14:tracePt t="174607" x="3389313" y="6400800"/>
          <p14:tracePt t="174621" x="3389313" y="6392863"/>
          <p14:tracePt t="174623" x="3398838" y="6392863"/>
          <p14:tracePt t="174638" x="3406775" y="6392863"/>
          <p14:tracePt t="174639" x="3416300" y="6392863"/>
          <p14:tracePt t="174641" x="3425825" y="6392863"/>
          <p14:tracePt t="174655" x="3435350" y="6383338"/>
          <p14:tracePt t="174657" x="3443288" y="6373813"/>
          <p14:tracePt t="174671" x="3452813" y="6364288"/>
          <p14:tracePt t="174704" x="3462338" y="6356350"/>
          <p14:tracePt t="174750" x="3471863" y="6346825"/>
          <p14:tracePt t="174766" x="3479800" y="6346825"/>
          <p14:tracePt t="174771" x="3489325" y="6337300"/>
          <p14:tracePt t="174788" x="3498850" y="6337300"/>
          <p14:tracePt t="174805" x="3508375" y="6327775"/>
          <p14:tracePt t="174806" x="3516313" y="6327775"/>
          <p14:tracePt t="174821" x="3535363" y="6319838"/>
          <p14:tracePt t="174822" x="3535363" y="6310313"/>
          <p14:tracePt t="174838" x="3552825" y="6291263"/>
          <p14:tracePt t="174839" x="3562350" y="6283325"/>
          <p14:tracePt t="174990" x="3571875" y="6273800"/>
          <p14:tracePt t="175670" x="3581400" y="6273800"/>
          <p14:tracePt t="175686" x="3589338" y="6273800"/>
          <p14:tracePt t="175690" x="3598863" y="6264275"/>
          <p14:tracePt t="175705" x="3608388" y="6254750"/>
          <p14:tracePt t="175721" x="3617913" y="6254750"/>
          <p14:tracePt t="175830" x="3625850" y="6254750"/>
          <p14:tracePt t="175846" x="3635375" y="6254750"/>
          <p14:tracePt t="175862" x="3644900" y="6254750"/>
          <p14:tracePt t="175878" x="3654425" y="6254750"/>
          <p14:tracePt t="175894" x="3662363" y="6254750"/>
          <p14:tracePt t="175911" x="3671888" y="6254750"/>
          <p14:tracePt t="175926" x="3690938" y="6254750"/>
          <p14:tracePt t="175930" x="3698875" y="6254750"/>
          <p14:tracePt t="175942" x="3708400" y="6254750"/>
          <p14:tracePt t="175958" x="3717925" y="6254750"/>
          <p14:tracePt t="175971" x="3727450" y="6254750"/>
          <p14:tracePt t="175988" x="3735388" y="6254750"/>
          <p14:tracePt t="175989" x="3763963" y="6254750"/>
          <p14:tracePt t="175991" x="3773488" y="6254750"/>
          <p14:tracePt t="176007" x="3781425" y="6254750"/>
          <p14:tracePt t="176022" x="3790950" y="6254750"/>
          <p14:tracePt t="176024" x="3800475" y="6254750"/>
          <p14:tracePt t="176038" x="3810000" y="6254750"/>
          <p14:tracePt t="176040" x="3827463" y="6254750"/>
          <p14:tracePt t="176055" x="3836988" y="6254750"/>
          <p14:tracePt t="176071" x="3846513" y="6254750"/>
          <p14:tracePt t="176118" x="3854450" y="6254750"/>
          <p14:tracePt t="176166" x="3863975" y="6254750"/>
          <p14:tracePt t="176182" x="3873500" y="6254750"/>
          <p14:tracePt t="176216" x="3883025" y="6254750"/>
          <p14:tracePt t="176220" x="3890963" y="6254750"/>
          <p14:tracePt t="176248" x="3900488" y="6254750"/>
          <p14:tracePt t="176264" x="3910013" y="6254750"/>
          <p14:tracePt t="176280" x="3919538" y="6254750"/>
          <p14:tracePt t="176284" x="3927475" y="6254750"/>
          <p14:tracePt t="176296" x="3937000" y="6254750"/>
          <p14:tracePt t="176304" x="3946525" y="6254750"/>
          <p14:tracePt t="176321" x="3963988" y="6254750"/>
          <p14:tracePt t="176322" x="3973513" y="6254750"/>
          <p14:tracePt t="176338" x="3983038" y="6254750"/>
          <p14:tracePt t="176355" x="4000500" y="6254750"/>
          <p14:tracePt t="176355" x="4010025" y="6254750"/>
          <p14:tracePt t="176371" x="4019550" y="6254750"/>
          <p14:tracePt t="176372" x="4029075" y="6254750"/>
          <p14:tracePt t="176388" x="4037013" y="6254750"/>
          <p14:tracePt t="176405" x="4046538" y="6254750"/>
          <p14:tracePt t="176421" x="4056063" y="6254750"/>
          <p14:tracePt t="176422" x="4065588" y="6254750"/>
          <p14:tracePt t="176438" x="4073525" y="6254750"/>
          <p14:tracePt t="176456" x="4083050" y="6254750"/>
          <p14:tracePt t="176472" x="4092575" y="6254750"/>
          <p14:tracePt t="176488" x="4102100" y="6254750"/>
          <p14:tracePt t="176505" x="4110038" y="6254750"/>
          <p14:tracePt t="176536" x="4119563" y="6254750"/>
          <p14:tracePt t="176552" x="4129088" y="6254750"/>
          <p14:tracePt t="176584" x="4138613" y="6254750"/>
          <p14:tracePt t="176632" x="4146550" y="6254750"/>
          <p14:tracePt t="176664" x="4156075" y="6254750"/>
          <p14:tracePt t="176681" x="4165600" y="6254750"/>
          <p14:tracePt t="176712" x="4175125" y="6254750"/>
          <p14:tracePt t="177280" x="4156075" y="6254750"/>
          <p14:tracePt t="177284" x="4146550" y="6254750"/>
          <p14:tracePt t="177296" x="4138613" y="6254750"/>
          <p14:tracePt t="177305" x="4129088" y="6254750"/>
          <p14:tracePt t="177321" x="4110038" y="6254750"/>
          <p14:tracePt t="177322" x="4102100" y="6254750"/>
          <p14:tracePt t="177338" x="4083050" y="6254750"/>
          <p14:tracePt t="177355" x="4073525" y="6254750"/>
          <p14:tracePt t="177355" x="4056063" y="6254750"/>
          <p14:tracePt t="177371" x="4046538" y="6254750"/>
          <p14:tracePt t="177372" x="4037013" y="6254750"/>
          <p14:tracePt t="177388" x="4019550" y="6246813"/>
          <p14:tracePt t="177389" x="4010025" y="6246813"/>
          <p14:tracePt t="177405" x="4000500" y="6246813"/>
          <p14:tracePt t="177421" x="3992563" y="6237288"/>
          <p14:tracePt t="177438" x="3983038" y="6237288"/>
          <p14:tracePt t="177439" x="3973513" y="6237288"/>
          <p14:tracePt t="177440" x="3963988" y="6237288"/>
          <p14:tracePt t="177455" x="3956050" y="6237288"/>
          <p14:tracePt t="177456" x="3946525" y="6237288"/>
          <p14:tracePt t="177472" x="3927475" y="6237288"/>
          <p14:tracePt t="177488" x="3919538" y="6237288"/>
          <p14:tracePt t="177489" x="3910013" y="6237288"/>
          <p14:tracePt t="177505" x="3900488" y="6237288"/>
          <p14:tracePt t="177505" x="3890963" y="6237288"/>
          <p14:tracePt t="177521" x="3863975" y="6237288"/>
          <p14:tracePt t="177538" x="3854450" y="6237288"/>
          <p14:tracePt t="177539" x="3836988" y="6246813"/>
          <p14:tracePt t="177555" x="3817938" y="6246813"/>
          <p14:tracePt t="177556" x="3810000" y="6246813"/>
          <p14:tracePt t="177571" x="3790950" y="6246813"/>
          <p14:tracePt t="177573" x="3781425" y="6246813"/>
          <p14:tracePt t="177588" x="3763963" y="6246813"/>
          <p14:tracePt t="177589" x="3754438" y="6246813"/>
          <p14:tracePt t="177605" x="3754438" y="6254750"/>
          <p14:tracePt t="177605" x="3744913" y="6254750"/>
          <p14:tracePt t="177621" x="3735388" y="6254750"/>
          <p14:tracePt t="177622" x="3727450" y="6254750"/>
          <p14:tracePt t="177638" x="3717925" y="6254750"/>
          <p14:tracePt t="177638" x="3708400" y="6254750"/>
          <p14:tracePt t="177655" x="3690938" y="6264275"/>
          <p14:tracePt t="177655" x="3681413" y="6264275"/>
          <p14:tracePt t="177671" x="3671888" y="6264275"/>
          <p14:tracePt t="177778" x="3662363" y="6264275"/>
          <p14:tracePt t="177794" x="3654425" y="6264275"/>
          <p14:tracePt t="177810" x="3644900" y="6264275"/>
          <p14:tracePt t="177814" x="3635375" y="6273800"/>
          <p14:tracePt t="177826" x="3625850" y="6273800"/>
          <p14:tracePt t="177838" x="3617913" y="6283325"/>
          <p14:tracePt t="177859" x="3608388" y="6283325"/>
          <p14:tracePt t="177938" x="3598863" y="6283325"/>
          <p14:tracePt t="177942" x="3589338" y="6291263"/>
          <p14:tracePt t="177970" x="3571875" y="6300788"/>
          <p14:tracePt t="177974" x="3562350" y="6300788"/>
          <p14:tracePt t="178182" x="3571875" y="6300788"/>
          <p14:tracePt t="178194" x="3589338" y="6300788"/>
          <p14:tracePt t="178198" x="3617913" y="6300788"/>
          <p14:tracePt t="178210" x="3644900" y="6300788"/>
          <p14:tracePt t="178221" x="3671888" y="6300788"/>
          <p14:tracePt t="178238" x="3690938" y="6300788"/>
          <p14:tracePt t="178239" x="3727450" y="6300788"/>
          <p14:tracePt t="178255" x="3735388" y="6300788"/>
          <p14:tracePt t="178255" x="3744913" y="6300788"/>
          <p14:tracePt t="178271" x="3754438" y="6300788"/>
          <p14:tracePt t="178288" x="3763963" y="6300788"/>
          <p14:tracePt t="178289" x="3773488" y="6300788"/>
          <p14:tracePt t="178290" x="3781425" y="6300788"/>
          <p14:tracePt t="178306" x="3790950" y="6300788"/>
          <p14:tracePt t="178321" x="3800475" y="6300788"/>
          <p14:tracePt t="178323" x="3817938" y="6300788"/>
          <p14:tracePt t="178338" x="3836988" y="6300788"/>
          <p14:tracePt t="178355" x="3854450" y="6300788"/>
          <p14:tracePt t="178355" x="3873500" y="6300788"/>
          <p14:tracePt t="178371" x="3890963" y="6300788"/>
          <p14:tracePt t="178372" x="3910013" y="6300788"/>
          <p14:tracePt t="178388" x="3927475" y="6300788"/>
          <p14:tracePt t="178389" x="3937000" y="6300788"/>
          <p14:tracePt t="178391" x="3956050" y="6300788"/>
          <p14:tracePt t="178405" x="3963988" y="6300788"/>
          <p14:tracePt t="178407" x="3973513" y="6300788"/>
          <p14:tracePt t="178423" x="3983038" y="6300788"/>
          <p14:tracePt t="178438" x="3992563" y="6300788"/>
          <p14:tracePt t="178455" x="4000500" y="6300788"/>
          <p14:tracePt t="178482" x="4010025" y="6300788"/>
          <p14:tracePt t="178488" x="4019550" y="6300788"/>
          <p14:tracePt t="178505" x="4029075" y="6300788"/>
          <p14:tracePt t="178505" x="4037013" y="6300788"/>
          <p14:tracePt t="178521" x="4046538" y="6300788"/>
          <p14:tracePt t="178538" x="4056063" y="6300788"/>
          <p14:tracePt t="178539" x="4065588" y="6300788"/>
          <p14:tracePt t="178555" x="4073525" y="6300788"/>
          <p14:tracePt t="178555" x="4083050" y="6300788"/>
          <p14:tracePt t="178571" x="4092575" y="6300788"/>
          <p14:tracePt t="178658" x="4102100" y="6300788"/>
          <p14:tracePt t="179018" x="4119563" y="6283325"/>
          <p14:tracePt t="179022" x="4119563" y="6273800"/>
          <p14:tracePt t="179038" x="4129088" y="6254750"/>
          <p14:tracePt t="179039" x="4138613" y="6246813"/>
          <p14:tracePt t="179055" x="4146550" y="6237288"/>
          <p14:tracePt t="179055" x="4165600" y="6210300"/>
          <p14:tracePt t="179071" x="4175125" y="6181725"/>
          <p14:tracePt t="179072" x="4175125" y="6173788"/>
          <p14:tracePt t="179088" x="4175125" y="6145213"/>
          <p14:tracePt t="179089" x="4183063" y="6127750"/>
          <p14:tracePt t="179105" x="4192588" y="6108700"/>
          <p14:tracePt t="179105" x="4211638" y="6072188"/>
          <p14:tracePt t="179121" x="4219575" y="6027738"/>
          <p14:tracePt t="179138" x="4219575" y="6008688"/>
          <p14:tracePt t="179139" x="4229100" y="5991225"/>
          <p14:tracePt t="179155" x="4229100" y="5972175"/>
          <p14:tracePt t="179155" x="4229100" y="5954713"/>
          <p14:tracePt t="179171" x="4229100" y="5935663"/>
          <p14:tracePt t="179188" x="4229100" y="5926138"/>
          <p14:tracePt t="179189" x="4229100" y="5908675"/>
          <p14:tracePt t="179205" x="4229100" y="5899150"/>
          <p14:tracePt t="179205" x="4229100" y="5889625"/>
          <p14:tracePt t="179221" x="4229100" y="5881688"/>
          <p14:tracePt t="179238" x="4229100" y="5872163"/>
          <p14:tracePt t="179255" x="4229100" y="5862638"/>
          <p14:tracePt t="179276" x="4229100" y="5853113"/>
          <p14:tracePt t="179308" x="4229100" y="5843588"/>
          <p14:tracePt t="179452" x="4229100" y="5872163"/>
          <p14:tracePt t="179456" x="4229100" y="5889625"/>
          <p14:tracePt t="179471" x="4229100" y="5918200"/>
          <p14:tracePt t="179473" x="4229100" y="5945188"/>
          <p14:tracePt t="179488" x="4229100" y="5962650"/>
          <p14:tracePt t="179489" x="4229100" y="6008688"/>
          <p14:tracePt t="179505" x="4229100" y="6018213"/>
          <p14:tracePt t="179505" x="4229100" y="6045200"/>
          <p14:tracePt t="179521" x="4229100" y="6072188"/>
          <p14:tracePt t="179522" x="4229100" y="6091238"/>
          <p14:tracePt t="179538" x="4238625" y="6137275"/>
          <p14:tracePt t="179539" x="4238625" y="6154738"/>
          <p14:tracePt t="179555" x="4238625" y="6173788"/>
          <p14:tracePt t="179555" x="4248150" y="6200775"/>
          <p14:tracePt t="179571" x="4248150" y="6210300"/>
          <p14:tracePt t="179572" x="4248150" y="6227763"/>
          <p14:tracePt t="179588" x="4248150" y="6246813"/>
          <p14:tracePt t="179589" x="4248150" y="6254750"/>
          <p14:tracePt t="179605" x="4248150" y="6264275"/>
          <p14:tracePt t="179621" x="4248150" y="6273800"/>
          <p14:tracePt t="179638" x="4248150" y="6283325"/>
          <p14:tracePt t="179724" x="4248150" y="6273800"/>
          <p14:tracePt t="179728" x="4248150" y="6237288"/>
          <p14:tracePt t="179740" x="4248150" y="6200775"/>
          <p14:tracePt t="179755" x="4248150" y="6164263"/>
          <p14:tracePt t="179756" x="4248150" y="6127750"/>
          <p14:tracePt t="179771" x="4248150" y="6091238"/>
          <p14:tracePt t="179773" x="4248150" y="6045200"/>
          <p14:tracePt t="179788" x="4248150" y="6008688"/>
          <p14:tracePt t="179789" x="4248150" y="5972175"/>
          <p14:tracePt t="179805" x="4248150" y="5945188"/>
          <p14:tracePt t="179805" x="4248150" y="5918200"/>
          <p14:tracePt t="179821" x="4248150" y="5881688"/>
          <p14:tracePt t="179822" x="4248150" y="5843588"/>
          <p14:tracePt t="179838" x="4238625" y="5826125"/>
          <p14:tracePt t="179839" x="4238625" y="5816600"/>
          <p14:tracePt t="179841" x="4238625" y="5807075"/>
          <p14:tracePt t="179855" x="4238625" y="5799138"/>
          <p14:tracePt t="179948" x="4238625" y="5807075"/>
          <p14:tracePt t="179952" x="4238625" y="5835650"/>
          <p14:tracePt t="179964" x="4238625" y="5881688"/>
          <p14:tracePt t="179971" x="4238625" y="5908675"/>
          <p14:tracePt t="179988" x="4238625" y="5962650"/>
          <p14:tracePt t="179989" x="4238625" y="5991225"/>
          <p14:tracePt t="180005" x="4238625" y="6035675"/>
          <p14:tracePt t="180005" x="4238625" y="6091238"/>
          <p14:tracePt t="180022" x="4238625" y="6164263"/>
          <p14:tracePt t="180038" x="4238625" y="6191250"/>
          <p14:tracePt t="180039" x="4238625" y="6227763"/>
          <p14:tracePt t="180055" x="4238625" y="6246813"/>
          <p14:tracePt t="180055" x="4238625" y="6264275"/>
          <p14:tracePt t="180071" x="4238625" y="6273800"/>
          <p14:tracePt t="180088" x="4238625" y="6283325"/>
          <p14:tracePt t="180140" x="4248150" y="6291263"/>
          <p14:tracePt t="180156" x="4256088" y="6291263"/>
          <p14:tracePt t="180160" x="4292600" y="6291263"/>
          <p14:tracePt t="180172" x="4321175" y="6273800"/>
          <p14:tracePt t="180188" x="4357688" y="6264275"/>
          <p14:tracePt t="180189" x="4375150" y="6264275"/>
          <p14:tracePt t="180205" x="4394200" y="6254750"/>
          <p14:tracePt t="180205" x="4411663" y="6246813"/>
          <p14:tracePt t="180221" x="4421188" y="6237288"/>
          <p14:tracePt t="180222" x="4430713" y="6227763"/>
          <p14:tracePt t="180224" x="4430713" y="6218238"/>
          <p14:tracePt t="180238" x="4440238" y="6210300"/>
          <p14:tracePt t="180460" x="4448175" y="6210300"/>
          <p14:tracePt t="180476" x="4457700" y="6218238"/>
          <p14:tracePt t="180492" x="4467225" y="6227763"/>
          <p14:tracePt t="180496" x="4476750" y="6237288"/>
          <p14:tracePt t="180508" x="4484688" y="6237288"/>
          <p14:tracePt t="180524" x="4494213" y="6246813"/>
          <p14:tracePt t="180540" x="4494213" y="6254750"/>
          <p14:tracePt t="180556" x="4503738" y="6264275"/>
          <p14:tracePt t="180572" x="4513263" y="6264275"/>
          <p14:tracePt t="180588" x="4521200" y="6273800"/>
          <p14:tracePt t="180589" x="4540250" y="6273800"/>
          <p14:tracePt t="180605" x="4549775" y="6273800"/>
          <p14:tracePt t="180605" x="4576763" y="6273800"/>
          <p14:tracePt t="180621" x="4586288" y="6273800"/>
          <p14:tracePt t="180622" x="4594225" y="6273800"/>
          <p14:tracePt t="180624" x="4603750" y="6273800"/>
          <p14:tracePt t="180638" x="4613275" y="6273800"/>
          <p14:tracePt t="180640" x="4622800" y="6273800"/>
          <p14:tracePt t="180655" x="4630738" y="6273800"/>
          <p14:tracePt t="180657" x="4640263" y="6273800"/>
          <p14:tracePt t="180671" x="4649788" y="6273800"/>
          <p14:tracePt t="180673" x="4659313" y="6273800"/>
          <p14:tracePt t="180688" x="4667250" y="6273800"/>
          <p14:tracePt t="180690" x="4676775" y="6264275"/>
          <p14:tracePt t="180705" x="4703763" y="6246813"/>
          <p14:tracePt t="180707" x="4713288" y="6246813"/>
          <p14:tracePt t="180721" x="4722813" y="6237288"/>
          <p14:tracePt t="180724" x="4732338" y="6227763"/>
          <p14:tracePt t="180738" x="4740275" y="6218238"/>
          <p14:tracePt t="180740" x="4749800" y="6218238"/>
          <p14:tracePt t="180755" x="4759325" y="6218238"/>
          <p14:tracePt t="180756" x="4768850" y="6218238"/>
          <p14:tracePt t="180882" x="4776788" y="6218238"/>
          <p14:tracePt t="180894" x="4786313" y="6218238"/>
          <p14:tracePt t="180910" x="4795838" y="6227763"/>
          <p14:tracePt t="180926" x="4813300" y="6237288"/>
          <p14:tracePt t="180930" x="4822825" y="6237288"/>
          <p14:tracePt t="180942" x="4832350" y="6246813"/>
          <p14:tracePt t="180958" x="4841875" y="6246813"/>
          <p14:tracePt t="180971" x="4851400" y="6254750"/>
          <p14:tracePt t="180988" x="4859338" y="6254750"/>
          <p14:tracePt t="180989" x="4878388" y="6254750"/>
          <p14:tracePt t="180991" x="4895850" y="6264275"/>
          <p14:tracePt t="181005" x="4932363" y="6264275"/>
          <p14:tracePt t="181006" x="4951413" y="6264275"/>
          <p14:tracePt t="181024" x="4978400" y="6264275"/>
          <p14:tracePt t="181038" x="5014913" y="6264275"/>
          <p14:tracePt t="181041" x="5033963" y="6264275"/>
          <p14:tracePt t="181055" x="5041900" y="6264275"/>
          <p14:tracePt t="181071" x="5051425" y="6264275"/>
          <p14:tracePt t="181088" x="5060950" y="6264275"/>
          <p14:tracePt t="181104" x="5070475" y="6264275"/>
          <p14:tracePt t="181121" x="5078413" y="6254750"/>
          <p14:tracePt t="181150" x="5087938" y="6246813"/>
          <p14:tracePt t="181186" x="5097463" y="6237288"/>
          <p14:tracePt t="181198" x="5106988" y="6218238"/>
          <p14:tracePt t="181205" x="5106988" y="6210300"/>
          <p14:tracePt t="181221" x="5114925" y="6200775"/>
          <p14:tracePt t="183578" x="5114925" y="6191250"/>
          <p14:tracePt t="183610" x="5114925" y="6200775"/>
          <p14:tracePt t="183614" x="5114925" y="6210300"/>
          <p14:tracePt t="183626" x="5114925" y="6218238"/>
          <p14:tracePt t="183638" x="5114925" y="6227763"/>
          <p14:tracePt t="183654" x="5124450" y="6227763"/>
          <p14:tracePt t="183655" x="5133975" y="6246813"/>
          <p14:tracePt t="183671" x="5133975" y="6254750"/>
          <p14:tracePt t="183672" x="5143500" y="6273800"/>
          <p14:tracePt t="183688" x="5151438" y="6291263"/>
          <p14:tracePt t="183689" x="5160963" y="6310313"/>
          <p14:tracePt t="183690" x="5160963" y="6319838"/>
          <p14:tracePt t="183705" x="5170488" y="6327775"/>
          <p14:tracePt t="183706" x="5180013" y="6346825"/>
          <p14:tracePt t="183721" x="5187950" y="6364288"/>
          <p14:tracePt t="183738" x="5197475" y="6373813"/>
          <p14:tracePt t="183739" x="5207000" y="6383338"/>
          <p14:tracePt t="183741" x="5216525" y="6392863"/>
          <p14:tracePt t="183756" x="5224463" y="6400800"/>
          <p14:tracePt t="183771" x="5233988" y="6400800"/>
          <p14:tracePt t="183804" x="5233988" y="6410325"/>
          <p14:tracePt t="183820" x="5243513" y="6419850"/>
          <p14:tracePt t="183824" x="5253038" y="6419850"/>
          <p14:tracePt t="183838" x="5270500" y="6419850"/>
          <p14:tracePt t="183840" x="5289550" y="6419850"/>
          <p14:tracePt t="183854" x="5297488" y="6429375"/>
          <p14:tracePt t="183856" x="5316538" y="6429375"/>
          <p14:tracePt t="183871" x="5326063" y="6429375"/>
          <p14:tracePt t="183873" x="5334000" y="6429375"/>
          <p14:tracePt t="183888" x="5343525" y="6429375"/>
          <p14:tracePt t="183890" x="5362575" y="6429375"/>
          <p14:tracePt t="183904" x="5370513" y="6429375"/>
          <p14:tracePt t="183906" x="5389563" y="6429375"/>
          <p14:tracePt t="183921" x="5408613" y="6429375"/>
          <p14:tracePt t="183923" x="5416550" y="6429375"/>
          <p14:tracePt t="183938" x="5435600" y="6429375"/>
          <p14:tracePt t="183940" x="5445125" y="6429375"/>
          <p14:tracePt t="183954" x="5445125" y="6419850"/>
          <p14:tracePt t="183956" x="5453063" y="6410325"/>
          <p14:tracePt t="183971" x="5462588" y="6400800"/>
          <p14:tracePt t="183973" x="5472113" y="6400800"/>
          <p14:tracePt t="183988" x="5481638" y="6392863"/>
          <p14:tracePt t="183990" x="5489575" y="6383338"/>
          <p14:tracePt t="184004" x="5499100" y="6373813"/>
          <p14:tracePt t="184006" x="5508625" y="6364288"/>
          <p14:tracePt t="184024" x="5518150" y="6337300"/>
          <p14:tracePt t="184038" x="5518150" y="6319838"/>
          <p14:tracePt t="184055" x="5526088" y="6291263"/>
          <p14:tracePt t="184057" x="5526088" y="6283325"/>
          <p14:tracePt t="184071" x="5526088" y="6273800"/>
          <p14:tracePt t="184073" x="5535613" y="6254750"/>
          <p14:tracePt t="184088" x="5535613" y="6246813"/>
          <p14:tracePt t="184090" x="5535613" y="6237288"/>
          <p14:tracePt t="184104" x="5535613" y="6227763"/>
          <p14:tracePt t="184106" x="5535613" y="6218238"/>
          <p14:tracePt t="184121" x="5545138" y="6210300"/>
          <p14:tracePt t="184138" x="5545138" y="6200775"/>
          <p14:tracePt t="184140" x="5545138" y="6181725"/>
          <p14:tracePt t="184154" x="5545138" y="6173788"/>
          <p14:tracePt t="184156" x="5545138" y="6164263"/>
          <p14:tracePt t="184173" x="5545138" y="6154738"/>
          <p14:tracePt t="184188" x="5545138" y="6145213"/>
          <p14:tracePt t="184300" x="5545138" y="6137275"/>
          <p14:tracePt t="185076" x="5545138" y="6127750"/>
          <p14:tracePt t="185382" x="5554663" y="6118225"/>
          <p14:tracePt t="185430" x="5572125" y="6108700"/>
          <p14:tracePt t="185434" x="5591175" y="6108700"/>
          <p14:tracePt t="185446" x="5608638" y="6100763"/>
          <p14:tracePt t="185454" x="5627688" y="6100763"/>
          <p14:tracePt t="185471" x="5645150" y="6100763"/>
          <p14:tracePt t="185472" x="5654675" y="6091238"/>
          <p14:tracePt t="185488" x="5672138" y="6081713"/>
          <p14:tracePt t="185489" x="5681663" y="6081713"/>
          <p14:tracePt t="185504" x="5700713" y="6072188"/>
          <p14:tracePt t="185505" x="5708650" y="6072188"/>
          <p14:tracePt t="185686" x="5708650" y="6081713"/>
          <p14:tracePt t="185690" x="5700713" y="6108700"/>
          <p14:tracePt t="185704" x="5691188" y="6118225"/>
          <p14:tracePt t="185706" x="5681663" y="6137275"/>
          <p14:tracePt t="185721" x="5672138" y="6154738"/>
          <p14:tracePt t="185722" x="5672138" y="6164263"/>
          <p14:tracePt t="185738" x="5672138" y="6173788"/>
          <p14:tracePt t="185739" x="5664200" y="6173788"/>
          <p14:tracePt t="185754" x="5664200" y="6181725"/>
          <p14:tracePt t="185771" x="5664200" y="6191250"/>
          <p14:tracePt t="185788" x="5664200" y="6200775"/>
          <p14:tracePt t="185862" x="5681663" y="6210300"/>
          <p14:tracePt t="185866" x="5691188" y="6210300"/>
          <p14:tracePt t="185878" x="5718175" y="6218238"/>
          <p14:tracePt t="185888" x="5727700" y="6218238"/>
          <p14:tracePt t="185904" x="5754688" y="6218238"/>
          <p14:tracePt t="185921" x="5773738" y="6218238"/>
          <p14:tracePt t="185922" x="5791200" y="6218238"/>
          <p14:tracePt t="185938" x="5800725" y="6218238"/>
          <p14:tracePt t="185939" x="5810250" y="6218238"/>
          <p14:tracePt t="185954" x="5827713" y="6218238"/>
          <p14:tracePt t="185955" x="5837238" y="6218238"/>
          <p14:tracePt t="185971" x="5854700" y="6218238"/>
          <p14:tracePt t="185972" x="5864225" y="6218238"/>
          <p14:tracePt t="185974" x="5883275" y="6218238"/>
          <p14:tracePt t="185988" x="5900738" y="6218238"/>
          <p14:tracePt t="186004" x="5919788" y="6218238"/>
          <p14:tracePt t="186006" x="5973763" y="6218238"/>
          <p14:tracePt t="186023" x="6010275" y="6218238"/>
          <p14:tracePt t="186038" x="6029325" y="6218238"/>
          <p14:tracePt t="186039" x="6038850" y="6218238"/>
          <p14:tracePt t="186054" x="6046788" y="6210300"/>
          <p14:tracePt t="186071" x="6056313" y="6210300"/>
          <p14:tracePt t="186182" x="6065838" y="6210300"/>
          <p14:tracePt t="186214" x="6075363" y="6210300"/>
          <p14:tracePt t="186246" x="6083300" y="6210300"/>
          <p14:tracePt t="186262" x="6092825" y="6210300"/>
          <p14:tracePt t="186278" x="6102350" y="6210300"/>
          <p14:tracePt t="186294" x="6111875" y="6210300"/>
          <p14:tracePt t="186502" x="6119813" y="6210300"/>
          <p14:tracePt t="187192" x="6129338" y="6237288"/>
          <p14:tracePt t="187196" x="6129338" y="6246813"/>
          <p14:tracePt t="187208" x="6165850" y="6283325"/>
          <p14:tracePt t="187221" x="6184900" y="6300788"/>
          <p14:tracePt t="187224" x="6238875" y="6337300"/>
          <p14:tracePt t="187238" x="6311900" y="6392863"/>
          <p14:tracePt t="187241" x="6338888" y="6419850"/>
          <p14:tracePt t="187254" x="6384925" y="6446838"/>
          <p14:tracePt t="187256" x="6440488" y="6483350"/>
          <p14:tracePt t="187271" x="6523038" y="6529388"/>
          <p14:tracePt t="187273" x="6586538" y="6583363"/>
          <p14:tracePt t="187288" x="6669088" y="6638925"/>
          <p14:tracePt t="187290" x="6769100" y="6692900"/>
          <p14:tracePt t="187304" x="6878638" y="6757988"/>
          <p14:tracePt t="187306" x="6997700" y="68119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49C23B-3EB8-4FA9-B1DF-5119C2245D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564904"/>
                <a:ext cx="8229600" cy="4156571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 err="1"/>
                  <a:t>realni</a:t>
                </a:r>
                <a:r>
                  <a:rPr lang="en-US" sz="2000" b="1" dirty="0"/>
                  <a:t> deo </a:t>
                </a:r>
                <a:r>
                  <a:rPr lang="en-US" sz="2000" dirty="0" err="1"/>
                  <a:t>kompleksnog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označava</a:t>
                </a:r>
                <a:r>
                  <a:rPr lang="en-US" sz="2000" dirty="0"/>
                  <a:t> se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𝑹𝒆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1" dirty="0"/>
              </a:p>
              <a:p>
                <a:pPr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 err="1"/>
                  <a:t>imaginarni</a:t>
                </a:r>
                <a:r>
                  <a:rPr lang="en-US" sz="2000" b="1" dirty="0"/>
                  <a:t> deo </a:t>
                </a:r>
                <a:r>
                  <a:rPr lang="en-US" sz="2000" dirty="0" err="1"/>
                  <a:t>kompleksnog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označava</a:t>
                </a:r>
                <a:r>
                  <a:rPr lang="en-US" sz="2000" dirty="0"/>
                  <a:t> se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𝑰𝒎</m:t>
                    </m:r>
                    <m:d>
                      <m:dPr>
                        <m:ctrlPr>
                          <a:rPr lang="en-US" sz="20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dirty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1000"/>
                  </a:spcBef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𝑖𝑦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en-US" sz="2000" i="1" dirty="0" err="1"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>
                  <a:spcBef>
                    <a:spcPts val="1000"/>
                  </a:spcBef>
                </a:pPr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)=0 </m:t>
                    </m:r>
                  </m:oMath>
                </a14:m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)≠0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b="1" dirty="0" err="1"/>
                  <a:t>imaginaran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broj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oblika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dirty="0" err="1">
                        <a:latin typeface="Cambria Math" panose="02040503050406030204" pitchFamily="18" charset="0"/>
                      </a:rPr>
                      <m:t>𝒊𝒚</m:t>
                    </m:r>
                  </m:oMath>
                </a14:m>
                <a:endParaRPr lang="en-US" sz="2000" dirty="0"/>
              </a:p>
              <a:p>
                <a:pPr>
                  <a:spcBef>
                    <a:spcPts val="1000"/>
                  </a:spcBef>
                </a:pPr>
                <a:r>
                  <a:rPr lang="en-US" sz="2000" dirty="0" err="1"/>
                  <a:t>Ako</a:t>
                </a:r>
                <a:r>
                  <a:rPr lang="en-US" sz="2000" dirty="0"/>
                  <a:t> je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000" dirty="0"/>
                  <a:t> je </a:t>
                </a:r>
                <a:r>
                  <a:rPr lang="en-US" sz="2000" dirty="0" err="1"/>
                  <a:t>realan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>
                  <a:spcBef>
                    <a:spcPts val="1000"/>
                  </a:spcBef>
                </a:pPr>
                <a:r>
                  <a:rPr lang="en-US" sz="2000" dirty="0" err="1"/>
                  <a:t>Kompleksni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brojevi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err="1"/>
                  <a:t>su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međusobno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jednaki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ako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samo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ako</a:t>
                </a:r>
                <a:r>
                  <a:rPr lang="en-US" sz="2000" dirty="0"/>
                  <a:t> je</a:t>
                </a:r>
                <a14:m>
                  <m:oMath xmlns:m="http://schemas.openxmlformats.org/officeDocument/2006/math"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>
                  <a:spcBef>
                    <a:spcPts val="1000"/>
                  </a:spcBef>
                </a:pPr>
                <a:r>
                  <a:rPr lang="en-US" sz="2000" dirty="0" err="1"/>
                  <a:t>Kompleksan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broj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𝑖𝑦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se u </a:t>
                </a:r>
                <a:r>
                  <a:rPr lang="en-US" sz="2000" dirty="0" err="1"/>
                  <a:t>kompleksnoj</a:t>
                </a:r>
                <a:r>
                  <a:rPr lang="en-US" sz="2000" dirty="0"/>
                  <a:t> </a:t>
                </a:r>
                <a:r>
                  <a:rPr lang="en-US" sz="2000" dirty="0" err="1"/>
                  <a:t>ravni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predstavlja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tačkom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49C23B-3EB8-4FA9-B1DF-5119C2245D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564904"/>
                <a:ext cx="8229600" cy="4156571"/>
              </a:xfrm>
              <a:blipFill>
                <a:blip r:embed="rId5"/>
                <a:stretch>
                  <a:fillRect l="-667" t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D61E8-3C3E-4AC8-B4B3-B90A9AD0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A41D157F-3E06-4896-ABF5-651A2939E935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144E69-3BCC-4A3B-8529-1BFC8A2F2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sr-Latn-RS" sz="32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Kompleksni brojevi</a:t>
            </a:r>
            <a:br>
              <a:rPr lang="en-U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sr-Latn-RS" sz="3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Algebarski oblik kompleksnog broja</a:t>
            </a:r>
            <a:endParaRPr lang="en-US" sz="3200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7D8454-2327-4AA8-88A0-123FE9A50290}"/>
                  </a:ext>
                </a:extLst>
              </p:cNvPr>
              <p:cNvSpPr/>
              <p:nvPr/>
            </p:nvSpPr>
            <p:spPr>
              <a:xfrm>
                <a:off x="3744690" y="1760438"/>
                <a:ext cx="16546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400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err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400" b="1" i="1" dirty="0" err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 i="1" dirty="0" err="1">
                          <a:latin typeface="Cambria Math" panose="02040503050406030204" pitchFamily="18" charset="0"/>
                        </a:rPr>
                        <m:t>𝒊𝒚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67D8454-2327-4AA8-88A0-123FE9A502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90" y="1760438"/>
                <a:ext cx="1654620" cy="461665"/>
              </a:xfrm>
              <a:prstGeom prst="rect">
                <a:avLst/>
              </a:prstGeom>
              <a:blipFill>
                <a:blip r:embed="rId6"/>
                <a:stretch>
                  <a:fillRect r="-368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1EF39B9-6A2E-4E50-83E0-EABE772F6CCD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0D83990-5C64-452F-ACF7-4850A70852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18DA769-E24D-4264-8B3C-1C35122AE7C7}"/>
                  </a:ext>
                </a:extLst>
              </p:cNvPr>
              <p:cNvSpPr/>
              <p:nvPr/>
            </p:nvSpPr>
            <p:spPr>
              <a:xfrm>
                <a:off x="6876256" y="1757951"/>
                <a:ext cx="132856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  <m:sup>
                          <m:r>
                            <a:rPr lang="en-US" sz="2400" b="1" i="1" dirty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sr-Latn-RS" sz="2400" b="1" i="1" dirty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sr-Latn-RS" sz="2400" b="1" i="1" dirty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18DA769-E24D-4264-8B3C-1C35122AE7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1757951"/>
                <a:ext cx="1328569" cy="47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897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44"/>
    </mc:Choice>
    <mc:Fallback xmlns="">
      <p:transition spd="slow" advTm="19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3036" x="8431213" y="657225"/>
          <p14:tracePt t="3052" x="8394700" y="657225"/>
          <p14:tracePt t="3056" x="8348663" y="676275"/>
          <p14:tracePt t="3070" x="8275638" y="684213"/>
          <p14:tracePt t="3086" x="8175625" y="684213"/>
          <p14:tracePt t="3087" x="8066088" y="703263"/>
          <p14:tracePt t="3103" x="7929563" y="703263"/>
          <p14:tracePt t="3103" x="7800975" y="703263"/>
          <p14:tracePt t="3104" x="7673975" y="703263"/>
          <p14:tracePt t="3119" x="7518400" y="703263"/>
          <p14:tracePt t="3120" x="7389813" y="703263"/>
          <p14:tracePt t="3136" x="7243763" y="703263"/>
          <p14:tracePt t="3137" x="7080250" y="703263"/>
          <p14:tracePt t="3154" x="6742113" y="703263"/>
          <p14:tracePt t="3170" x="6596063" y="703263"/>
          <p14:tracePt t="3170" x="6440488" y="703263"/>
          <p14:tracePt t="3186" x="6294438" y="712788"/>
          <p14:tracePt t="3187" x="6138863" y="712788"/>
          <p14:tracePt t="3203" x="5992813" y="730250"/>
          <p14:tracePt t="3204" x="5837238" y="749300"/>
          <p14:tracePt t="3220" x="5691188" y="757238"/>
          <p14:tracePt t="3222" x="5554663" y="776288"/>
          <p14:tracePt t="3237" x="5445125" y="785813"/>
          <p14:tracePt t="3238" x="5343525" y="822325"/>
          <p14:tracePt t="3254" x="5270500" y="830263"/>
          <p14:tracePt t="3256" x="5187950" y="858838"/>
          <p14:tracePt t="3271" x="5106988" y="885825"/>
          <p14:tracePt t="3272" x="5060950" y="895350"/>
          <p14:tracePt t="3288" x="5014913" y="922338"/>
          <p14:tracePt t="3290" x="4968875" y="939800"/>
          <p14:tracePt t="3304" x="4951413" y="958850"/>
          <p14:tracePt t="3306" x="4914900" y="985838"/>
          <p14:tracePt t="3321" x="4887913" y="1014413"/>
          <p14:tracePt t="3322" x="4851400" y="1050925"/>
          <p14:tracePt t="3337" x="4822825" y="1077913"/>
          <p14:tracePt t="3339" x="4768850" y="1114425"/>
          <p14:tracePt t="3354" x="4740275" y="1150938"/>
          <p14:tracePt t="3356" x="4703763" y="1177925"/>
          <p14:tracePt t="3371" x="4676775" y="1214438"/>
          <p14:tracePt t="3371" x="4649788" y="1233488"/>
          <p14:tracePt t="3373" x="4630738" y="1250950"/>
          <p14:tracePt t="3387" x="4622800" y="1260475"/>
          <p14:tracePt t="3389" x="4603750" y="1287463"/>
          <p14:tracePt t="3404" x="4586288" y="1306513"/>
          <p14:tracePt t="3406" x="4576763" y="1323975"/>
          <p14:tracePt t="3421" x="4557713" y="1360488"/>
          <p14:tracePt t="3423" x="4540250" y="1379538"/>
          <p14:tracePt t="3437" x="4494213" y="1416050"/>
          <p14:tracePt t="3439" x="4457700" y="1433513"/>
          <p14:tracePt t="3454" x="4411663" y="1470025"/>
          <p14:tracePt t="3456" x="4348163" y="1506538"/>
          <p14:tracePt t="3471" x="4302125" y="1533525"/>
          <p14:tracePt t="3471" x="4238625" y="1570038"/>
          <p14:tracePt t="3473" x="4183063" y="1606550"/>
          <p14:tracePt t="3487" x="4165600" y="1625600"/>
          <p14:tracePt t="3489" x="4138613" y="1652588"/>
          <p14:tracePt t="3504" x="4119563" y="1671638"/>
          <p14:tracePt t="3506" x="4092575" y="1689100"/>
          <p14:tracePt t="3521" x="4073525" y="1708150"/>
          <p14:tracePt t="3523" x="4065588" y="1716088"/>
          <p14:tracePt t="3537" x="4046538" y="1735138"/>
          <p14:tracePt t="3539" x="4046538" y="1744663"/>
          <p14:tracePt t="3554" x="4029075" y="1762125"/>
          <p14:tracePt t="3556" x="4019550" y="1771650"/>
          <p14:tracePt t="3570" x="4000500" y="1789113"/>
          <p14:tracePt t="3572" x="4000500" y="1798638"/>
          <p14:tracePt t="3587" x="3992563" y="1817688"/>
          <p14:tracePt t="3604" x="3983038" y="1835150"/>
          <p14:tracePt t="3606" x="3983038" y="1844675"/>
          <p14:tracePt t="3620" x="3973513" y="1854200"/>
          <p14:tracePt t="3622" x="3963988" y="1871663"/>
          <p14:tracePt t="3637" x="3956050" y="1881188"/>
          <p14:tracePt t="3639" x="3946525" y="1898650"/>
          <p14:tracePt t="3654" x="3937000" y="1917700"/>
          <p14:tracePt t="3656" x="3937000" y="1927225"/>
          <p14:tracePt t="3671" x="3937000" y="1935163"/>
          <p14:tracePt t="3672" x="3937000" y="1944688"/>
          <p14:tracePt t="3687" x="3927475" y="1963738"/>
          <p14:tracePt t="3704" x="3927475" y="1981200"/>
          <p14:tracePt t="3706" x="3927475" y="1990725"/>
          <p14:tracePt t="3720" x="3919538" y="2017713"/>
          <p14:tracePt t="3722" x="3919538" y="2027238"/>
          <p14:tracePt t="3737" x="3919538" y="2046288"/>
          <p14:tracePt t="3739" x="3919538" y="2054225"/>
          <p14:tracePt t="3754" x="3919538" y="2063750"/>
          <p14:tracePt t="3756" x="3919538" y="2073275"/>
          <p14:tracePt t="3770" x="3910013" y="2082800"/>
          <p14:tracePt t="3771" x="3910013" y="2090738"/>
          <p14:tracePt t="3773" x="3910013" y="2100263"/>
          <p14:tracePt t="3804" x="3910013" y="2109788"/>
          <p14:tracePt t="3805" x="3910013" y="2127250"/>
          <p14:tracePt t="3820" x="3910013" y="2136775"/>
          <p14:tracePt t="3823" x="3910013" y="2155825"/>
          <p14:tracePt t="3839" x="3910013" y="2163763"/>
          <p14:tracePt t="3855" x="3910013" y="2182813"/>
          <p14:tracePt t="3870" x="3910013" y="2192338"/>
          <p14:tracePt t="3887" x="3910013" y="2200275"/>
          <p14:tracePt t="3888" x="3927475" y="2228850"/>
          <p14:tracePt t="3904" x="3937000" y="2246313"/>
          <p14:tracePt t="3921" x="3937000" y="2255838"/>
          <p14:tracePt t="3923" x="3946525" y="2265363"/>
          <p14:tracePt t="3937" x="3956050" y="2273300"/>
          <p14:tracePt t="3954" x="3963988" y="2273300"/>
          <p14:tracePt t="3956" x="3973513" y="2282825"/>
          <p14:tracePt t="3971" x="3983038" y="2282825"/>
          <p14:tracePt t="3988" x="3992563" y="2292350"/>
          <p14:tracePt t="4004" x="4000500" y="2301875"/>
          <p14:tracePt t="4021" x="4010025" y="2301875"/>
          <p14:tracePt t="4023" x="4019550" y="2301875"/>
          <p14:tracePt t="4037" x="4029075" y="2301875"/>
          <p14:tracePt t="4039" x="4046538" y="2301875"/>
          <p14:tracePt t="4054" x="4065588" y="2301875"/>
          <p14:tracePt t="4056" x="4083050" y="2301875"/>
          <p14:tracePt t="4070" x="4102100" y="2282825"/>
          <p14:tracePt t="4072" x="4119563" y="2265363"/>
          <p14:tracePt t="4087" x="4146550" y="2246313"/>
          <p14:tracePt t="4089" x="4146550" y="2236788"/>
          <p14:tracePt t="4104" x="4175125" y="2209800"/>
          <p14:tracePt t="4106" x="4192588" y="2192338"/>
          <p14:tracePt t="4121" x="4202113" y="2173288"/>
          <p14:tracePt t="4122" x="4211638" y="2155825"/>
          <p14:tracePt t="4137" x="4211638" y="2136775"/>
          <p14:tracePt t="4139" x="4219575" y="2109788"/>
          <p14:tracePt t="4154" x="4219575" y="2090738"/>
          <p14:tracePt t="4156" x="4219575" y="2073275"/>
          <p14:tracePt t="4174" x="4219575" y="2036763"/>
          <p14:tracePt t="4187" x="4219575" y="2017713"/>
          <p14:tracePt t="4189" x="4219575" y="1990725"/>
          <p14:tracePt t="4204" x="4219575" y="1973263"/>
          <p14:tracePt t="4206" x="4219575" y="1954213"/>
          <p14:tracePt t="4220" x="4211638" y="1917700"/>
          <p14:tracePt t="4223" x="4192588" y="1890713"/>
          <p14:tracePt t="4239" x="4183063" y="1881188"/>
          <p14:tracePt t="4254" x="4165600" y="1871663"/>
          <p14:tracePt t="4256" x="4156075" y="1862138"/>
          <p14:tracePt t="4271" x="4146550" y="1862138"/>
          <p14:tracePt t="4273" x="4138613" y="1862138"/>
          <p14:tracePt t="4288" x="4119563" y="1862138"/>
          <p14:tracePt t="4290" x="4102100" y="1862138"/>
          <p14:tracePt t="4304" x="4083050" y="1862138"/>
          <p14:tracePt t="4304" x="4065588" y="1854200"/>
          <p14:tracePt t="4307" x="4037013" y="1854200"/>
          <p14:tracePt t="4320" x="4019550" y="1854200"/>
          <p14:tracePt t="4337" x="3992563" y="1854200"/>
          <p14:tracePt t="4338" x="3973513" y="1854200"/>
          <p14:tracePt t="4339" x="3927475" y="1854200"/>
          <p14:tracePt t="4354" x="3910013" y="1854200"/>
          <p14:tracePt t="4355" x="3883025" y="1854200"/>
          <p14:tracePt t="4371" x="3863975" y="1854200"/>
          <p14:tracePt t="4371" x="3846513" y="1854200"/>
          <p14:tracePt t="4387" x="3827463" y="1854200"/>
          <p14:tracePt t="4388" x="3810000" y="1854200"/>
          <p14:tracePt t="4404" x="3790950" y="1854200"/>
          <p14:tracePt t="4404" x="3773488" y="1854200"/>
          <p14:tracePt t="4420" x="3754438" y="1862138"/>
          <p14:tracePt t="4421" x="3727450" y="1881188"/>
          <p14:tracePt t="4437" x="3717925" y="1890713"/>
          <p14:tracePt t="4438" x="3690938" y="1908175"/>
          <p14:tracePt t="4454" x="3681413" y="1917700"/>
          <p14:tracePt t="4455" x="3671888" y="1927225"/>
          <p14:tracePt t="4471" x="3662363" y="1927225"/>
          <p14:tracePt t="4487" x="3662363" y="1935163"/>
          <p14:tracePt t="4488" x="3662363" y="1944688"/>
          <p14:tracePt t="4504" x="3662363" y="1963738"/>
          <p14:tracePt t="4505" x="3662363" y="1973263"/>
          <p14:tracePt t="4520" x="3662363" y="1990725"/>
          <p14:tracePt t="4521" x="3662363" y="2000250"/>
          <p14:tracePt t="4537" x="3662363" y="2017713"/>
          <p14:tracePt t="4554" x="3662363" y="2036763"/>
          <p14:tracePt t="4555" x="3662363" y="2073275"/>
          <p14:tracePt t="4570" x="3690938" y="2119313"/>
          <p14:tracePt t="4571" x="3708400" y="2136775"/>
          <p14:tracePt t="4587" x="3727450" y="2163763"/>
          <p14:tracePt t="4588" x="3763963" y="2200275"/>
          <p14:tracePt t="4604" x="3781425" y="2228850"/>
          <p14:tracePt t="4605" x="3800475" y="2246313"/>
          <p14:tracePt t="4607" x="3846513" y="2282825"/>
          <p14:tracePt t="4620" x="3890963" y="2319338"/>
          <p14:tracePt t="4623" x="3900488" y="2328863"/>
          <p14:tracePt t="4637" x="3927475" y="2346325"/>
          <p14:tracePt t="4639" x="3946525" y="2355850"/>
          <p14:tracePt t="4654" x="3956050" y="2355850"/>
          <p14:tracePt t="4657" x="3973513" y="2374900"/>
          <p14:tracePt t="4670" x="3983038" y="2382838"/>
          <p14:tracePt t="4673" x="3992563" y="2382838"/>
          <p14:tracePt t="4687" x="4010025" y="2382838"/>
          <p14:tracePt t="4689" x="4019550" y="2382838"/>
          <p14:tracePt t="4704" x="4037013" y="2382838"/>
          <p14:tracePt t="4705" x="4056063" y="2382838"/>
          <p14:tracePt t="4720" x="4083050" y="2374900"/>
          <p14:tracePt t="4737" x="4138613" y="2328863"/>
          <p14:tracePt t="4738" x="4156075" y="2319338"/>
          <p14:tracePt t="4739" x="4175125" y="2301875"/>
          <p14:tracePt t="4754" x="4192588" y="2292350"/>
          <p14:tracePt t="4756" x="4229100" y="2255838"/>
          <p14:tracePt t="4771" x="4238625" y="2255838"/>
          <p14:tracePt t="4771" x="4248150" y="2236788"/>
          <p14:tracePt t="4787" x="4265613" y="2209800"/>
          <p14:tracePt t="4788" x="4275138" y="2209800"/>
          <p14:tracePt t="4804" x="4275138" y="2200275"/>
          <p14:tracePt t="4805" x="4275138" y="2192338"/>
          <p14:tracePt t="4820" x="4275138" y="2173288"/>
          <p14:tracePt t="4821" x="4284663" y="2155825"/>
          <p14:tracePt t="4837" x="4284663" y="2127250"/>
          <p14:tracePt t="4838" x="4284663" y="2090738"/>
          <p14:tracePt t="4854" x="4284663" y="2063750"/>
          <p14:tracePt t="4855" x="4284663" y="2036763"/>
          <p14:tracePt t="4870" x="4284663" y="2000250"/>
          <p14:tracePt t="4871" x="4284663" y="1963738"/>
          <p14:tracePt t="4887" x="4284663" y="1944688"/>
          <p14:tracePt t="4888" x="4284663" y="1908175"/>
          <p14:tracePt t="4904" x="4265613" y="1881188"/>
          <p14:tracePt t="4905" x="4265613" y="1854200"/>
          <p14:tracePt t="4921" x="4248150" y="1835150"/>
          <p14:tracePt t="4921" x="4238625" y="1817688"/>
          <p14:tracePt t="4937" x="4229100" y="1808163"/>
          <p14:tracePt t="4938" x="4219575" y="1798638"/>
          <p14:tracePt t="4954" x="4211638" y="1781175"/>
          <p14:tracePt t="4956" x="4211638" y="1771650"/>
          <p14:tracePt t="4960" x="4202113" y="1752600"/>
          <p14:tracePt t="4970" x="4202113" y="1744663"/>
          <p14:tracePt t="4987" x="4192588" y="1725613"/>
          <p14:tracePt t="4988" x="4183063" y="1716088"/>
          <p14:tracePt t="5004" x="4175125" y="1716088"/>
          <p14:tracePt t="5005" x="4165600" y="1716088"/>
          <p14:tracePt t="5007" x="4146550" y="1716088"/>
          <p14:tracePt t="5020" x="4129088" y="1716088"/>
          <p14:tracePt t="5037" x="4102100" y="1716088"/>
          <p14:tracePt t="5038" x="4073525" y="1716088"/>
          <p14:tracePt t="5039" x="4056063" y="1716088"/>
          <p14:tracePt t="5054" x="4037013" y="1716088"/>
          <p14:tracePt t="5055" x="4000500" y="1716088"/>
          <p14:tracePt t="5071" x="3973513" y="1716088"/>
          <p14:tracePt t="5071" x="3946525" y="1716088"/>
          <p14:tracePt t="5087" x="3919538" y="1716088"/>
          <p14:tracePt t="5088" x="3873500" y="1716088"/>
          <p14:tracePt t="5104" x="3846513" y="1716088"/>
          <p14:tracePt t="5104" x="3800475" y="1716088"/>
          <p14:tracePt t="5120" x="3781425" y="1716088"/>
          <p14:tracePt t="5121" x="3735388" y="1725613"/>
          <p14:tracePt t="5123" x="3717925" y="1735138"/>
          <p14:tracePt t="5137" x="3690938" y="1735138"/>
          <p14:tracePt t="5139" x="3671888" y="1744663"/>
          <p14:tracePt t="5157" x="3635375" y="1771650"/>
          <p14:tracePt t="5171" x="3625850" y="1771650"/>
          <p14:tracePt t="5173" x="3617913" y="1781175"/>
          <p14:tracePt t="5187" x="3598863" y="1798638"/>
          <p14:tracePt t="5189" x="3589338" y="1808163"/>
          <p14:tracePt t="5204" x="3581400" y="1817688"/>
          <p14:tracePt t="5206" x="3562350" y="1835150"/>
          <p14:tracePt t="5220" x="3552825" y="1844675"/>
          <p14:tracePt t="5222" x="3535363" y="1862138"/>
          <p14:tracePt t="5237" x="3525838" y="1862138"/>
          <p14:tracePt t="5239" x="3516313" y="1881188"/>
          <p14:tracePt t="5254" x="3498850" y="1908175"/>
          <p14:tracePt t="5256" x="3489325" y="1927225"/>
          <p14:tracePt t="5270" x="3479800" y="1954213"/>
          <p14:tracePt t="5272" x="3479800" y="1973263"/>
          <p14:tracePt t="5287" x="3471863" y="2000250"/>
          <p14:tracePt t="5289" x="3462338" y="2046288"/>
          <p14:tracePt t="5304" x="3462338" y="2063750"/>
          <p14:tracePt t="5306" x="3462338" y="2090738"/>
          <p14:tracePt t="5321" x="3462338" y="2127250"/>
          <p14:tracePt t="5322" x="3462338" y="2146300"/>
          <p14:tracePt t="5337" x="3462338" y="2173288"/>
          <p14:tracePt t="5339" x="3462338" y="2200275"/>
          <p14:tracePt t="5354" x="3462338" y="2219325"/>
          <p14:tracePt t="5356" x="3471863" y="2255838"/>
          <p14:tracePt t="5370" x="3498850" y="2282825"/>
          <p14:tracePt t="5372" x="3498850" y="2292350"/>
          <p14:tracePt t="5387" x="3516313" y="2319338"/>
          <p14:tracePt t="5389" x="3544888" y="2328863"/>
          <p14:tracePt t="5404" x="3571875" y="2346325"/>
          <p14:tracePt t="5406" x="3581400" y="2355850"/>
          <p14:tracePt t="5420" x="3608388" y="2374900"/>
          <p14:tracePt t="5422" x="3625850" y="2374900"/>
          <p14:tracePt t="5437" x="3654425" y="2382838"/>
          <p14:tracePt t="5439" x="3690938" y="2382838"/>
          <p14:tracePt t="5454" x="3717925" y="2392363"/>
          <p14:tracePt t="5456" x="3735388" y="2392363"/>
          <p14:tracePt t="5470" x="3763963" y="2392363"/>
          <p14:tracePt t="5471" x="3781425" y="2392363"/>
          <p14:tracePt t="5473" x="3810000" y="2392363"/>
          <p14:tracePt t="5487" x="3817938" y="2392363"/>
          <p14:tracePt t="5489" x="3836988" y="2392363"/>
          <p14:tracePt t="5504" x="3846513" y="2392363"/>
          <p14:tracePt t="5506" x="3854450" y="2392363"/>
          <p14:tracePt t="5521" x="3863975" y="2392363"/>
          <p14:tracePt t="5523" x="3873500" y="2392363"/>
          <p14:tracePt t="5537" x="3883025" y="2392363"/>
          <p14:tracePt t="5554" x="3890963" y="2392363"/>
          <p14:tracePt t="5556" x="3900488" y="2392363"/>
          <p14:tracePt t="5570" x="3919538" y="2392363"/>
          <p14:tracePt t="5571" x="3927475" y="2392363"/>
          <p14:tracePt t="5573" x="3937000" y="2392363"/>
          <p14:tracePt t="5587" x="3956050" y="2374900"/>
          <p14:tracePt t="5589" x="3973513" y="2346325"/>
          <p14:tracePt t="5604" x="3983038" y="2328863"/>
          <p14:tracePt t="5606" x="3992563" y="2319338"/>
          <p14:tracePt t="5621" x="4000500" y="2319338"/>
          <p14:tracePt t="5622" x="4019550" y="2301875"/>
          <p14:tracePt t="5637" x="4037013" y="2273300"/>
          <p14:tracePt t="5639" x="4056063" y="2246313"/>
          <p14:tracePt t="5654" x="4065588" y="2236788"/>
          <p14:tracePt t="5656" x="4083050" y="2209800"/>
          <p14:tracePt t="5670" x="4092575" y="2200275"/>
          <p14:tracePt t="5672" x="4102100" y="2182813"/>
          <p14:tracePt t="5687" x="4102100" y="2173288"/>
          <p14:tracePt t="5689" x="4110038" y="2155825"/>
          <p14:tracePt t="5704" x="4110038" y="2136775"/>
          <p14:tracePt t="5706" x="4119563" y="2119313"/>
          <p14:tracePt t="5720" x="4119563" y="2100263"/>
          <p14:tracePt t="5722" x="4119563" y="2082800"/>
          <p14:tracePt t="5737" x="4119563" y="2063750"/>
          <p14:tracePt t="5754" x="4119563" y="2036763"/>
          <p14:tracePt t="5756" x="4119563" y="2017713"/>
          <p14:tracePt t="5770" x="4119563" y="2000250"/>
          <p14:tracePt t="5772" x="4119563" y="1981200"/>
          <p14:tracePt t="5787" x="4119563" y="1963738"/>
          <p14:tracePt t="5789" x="4110038" y="1944688"/>
          <p14:tracePt t="5804" x="4102100" y="1917700"/>
          <p14:tracePt t="5806" x="4092575" y="1898650"/>
          <p14:tracePt t="5820" x="4083050" y="1881188"/>
          <p14:tracePt t="5822" x="4073525" y="1862138"/>
          <p14:tracePt t="5837" x="4046538" y="1844675"/>
          <p14:tracePt t="5839" x="4046538" y="1835150"/>
          <p14:tracePt t="5854" x="4029075" y="1817688"/>
          <p14:tracePt t="5856" x="4019550" y="1808163"/>
          <p14:tracePt t="5870" x="4010025" y="1798638"/>
          <p14:tracePt t="5871" x="3983038" y="1781175"/>
          <p14:tracePt t="5873" x="3973513" y="1781175"/>
          <p14:tracePt t="5887" x="3963988" y="1771650"/>
          <p14:tracePt t="5889" x="3937000" y="1762125"/>
          <p14:tracePt t="5904" x="3927475" y="1762125"/>
          <p14:tracePt t="5905" x="3919538" y="1762125"/>
          <p14:tracePt t="5921" x="3900488" y="1762125"/>
          <p14:tracePt t="5922" x="3883025" y="1752600"/>
          <p14:tracePt t="5937" x="3863975" y="1752600"/>
          <p14:tracePt t="5954" x="3836988" y="1752600"/>
          <p14:tracePt t="5956" x="3827463" y="1752600"/>
          <p14:tracePt t="5970" x="3810000" y="1744663"/>
          <p14:tracePt t="5971" x="3800475" y="1744663"/>
          <p14:tracePt t="5973" x="3781425" y="1744663"/>
          <p14:tracePt t="5987" x="3763963" y="1744663"/>
          <p14:tracePt t="5989" x="3744913" y="1744663"/>
          <p14:tracePt t="6004" x="3727450" y="1744663"/>
          <p14:tracePt t="6006" x="3708400" y="1744663"/>
          <p14:tracePt t="6021" x="3698875" y="1752600"/>
          <p14:tracePt t="6023" x="3681413" y="1762125"/>
          <p14:tracePt t="6037" x="3662363" y="1771650"/>
          <p14:tracePt t="6039" x="3644900" y="1789113"/>
          <p14:tracePt t="6054" x="3625850" y="1798638"/>
          <p14:tracePt t="6056" x="3617913" y="1808163"/>
          <p14:tracePt t="6071" x="3608388" y="1817688"/>
          <p14:tracePt t="6072" x="3589338" y="1835150"/>
          <p14:tracePt t="6087" x="3581400" y="1854200"/>
          <p14:tracePt t="6104" x="3571875" y="1871663"/>
          <p14:tracePt t="6106" x="3562350" y="1908175"/>
          <p14:tracePt t="6121" x="3562350" y="1917700"/>
          <p14:tracePt t="6122" x="3562350" y="1935163"/>
          <p14:tracePt t="6137" x="3552825" y="1954213"/>
          <p14:tracePt t="6139" x="3552825" y="1981200"/>
          <p14:tracePt t="6154" x="3552825" y="2000250"/>
          <p14:tracePt t="6156" x="3552825" y="2017713"/>
          <p14:tracePt t="6173" x="3552825" y="2063750"/>
          <p14:tracePt t="6187" x="3552825" y="2090738"/>
          <p14:tracePt t="6190" x="3552825" y="2127250"/>
          <p14:tracePt t="6204" x="3562350" y="2155825"/>
          <p14:tracePt t="6206" x="3571875" y="2173288"/>
          <p14:tracePt t="6220" x="3589338" y="2192338"/>
          <p14:tracePt t="6222" x="3617913" y="2228850"/>
          <p14:tracePt t="6237" x="3635375" y="2246313"/>
          <p14:tracePt t="6239" x="3654425" y="2265363"/>
          <p14:tracePt t="6254" x="3671888" y="2282825"/>
          <p14:tracePt t="6256" x="3681413" y="2292350"/>
          <p14:tracePt t="6270" x="3708400" y="2319338"/>
          <p14:tracePt t="6271" x="3717925" y="2328863"/>
          <p14:tracePt t="6273" x="3727450" y="2338388"/>
          <p14:tracePt t="6287" x="3744913" y="2355850"/>
          <p14:tracePt t="6289" x="3754438" y="2355850"/>
          <p14:tracePt t="6304" x="3773488" y="2365375"/>
          <p14:tracePt t="6417" x="3781425" y="2374900"/>
          <p14:tracePt t="6420" x="3790950" y="2374900"/>
          <p14:tracePt t="6437" x="3827463" y="2374900"/>
          <p14:tracePt t="6454" x="3836988" y="2374900"/>
          <p14:tracePt t="7853" x="3846513" y="2374900"/>
          <p14:tracePt t="7869" x="3854450" y="2374900"/>
          <p14:tracePt t="7873" x="3863975" y="2382838"/>
          <p14:tracePt t="7887" x="3873500" y="2392363"/>
          <p14:tracePt t="7904" x="3883025" y="2392363"/>
          <p14:tracePt t="7920" x="3890963" y="2401888"/>
          <p14:tracePt t="8903" x="3919538" y="2401888"/>
          <p14:tracePt t="8907" x="3927475" y="2401888"/>
          <p14:tracePt t="8920" x="3946525" y="2401888"/>
          <p14:tracePt t="8937" x="3963988" y="2401888"/>
          <p14:tracePt t="8938" x="3983038" y="2401888"/>
          <p14:tracePt t="8939" x="4000500" y="2401888"/>
          <p14:tracePt t="8954" x="4010025" y="2401888"/>
          <p14:tracePt t="8955" x="4029075" y="2401888"/>
          <p14:tracePt t="8970" x="4046538" y="2401888"/>
          <p14:tracePt t="8971" x="4056063" y="2401888"/>
          <p14:tracePt t="8987" x="4065588" y="2401888"/>
          <p14:tracePt t="9003" x="4073525" y="2401888"/>
          <p14:tracePt t="9287" x="4083050" y="2401888"/>
          <p14:tracePt t="9291" x="4092575" y="2401888"/>
          <p14:tracePt t="9303" x="4110038" y="2401888"/>
          <p14:tracePt t="9320" x="4129088" y="2401888"/>
          <p14:tracePt t="9321" x="4146550" y="2392363"/>
          <p14:tracePt t="9323" x="4156075" y="2392363"/>
          <p14:tracePt t="9337" x="4175125" y="2382838"/>
          <p14:tracePt t="9339" x="4192588" y="2374900"/>
          <p14:tracePt t="9354" x="4229100" y="2365375"/>
          <p14:tracePt t="9356" x="4256088" y="2355850"/>
          <p14:tracePt t="9371" x="4275138" y="2346325"/>
          <p14:tracePt t="9373" x="4302125" y="2338388"/>
          <p14:tracePt t="9387" x="4321175" y="2328863"/>
          <p14:tracePt t="9389" x="4357688" y="2319338"/>
          <p14:tracePt t="9404" x="4375150" y="2309813"/>
          <p14:tracePt t="9406" x="4384675" y="2309813"/>
          <p14:tracePt t="9420" x="4394200" y="2301875"/>
          <p14:tracePt t="9422" x="4411663" y="2292350"/>
          <p14:tracePt t="9437" x="4421188" y="2292350"/>
          <p14:tracePt t="9454" x="4421188" y="2282825"/>
          <p14:tracePt t="9456" x="4430713" y="2282825"/>
          <p14:tracePt t="9470" x="4440238" y="2273300"/>
          <p14:tracePt t="9472" x="4457700" y="2265363"/>
          <p14:tracePt t="9487" x="4476750" y="2255838"/>
          <p14:tracePt t="9489" x="4494213" y="2246313"/>
          <p14:tracePt t="9504" x="4503738" y="2236788"/>
          <p14:tracePt t="9506" x="4521200" y="2228850"/>
          <p14:tracePt t="9520" x="4530725" y="2219325"/>
          <p14:tracePt t="9537" x="4540250" y="2219325"/>
          <p14:tracePt t="9554" x="4549775" y="2209800"/>
          <p14:tracePt t="9575" x="4557713" y="2200275"/>
          <p14:tracePt t="9863" x="4567238" y="2209800"/>
          <p14:tracePt t="9867" x="4567238" y="2219325"/>
          <p14:tracePt t="9879" x="4567238" y="2236788"/>
          <p14:tracePt t="9887" x="4576763" y="2236788"/>
          <p14:tracePt t="9904" x="4586288" y="2246313"/>
          <p14:tracePt t="9905" x="4594225" y="2255838"/>
          <p14:tracePt t="9920" x="4603750" y="2273300"/>
          <p14:tracePt t="9921" x="4613275" y="2273300"/>
          <p14:tracePt t="9937" x="4622800" y="2282825"/>
          <p14:tracePt t="9938" x="4649788" y="2292350"/>
          <p14:tracePt t="9954" x="4667250" y="2292350"/>
          <p14:tracePt t="9955" x="4703763" y="2292350"/>
          <p14:tracePt t="9970" x="4722813" y="2292350"/>
          <p14:tracePt t="9971" x="4759325" y="2292350"/>
          <p14:tracePt t="9987" x="4776788" y="2292350"/>
          <p14:tracePt t="9988" x="4776788" y="2301875"/>
          <p14:tracePt t="10367" x="4786313" y="2301875"/>
          <p14:tracePt t="10385" x="4805363" y="2301875"/>
          <p14:tracePt t="10389" x="4822825" y="2292350"/>
          <p14:tracePt t="10404" x="4841875" y="2292350"/>
          <p14:tracePt t="10405" x="4859338" y="2273300"/>
          <p14:tracePt t="10420" x="4887913" y="2265363"/>
          <p14:tracePt t="10437" x="4895850" y="2255838"/>
          <p14:tracePt t="10438" x="4914900" y="2246313"/>
          <p14:tracePt t="10454" x="4924425" y="2236788"/>
          <p14:tracePt t="10481" x="4932363" y="2228850"/>
          <p14:tracePt t="10497" x="4941888" y="2219325"/>
          <p14:tracePt t="10753" x="4951413" y="2209800"/>
          <p14:tracePt t="10769" x="4960938" y="2209800"/>
          <p14:tracePt t="10773" x="4968875" y="2209800"/>
          <p14:tracePt t="10787" x="4978400" y="2228850"/>
          <p14:tracePt t="10789" x="5005388" y="2246313"/>
          <p14:tracePt t="10804" x="5024438" y="2255838"/>
          <p14:tracePt t="10806" x="5033963" y="2265363"/>
          <p14:tracePt t="10820" x="5060950" y="2282825"/>
          <p14:tracePt t="10822" x="5070475" y="2292350"/>
          <p14:tracePt t="10837" x="5078413" y="2301875"/>
          <p14:tracePt t="10839" x="5087938" y="2309813"/>
          <p14:tracePt t="10854" x="5097463" y="2319338"/>
          <p14:tracePt t="10870" x="5106988" y="2328863"/>
          <p14:tracePt t="10897" x="5114925" y="2338388"/>
          <p14:tracePt t="11058" x="5124450" y="2338388"/>
          <p14:tracePt t="11074" x="5133975" y="2338388"/>
          <p14:tracePt t="11089" x="5151438" y="2338388"/>
          <p14:tracePt t="11093" x="5160963" y="2338388"/>
          <p14:tracePt t="11121" x="5170488" y="2328863"/>
          <p14:tracePt t="11125" x="5180013" y="2319338"/>
          <p14:tracePt t="11137" x="5187950" y="2319338"/>
          <p14:tracePt t="11154" x="5207000" y="2301875"/>
          <p14:tracePt t="11154" x="5216525" y="2292350"/>
          <p14:tracePt t="11171" x="5224463" y="2282825"/>
          <p14:tracePt t="11173" x="5233988" y="2273300"/>
          <p14:tracePt t="11187" x="5233988" y="2265363"/>
          <p14:tracePt t="11189" x="5243513" y="2255838"/>
          <p14:tracePt t="11204" x="5253038" y="2255838"/>
          <p14:tracePt t="11220" x="5260975" y="2246313"/>
          <p14:tracePt t="11237" x="5270500" y="2246313"/>
          <p14:tracePt t="11239" x="5280025" y="2236788"/>
          <p14:tracePt t="12307" x="5270500" y="2236788"/>
          <p14:tracePt t="12311" x="5260975" y="2236788"/>
          <p14:tracePt t="12323" x="5233988" y="2236788"/>
          <p14:tracePt t="12337" x="5216525" y="2246313"/>
          <p14:tracePt t="12339" x="5187950" y="2255838"/>
          <p14:tracePt t="12354" x="5151438" y="2265363"/>
          <p14:tracePt t="12356" x="5124450" y="2273300"/>
          <p14:tracePt t="12371" x="5070475" y="2292350"/>
          <p14:tracePt t="12373" x="5041900" y="2301875"/>
          <p14:tracePt t="12387" x="5014913" y="2309813"/>
          <p14:tracePt t="12389" x="4968875" y="2319338"/>
          <p14:tracePt t="12404" x="4932363" y="2328863"/>
          <p14:tracePt t="12405" x="4895850" y="2328863"/>
          <p14:tracePt t="12420" x="4868863" y="2338388"/>
          <p14:tracePt t="12421" x="4841875" y="2346325"/>
          <p14:tracePt t="12423" x="4776788" y="2346325"/>
          <p14:tracePt t="12437" x="4740275" y="2365375"/>
          <p14:tracePt t="12439" x="4703763" y="2374900"/>
          <p14:tracePt t="12454" x="4676775" y="2382838"/>
          <p14:tracePt t="12456" x="4630738" y="2392363"/>
          <p14:tracePt t="12470" x="4603750" y="2392363"/>
          <p14:tracePt t="12472" x="4576763" y="2392363"/>
          <p14:tracePt t="12487" x="4557713" y="2411413"/>
          <p14:tracePt t="12489" x="4549775" y="2411413"/>
          <p14:tracePt t="12504" x="4540250" y="2411413"/>
          <p14:tracePt t="12505" x="4530725" y="2411413"/>
          <p14:tracePt t="12520" x="4521200" y="2411413"/>
          <p14:tracePt t="12547" x="4513263" y="2411413"/>
          <p14:tracePt t="12578" x="4503738" y="2411413"/>
          <p14:tracePt t="12594" x="4484688" y="2411413"/>
          <p14:tracePt t="12598" x="4476750" y="2401888"/>
          <p14:tracePt t="12614" x="4467225" y="2401888"/>
          <p14:tracePt t="12626" x="4448175" y="2392363"/>
          <p14:tracePt t="12636" x="4440238" y="2392363"/>
          <p14:tracePt t="12653" x="4430713" y="2382838"/>
          <p14:tracePt t="12722" x="4421188" y="2382838"/>
          <p14:tracePt t="12803" x="4421188" y="2374900"/>
          <p14:tracePt t="12819" x="4421188" y="2365375"/>
          <p14:tracePt t="12836" x="4421188" y="2355850"/>
          <p14:tracePt t="12839" x="4421188" y="2346325"/>
          <p14:tracePt t="12854" x="4421188" y="2338388"/>
          <p14:tracePt t="12855" x="4421188" y="2328863"/>
          <p14:tracePt t="12870" x="4421188" y="2319338"/>
          <p14:tracePt t="12887" x="4421188" y="2309813"/>
          <p14:tracePt t="12888" x="4430713" y="2301875"/>
          <p14:tracePt t="12904" x="4430713" y="2292350"/>
          <p14:tracePt t="13014" x="4440238" y="2282825"/>
          <p14:tracePt t="13029" x="4448175" y="2282825"/>
          <p14:tracePt t="13045" x="4457700" y="2301875"/>
          <p14:tracePt t="13049" x="4476750" y="2328863"/>
          <p14:tracePt t="13061" x="4484688" y="2346325"/>
          <p14:tracePt t="13070" x="4521200" y="2382838"/>
          <p14:tracePt t="13087" x="4549775" y="2419350"/>
          <p14:tracePt t="13088" x="4586288" y="2447925"/>
          <p14:tracePt t="13104" x="4613275" y="2484438"/>
          <p14:tracePt t="13105" x="4667250" y="2528888"/>
          <p14:tracePt t="13120" x="4695825" y="2557463"/>
          <p14:tracePt t="13121" x="4732338" y="2565400"/>
          <p14:tracePt t="13137" x="4776788" y="2593975"/>
          <p14:tracePt t="13138" x="4805363" y="2611438"/>
          <p14:tracePt t="13154" x="4822825" y="2611438"/>
          <p14:tracePt t="13154" x="4841875" y="2620963"/>
          <p14:tracePt t="13172" x="4878388" y="2620963"/>
          <p14:tracePt t="13173" x="4887913" y="2620963"/>
          <p14:tracePt t="13187" x="4895850" y="2620963"/>
          <p14:tracePt t="13189" x="4905375" y="2620963"/>
          <p14:tracePt t="13204" x="4924425" y="2620963"/>
          <p14:tracePt t="13205" x="4941888" y="2620963"/>
          <p14:tracePt t="13220" x="4968875" y="2611438"/>
          <p14:tracePt t="13221" x="4997450" y="2601913"/>
          <p14:tracePt t="13237" x="5024438" y="2593975"/>
          <p14:tracePt t="13238" x="5041900" y="2584450"/>
          <p14:tracePt t="13254" x="5070475" y="2557463"/>
          <p14:tracePt t="13254" x="5106988" y="2528888"/>
          <p14:tracePt t="13257" x="5124450" y="2511425"/>
          <p14:tracePt t="13270" x="5133975" y="2501900"/>
          <p14:tracePt t="13273" x="5151438" y="2484438"/>
          <p14:tracePt t="13287" x="5170488" y="2465388"/>
          <p14:tracePt t="13289" x="5187950" y="2419350"/>
          <p14:tracePt t="13304" x="5216525" y="2392363"/>
          <p14:tracePt t="13306" x="5224463" y="2374900"/>
          <p14:tracePt t="13320" x="5224463" y="2365375"/>
          <p14:tracePt t="13322" x="5233988" y="2338388"/>
          <p14:tracePt t="13337" x="5243513" y="2328863"/>
          <p14:tracePt t="13339" x="5253038" y="2309813"/>
          <p14:tracePt t="13354" x="5253038" y="2292350"/>
          <p14:tracePt t="13356" x="5253038" y="2282825"/>
          <p14:tracePt t="13370" x="5260975" y="2265363"/>
          <p14:tracePt t="13372" x="5260975" y="2255838"/>
          <p14:tracePt t="14559" x="5260975" y="2246313"/>
          <p14:tracePt t="15032" x="5260975" y="2265363"/>
          <p14:tracePt t="15035" x="5270500" y="2265363"/>
          <p14:tracePt t="15047" x="5289550" y="2282825"/>
          <p14:tracePt t="15054" x="5297488" y="2292350"/>
          <p14:tracePt t="15070" x="5316538" y="2292350"/>
          <p14:tracePt t="15071" x="5326063" y="2292350"/>
          <p14:tracePt t="15087" x="5362575" y="2292350"/>
          <p14:tracePt t="15088" x="5389563" y="2292350"/>
          <p14:tracePt t="15104" x="5435600" y="2292350"/>
          <p14:tracePt t="15104" x="5462588" y="2292350"/>
          <p14:tracePt t="15120" x="5508625" y="2292350"/>
          <p14:tracePt t="15121" x="5535613" y="2273300"/>
          <p14:tracePt t="15137" x="5581650" y="2246313"/>
          <p14:tracePt t="15138" x="5599113" y="2236788"/>
          <p14:tracePt t="15154" x="5618163" y="2219325"/>
          <p14:tracePt t="15154" x="5645150" y="2200275"/>
          <p14:tracePt t="15171" x="5672138" y="2182813"/>
          <p14:tracePt t="15172" x="5681663" y="2173288"/>
          <p14:tracePt t="15187" x="5700713" y="2155825"/>
          <p14:tracePt t="15188" x="5708650" y="2119313"/>
          <p14:tracePt t="15204" x="5727700" y="2090738"/>
          <p14:tracePt t="15205" x="5754688" y="2027238"/>
          <p14:tracePt t="15207" x="5773738" y="1981200"/>
          <p14:tracePt t="15220" x="5791200" y="1944688"/>
          <p14:tracePt t="15223" x="5791200" y="1908175"/>
          <p14:tracePt t="15237" x="5800725" y="1881188"/>
          <p14:tracePt t="15239" x="5800725" y="1835150"/>
          <p14:tracePt t="15253" x="5800725" y="1798638"/>
          <p14:tracePt t="15256" x="5810250" y="1781175"/>
          <p14:tracePt t="15270" x="5810250" y="1725613"/>
          <p14:tracePt t="15272" x="5810250" y="1689100"/>
          <p14:tracePt t="15287" x="5810250" y="1662113"/>
          <p14:tracePt t="15289" x="5810250" y="1643063"/>
          <p14:tracePt t="15303" x="5810250" y="1625600"/>
          <p14:tracePt t="15305" x="5810250" y="1616075"/>
          <p14:tracePt t="15320" x="5810250" y="1598613"/>
          <p14:tracePt t="15321" x="5810250" y="1589088"/>
          <p14:tracePt t="15323" x="5800725" y="1579563"/>
          <p14:tracePt t="15337" x="5791200" y="1552575"/>
          <p14:tracePt t="15339" x="5781675" y="1552575"/>
          <p14:tracePt t="15354" x="5764213" y="1533525"/>
          <p14:tracePt t="15356" x="5754688" y="1525588"/>
          <p14:tracePt t="15370" x="5745163" y="1516063"/>
          <p14:tracePt t="15372" x="5727700" y="1506538"/>
          <p14:tracePt t="15387" x="5708650" y="1497013"/>
          <p14:tracePt t="15389" x="5691188" y="1497013"/>
          <p14:tracePt t="15403" x="5664200" y="1497013"/>
          <p14:tracePt t="15405" x="5635625" y="1497013"/>
          <p14:tracePt t="15420" x="5599113" y="1497013"/>
          <p14:tracePt t="15422" x="5572125" y="1497013"/>
          <p14:tracePt t="15437" x="5518150" y="1497013"/>
          <p14:tracePt t="15439" x="5489575" y="1497013"/>
          <p14:tracePt t="15453" x="5453063" y="1506538"/>
          <p14:tracePt t="15456" x="5399088" y="1516063"/>
          <p14:tracePt t="15470" x="5334000" y="1543050"/>
          <p14:tracePt t="15472" x="5307013" y="1552575"/>
          <p14:tracePt t="15487" x="5260975" y="1579563"/>
          <p14:tracePt t="15489" x="5224463" y="1589088"/>
          <p14:tracePt t="15504" x="5180013" y="1606550"/>
          <p14:tracePt t="15506" x="5160963" y="1635125"/>
          <p14:tracePt t="15520" x="5114925" y="1643063"/>
          <p14:tracePt t="15522" x="5087938" y="1671638"/>
          <p14:tracePt t="15537" x="5070475" y="1698625"/>
          <p14:tracePt t="15539" x="5033963" y="1716088"/>
          <p14:tracePt t="15554" x="5024438" y="1725613"/>
          <p14:tracePt t="15555" x="5005388" y="1744663"/>
          <p14:tracePt t="15570" x="5005388" y="1752600"/>
          <p14:tracePt t="15572" x="4987925" y="1771650"/>
          <p14:tracePt t="15587" x="4978400" y="1789113"/>
          <p14:tracePt t="15609" x="4978400" y="1798638"/>
          <p14:tracePt t="17693" x="4978400" y="1808163"/>
          <p14:tracePt t="17709" x="4968875" y="1825625"/>
          <p14:tracePt t="17713" x="4968875" y="1835150"/>
          <p14:tracePt t="17725" x="4960938" y="1844675"/>
          <p14:tracePt t="17741" x="4951413" y="1854200"/>
          <p14:tracePt t="17753" x="4941888" y="1862138"/>
          <p14:tracePt t="18751" x="4960938" y="1854200"/>
          <p14:tracePt t="18755" x="4968875" y="1844675"/>
          <p14:tracePt t="18770" x="4997450" y="1817688"/>
          <p14:tracePt t="18771" x="5014913" y="1808163"/>
          <p14:tracePt t="18787" x="5033963" y="1798638"/>
          <p14:tracePt t="18787" x="5041900" y="1789113"/>
          <p14:tracePt t="18803" x="5070475" y="1771650"/>
          <p14:tracePt t="18804" x="5078413" y="1762125"/>
          <p14:tracePt t="18820" x="5087938" y="1752600"/>
          <p14:tracePt t="18837" x="5097463" y="1744663"/>
          <p14:tracePt t="18838" x="5106988" y="1735138"/>
          <p14:tracePt t="21553" x="5097463" y="1735138"/>
          <p14:tracePt t="21620" x="5087938" y="1735138"/>
          <p14:tracePt t="21687" x="5078413" y="1735138"/>
          <p14:tracePt t="21703" x="5070475" y="1716088"/>
          <p14:tracePt t="21704" x="5070475" y="1708150"/>
          <p14:tracePt t="21720" x="5060950" y="1689100"/>
          <p14:tracePt t="21721" x="5041900" y="1671638"/>
          <p14:tracePt t="21737" x="5033963" y="1662113"/>
          <p14:tracePt t="21738" x="5024438" y="1662113"/>
          <p14:tracePt t="21753" x="5014913" y="1643063"/>
          <p14:tracePt t="21754" x="5014913" y="1635125"/>
          <p14:tracePt t="21757" x="5005388" y="1625600"/>
          <p14:tracePt t="21770" x="5005388" y="1616075"/>
          <p14:tracePt t="21789" x="4997450" y="1616075"/>
          <p14:tracePt t="21803" x="4987925" y="1606550"/>
          <p14:tracePt t="21997" x="4978400" y="1606550"/>
          <p14:tracePt t="22013" x="4968875" y="1606550"/>
          <p14:tracePt t="22061" x="4960938" y="1606550"/>
          <p14:tracePt t="22077" x="4951413" y="1598613"/>
          <p14:tracePt t="22142" x="4941888" y="1598613"/>
          <p14:tracePt t="22177" x="4932363" y="1598613"/>
          <p14:tracePt t="22189" x="4924425" y="1598613"/>
          <p14:tracePt t="22192" x="4914900" y="1598613"/>
          <p14:tracePt t="22204" x="4905375" y="1598613"/>
          <p14:tracePt t="22221" x="4895850" y="1589088"/>
          <p14:tracePt t="22237" x="4887913" y="1589088"/>
          <p14:tracePt t="22253" x="4878388" y="1589088"/>
          <p14:tracePt t="22270" x="4859338" y="1589088"/>
          <p14:tracePt t="22271" x="4851400" y="1589088"/>
          <p14:tracePt t="22273" x="4832350" y="1579563"/>
          <p14:tracePt t="22287" x="4805363" y="1579563"/>
          <p14:tracePt t="22289" x="4786313" y="1579563"/>
          <p14:tracePt t="22303" x="4768850" y="1579563"/>
          <p14:tracePt t="22306" x="4722813" y="1579563"/>
          <p14:tracePt t="22320" x="4695825" y="1579563"/>
          <p14:tracePt t="22322" x="4667250" y="1579563"/>
          <p14:tracePt t="22337" x="4649788" y="1579563"/>
          <p14:tracePt t="22339" x="4613275" y="1589088"/>
          <p14:tracePt t="22353" x="4594225" y="1598613"/>
          <p14:tracePt t="22355" x="4567238" y="1598613"/>
          <p14:tracePt t="22370" x="4530725" y="1606550"/>
          <p14:tracePt t="22372" x="4503738" y="1616075"/>
          <p14:tracePt t="22387" x="4476750" y="1643063"/>
          <p14:tracePt t="22388" x="4448175" y="1652588"/>
          <p14:tracePt t="22403" x="4430713" y="1662113"/>
          <p14:tracePt t="22405" x="4421188" y="1671638"/>
          <p14:tracePt t="22420" x="4421188" y="1679575"/>
          <p14:tracePt t="22422" x="4403725" y="1698625"/>
          <p14:tracePt t="22437" x="4375150" y="1716088"/>
          <p14:tracePt t="22439" x="4375150" y="1725613"/>
          <p14:tracePt t="22453" x="4357688" y="1752600"/>
          <p14:tracePt t="22455" x="4338638" y="1771650"/>
          <p14:tracePt t="22470" x="4338638" y="1781175"/>
          <p14:tracePt t="22472" x="4338638" y="1789113"/>
          <p14:tracePt t="22487" x="4330700" y="1808163"/>
          <p14:tracePt t="22488" x="4311650" y="1835150"/>
          <p14:tracePt t="22503" x="4292600" y="1881188"/>
          <p14:tracePt t="22506" x="4284663" y="1898650"/>
          <p14:tracePt t="22520" x="4275138" y="1935163"/>
          <p14:tracePt t="22522" x="4275138" y="1944688"/>
          <p14:tracePt t="22537" x="4275138" y="1954213"/>
          <p14:tracePt t="22539" x="4265613" y="1981200"/>
          <p14:tracePt t="22553" x="4256088" y="2000250"/>
          <p14:tracePt t="22554" x="4256088" y="2017713"/>
          <p14:tracePt t="22556" x="4248150" y="2017713"/>
          <p14:tracePt t="22570" x="4238625" y="2046288"/>
          <p14:tracePt t="22587" x="4238625" y="2063750"/>
          <p14:tracePt t="22587" x="4238625" y="2082800"/>
          <p14:tracePt t="22588" x="4238625" y="2090738"/>
          <p14:tracePt t="22603" x="4238625" y="2100263"/>
          <p14:tracePt t="22605" x="4238625" y="2109788"/>
          <p14:tracePt t="22620" x="4238625" y="2119313"/>
          <p14:tracePt t="22621" x="4238625" y="2127250"/>
          <p14:tracePt t="22637" x="4238625" y="2146300"/>
          <p14:tracePt t="22653" x="4238625" y="2163763"/>
          <p14:tracePt t="22654" x="4238625" y="2173288"/>
          <p14:tracePt t="22657" x="4238625" y="2182813"/>
          <p14:tracePt t="22671" x="4248150" y="2200275"/>
          <p14:tracePt t="22686" x="4256088" y="2209800"/>
          <p14:tracePt t="22688" x="4265613" y="2236788"/>
          <p14:tracePt t="22703" x="4265613" y="2246313"/>
          <p14:tracePt t="22720" x="4275138" y="2255838"/>
          <p14:tracePt t="22722" x="4311650" y="2292350"/>
          <p14:tracePt t="22738" x="4321175" y="2301875"/>
          <p14:tracePt t="22753" x="4330700" y="2309813"/>
          <p14:tracePt t="22756" x="4348163" y="2319338"/>
          <p14:tracePt t="22770" x="4357688" y="2319338"/>
          <p14:tracePt t="22772" x="4375150" y="2328863"/>
          <p14:tracePt t="22786" x="4384675" y="2338388"/>
          <p14:tracePt t="22788" x="4411663" y="2346325"/>
          <p14:tracePt t="22803" x="4421188" y="2346325"/>
          <p14:tracePt t="22805" x="4440238" y="2355850"/>
          <p14:tracePt t="22820" x="4457700" y="2365375"/>
          <p14:tracePt t="22836" x="4467225" y="2365375"/>
          <p14:tracePt t="22838" x="4484688" y="2365375"/>
          <p14:tracePt t="22853" x="4503738" y="2374900"/>
          <p14:tracePt t="22855" x="4513263" y="2374900"/>
          <p14:tracePt t="22870" x="4530725" y="2374900"/>
          <p14:tracePt t="22871" x="4540250" y="2374900"/>
          <p14:tracePt t="22886" x="4557713" y="2374900"/>
          <p14:tracePt t="22903" x="4567238" y="2374900"/>
          <p14:tracePt t="22905" x="4576763" y="2374900"/>
          <p14:tracePt t="22920" x="4586288" y="2374900"/>
          <p14:tracePt t="22922" x="4603750" y="2374900"/>
          <p14:tracePt t="22937" x="4613275" y="2365375"/>
          <p14:tracePt t="22939" x="4622800" y="2365375"/>
          <p14:tracePt t="22953" x="4630738" y="2355850"/>
          <p14:tracePt t="22955" x="4649788" y="2346325"/>
          <p14:tracePt t="22970" x="4667250" y="2328863"/>
          <p14:tracePt t="22972" x="4676775" y="2319338"/>
          <p14:tracePt t="22987" x="4686300" y="2309813"/>
          <p14:tracePt t="22989" x="4686300" y="2301875"/>
          <p14:tracePt t="23003" x="4695825" y="2301875"/>
          <p14:tracePt t="23005" x="4695825" y="2282825"/>
          <p14:tracePt t="23020" x="4703763" y="2246313"/>
          <p14:tracePt t="23021" x="4703763" y="2228850"/>
          <p14:tracePt t="23023" x="4722813" y="2192338"/>
          <p14:tracePt t="23037" x="4722813" y="2173288"/>
          <p14:tracePt t="23039" x="4732338" y="2136775"/>
          <p14:tracePt t="23054" x="4740275" y="2100263"/>
          <p14:tracePt t="23056" x="4740275" y="2082800"/>
          <p14:tracePt t="23070" x="4740275" y="2046288"/>
          <p14:tracePt t="23087" x="4740275" y="2017713"/>
          <p14:tracePt t="23087" x="4740275" y="1973263"/>
          <p14:tracePt t="23090" x="4740275" y="1944688"/>
          <p14:tracePt t="23104" x="4740275" y="1927225"/>
          <p14:tracePt t="23120" x="4740275" y="1908175"/>
          <p14:tracePt t="23137" x="4740275" y="1871663"/>
          <p14:tracePt t="23137" x="4740275" y="1862138"/>
          <p14:tracePt t="23139" x="4740275" y="1844675"/>
          <p14:tracePt t="23155" x="4740275" y="1835150"/>
          <p14:tracePt t="23170" x="4732338" y="1817688"/>
          <p14:tracePt t="23171" x="4732338" y="1808163"/>
          <p14:tracePt t="23187" x="4722813" y="1798638"/>
          <p14:tracePt t="23188" x="4713288" y="1789113"/>
          <p14:tracePt t="23203" x="4703763" y="1789113"/>
          <p14:tracePt t="23204" x="4695825" y="1781175"/>
          <p14:tracePt t="23220" x="4695825" y="1771650"/>
          <p14:tracePt t="23221" x="4686300" y="1762125"/>
          <p14:tracePt t="23237" x="4676775" y="1762125"/>
          <p14:tracePt t="23237" x="4667250" y="1752600"/>
          <p14:tracePt t="23253" x="4649788" y="1744663"/>
          <p14:tracePt t="23255" x="4640263" y="1744663"/>
          <p14:tracePt t="23270" x="4630738" y="1744663"/>
          <p14:tracePt t="23271" x="4613275" y="1735138"/>
          <p14:tracePt t="23287" x="4603750" y="1735138"/>
          <p14:tracePt t="23303" x="4594225" y="1735138"/>
          <p14:tracePt t="23304" x="4576763" y="1735138"/>
          <p14:tracePt t="23320" x="4567238" y="1735138"/>
          <p14:tracePt t="23321" x="4549775" y="1735138"/>
          <p14:tracePt t="23337" x="4540250" y="1735138"/>
          <p14:tracePt t="23353" x="4521200" y="1735138"/>
          <p14:tracePt t="23370" x="4503738" y="1735138"/>
          <p14:tracePt t="23371" x="4494213" y="1735138"/>
          <p14:tracePt t="23387" x="4484688" y="1735138"/>
          <p14:tracePt t="23388" x="4476750" y="1744663"/>
          <p14:tracePt t="23390" x="4457700" y="1752600"/>
          <p14:tracePt t="23403" x="4448175" y="1752600"/>
          <p14:tracePt t="23420" x="4440238" y="1762125"/>
          <p14:tracePt t="23437" x="4403725" y="1789113"/>
          <p14:tracePt t="23437" x="4384675" y="1798638"/>
          <p14:tracePt t="23439" x="4384675" y="1808163"/>
          <p14:tracePt t="23453" x="4375150" y="1808163"/>
          <p14:tracePt t="23455" x="4357688" y="1825625"/>
          <p14:tracePt t="23470" x="4357688" y="1835150"/>
          <p14:tracePt t="23471" x="4348163" y="1854200"/>
          <p14:tracePt t="23487" x="4348163" y="1862138"/>
          <p14:tracePt t="23487" x="4330700" y="1890713"/>
          <p14:tracePt t="23503" x="4330700" y="1898650"/>
          <p14:tracePt t="23504" x="4330700" y="1917700"/>
          <p14:tracePt t="23507" x="4321175" y="1927225"/>
          <p14:tracePt t="23520" x="4321175" y="1944688"/>
          <p14:tracePt t="23537" x="4311650" y="1973263"/>
          <p14:tracePt t="23537" x="4311650" y="1990725"/>
          <p14:tracePt t="23539" x="4311650" y="2000250"/>
          <p14:tracePt t="23553" x="4311650" y="2009775"/>
          <p14:tracePt t="23555" x="4311650" y="2027238"/>
          <p14:tracePt t="23570" x="4311650" y="2046288"/>
          <p14:tracePt t="23571" x="4311650" y="2054225"/>
          <p14:tracePt t="23587" x="4311650" y="2073275"/>
          <p14:tracePt t="23587" x="4311650" y="2082800"/>
          <p14:tracePt t="23603" x="4311650" y="2100263"/>
          <p14:tracePt t="23604" x="4302125" y="2119313"/>
          <p14:tracePt t="23620" x="4302125" y="2127250"/>
          <p14:tracePt t="23621" x="4292600" y="2155825"/>
          <p14:tracePt t="23637" x="4292600" y="2173288"/>
          <p14:tracePt t="23637" x="4292600" y="2182813"/>
          <p14:tracePt t="23653" x="4292600" y="2192338"/>
          <p14:tracePt t="23654" x="4292600" y="2209800"/>
          <p14:tracePt t="23670" x="4292600" y="2228850"/>
          <p14:tracePt t="23671" x="4292600" y="2236788"/>
          <p14:tracePt t="23687" x="4302125" y="2265363"/>
          <p14:tracePt t="23687" x="4302125" y="2273300"/>
          <p14:tracePt t="23703" x="4311650" y="2301875"/>
          <p14:tracePt t="23720" x="4321175" y="2309813"/>
          <p14:tracePt t="23737" x="4321175" y="2319338"/>
          <p14:tracePt t="23737" x="4321175" y="2328863"/>
          <p14:tracePt t="23753" x="4330700" y="2338388"/>
          <p14:tracePt t="23754" x="4338638" y="2346325"/>
          <p14:tracePt t="23775" x="4348163" y="2355850"/>
          <p14:tracePt t="23791" x="4357688" y="2355850"/>
          <p14:tracePt t="23803" x="4375150" y="2355850"/>
          <p14:tracePt t="23820" x="4394200" y="2355850"/>
          <p14:tracePt t="23821" x="4411663" y="2355850"/>
          <p14:tracePt t="23823" x="4421188" y="2355850"/>
          <p14:tracePt t="23837" x="4448175" y="2355850"/>
          <p14:tracePt t="23853" x="4457700" y="2355850"/>
          <p14:tracePt t="23856" x="4467225" y="2355850"/>
          <p14:tracePt t="23871" x="4476750" y="2355850"/>
          <p14:tracePt t="23887" x="4484688" y="2355850"/>
          <p14:tracePt t="23903" x="4494213" y="2355850"/>
          <p14:tracePt t="23920" x="4503738" y="2355850"/>
          <p14:tracePt t="23937" x="4521200" y="2355850"/>
          <p14:tracePt t="23939" x="4540250" y="2355850"/>
          <p14:tracePt t="23953" x="4549775" y="2346325"/>
          <p14:tracePt t="23955" x="4557713" y="2338388"/>
          <p14:tracePt t="23970" x="4567238" y="2328863"/>
          <p14:tracePt t="23972" x="4586288" y="2319338"/>
          <p14:tracePt t="23987" x="4594225" y="2309813"/>
          <p14:tracePt t="23988" x="4603750" y="2301875"/>
          <p14:tracePt t="24003" x="4622800" y="2282825"/>
          <p14:tracePt t="24020" x="4630738" y="2273300"/>
          <p14:tracePt t="24022" x="4640263" y="2255838"/>
          <p14:tracePt t="24037" x="4667250" y="2219325"/>
          <p14:tracePt t="24039" x="4667250" y="2200275"/>
          <p14:tracePt t="24053" x="4667250" y="2192338"/>
          <p14:tracePt t="24055" x="4676775" y="2182813"/>
          <p14:tracePt t="24070" x="4676775" y="2146300"/>
          <p14:tracePt t="24072" x="4676775" y="2127250"/>
          <p14:tracePt t="24087" x="4676775" y="2109788"/>
          <p14:tracePt t="24089" x="4676775" y="2090738"/>
          <p14:tracePt t="24103" x="4676775" y="2073275"/>
          <p14:tracePt t="24105" x="4676775" y="2046288"/>
          <p14:tracePt t="24120" x="4676775" y="2027238"/>
          <p14:tracePt t="24122" x="4676775" y="2009775"/>
          <p14:tracePt t="24137" x="4676775" y="1990725"/>
          <p14:tracePt t="24138" x="4676775" y="1973263"/>
          <p14:tracePt t="24153" x="4676775" y="1954213"/>
          <p14:tracePt t="24156" x="4676775" y="1944688"/>
          <p14:tracePt t="24173" x="4659313" y="1898650"/>
          <p14:tracePt t="24187" x="4649788" y="1881188"/>
          <p14:tracePt t="24188" x="4649788" y="1871663"/>
          <p14:tracePt t="24203" x="4640263" y="1854200"/>
          <p14:tracePt t="24204" x="4630738" y="1835150"/>
          <p14:tracePt t="24220" x="4630738" y="1825625"/>
          <p14:tracePt t="24221" x="4613275" y="1808163"/>
          <p14:tracePt t="24237" x="4613275" y="1789113"/>
          <p14:tracePt t="24253" x="4603750" y="1781175"/>
          <p14:tracePt t="24254" x="4594225" y="1762125"/>
          <p14:tracePt t="24257" x="4586288" y="1752600"/>
          <p14:tracePt t="24270" x="4576763" y="1744663"/>
          <p14:tracePt t="24273" x="4567238" y="1735138"/>
          <p14:tracePt t="24288" x="4557713" y="1735138"/>
          <p14:tracePt t="24305" x="4549775" y="1735138"/>
          <p14:tracePt t="24320" x="4540250" y="1735138"/>
          <p14:tracePt t="24337" x="4530725" y="1735138"/>
          <p14:tracePt t="24339" x="4521200" y="1735138"/>
          <p14:tracePt t="24353" x="4513263" y="1735138"/>
          <p14:tracePt t="24355" x="4503738" y="1735138"/>
          <p14:tracePt t="24370" x="4494213" y="1735138"/>
          <p14:tracePt t="24371" x="4484688" y="1735138"/>
          <p14:tracePt t="24386" x="4476750" y="1735138"/>
          <p14:tracePt t="24403" x="4457700" y="1735138"/>
          <p14:tracePt t="24405" x="4448175" y="1735138"/>
          <p14:tracePt t="24420" x="4440238" y="1744663"/>
          <p14:tracePt t="24437" x="4430713" y="1744663"/>
          <p14:tracePt t="24453" x="4421188" y="1752600"/>
          <p14:tracePt t="24470" x="4403725" y="1762125"/>
          <p14:tracePt t="24471" x="4394200" y="1762125"/>
          <p14:tracePt t="24487" x="4384675" y="1771650"/>
          <p14:tracePt t="24487" x="4375150" y="1789113"/>
          <p14:tracePt t="24503" x="4348163" y="1808163"/>
          <p14:tracePt t="24504" x="4338638" y="1817688"/>
          <p14:tracePt t="24520" x="4338638" y="1825625"/>
          <p14:tracePt t="24537" x="4330700" y="1844675"/>
          <p14:tracePt t="24537" x="4330700" y="1862138"/>
          <p14:tracePt t="24553" x="4321175" y="1881188"/>
          <p14:tracePt t="24554" x="4321175" y="1890713"/>
          <p14:tracePt t="24570" x="4321175" y="1898650"/>
          <p14:tracePt t="24571" x="4321175" y="1908175"/>
          <p14:tracePt t="24587" x="4311650" y="1927225"/>
          <p14:tracePt t="24587" x="4311650" y="1944688"/>
          <p14:tracePt t="24603" x="4302125" y="1963738"/>
          <p14:tracePt t="24604" x="4302125" y="1981200"/>
          <p14:tracePt t="24620" x="4292600" y="2000250"/>
          <p14:tracePt t="24621" x="4292600" y="2009775"/>
          <p14:tracePt t="24637" x="4292600" y="2027238"/>
          <p14:tracePt t="24637" x="4292600" y="2046288"/>
          <p14:tracePt t="24653" x="4292600" y="2063750"/>
          <p14:tracePt t="24654" x="4292600" y="2073275"/>
          <p14:tracePt t="24670" x="4292600" y="2082800"/>
          <p14:tracePt t="24671" x="4292600" y="2090738"/>
          <p14:tracePt t="24673" x="4292600" y="2109788"/>
          <p14:tracePt t="24689" x="4292600" y="2119313"/>
          <p14:tracePt t="24703" x="4292600" y="2136775"/>
          <p14:tracePt t="24706" x="4292600" y="2146300"/>
          <p14:tracePt t="24720" x="4292600" y="2163763"/>
          <p14:tracePt t="24722" x="4292600" y="2182813"/>
          <p14:tracePt t="24737" x="4302125" y="2200275"/>
          <p14:tracePt t="24738" x="4302125" y="2209800"/>
          <p14:tracePt t="24753" x="4302125" y="2228850"/>
          <p14:tracePt t="24755" x="4311650" y="2236788"/>
          <p14:tracePt t="24770" x="4321175" y="2255838"/>
          <p14:tracePt t="24770" x="4330700" y="2273300"/>
          <p14:tracePt t="24773" x="4338638" y="2282825"/>
          <p14:tracePt t="24787" x="4348163" y="2292350"/>
          <p14:tracePt t="24788" x="4357688" y="2328863"/>
          <p14:tracePt t="24803" x="4367213" y="2346325"/>
          <p14:tracePt t="24806" x="4367213" y="2355850"/>
          <p14:tracePt t="24820" x="4375150" y="2374900"/>
          <p14:tracePt t="24822" x="4375150" y="2382838"/>
          <p14:tracePt t="24837" x="4384675" y="2382838"/>
          <p14:tracePt t="24853" x="4394200" y="2392363"/>
          <p14:tracePt t="24881" x="4403725" y="2401888"/>
          <p14:tracePt t="25891" x="4403725" y="2411413"/>
          <p14:tracePt t="25907" x="4367213" y="2411413"/>
          <p14:tracePt t="25910" x="4338638" y="2419350"/>
          <p14:tracePt t="25922" x="4248150" y="2438400"/>
          <p14:tracePt t="25937" x="4156075" y="2438400"/>
          <p14:tracePt t="25939" x="4037013" y="2447925"/>
          <p14:tracePt t="25953" x="3927475" y="2447925"/>
          <p14:tracePt t="25956" x="3817938" y="2447925"/>
          <p14:tracePt t="25970" x="3681413" y="2447925"/>
          <p14:tracePt t="25972" x="3552825" y="2447925"/>
          <p14:tracePt t="25987" x="3443288" y="2447925"/>
          <p14:tracePt t="25989" x="3306763" y="2447925"/>
          <p14:tracePt t="26003" x="3178175" y="2447925"/>
          <p14:tracePt t="26005" x="3068638" y="2447925"/>
          <p14:tracePt t="26020" x="2987675" y="2447925"/>
          <p14:tracePt t="26020" x="2914650" y="2447925"/>
          <p14:tracePt t="26022" x="2849563" y="2447925"/>
          <p14:tracePt t="26037" x="2832100" y="2447925"/>
          <p14:tracePt t="26038" x="2813050" y="2447925"/>
          <p14:tracePt t="26053" x="2795588" y="2438400"/>
          <p14:tracePt t="26056" x="2786063" y="2438400"/>
          <p14:tracePt t="26070" x="2759075" y="2438400"/>
          <p14:tracePt t="26072" x="2740025" y="2438400"/>
          <p14:tracePt t="26087" x="2722563" y="2438400"/>
          <p14:tracePt t="26088" x="2695575" y="2438400"/>
          <p14:tracePt t="26103" x="2667000" y="2438400"/>
          <p14:tracePt t="26105" x="2630488" y="2447925"/>
          <p14:tracePt t="26120" x="2603500" y="2447925"/>
          <p14:tracePt t="26122" x="2557463" y="2455863"/>
          <p14:tracePt t="26137" x="2530475" y="2455863"/>
          <p14:tracePt t="26139" x="2503488" y="2465388"/>
          <p14:tracePt t="26156" x="2430463" y="2465388"/>
          <p14:tracePt t="26170" x="2384425" y="2465388"/>
          <p14:tracePt t="26173" x="2357438" y="2465388"/>
          <p14:tracePt t="26187" x="2328863" y="2474913"/>
          <p14:tracePt t="26188" x="2292350" y="2474913"/>
          <p14:tracePt t="26203" x="2274888" y="2474913"/>
          <p14:tracePt t="26205" x="2255838" y="2492375"/>
          <p14:tracePt t="26220" x="2238375" y="2492375"/>
          <p14:tracePt t="26222" x="2219325" y="2492375"/>
          <p14:tracePt t="26237" x="2192338" y="2511425"/>
          <p14:tracePt t="26239" x="2165350" y="2520950"/>
          <p14:tracePt t="26253" x="2119313" y="2538413"/>
          <p14:tracePt t="26255" x="2082800" y="2557463"/>
          <p14:tracePt t="26270" x="2046288" y="2557463"/>
          <p14:tracePt t="26272" x="2000250" y="2574925"/>
          <p14:tracePt t="26287" x="1954213" y="2584450"/>
          <p14:tracePt t="26288" x="1909763" y="2593975"/>
          <p14:tracePt t="26303" x="1854200" y="2611438"/>
          <p14:tracePt t="26305" x="1790700" y="2620963"/>
          <p14:tracePt t="26320" x="1744663" y="2647950"/>
          <p14:tracePt t="26321" x="1717675" y="2657475"/>
          <p14:tracePt t="26323" x="1654175" y="2667000"/>
          <p14:tracePt t="26337" x="1598613" y="2674938"/>
          <p14:tracePt t="26339" x="1535113" y="2693988"/>
          <p14:tracePt t="26353" x="1470025" y="2703513"/>
          <p14:tracePt t="26355" x="1416050" y="2703513"/>
          <p14:tracePt t="26370" x="1352550" y="2711450"/>
          <p14:tracePt t="26372" x="1306513" y="2720975"/>
          <p14:tracePt t="26386" x="1279525" y="2720975"/>
          <p14:tracePt t="26403" x="1270000" y="2730500"/>
          <p14:tracePt t="26404" x="1260475" y="2730500"/>
          <p14:tracePt t="26419" x="1250950" y="2740025"/>
          <p14:tracePt t="26421" x="1243013" y="2747963"/>
          <p14:tracePt t="26437" x="1233488" y="2757488"/>
          <p14:tracePt t="26439" x="1223963" y="2776538"/>
          <p14:tracePt t="26453" x="1206500" y="2794000"/>
          <p14:tracePt t="26456" x="1196975" y="2803525"/>
          <p14:tracePt t="26470" x="1187450" y="2813050"/>
          <p14:tracePt t="26472" x="1177925" y="2840038"/>
          <p14:tracePt t="26487" x="1177925" y="2867025"/>
          <p14:tracePt t="26488" x="1177925" y="2876550"/>
          <p14:tracePt t="26503" x="1177925" y="2894013"/>
          <p14:tracePt t="26505" x="1177925" y="2922588"/>
          <p14:tracePt t="26520" x="1177925" y="2940050"/>
          <p14:tracePt t="26522" x="1187450" y="2968625"/>
          <p14:tracePt t="26537" x="1233488" y="3013075"/>
          <p14:tracePt t="26538" x="1250950" y="3041650"/>
          <p14:tracePt t="26553" x="1316038" y="3078163"/>
          <p14:tracePt t="26555" x="1360488" y="3095625"/>
          <p14:tracePt t="26570" x="1397000" y="3114675"/>
          <p14:tracePt t="26572" x="1433513" y="3132138"/>
          <p14:tracePt t="26587" x="1498600" y="3141663"/>
          <p14:tracePt t="26588" x="1562100" y="3151188"/>
          <p14:tracePt t="26603" x="1617663" y="3168650"/>
          <p14:tracePt t="26605" x="1681163" y="3168650"/>
          <p14:tracePt t="26620" x="1735138" y="3168650"/>
          <p14:tracePt t="26622" x="1771650" y="3168650"/>
          <p14:tracePt t="26637" x="1817688" y="3168650"/>
          <p14:tracePt t="26638" x="1863725" y="3168650"/>
          <p14:tracePt t="26653" x="1900238" y="3168650"/>
          <p14:tracePt t="26655" x="1936750" y="3168650"/>
          <p14:tracePt t="26670" x="1954213" y="3168650"/>
          <p14:tracePt t="26672" x="1982788" y="3151188"/>
          <p14:tracePt t="26687" x="2009775" y="3132138"/>
          <p14:tracePt t="26688" x="2036763" y="3114675"/>
          <p14:tracePt t="26703" x="2063750" y="3095625"/>
          <p14:tracePt t="26705" x="2109788" y="3078163"/>
          <p14:tracePt t="26720" x="2128838" y="3059113"/>
          <p14:tracePt t="26721" x="2146300" y="3041650"/>
          <p14:tracePt t="26723" x="2165350" y="3022600"/>
          <p14:tracePt t="26737" x="2182813" y="3013075"/>
          <p14:tracePt t="26739" x="2238375" y="2976563"/>
          <p14:tracePt t="26753" x="2238375" y="2968625"/>
          <p14:tracePt t="26755" x="2255838" y="2949575"/>
          <p14:tracePt t="26770" x="2292350" y="2930525"/>
          <p14:tracePt t="26772" x="2292350" y="2922588"/>
          <p14:tracePt t="26787" x="2311400" y="2903538"/>
          <p14:tracePt t="26788" x="2320925" y="2894013"/>
          <p14:tracePt t="26803" x="2328863" y="2867025"/>
          <p14:tracePt t="26805" x="2338388" y="2857500"/>
          <p14:tracePt t="26820" x="2338388" y="2849563"/>
          <p14:tracePt t="26821" x="2338388" y="2840038"/>
          <p14:tracePt t="26822" x="2338388" y="2830513"/>
          <p14:tracePt t="26837" x="2338388" y="2813050"/>
          <p14:tracePt t="26839" x="2338388" y="2803525"/>
          <p14:tracePt t="26853" x="2338388" y="2784475"/>
          <p14:tracePt t="26856" x="2338388" y="2767013"/>
          <p14:tracePt t="26870" x="2338388" y="2740025"/>
          <p14:tracePt t="26886" x="2320925" y="2720975"/>
          <p14:tracePt t="26887" x="2301875" y="2693988"/>
          <p14:tracePt t="26889" x="2284413" y="2674938"/>
          <p14:tracePt t="26903" x="2247900" y="2647950"/>
          <p14:tracePt t="26905" x="2201863" y="2638425"/>
          <p14:tracePt t="26920" x="2155825" y="2611438"/>
          <p14:tracePt t="26921" x="2109788" y="2584450"/>
          <p14:tracePt t="26937" x="2073275" y="2574925"/>
          <p14:tracePt t="26938" x="2027238" y="2565400"/>
          <p14:tracePt t="26953" x="1982788" y="2565400"/>
          <p14:tracePt t="26954" x="1936750" y="2528888"/>
          <p14:tracePt t="26970" x="1900238" y="2528888"/>
          <p14:tracePt t="26971" x="1854200" y="2520950"/>
          <p14:tracePt t="26986" x="1817688" y="2511425"/>
          <p14:tracePt t="26987" x="1763713" y="2511425"/>
          <p14:tracePt t="27003" x="1727200" y="2501900"/>
          <p14:tracePt t="27004" x="1681163" y="2501900"/>
          <p14:tracePt t="27020" x="1635125" y="2501900"/>
          <p14:tracePt t="27021" x="1598613" y="2501900"/>
          <p14:tracePt t="27037" x="1552575" y="2501900"/>
          <p14:tracePt t="27037" x="1525588" y="2501900"/>
          <p14:tracePt t="27053" x="1498600" y="2501900"/>
          <p14:tracePt t="27054" x="1479550" y="2501900"/>
          <p14:tracePt t="27070" x="1443038" y="2501900"/>
          <p14:tracePt t="27072" x="1416050" y="2501900"/>
          <p14:tracePt t="27087" x="1389063" y="2511425"/>
          <p14:tracePt t="27087" x="1352550" y="2528888"/>
          <p14:tracePt t="27103" x="1323975" y="2538413"/>
          <p14:tracePt t="27104" x="1279525" y="2574925"/>
          <p14:tracePt t="27120" x="1260475" y="2584450"/>
          <p14:tracePt t="27120" x="1223963" y="2611438"/>
          <p14:tracePt t="27137" x="1206500" y="2630488"/>
          <p14:tracePt t="27138" x="1187450" y="2638425"/>
          <p14:tracePt t="27153" x="1169988" y="2647950"/>
          <p14:tracePt t="27155" x="1133475" y="2667000"/>
          <p14:tracePt t="27170" x="1133475" y="2674938"/>
          <p14:tracePt t="27175" x="1123950" y="2703513"/>
          <p14:tracePt t="27178" x="1114425" y="2720975"/>
          <p14:tracePt t="27188" x="1114425" y="2730500"/>
          <p14:tracePt t="27203" x="1114425" y="2757488"/>
          <p14:tracePt t="27205" x="1114425" y="2784475"/>
          <p14:tracePt t="27220" x="1114425" y="2803525"/>
          <p14:tracePt t="27221" x="1114425" y="2849563"/>
          <p14:tracePt t="27237" x="1133475" y="2876550"/>
          <p14:tracePt t="27237" x="1169988" y="2913063"/>
          <p14:tracePt t="27240" x="1177925" y="2930525"/>
          <p14:tracePt t="27253" x="1223963" y="2976563"/>
          <p14:tracePt t="27270" x="1250950" y="2995613"/>
          <p14:tracePt t="27287" x="1343025" y="3059113"/>
          <p14:tracePt t="27287" x="1406525" y="3078163"/>
          <p14:tracePt t="27289" x="1479550" y="3122613"/>
          <p14:tracePt t="27303" x="1535113" y="3141663"/>
          <p14:tracePt t="27305" x="1589088" y="3168650"/>
          <p14:tracePt t="27320" x="1625600" y="3178175"/>
          <p14:tracePt t="27321" x="1671638" y="3187700"/>
          <p14:tracePt t="27337" x="1735138" y="3214688"/>
          <p14:tracePt t="27337" x="1754188" y="3232150"/>
          <p14:tracePt t="27353" x="1800225" y="3232150"/>
          <p14:tracePt t="27354" x="1827213" y="3232150"/>
          <p14:tracePt t="27370" x="1873250" y="3241675"/>
          <p14:tracePt t="27371" x="1900238" y="3241675"/>
          <p14:tracePt t="27386" x="1917700" y="3241675"/>
          <p14:tracePt t="27387" x="1963738" y="3241675"/>
          <p14:tracePt t="27403" x="1990725" y="3241675"/>
          <p14:tracePt t="27404" x="2036763" y="3224213"/>
          <p14:tracePt t="27420" x="2055813" y="3205163"/>
          <p14:tracePt t="27421" x="2082800" y="3178175"/>
          <p14:tracePt t="27437" x="2119313" y="3132138"/>
          <p14:tracePt t="27437" x="2155825" y="3105150"/>
          <p14:tracePt t="27453" x="2174875" y="3086100"/>
          <p14:tracePt t="27454" x="2182813" y="3078163"/>
          <p14:tracePt t="27470" x="2211388" y="3049588"/>
          <p14:tracePt t="27471" x="2228850" y="3013075"/>
          <p14:tracePt t="27487" x="2247900" y="2995613"/>
          <p14:tracePt t="27487" x="2247900" y="2986088"/>
          <p14:tracePt t="27503" x="2255838" y="2959100"/>
          <p14:tracePt t="27504" x="2274888" y="2930525"/>
          <p14:tracePt t="27520" x="2274888" y="2913063"/>
          <p14:tracePt t="27521" x="2274888" y="2876550"/>
          <p14:tracePt t="27537" x="2274888" y="2849563"/>
          <p14:tracePt t="27537" x="2274888" y="2830513"/>
          <p14:tracePt t="27553" x="2255838" y="2784475"/>
          <p14:tracePt t="27554" x="2228850" y="2720975"/>
          <p14:tracePt t="27556" x="2211388" y="2674938"/>
          <p14:tracePt t="27570" x="2182813" y="2630488"/>
          <p14:tracePt t="27572" x="2165350" y="2611438"/>
          <p14:tracePt t="27586" x="2136775" y="2584450"/>
          <p14:tracePt t="27588" x="2100263" y="2547938"/>
          <p14:tracePt t="27603" x="2082800" y="2528888"/>
          <p14:tracePt t="27606" x="2046288" y="2501900"/>
          <p14:tracePt t="27620" x="2019300" y="2492375"/>
          <p14:tracePt t="27622" x="1990725" y="2484438"/>
          <p14:tracePt t="27637" x="1946275" y="2474913"/>
          <p14:tracePt t="27639" x="1927225" y="2474913"/>
          <p14:tracePt t="27653" x="1881188" y="2465388"/>
          <p14:tracePt t="27655" x="1844675" y="2465388"/>
          <p14:tracePt t="27670" x="1800225" y="2465388"/>
          <p14:tracePt t="27670" x="1771650" y="2465388"/>
          <p14:tracePt t="27673" x="1754188" y="2465388"/>
          <p14:tracePt t="27687" x="1727200" y="2465388"/>
          <p14:tracePt t="27689" x="1681163" y="2465388"/>
          <p14:tracePt t="27703" x="1635125" y="2465388"/>
          <p14:tracePt t="27705" x="1617663" y="2465388"/>
          <p14:tracePt t="27720" x="1579563" y="2465388"/>
          <p14:tracePt t="27722" x="1562100" y="2465388"/>
          <p14:tracePt t="27737" x="1516063" y="2492375"/>
          <p14:tracePt t="27738" x="1470025" y="2501900"/>
          <p14:tracePt t="27753" x="1452563" y="2511425"/>
          <p14:tracePt t="27755" x="1425575" y="2520950"/>
          <p14:tracePt t="27770" x="1389063" y="2528888"/>
          <p14:tracePt t="27772" x="1343025" y="2547938"/>
          <p14:tracePt t="27786" x="1316038" y="2574925"/>
          <p14:tracePt t="27788" x="1306513" y="2584450"/>
          <p14:tracePt t="27803" x="1270000" y="2601913"/>
          <p14:tracePt t="27805" x="1233488" y="2620963"/>
          <p14:tracePt t="27820" x="1206500" y="2657475"/>
          <p14:tracePt t="27822" x="1169988" y="2674938"/>
          <p14:tracePt t="27837" x="1150938" y="2703513"/>
          <p14:tracePt t="27839" x="1141413" y="2720975"/>
          <p14:tracePt t="27853" x="1133475" y="2757488"/>
          <p14:tracePt t="27855" x="1123950" y="2784475"/>
          <p14:tracePt t="27870" x="1123950" y="2813050"/>
          <p14:tracePt t="27872" x="1123950" y="2849563"/>
          <p14:tracePt t="27887" x="1123950" y="2876550"/>
          <p14:tracePt t="27888" x="1123950" y="2903538"/>
          <p14:tracePt t="27903" x="1123950" y="2922588"/>
          <p14:tracePt t="27905" x="1150938" y="2959100"/>
          <p14:tracePt t="27920" x="1169988" y="2976563"/>
          <p14:tracePt t="27922" x="1196975" y="3013075"/>
          <p14:tracePt t="27937" x="1223963" y="3041650"/>
          <p14:tracePt t="27939" x="1243013" y="3059113"/>
          <p14:tracePt t="27953" x="1287463" y="3086100"/>
          <p14:tracePt t="27955" x="1333500" y="3105150"/>
          <p14:tracePt t="27970" x="1370013" y="3132138"/>
          <p14:tracePt t="27971" x="1416050" y="3151188"/>
          <p14:tracePt t="27973" x="1479550" y="3178175"/>
          <p14:tracePt t="27987" x="1525588" y="3195638"/>
          <p14:tracePt t="27989" x="1552575" y="3195638"/>
          <p14:tracePt t="28003" x="1608138" y="3214688"/>
          <p14:tracePt t="28005" x="1654175" y="3214688"/>
          <p14:tracePt t="28020" x="1698625" y="3214688"/>
          <p14:tracePt t="28022" x="1735138" y="3214688"/>
          <p14:tracePt t="28036" x="1781175" y="3214688"/>
          <p14:tracePt t="28038" x="1808163" y="3214688"/>
          <p14:tracePt t="28053" x="1854200" y="3214688"/>
          <p14:tracePt t="28055" x="1890713" y="3214688"/>
          <p14:tracePt t="28069" x="1927225" y="3214688"/>
          <p14:tracePt t="28070" x="1954213" y="3205163"/>
          <p14:tracePt t="28086" x="1982788" y="3187700"/>
          <p14:tracePt t="28087" x="2019300" y="3168650"/>
          <p14:tracePt t="28103" x="2036763" y="3159125"/>
          <p14:tracePt t="28104" x="2063750" y="3132138"/>
          <p14:tracePt t="28120" x="2092325" y="3114675"/>
          <p14:tracePt t="28122" x="2100263" y="3095625"/>
          <p14:tracePt t="28137" x="2109788" y="3078163"/>
          <p14:tracePt t="28139" x="2136775" y="3013075"/>
          <p14:tracePt t="28154" x="2146300" y="2940050"/>
          <p14:tracePt t="28170" x="2146300" y="2913063"/>
          <p14:tracePt t="28171" x="2146300" y="2886075"/>
          <p14:tracePt t="28187" x="2146300" y="2840038"/>
          <p14:tracePt t="28203" x="2146300" y="2794000"/>
          <p14:tracePt t="28204" x="2119313" y="2720975"/>
          <p14:tracePt t="28220" x="2100263" y="2674938"/>
          <p14:tracePt t="28220" x="2063750" y="2630488"/>
          <p14:tracePt t="28237" x="2027238" y="2584450"/>
          <p14:tracePt t="28237" x="2009775" y="2557463"/>
          <p14:tracePt t="28253" x="1973263" y="2528888"/>
          <p14:tracePt t="28254" x="1946275" y="2492375"/>
          <p14:tracePt t="28270" x="1917700" y="2474913"/>
          <p14:tracePt t="28271" x="1900238" y="2447925"/>
          <p14:tracePt t="28287" x="1881188" y="2411413"/>
          <p14:tracePt t="28287" x="1863725" y="2392363"/>
          <p14:tracePt t="28303" x="1827213" y="2374900"/>
          <p14:tracePt t="28304" x="1800225" y="2365375"/>
          <p14:tracePt t="28320" x="1754188" y="2346325"/>
          <p14:tracePt t="28321" x="1717675" y="2346325"/>
          <p14:tracePt t="28336" x="1681163" y="2338388"/>
          <p14:tracePt t="28337" x="1644650" y="2338388"/>
          <p14:tracePt t="28353" x="1579563" y="2338388"/>
          <p14:tracePt t="28354" x="1543050" y="2338388"/>
          <p14:tracePt t="28370" x="1498600" y="2338388"/>
          <p14:tracePt t="28371" x="1462088" y="2338388"/>
          <p14:tracePt t="28386" x="1425575" y="2338388"/>
          <p14:tracePt t="28387" x="1397000" y="2355850"/>
          <p14:tracePt t="28403" x="1370013" y="2365375"/>
          <p14:tracePt t="28404" x="1343025" y="2374900"/>
          <p14:tracePt t="28406" x="1316038" y="2392363"/>
          <p14:tracePt t="28420" x="1287463" y="2411413"/>
          <p14:tracePt t="28423" x="1260475" y="2438400"/>
          <p14:tracePt t="28437" x="1250950" y="2438400"/>
          <p14:tracePt t="28439" x="1233488" y="2455863"/>
          <p14:tracePt t="28453" x="1187450" y="2484438"/>
          <p14:tracePt t="28456" x="1160463" y="2520950"/>
          <p14:tracePt t="28470" x="1150938" y="2528888"/>
          <p14:tracePt t="28472" x="1133475" y="2547938"/>
          <p14:tracePt t="28487" x="1114425" y="2565400"/>
          <p14:tracePt t="28488" x="1104900" y="2584450"/>
          <p14:tracePt t="28503" x="1096963" y="2593975"/>
          <p14:tracePt t="28505" x="1087438" y="2620963"/>
          <p14:tracePt t="28520" x="1077913" y="2638425"/>
          <p14:tracePt t="28522" x="1058863" y="2674938"/>
          <p14:tracePt t="28537" x="1058863" y="2703513"/>
          <p14:tracePt t="28539" x="1058863" y="2720975"/>
          <p14:tracePt t="28553" x="1058863" y="2740025"/>
          <p14:tracePt t="28555" x="1050925" y="2776538"/>
          <p14:tracePt t="28570" x="1050925" y="2794000"/>
          <p14:tracePt t="28572" x="1050925" y="2820988"/>
          <p14:tracePt t="28586" x="1050925" y="2830513"/>
          <p14:tracePt t="28588" x="1050925" y="2857500"/>
          <p14:tracePt t="28603" x="1050925" y="2876550"/>
          <p14:tracePt t="28605" x="1050925" y="2894013"/>
          <p14:tracePt t="28620" x="1058863" y="2903538"/>
          <p14:tracePt t="28622" x="1058863" y="2922588"/>
          <p14:tracePt t="28637" x="1068388" y="2940050"/>
          <p14:tracePt t="28653" x="1077913" y="2968625"/>
          <p14:tracePt t="28670" x="1087438" y="2976563"/>
          <p14:tracePt t="28672" x="1096963" y="2986088"/>
          <p14:tracePt t="28686" x="1096963" y="2995613"/>
          <p14:tracePt t="28688" x="1104900" y="3005138"/>
          <p14:tracePt t="28703" x="1114425" y="3013075"/>
          <p14:tracePt t="28720" x="1123950" y="3022600"/>
          <p14:tracePt t="28737" x="1133475" y="3022600"/>
          <p14:tracePt t="28934" x="1141413" y="3041650"/>
          <p14:tracePt t="28938" x="1141413" y="3049588"/>
          <p14:tracePt t="28953" x="1150938" y="3059113"/>
          <p14:tracePt t="28970" x="1169988" y="3086100"/>
          <p14:tracePt t="28971" x="1169988" y="3095625"/>
          <p14:tracePt t="28986" x="1206500" y="3122613"/>
          <p14:tracePt t="28987" x="1223963" y="3141663"/>
          <p14:tracePt t="29003" x="1279525" y="3168650"/>
          <p14:tracePt t="29004" x="1343025" y="3195638"/>
          <p14:tracePt t="29020" x="1406525" y="3214688"/>
          <p14:tracePt t="29021" x="1433513" y="3232150"/>
          <p14:tracePt t="29036" x="1479550" y="3241675"/>
          <p14:tracePt t="29037" x="1562100" y="3268663"/>
          <p14:tracePt t="29053" x="1644650" y="3278188"/>
          <p14:tracePt t="29054" x="1735138" y="3305175"/>
          <p14:tracePt t="29070" x="1854200" y="3333750"/>
          <p14:tracePt t="29070" x="1990725" y="3370263"/>
          <p14:tracePt t="29087" x="2136775" y="3378200"/>
          <p14:tracePt t="29088" x="2328863" y="3414713"/>
          <p14:tracePt t="29103" x="2557463" y="3433763"/>
          <p14:tracePt t="29104" x="2841625" y="3451225"/>
          <p14:tracePt t="29120" x="3187700" y="3451225"/>
          <p14:tracePt t="29121" x="3525838" y="3451225"/>
          <p14:tracePt t="29136" x="3910013" y="3451225"/>
          <p14:tracePt t="29137" x="4330700" y="3451225"/>
          <p14:tracePt t="29153" x="4713288" y="3451225"/>
          <p14:tracePt t="29154" x="5133975" y="3451225"/>
          <p14:tracePt t="29171" x="5745163" y="3451225"/>
          <p14:tracePt t="29187" x="5956300" y="3451225"/>
          <p14:tracePt t="29191" x="6248400" y="3443288"/>
          <p14:tracePt t="29203" x="6367463" y="3424238"/>
          <p14:tracePt t="29207" x="6440488" y="3414713"/>
          <p14:tracePt t="29220" x="6486525" y="3406775"/>
          <p14:tracePt t="29223" x="6530975" y="3397250"/>
          <p14:tracePt t="29237" x="6577013" y="3378200"/>
          <p14:tracePt t="29239" x="6623050" y="3360738"/>
          <p14:tracePt t="29253" x="6669088" y="3333750"/>
          <p14:tracePt t="29255" x="6713538" y="3314700"/>
          <p14:tracePt t="29270" x="6759575" y="3287713"/>
          <p14:tracePt t="29272" x="6805613" y="3251200"/>
          <p14:tracePt t="29287" x="6851650" y="3232150"/>
          <p14:tracePt t="29288" x="6905625" y="3195638"/>
          <p14:tracePt t="29303" x="6932613" y="3168650"/>
          <p14:tracePt t="29305" x="6951663" y="3151188"/>
          <p14:tracePt t="29320" x="7007225" y="3105150"/>
          <p14:tracePt t="29322" x="7070725" y="3049588"/>
          <p14:tracePt t="29337" x="7134225" y="3013075"/>
          <p14:tracePt t="29339" x="7180263" y="2976563"/>
          <p14:tracePt t="29353" x="7234238" y="2940050"/>
          <p14:tracePt t="29356" x="7280275" y="2903538"/>
          <p14:tracePt t="29370" x="7326313" y="2867025"/>
          <p14:tracePt t="29372" x="7343775" y="2849563"/>
          <p14:tracePt t="29387" x="7372350" y="2820988"/>
          <p14:tracePt t="29388" x="7380288" y="2803525"/>
          <p14:tracePt t="29403" x="7389813" y="2784475"/>
          <p14:tracePt t="29405" x="7389813" y="2767013"/>
          <p14:tracePt t="29420" x="7389813" y="2747963"/>
          <p14:tracePt t="29422" x="7389813" y="2720975"/>
          <p14:tracePt t="29436" x="7389813" y="2703513"/>
          <p14:tracePt t="29438" x="7389813" y="2684463"/>
          <p14:tracePt t="29453" x="7389813" y="2657475"/>
          <p14:tracePt t="29455" x="7389813" y="2620963"/>
          <p14:tracePt t="29470" x="7380288" y="2593975"/>
          <p14:tracePt t="29472" x="7362825" y="2574925"/>
          <p14:tracePt t="29486" x="7335838" y="2538413"/>
          <p14:tracePt t="29488" x="7316788" y="2520950"/>
          <p14:tracePt t="29503" x="7299325" y="2501900"/>
          <p14:tracePt t="29505" x="7262813" y="2474913"/>
          <p14:tracePt t="29520" x="7234238" y="2447925"/>
          <p14:tracePt t="29522" x="7197725" y="2438400"/>
          <p14:tracePt t="29537" x="7170738" y="2428875"/>
          <p14:tracePt t="29538" x="7124700" y="2411413"/>
          <p14:tracePt t="29553" x="7061200" y="2382838"/>
          <p14:tracePt t="29555" x="7015163" y="2382838"/>
          <p14:tracePt t="29570" x="6961188" y="2355850"/>
          <p14:tracePt t="29572" x="6905625" y="2355850"/>
          <p14:tracePt t="29586" x="6869113" y="2355850"/>
          <p14:tracePt t="29588" x="6832600" y="2346325"/>
          <p14:tracePt t="29603" x="6769100" y="2338388"/>
          <p14:tracePt t="29605" x="6705600" y="2319338"/>
          <p14:tracePt t="29620" x="6650038" y="2309813"/>
          <p14:tracePt t="29620" x="6604000" y="2309813"/>
          <p14:tracePt t="29622" x="6559550" y="2301875"/>
          <p14:tracePt t="29637" x="6523038" y="2301875"/>
          <p14:tracePt t="29639" x="6477000" y="2301875"/>
          <p14:tracePt t="29653" x="6440488" y="2301875"/>
          <p14:tracePt t="29656" x="6403975" y="2301875"/>
          <p14:tracePt t="29670" x="6367463" y="2301875"/>
          <p14:tracePt t="29672" x="6311900" y="2301875"/>
          <p14:tracePt t="29687" x="6265863" y="2301875"/>
          <p14:tracePt t="29688" x="6221413" y="2309813"/>
          <p14:tracePt t="29703" x="6175375" y="2319338"/>
          <p14:tracePt t="29705" x="6138863" y="2338388"/>
          <p14:tracePt t="29720" x="6102350" y="2355850"/>
          <p14:tracePt t="29720" x="6075363" y="2374900"/>
          <p14:tracePt t="29722" x="6038850" y="2382838"/>
          <p14:tracePt t="29736" x="6019800" y="2392363"/>
          <p14:tracePt t="29738" x="6010275" y="2401888"/>
          <p14:tracePt t="29753" x="5983288" y="2428875"/>
          <p14:tracePt t="29755" x="5973763" y="2438400"/>
          <p14:tracePt t="29770" x="5956300" y="2455863"/>
          <p14:tracePt t="29772" x="5946775" y="2465388"/>
          <p14:tracePt t="29786" x="5937250" y="2484438"/>
          <p14:tracePt t="29788" x="5910263" y="2501900"/>
          <p14:tracePt t="29803" x="5891213" y="2538413"/>
          <p14:tracePt t="29805" x="5873750" y="2557463"/>
          <p14:tracePt t="29820" x="5864225" y="2574925"/>
          <p14:tracePt t="29822" x="5854700" y="2620963"/>
          <p14:tracePt t="29836" x="5854700" y="2638425"/>
          <p14:tracePt t="29853" x="5854700" y="2684463"/>
          <p14:tracePt t="29855" x="5854700" y="2711450"/>
          <p14:tracePt t="29870" x="5854700" y="2757488"/>
          <p14:tracePt t="29872" x="5854700" y="2784475"/>
          <p14:tracePt t="29886" x="5864225" y="2820988"/>
          <p14:tracePt t="29888" x="5883275" y="2857500"/>
          <p14:tracePt t="29903" x="5891213" y="2894013"/>
          <p14:tracePt t="29905" x="5929313" y="2940050"/>
          <p14:tracePt t="29920" x="5965825" y="2968625"/>
          <p14:tracePt t="29922" x="5992813" y="3005138"/>
          <p14:tracePt t="29937" x="6029325" y="3041650"/>
          <p14:tracePt t="29938" x="6056313" y="3068638"/>
          <p14:tracePt t="29953" x="6083300" y="3105150"/>
          <p14:tracePt t="29955" x="6111875" y="3132138"/>
          <p14:tracePt t="29970" x="6129338" y="3151188"/>
          <p14:tracePt t="29972" x="6165850" y="3178175"/>
          <p14:tracePt t="29986" x="6184900" y="3195638"/>
          <p14:tracePt t="29988" x="6192838" y="3205163"/>
          <p14:tracePt t="30003" x="6211888" y="3214688"/>
          <p14:tracePt t="30005" x="6238875" y="3232150"/>
          <p14:tracePt t="30020" x="6284913" y="3241675"/>
          <p14:tracePt t="30022" x="6311900" y="3251200"/>
          <p14:tracePt t="30037" x="6348413" y="3251200"/>
          <p14:tracePt t="30039" x="6375400" y="3260725"/>
          <p14:tracePt t="30053" x="6421438" y="3260725"/>
          <p14:tracePt t="30055" x="6477000" y="3278188"/>
          <p14:tracePt t="30070" x="6523038" y="3278188"/>
          <p14:tracePt t="30070" x="6577013" y="3278188"/>
          <p14:tracePt t="30073" x="6613525" y="3278188"/>
          <p14:tracePt t="30087" x="6659563" y="3278188"/>
          <p14:tracePt t="30089" x="6705600" y="3278188"/>
          <p14:tracePt t="30103" x="6742113" y="3278188"/>
          <p14:tracePt t="30106" x="6796088" y="3268663"/>
          <p14:tracePt t="30120" x="6842125" y="3260725"/>
          <p14:tracePt t="30122" x="6888163" y="3241675"/>
          <p14:tracePt t="30137" x="6924675" y="3214688"/>
          <p14:tracePt t="30139" x="6969125" y="3178175"/>
          <p14:tracePt t="30153" x="6997700" y="3151188"/>
          <p14:tracePt t="30155" x="7024688" y="3114675"/>
          <p14:tracePt t="30170" x="7034213" y="3078163"/>
          <p14:tracePt t="30170" x="7051675" y="3032125"/>
          <p14:tracePt t="30175" x="7070725" y="2986088"/>
          <p14:tracePt t="30187" x="7070725" y="2930525"/>
          <p14:tracePt t="30189" x="7080250" y="2886075"/>
          <p14:tracePt t="30203" x="7080250" y="2857500"/>
          <p14:tracePt t="30206" x="7080250" y="2820988"/>
          <p14:tracePt t="30220" x="7080250" y="2794000"/>
          <p14:tracePt t="30222" x="7080250" y="2747963"/>
          <p14:tracePt t="30236" x="7051675" y="2684463"/>
          <p14:tracePt t="30239" x="7043738" y="2647950"/>
          <p14:tracePt t="30253" x="7015163" y="2601913"/>
          <p14:tracePt t="30255" x="6997700" y="2565400"/>
          <p14:tracePt t="30270" x="6978650" y="2547938"/>
          <p14:tracePt t="30272" x="6951663" y="2528888"/>
          <p14:tracePt t="30287" x="6924675" y="2501900"/>
          <p14:tracePt t="30288" x="6896100" y="2492375"/>
          <p14:tracePt t="30303" x="6859588" y="2484438"/>
          <p14:tracePt t="30305" x="6832600" y="2474913"/>
          <p14:tracePt t="30320" x="6796088" y="2465388"/>
          <p14:tracePt t="30322" x="6769100" y="2465388"/>
          <p14:tracePt t="30336" x="6713538" y="2455863"/>
          <p14:tracePt t="30338" x="6669088" y="2455863"/>
          <p14:tracePt t="30353" x="6632575" y="2455863"/>
          <p14:tracePt t="30355" x="6586538" y="2447925"/>
          <p14:tracePt t="30370" x="6540500" y="2447925"/>
          <p14:tracePt t="30372" x="6513513" y="2447925"/>
          <p14:tracePt t="30386" x="6467475" y="2447925"/>
          <p14:tracePt t="30388" x="6430963" y="2447925"/>
          <p14:tracePt t="30403" x="6403975" y="2447925"/>
          <p14:tracePt t="30405" x="6357938" y="2447925"/>
          <p14:tracePt t="30420" x="6311900" y="2447925"/>
          <p14:tracePt t="30422" x="6294438" y="2447925"/>
          <p14:tracePt t="30436" x="6275388" y="2455863"/>
          <p14:tracePt t="30439" x="6229350" y="2474913"/>
          <p14:tracePt t="30453" x="6211888" y="2484438"/>
          <p14:tracePt t="30455" x="6202363" y="2492375"/>
          <p14:tracePt t="30470" x="6192838" y="2501900"/>
          <p14:tracePt t="30470" x="6192838" y="2511425"/>
          <p14:tracePt t="30473" x="6175375" y="2528888"/>
          <p14:tracePt t="30486" x="6165850" y="2538413"/>
          <p14:tracePt t="30489" x="6138863" y="2557463"/>
          <p14:tracePt t="30503" x="6119813" y="2574925"/>
          <p14:tracePt t="30506" x="6092825" y="2593975"/>
          <p14:tracePt t="30520" x="6083300" y="2601913"/>
          <p14:tracePt t="30522" x="6075363" y="2620963"/>
          <p14:tracePt t="30537" x="6065838" y="2638425"/>
          <p14:tracePt t="30538" x="6056313" y="2657475"/>
          <p14:tracePt t="30553" x="6046788" y="2674938"/>
          <p14:tracePt t="30555" x="6046788" y="2703513"/>
          <p14:tracePt t="30570" x="6038850" y="2747963"/>
          <p14:tracePt t="30570" x="6038850" y="2776538"/>
          <p14:tracePt t="30572" x="6038850" y="2794000"/>
          <p14:tracePt t="30586" x="6038850" y="2840038"/>
          <p14:tracePt t="30588" x="6056313" y="2886075"/>
          <p14:tracePt t="30603" x="6075363" y="2913063"/>
          <p14:tracePt t="30605" x="6092825" y="2949575"/>
          <p14:tracePt t="30620" x="6111875" y="2968625"/>
          <p14:tracePt t="30622" x="6148388" y="3005138"/>
          <p14:tracePt t="30637" x="6165850" y="3022600"/>
          <p14:tracePt t="30639" x="6184900" y="3041650"/>
          <p14:tracePt t="30653" x="6221413" y="3059113"/>
          <p14:tracePt t="30655" x="6248400" y="3078163"/>
          <p14:tracePt t="30670" x="6275388" y="3078163"/>
          <p14:tracePt t="30672" x="6321425" y="3078163"/>
          <p14:tracePt t="30686" x="6348413" y="3095625"/>
          <p14:tracePt t="30688" x="6384925" y="3095625"/>
          <p14:tracePt t="30703" x="6440488" y="3105150"/>
          <p14:tracePt t="30705" x="6467475" y="3105150"/>
          <p14:tracePt t="30720" x="6513513" y="3105150"/>
          <p14:tracePt t="30722" x="6540500" y="3105150"/>
          <p14:tracePt t="30736" x="6586538" y="3105150"/>
          <p14:tracePt t="30738" x="6613525" y="3105150"/>
          <p14:tracePt t="30753" x="6659563" y="3114675"/>
          <p14:tracePt t="30755" x="6696075" y="3114675"/>
          <p14:tracePt t="30770" x="6742113" y="3114675"/>
          <p14:tracePt t="30772" x="6786563" y="3114675"/>
          <p14:tracePt t="30786" x="6823075" y="3114675"/>
          <p14:tracePt t="30788" x="6869113" y="3114675"/>
          <p14:tracePt t="30803" x="6888163" y="3114675"/>
          <p14:tracePt t="30805" x="6905625" y="3114675"/>
          <p14:tracePt t="30820" x="6924675" y="3114675"/>
          <p14:tracePt t="30822" x="6951663" y="3078163"/>
          <p14:tracePt t="30836" x="6961188" y="3078163"/>
          <p14:tracePt t="30838" x="6978650" y="3049588"/>
          <p14:tracePt t="30853" x="6988175" y="3022600"/>
          <p14:tracePt t="30855" x="6997700" y="3005138"/>
          <p14:tracePt t="30870" x="6997700" y="2976563"/>
          <p14:tracePt t="30870" x="6997700" y="2930525"/>
          <p14:tracePt t="30872" x="6997700" y="2903538"/>
          <p14:tracePt t="30886" x="6997700" y="2876550"/>
          <p14:tracePt t="30888" x="6997700" y="2830513"/>
          <p14:tracePt t="30903" x="6997700" y="2803525"/>
          <p14:tracePt t="30905" x="6988175" y="2776538"/>
          <p14:tracePt t="30920" x="6969125" y="2740025"/>
          <p14:tracePt t="30922" x="6961188" y="2720975"/>
          <p14:tracePt t="30937" x="6932613" y="2693988"/>
          <p14:tracePt t="30938" x="6905625" y="2657475"/>
          <p14:tracePt t="30953" x="6896100" y="2630488"/>
          <p14:tracePt t="30955" x="6859588" y="2593975"/>
          <p14:tracePt t="30970" x="6842125" y="2574925"/>
          <p14:tracePt t="30970" x="6823075" y="2565400"/>
          <p14:tracePt t="30972" x="6796088" y="2557463"/>
          <p14:tracePt t="30986" x="6759575" y="2547938"/>
          <p14:tracePt t="30988" x="6732588" y="2538413"/>
          <p14:tracePt t="31003" x="6686550" y="2520950"/>
          <p14:tracePt t="31005" x="6659563" y="2511425"/>
          <p14:tracePt t="31020" x="6613525" y="2511425"/>
          <p14:tracePt t="31022" x="6586538" y="2501900"/>
          <p14:tracePt t="31037" x="6540500" y="2492375"/>
          <p14:tracePt t="31038" x="6513513" y="2492375"/>
          <p14:tracePt t="31053" x="6457950" y="2492375"/>
          <p14:tracePt t="31055" x="6421438" y="2492375"/>
          <p14:tracePt t="31070" x="6367463" y="2492375"/>
          <p14:tracePt t="31072" x="6348413" y="2492375"/>
          <p14:tracePt t="31086" x="6321425" y="2492375"/>
          <p14:tracePt t="31088" x="6294438" y="2492375"/>
          <p14:tracePt t="31103" x="6257925" y="2492375"/>
          <p14:tracePt t="31105" x="6238875" y="2492375"/>
          <p14:tracePt t="31120" x="6221413" y="2501900"/>
          <p14:tracePt t="31122" x="6192838" y="2511425"/>
          <p14:tracePt t="31136" x="6175375" y="2511425"/>
          <p14:tracePt t="31138" x="6165850" y="2520950"/>
          <p14:tracePt t="31153" x="6138863" y="2528888"/>
          <p14:tracePt t="31155" x="6119813" y="2538413"/>
          <p14:tracePt t="31171" x="6065838" y="2565400"/>
          <p14:tracePt t="31187" x="6065838" y="2574925"/>
          <p14:tracePt t="31188" x="6029325" y="2601913"/>
          <p14:tracePt t="31203" x="6029325" y="2611438"/>
          <p14:tracePt t="31205" x="6010275" y="2620963"/>
          <p14:tracePt t="31220" x="5983288" y="2638425"/>
          <p14:tracePt t="31221" x="5965825" y="2667000"/>
          <p14:tracePt t="31236" x="5946775" y="2684463"/>
          <p14:tracePt t="31237" x="5929313" y="2703513"/>
          <p14:tracePt t="31253" x="5929313" y="2711450"/>
          <p14:tracePt t="31254" x="5910263" y="2740025"/>
          <p14:tracePt t="31270" x="5900738" y="2757488"/>
          <p14:tracePt t="31271" x="5900738" y="2767013"/>
          <p14:tracePt t="31272" x="5900738" y="2784475"/>
          <p14:tracePt t="31286" x="5900738" y="2803525"/>
          <p14:tracePt t="31288" x="5891213" y="2820988"/>
          <p14:tracePt t="31303" x="5891213" y="2849563"/>
          <p14:tracePt t="31304" x="5891213" y="2867025"/>
          <p14:tracePt t="31320" x="5891213" y="2894013"/>
          <p14:tracePt t="31321" x="5891213" y="2913063"/>
          <p14:tracePt t="31336" x="5891213" y="2930525"/>
          <p14:tracePt t="31337" x="5891213" y="2940050"/>
          <p14:tracePt t="31353" x="5891213" y="2968625"/>
          <p14:tracePt t="31354" x="5910263" y="3005138"/>
          <p14:tracePt t="31356" x="5919788" y="3022600"/>
          <p14:tracePt t="31370" x="5937250" y="3041650"/>
          <p14:tracePt t="31372" x="5965825" y="3068638"/>
          <p14:tracePt t="31386" x="5965825" y="3078163"/>
          <p14:tracePt t="31388" x="5973763" y="3095625"/>
          <p14:tracePt t="31403" x="5983288" y="3105150"/>
          <p14:tracePt t="31420" x="5992813" y="3114675"/>
          <p14:tracePt t="31436" x="6019800" y="3151188"/>
          <p14:tracePt t="31437" x="6038850" y="3159125"/>
          <p14:tracePt t="31439" x="6065838" y="3178175"/>
          <p14:tracePt t="31453" x="6092825" y="3187700"/>
          <p14:tracePt t="31455" x="6119813" y="3195638"/>
          <p14:tracePt t="31470" x="6148388" y="3205163"/>
          <p14:tracePt t="31471" x="6165850" y="3214688"/>
          <p14:tracePt t="31487" x="6202363" y="3224213"/>
          <p14:tracePt t="31487" x="6229350" y="3241675"/>
          <p14:tracePt t="31503" x="6248400" y="3251200"/>
          <p14:tracePt t="31504" x="6294438" y="3260725"/>
          <p14:tracePt t="31520" x="6321425" y="3260725"/>
          <p14:tracePt t="31521" x="6357938" y="3268663"/>
          <p14:tracePt t="31536" x="6394450" y="3268663"/>
          <p14:tracePt t="31537" x="6421438" y="3268663"/>
          <p14:tracePt t="31553" x="6457950" y="3268663"/>
          <p14:tracePt t="31554" x="6486525" y="3268663"/>
          <p14:tracePt t="31570" x="6503988" y="3268663"/>
          <p14:tracePt t="31571" x="6550025" y="3268663"/>
          <p14:tracePt t="31586" x="6577013" y="3260725"/>
          <p14:tracePt t="31587" x="6604000" y="3251200"/>
          <p14:tracePt t="31603" x="6632575" y="3232150"/>
          <p14:tracePt t="31604" x="6650038" y="3224213"/>
          <p14:tracePt t="31620" x="6677025" y="3205163"/>
          <p14:tracePt t="31621" x="6686550" y="3195638"/>
          <p14:tracePt t="31636" x="6705600" y="3187700"/>
          <p14:tracePt t="31637" x="6713538" y="3178175"/>
          <p14:tracePt t="31653" x="6723063" y="3178175"/>
          <p14:tracePt t="31670" x="6742113" y="3168650"/>
          <p14:tracePt t="31687" x="6750050" y="3159125"/>
          <p14:tracePt t="31706" x="6769100" y="3151188"/>
          <p14:tracePt t="31720" x="6778625" y="3151188"/>
          <p14:tracePt t="31755" x="6786563" y="3132138"/>
          <p14:tracePt t="31758" x="6786563" y="3122613"/>
          <p14:tracePt t="31770" x="6796088" y="3114675"/>
          <p14:tracePt t="31786" x="6805613" y="3095625"/>
          <p14:tracePt t="31803" x="6805613" y="3086100"/>
          <p14:tracePt t="31804" x="6805613" y="3078163"/>
          <p14:tracePt t="31807" x="6815138" y="3078163"/>
          <p14:tracePt t="32410" x="6832600" y="3059113"/>
          <p14:tracePt t="32415" x="6842125" y="3049588"/>
          <p14:tracePt t="32426" x="6869113" y="3022600"/>
          <p14:tracePt t="32436" x="6878638" y="3013075"/>
          <p14:tracePt t="32453" x="6896100" y="2995613"/>
          <p14:tracePt t="32454" x="6942138" y="2949575"/>
          <p14:tracePt t="32470" x="6969125" y="2913063"/>
          <p14:tracePt t="32471" x="7024688" y="2857500"/>
          <p14:tracePt t="32486" x="7043738" y="2830513"/>
          <p14:tracePt t="32487" x="7080250" y="2784475"/>
          <p14:tracePt t="32503" x="7097713" y="2740025"/>
          <p14:tracePt t="32505" x="7124700" y="2720975"/>
          <p14:tracePt t="32507" x="7134225" y="2684463"/>
          <p14:tracePt t="32520" x="7134225" y="2674938"/>
          <p14:tracePt t="32536" x="7143750" y="2667000"/>
          <p14:tracePt t="32537" x="7143750" y="2657475"/>
          <p14:tracePt t="33508" x="7143750" y="2647950"/>
          <p14:tracePt t="33604" x="7134225" y="2638425"/>
          <p14:tracePt t="33608" x="7088188" y="2638425"/>
          <p14:tracePt t="33620" x="7051675" y="2638425"/>
          <p14:tracePt t="33636" x="6978650" y="2638425"/>
          <p14:tracePt t="33637" x="6888163" y="2638425"/>
          <p14:tracePt t="33653" x="6732588" y="2638425"/>
          <p14:tracePt t="33654" x="6550025" y="2638425"/>
          <p14:tracePt t="33670" x="6294438" y="2638425"/>
          <p14:tracePt t="33670" x="5910263" y="2638425"/>
          <p14:tracePt t="33673" x="5489575" y="2638425"/>
          <p14:tracePt t="33687" x="4997450" y="2638425"/>
          <p14:tracePt t="33689" x="4467225" y="2638425"/>
          <p14:tracePt t="33703" x="3963988" y="2638425"/>
          <p14:tracePt t="33705" x="3471863" y="2638425"/>
          <p14:tracePt t="33720" x="3051175" y="2638425"/>
          <p14:tracePt t="33722" x="2703513" y="2638425"/>
          <p14:tracePt t="33736" x="2401888" y="2638425"/>
          <p14:tracePt t="33738" x="2128838" y="2638425"/>
          <p14:tracePt t="33753" x="1927225" y="2638425"/>
          <p14:tracePt t="33755" x="1781175" y="2638425"/>
          <p14:tracePt t="33770" x="1662113" y="2657475"/>
          <p14:tracePt t="33772" x="1562100" y="2684463"/>
          <p14:tracePt t="33786" x="1498600" y="2711450"/>
          <p14:tracePt t="33788" x="1479550" y="2730500"/>
          <p14:tracePt t="33803" x="1433513" y="2767013"/>
          <p14:tracePt t="33805" x="1416050" y="2794000"/>
          <p14:tracePt t="33820" x="1406525" y="2813050"/>
          <p14:tracePt t="33822" x="1389063" y="2857500"/>
          <p14:tracePt t="33836" x="1370013" y="2894013"/>
          <p14:tracePt t="33838" x="1370013" y="2930525"/>
          <p14:tracePt t="33853" x="1360488" y="2968625"/>
          <p14:tracePt t="33855" x="1352550" y="2995613"/>
          <p14:tracePt t="33870" x="1323975" y="3041650"/>
          <p14:tracePt t="33872" x="1316038" y="3068638"/>
          <p14:tracePt t="33886" x="1287463" y="3105150"/>
          <p14:tracePt t="33888" x="1270000" y="3122613"/>
          <p14:tracePt t="33903" x="1243013" y="3141663"/>
          <p14:tracePt t="33905" x="1223963" y="3159125"/>
          <p14:tracePt t="33920" x="1177925" y="3205163"/>
          <p14:tracePt t="33922" x="1160463" y="3232150"/>
          <p14:tracePt t="33936" x="1123950" y="3260725"/>
          <p14:tracePt t="33938" x="1096963" y="3297238"/>
          <p14:tracePt t="33953" x="1058863" y="3314700"/>
          <p14:tracePt t="33955" x="1014413" y="3351213"/>
          <p14:tracePt t="33970" x="985838" y="3370263"/>
          <p14:tracePt t="33970" x="949325" y="3387725"/>
          <p14:tracePt t="33972" x="922338" y="3414713"/>
          <p14:tracePt t="33986" x="895350" y="3433763"/>
          <p14:tracePt t="33989" x="885825" y="3443288"/>
          <p14:tracePt t="34003" x="868363" y="3460750"/>
          <p14:tracePt t="34005" x="858838" y="3470275"/>
          <p14:tracePt t="34020" x="849313" y="3470275"/>
          <p14:tracePt t="34036" x="839788" y="3479800"/>
          <p14:tracePt t="35672" x="831850" y="3479800"/>
          <p14:tracePt t="36762" x="858838" y="3479800"/>
          <p14:tracePt t="36766" x="876300" y="3479800"/>
          <p14:tracePt t="36778" x="922338" y="3479800"/>
          <p14:tracePt t="36786" x="958850" y="3460750"/>
          <p14:tracePt t="36803" x="1004888" y="3460750"/>
          <p14:tracePt t="36804" x="1050925" y="3460750"/>
          <p14:tracePt t="36820" x="1087438" y="3460750"/>
          <p14:tracePt t="36820" x="1104900" y="3460750"/>
          <p14:tracePt t="36836" x="1123950" y="3460750"/>
          <p14:tracePt t="36837" x="1141413" y="3460750"/>
          <p14:tracePt t="36853" x="1150938" y="3460750"/>
          <p14:tracePt t="36854" x="1160463" y="3460750"/>
          <p14:tracePt t="36955" x="1177925" y="3451225"/>
          <p14:tracePt t="36958" x="1187450" y="3451225"/>
          <p14:tracePt t="37178" x="1196975" y="3451225"/>
          <p14:tracePt t="37308" x="1206500" y="3443288"/>
          <p14:tracePt t="37324" x="1214438" y="3443288"/>
          <p14:tracePt t="37330" x="1223963" y="3443288"/>
          <p14:tracePt t="37340" x="1250950" y="3443288"/>
          <p14:tracePt t="37353" x="1270000" y="3443288"/>
          <p14:tracePt t="37370" x="1296988" y="3443288"/>
          <p14:tracePt t="37370" x="1323975" y="3443288"/>
          <p14:tracePt t="37373" x="1370013" y="3443288"/>
          <p14:tracePt t="37386" x="1389063" y="3443288"/>
          <p14:tracePt t="37388" x="1433513" y="3443288"/>
          <p14:tracePt t="37403" x="1470025" y="3443288"/>
          <p14:tracePt t="37405" x="1506538" y="3443288"/>
          <p14:tracePt t="37421" x="1525588" y="3443288"/>
          <p14:tracePt t="37436" x="1535113" y="3443288"/>
          <p14:tracePt t="37438" x="1543050" y="3443288"/>
          <p14:tracePt t="37469" x="1552575" y="3443288"/>
          <p14:tracePt t="37486" x="1562100" y="3443288"/>
          <p14:tracePt t="37488" x="1579563" y="3443288"/>
          <p14:tracePt t="37503" x="1598613" y="3443288"/>
          <p14:tracePt t="37504" x="1617663" y="3443288"/>
          <p14:tracePt t="37520" x="1644650" y="3443288"/>
          <p14:tracePt t="37520" x="1671638" y="3443288"/>
          <p14:tracePt t="37536" x="1698625" y="3443288"/>
          <p14:tracePt t="37537" x="1735138" y="3443288"/>
          <p14:tracePt t="37553" x="1763713" y="3443288"/>
          <p14:tracePt t="37554" x="1790700" y="3443288"/>
          <p14:tracePt t="37570" x="1817688" y="3443288"/>
          <p14:tracePt t="37570" x="1881188" y="3443288"/>
          <p14:tracePt t="37586" x="1917700" y="3443288"/>
          <p14:tracePt t="37587" x="1963738" y="3443288"/>
          <p14:tracePt t="37603" x="2000250" y="3443288"/>
          <p14:tracePt t="37604" x="2063750" y="3443288"/>
          <p14:tracePt t="37620" x="2092325" y="3443288"/>
          <p14:tracePt t="37620" x="2119313" y="3443288"/>
          <p14:tracePt t="37636" x="2165350" y="3443288"/>
          <p14:tracePt t="37637" x="2201863" y="3443288"/>
          <p14:tracePt t="37653" x="2255838" y="3443288"/>
          <p14:tracePt t="37654" x="2320925" y="3443288"/>
          <p14:tracePt t="37670" x="2374900" y="3443288"/>
          <p14:tracePt t="37670" x="2447925" y="3443288"/>
          <p14:tracePt t="37686" x="2530475" y="3443288"/>
          <p14:tracePt t="37687" x="2603500" y="3443288"/>
          <p14:tracePt t="37703" x="2657475" y="3443288"/>
          <p14:tracePt t="37704" x="2722563" y="3443288"/>
          <p14:tracePt t="37720" x="2759075" y="3443288"/>
          <p14:tracePt t="37720" x="2805113" y="3443288"/>
          <p14:tracePt t="37736" x="2822575" y="3443288"/>
          <p14:tracePt t="37737" x="2849563" y="3443288"/>
          <p14:tracePt t="37753" x="2886075" y="3451225"/>
          <p14:tracePt t="37754" x="2895600" y="3451225"/>
          <p14:tracePt t="37948" x="2886075" y="3460750"/>
          <p14:tracePt t="37952" x="2868613" y="3470275"/>
          <p14:tracePt t="37970" x="2805113" y="3479800"/>
          <p14:tracePt t="37970" x="2768600" y="3479800"/>
          <p14:tracePt t="37986" x="2722563" y="3479800"/>
          <p14:tracePt t="37987" x="2667000" y="3479800"/>
          <p14:tracePt t="38003" x="2613025" y="3479800"/>
          <p14:tracePt t="38004" x="2576513" y="3479800"/>
          <p14:tracePt t="38020" x="2520950" y="3479800"/>
          <p14:tracePt t="38020" x="2466975" y="3479800"/>
          <p14:tracePt t="38036" x="2401888" y="3479800"/>
          <p14:tracePt t="38037" x="2347913" y="3479800"/>
          <p14:tracePt t="38053" x="2292350" y="3479800"/>
          <p14:tracePt t="38054" x="2228850" y="3479800"/>
          <p14:tracePt t="38070" x="2174875" y="3479800"/>
          <p14:tracePt t="38070" x="2136775" y="3479800"/>
          <p14:tracePt t="38086" x="2092325" y="3479800"/>
          <p14:tracePt t="38087" x="2036763" y="3479800"/>
          <p14:tracePt t="38103" x="1982788" y="3479800"/>
          <p14:tracePt t="38104" x="1917700" y="3479800"/>
          <p14:tracePt t="38120" x="1863725" y="3479800"/>
          <p14:tracePt t="38120" x="1800225" y="3479800"/>
          <p14:tracePt t="38136" x="1744663" y="3487738"/>
          <p14:tracePt t="38137" x="1681163" y="3506788"/>
          <p14:tracePt t="38153" x="1625600" y="3506788"/>
          <p14:tracePt t="38154" x="1562100" y="3506788"/>
          <p14:tracePt t="38171" x="1462088" y="3516313"/>
          <p14:tracePt t="38172" x="1433513" y="3524250"/>
          <p14:tracePt t="38187" x="1406525" y="3524250"/>
          <p14:tracePt t="38188" x="1370013" y="3533775"/>
          <p14:tracePt t="38203" x="1352550" y="3533775"/>
          <p14:tracePt t="38220" x="1343025" y="3533775"/>
          <p14:tracePt t="38221" x="1333500" y="3533775"/>
          <p14:tracePt t="38432" x="1343025" y="3533775"/>
          <p14:tracePt t="38444" x="1352550" y="3533775"/>
          <p14:tracePt t="38453" x="1360488" y="3533775"/>
          <p14:tracePt t="38469" x="1379538" y="3524250"/>
          <p14:tracePt t="38470" x="1389063" y="3524250"/>
          <p14:tracePt t="38740" x="1397000" y="3516313"/>
          <p14:tracePt t="38758" x="1416050" y="3506788"/>
          <p14:tracePt t="38762" x="1433513" y="3506788"/>
          <p14:tracePt t="38774" x="1462088" y="3506788"/>
          <p14:tracePt t="38786" x="1498600" y="3497263"/>
          <p14:tracePt t="38803" x="1535113" y="3497263"/>
          <p14:tracePt t="38804" x="1579563" y="3497263"/>
          <p14:tracePt t="38820" x="1635125" y="3497263"/>
          <p14:tracePt t="38820" x="1690688" y="3497263"/>
          <p14:tracePt t="38822" x="1754188" y="3497263"/>
          <p14:tracePt t="38836" x="1781175" y="3497263"/>
          <p14:tracePt t="38838" x="1836738" y="3497263"/>
          <p14:tracePt t="38853" x="1927225" y="3497263"/>
          <p14:tracePt t="38855" x="2027238" y="3497263"/>
          <p14:tracePt t="38870" x="2136775" y="3497263"/>
          <p14:tracePt t="38872" x="2247900" y="3497263"/>
          <p14:tracePt t="38886" x="2365375" y="3497263"/>
          <p14:tracePt t="38888" x="2493963" y="3497263"/>
          <p14:tracePt t="38903" x="2620963" y="3497263"/>
          <p14:tracePt t="38905" x="2740025" y="3497263"/>
          <p14:tracePt t="38920" x="2849563" y="3497263"/>
          <p14:tracePt t="38920" x="2959100" y="3497263"/>
          <p14:tracePt t="38922" x="3078163" y="3497263"/>
          <p14:tracePt t="38936" x="3170238" y="3497263"/>
          <p14:tracePt t="38938" x="3260725" y="3497263"/>
          <p14:tracePt t="38953" x="3343275" y="3497263"/>
          <p14:tracePt t="38955" x="3379788" y="3497263"/>
          <p14:tracePt t="38970" x="3425825" y="3497263"/>
          <p14:tracePt t="38972" x="3443288" y="3497263"/>
          <p14:tracePt t="38986" x="3452813" y="3497263"/>
          <p14:tracePt t="38988" x="3452813" y="3487738"/>
          <p14:tracePt t="39030" x="3479800" y="3479800"/>
          <p14:tracePt t="39036" x="3489325" y="3479800"/>
          <p14:tracePt t="39053" x="3508375" y="3479800"/>
          <p14:tracePt t="39054" x="3552825" y="3460750"/>
          <p14:tracePt t="39070" x="3581400" y="3451225"/>
          <p14:tracePt t="39070" x="3625850" y="3451225"/>
          <p14:tracePt t="39086" x="3671888" y="3443288"/>
          <p14:tracePt t="39087" x="3727450" y="3443288"/>
          <p14:tracePt t="39103" x="3773488" y="3433763"/>
          <p14:tracePt t="39104" x="3800475" y="3433763"/>
          <p14:tracePt t="39120" x="3827463" y="3433763"/>
          <p14:tracePt t="39120" x="3873500" y="3433763"/>
          <p14:tracePt t="39136" x="3927475" y="3433763"/>
          <p14:tracePt t="39137" x="3983038" y="3433763"/>
          <p14:tracePt t="39153" x="4046538" y="3433763"/>
          <p14:tracePt t="39154" x="4102100" y="3433763"/>
          <p14:tracePt t="39171" x="4219575" y="3424238"/>
          <p14:tracePt t="39187" x="4275138" y="3424238"/>
          <p14:tracePt t="39188" x="4338638" y="3424238"/>
          <p14:tracePt t="39190" x="4394200" y="3424238"/>
          <p14:tracePt t="39203" x="4440238" y="3424238"/>
          <p14:tracePt t="39220" x="4494213" y="3424238"/>
          <p14:tracePt t="39236" x="4594225" y="3424238"/>
          <p14:tracePt t="39237" x="4649788" y="3424238"/>
          <p14:tracePt t="39238" x="4686300" y="3424238"/>
          <p14:tracePt t="39253" x="4732338" y="3424238"/>
          <p14:tracePt t="39254" x="4776788" y="3424238"/>
          <p14:tracePt t="39270" x="4813300" y="3424238"/>
          <p14:tracePt t="39271" x="4859338" y="3424238"/>
          <p14:tracePt t="39274" x="4895850" y="3424238"/>
          <p14:tracePt t="39286" x="4941888" y="3424238"/>
          <p14:tracePt t="39303" x="4968875" y="3424238"/>
          <p14:tracePt t="39305" x="4997450" y="3424238"/>
          <p14:tracePt t="39320" x="5014913" y="3424238"/>
          <p14:tracePt t="39320" x="5024438" y="3424238"/>
          <p14:tracePt t="39322" x="5033963" y="3424238"/>
          <p14:tracePt t="39414" x="5041900" y="3424238"/>
          <p14:tracePt t="39494" x="5060950" y="3424238"/>
          <p14:tracePt t="39498" x="5070475" y="3424238"/>
          <p14:tracePt t="39510" x="5078413" y="3424238"/>
          <p14:tracePt t="39519" x="5087938" y="3424238"/>
          <p14:tracePt t="39536" x="5097463" y="3424238"/>
          <p14:tracePt t="39537" x="5133975" y="3424238"/>
          <p14:tracePt t="39553" x="5151438" y="3424238"/>
          <p14:tracePt t="39554" x="5170488" y="3424238"/>
          <p14:tracePt t="39570" x="5197475" y="3424238"/>
          <p14:tracePt t="39570" x="5243513" y="3433763"/>
          <p14:tracePt t="39586" x="5270500" y="3433763"/>
          <p14:tracePt t="39587" x="5326063" y="3443288"/>
          <p14:tracePt t="39603" x="5362575" y="3451225"/>
          <p14:tracePt t="39604" x="5399088" y="3460750"/>
          <p14:tracePt t="39607" x="5462588" y="3479800"/>
          <p14:tracePt t="39620" x="5518150" y="3479800"/>
          <p14:tracePt t="39622" x="5599113" y="3487738"/>
          <p14:tracePt t="39636" x="5681663" y="3506788"/>
          <p14:tracePt t="39638" x="5754688" y="3516313"/>
          <p14:tracePt t="39653" x="5818188" y="3516313"/>
          <p14:tracePt t="39655" x="5873750" y="3524250"/>
          <p14:tracePt t="39670" x="5937250" y="3524250"/>
          <p14:tracePt t="39672" x="5973763" y="3524250"/>
          <p14:tracePt t="39686" x="5992813" y="3524250"/>
          <p14:tracePt t="39688" x="6019800" y="3524250"/>
          <p14:tracePt t="39703" x="6029325" y="3524250"/>
          <p14:tracePt t="39705" x="6046788" y="3524250"/>
          <p14:tracePt t="39719" x="6056313" y="3524250"/>
          <p14:tracePt t="39720" x="6065838" y="3524250"/>
          <p14:tracePt t="40246" x="6075363" y="3524250"/>
          <p14:tracePt t="40264" x="6083300" y="3524250"/>
          <p14:tracePt t="40268" x="6102350" y="3524250"/>
          <p14:tracePt t="40281" x="6119813" y="3516313"/>
          <p14:tracePt t="40286" x="6138863" y="3506788"/>
          <p14:tracePt t="40303" x="6175375" y="3506788"/>
          <p14:tracePt t="40304" x="6221413" y="3506788"/>
          <p14:tracePt t="40320" x="6265863" y="3506788"/>
          <p14:tracePt t="40321" x="6302375" y="3506788"/>
          <p14:tracePt t="40336" x="6357938" y="3506788"/>
          <p14:tracePt t="40337" x="6421438" y="3506788"/>
          <p14:tracePt t="40353" x="6448425" y="3506788"/>
          <p14:tracePt t="40354" x="6477000" y="3506788"/>
          <p14:tracePt t="40370" x="6530975" y="3506788"/>
          <p14:tracePt t="40370" x="6596063" y="3506788"/>
          <p14:tracePt t="40386" x="6632575" y="3506788"/>
          <p14:tracePt t="40387" x="6686550" y="3506788"/>
          <p14:tracePt t="40403" x="6732588" y="3506788"/>
          <p14:tracePt t="40404" x="6778625" y="3506788"/>
          <p14:tracePt t="40420" x="6815138" y="3506788"/>
          <p14:tracePt t="40420" x="6842125" y="3506788"/>
          <p14:tracePt t="40436" x="6888163" y="3506788"/>
          <p14:tracePt t="40437" x="6905625" y="3506788"/>
          <p14:tracePt t="40453" x="6932613" y="3506788"/>
          <p14:tracePt t="40454" x="6969125" y="3506788"/>
          <p14:tracePt t="40456" x="6988175" y="3506788"/>
          <p14:tracePt t="40470" x="7024688" y="3506788"/>
          <p14:tracePt t="40486" x="7043738" y="3506788"/>
          <p14:tracePt t="40487" x="7088188" y="3506788"/>
          <p14:tracePt t="40488" x="7116763" y="3497263"/>
          <p14:tracePt t="40503" x="7143750" y="3487738"/>
          <p14:tracePt t="40504" x="7189788" y="3470275"/>
          <p14:tracePt t="40520" x="7226300" y="3470275"/>
          <p14:tracePt t="40521" x="7262813" y="3443288"/>
          <p14:tracePt t="40536" x="7307263" y="3433763"/>
          <p14:tracePt t="40537" x="7326313" y="3414713"/>
          <p14:tracePt t="40553" x="7353300" y="3406775"/>
          <p14:tracePt t="40554" x="7372350" y="3397250"/>
          <p14:tracePt t="40556" x="7389813" y="3387725"/>
          <p14:tracePt t="40569" x="7416800" y="3370263"/>
          <p14:tracePt t="40572" x="7435850" y="3351213"/>
          <p14:tracePt t="40586" x="7453313" y="3341688"/>
          <p14:tracePt t="40588" x="7472363" y="3333750"/>
          <p14:tracePt t="40603" x="7481888" y="3324225"/>
          <p14:tracePt t="40605" x="7499350" y="3314700"/>
          <p14:tracePt t="40620" x="7535863" y="3297238"/>
          <p14:tracePt t="40622" x="7545388" y="3287713"/>
          <p14:tracePt t="40636" x="7545388" y="3278188"/>
          <p14:tracePt t="40653" x="7554913" y="3268663"/>
          <p14:tracePt t="40655" x="7564438" y="3268663"/>
          <p14:tracePt t="40670" x="7564438" y="3260725"/>
          <p14:tracePt t="40686" x="7564438" y="3241675"/>
          <p14:tracePt t="40688" x="7564438" y="3232150"/>
          <p14:tracePt t="40703" x="7564438" y="3224213"/>
          <p14:tracePt t="40705" x="7564438" y="3205163"/>
          <p14:tracePt t="40720" x="7564438" y="3195638"/>
          <p14:tracePt t="40721" x="7564438" y="3178175"/>
          <p14:tracePt t="40736" x="7554913" y="3159125"/>
          <p14:tracePt t="40738" x="7535863" y="3141663"/>
          <p14:tracePt t="40753" x="7526338" y="3132138"/>
          <p14:tracePt t="40755" x="7508875" y="3114675"/>
          <p14:tracePt t="40770" x="7489825" y="3095625"/>
          <p14:tracePt t="40771" x="7472363" y="3078163"/>
          <p14:tracePt t="40786" x="7453313" y="3059113"/>
          <p14:tracePt t="40788" x="7416800" y="3032125"/>
          <p14:tracePt t="40803" x="7399338" y="3022600"/>
          <p14:tracePt t="40805" x="7372350" y="3005138"/>
          <p14:tracePt t="40820" x="7353300" y="3005138"/>
          <p14:tracePt t="40821" x="7316788" y="2986088"/>
          <p14:tracePt t="40836" x="7289800" y="2976563"/>
          <p14:tracePt t="40838" x="7262813" y="2976563"/>
          <p14:tracePt t="40853" x="7226300" y="2976563"/>
          <p14:tracePt t="40855" x="7197725" y="2968625"/>
          <p14:tracePt t="40870" x="7180263" y="2968625"/>
          <p14:tracePt t="40870" x="7134225" y="2968625"/>
          <p14:tracePt t="40872" x="7097713" y="2968625"/>
          <p14:tracePt t="40886" x="7080250" y="2968625"/>
          <p14:tracePt t="40888" x="7034213" y="2968625"/>
          <p14:tracePt t="40903" x="7007225" y="2968625"/>
          <p14:tracePt t="40905" x="6961188" y="2968625"/>
          <p14:tracePt t="40920" x="6951663" y="2968625"/>
          <p14:tracePt t="40922" x="6915150" y="2968625"/>
          <p14:tracePt t="40936" x="6888163" y="2968625"/>
          <p14:tracePt t="40938" x="6869113" y="2968625"/>
          <p14:tracePt t="40953" x="6832600" y="2968625"/>
          <p14:tracePt t="40955" x="6796088" y="2968625"/>
          <p14:tracePt t="40970" x="6769100" y="2968625"/>
          <p14:tracePt t="40970" x="6723063" y="2968625"/>
          <p14:tracePt t="40972" x="6696075" y="2968625"/>
          <p14:tracePt t="40986" x="6650038" y="2968625"/>
          <p14:tracePt t="40988" x="6613525" y="2976563"/>
          <p14:tracePt t="41003" x="6567488" y="2976563"/>
          <p14:tracePt t="41005" x="6513513" y="2986088"/>
          <p14:tracePt t="41020" x="6494463" y="2995613"/>
          <p14:tracePt t="41021" x="6457950" y="3005138"/>
          <p14:tracePt t="41036" x="6430963" y="3013075"/>
          <p14:tracePt t="41038" x="6411913" y="3022600"/>
          <p14:tracePt t="41053" x="6403975" y="3032125"/>
          <p14:tracePt t="41055" x="6384925" y="3041650"/>
          <p14:tracePt t="41069" x="6375400" y="3049588"/>
          <p14:tracePt t="41071" x="6367463" y="3049588"/>
          <p14:tracePt t="41086" x="6357938" y="3059113"/>
          <p14:tracePt t="41088" x="6357938" y="3068638"/>
          <p14:tracePt t="41103" x="6348413" y="3078163"/>
          <p14:tracePt t="41105" x="6330950" y="3086100"/>
          <p14:tracePt t="41120" x="6311900" y="3105150"/>
          <p14:tracePt t="41122" x="6302375" y="3114675"/>
          <p14:tracePt t="41136" x="6294438" y="3132138"/>
          <p14:tracePt t="41138" x="6294438" y="3141663"/>
          <p14:tracePt t="41153" x="6294438" y="3151188"/>
          <p14:tracePt t="41171" x="6294438" y="3187700"/>
          <p14:tracePt t="41187" x="6294438" y="3205163"/>
          <p14:tracePt t="41187" x="6294438" y="3224213"/>
          <p14:tracePt t="41203" x="6294438" y="3251200"/>
          <p14:tracePt t="41204" x="6294438" y="3268663"/>
          <p14:tracePt t="41220" x="6302375" y="3297238"/>
          <p14:tracePt t="41220" x="6338888" y="3341688"/>
          <p14:tracePt t="41236" x="6357938" y="3360738"/>
          <p14:tracePt t="41237" x="6403975" y="3378200"/>
          <p14:tracePt t="41253" x="6448425" y="3406775"/>
          <p14:tracePt t="41254" x="6513513" y="3433763"/>
          <p14:tracePt t="41257" x="6577013" y="3470275"/>
          <p14:tracePt t="41270" x="6640513" y="3497263"/>
          <p14:tracePt t="41272" x="6669088" y="3506788"/>
          <p14:tracePt t="41286" x="6713538" y="3516313"/>
          <p14:tracePt t="41289" x="6759575" y="3533775"/>
          <p14:tracePt t="41303" x="6823075" y="3552825"/>
          <p14:tracePt t="41305" x="6878638" y="3560763"/>
          <p14:tracePt t="41320" x="6896100" y="3570288"/>
          <p14:tracePt t="41322" x="6961188" y="3570288"/>
          <p14:tracePt t="41336" x="6997700" y="3579813"/>
          <p14:tracePt t="41338" x="7034213" y="3579813"/>
          <p14:tracePt t="41353" x="7051675" y="3579813"/>
          <p14:tracePt t="41370" x="7070725" y="3579813"/>
          <p14:tracePt t="41386" x="7097713" y="3579813"/>
          <p14:tracePt t="41387" x="7116763" y="3579813"/>
          <p14:tracePt t="41389" x="7124700" y="3579813"/>
          <p14:tracePt t="41403" x="7153275" y="3579813"/>
          <p14:tracePt t="41403" x="7170738" y="3579813"/>
          <p14:tracePt t="41420" x="7197725" y="3579813"/>
          <p14:tracePt t="41420" x="7234238" y="3570288"/>
          <p14:tracePt t="41436" x="7253288" y="3560763"/>
          <p14:tracePt t="41437" x="7289800" y="3552825"/>
          <p14:tracePt t="41453" x="7307263" y="3552825"/>
          <p14:tracePt t="41454" x="7343775" y="3543300"/>
          <p14:tracePt t="41470" x="7372350" y="3533775"/>
          <p14:tracePt t="41470" x="7380288" y="3533775"/>
          <p14:tracePt t="41486" x="7408863" y="3524250"/>
          <p14:tracePt t="41487" x="7426325" y="3516313"/>
          <p14:tracePt t="41503" x="7445375" y="3506788"/>
          <p14:tracePt t="41504" x="7462838" y="3506788"/>
          <p14:tracePt t="41520" x="7481888" y="3479800"/>
          <p14:tracePt t="41520" x="7499350" y="3470275"/>
          <p14:tracePt t="41536" x="7526338" y="3451225"/>
          <p14:tracePt t="41537" x="7554913" y="3433763"/>
          <p14:tracePt t="41553" x="7564438" y="3424238"/>
          <p14:tracePt t="41554" x="7572375" y="3414713"/>
          <p14:tracePt t="41570" x="7581900" y="3397250"/>
          <p14:tracePt t="41570" x="7591425" y="3370263"/>
          <p14:tracePt t="41586" x="7600950" y="3351213"/>
          <p14:tracePt t="41587" x="7600950" y="3333750"/>
          <p14:tracePt t="41603" x="7608888" y="3297238"/>
          <p14:tracePt t="41604" x="7618413" y="3268663"/>
          <p14:tracePt t="41620" x="7618413" y="3251200"/>
          <p14:tracePt t="41620" x="7618413" y="3232150"/>
          <p14:tracePt t="41636" x="7618413" y="3214688"/>
          <p14:tracePt t="41637" x="7618413" y="3187700"/>
          <p14:tracePt t="41653" x="7618413" y="3178175"/>
          <p14:tracePt t="41654" x="7618413" y="3159125"/>
          <p14:tracePt t="41669" x="7618413" y="3151188"/>
          <p14:tracePt t="41670" x="7618413" y="3141663"/>
          <p14:tracePt t="41672" x="7608888" y="3114675"/>
          <p14:tracePt t="41686" x="7600950" y="3105150"/>
          <p14:tracePt t="41688" x="7591425" y="3105150"/>
          <p14:tracePt t="41703" x="7581900" y="3086100"/>
          <p14:tracePt t="41705" x="7564438" y="3078163"/>
          <p14:tracePt t="41720" x="7535863" y="3059113"/>
          <p14:tracePt t="41721" x="7518400" y="3049588"/>
          <p14:tracePt t="41736" x="7508875" y="3049588"/>
          <p14:tracePt t="41738" x="7489825" y="3041650"/>
          <p14:tracePt t="41753" x="7472363" y="3041650"/>
          <p14:tracePt t="41755" x="7445375" y="3032125"/>
          <p14:tracePt t="41770" x="7426325" y="3022600"/>
          <p14:tracePt t="41770" x="7389813" y="3013075"/>
          <p14:tracePt t="41772" x="7380288" y="3013075"/>
          <p14:tracePt t="41786" x="7362825" y="3005138"/>
          <p14:tracePt t="41803" x="7335838" y="2995613"/>
          <p14:tracePt t="41820" x="7326313" y="2995613"/>
          <p14:tracePt t="41836" x="7289800" y="2986088"/>
          <p14:tracePt t="41837" x="7270750" y="2986088"/>
          <p14:tracePt t="41838" x="7262813" y="2976563"/>
          <p14:tracePt t="41853" x="7243763" y="2976563"/>
          <p14:tracePt t="41855" x="7226300" y="2976563"/>
          <p14:tracePt t="41870" x="7197725" y="2976563"/>
          <p14:tracePt t="41870" x="7189788" y="2976563"/>
          <p14:tracePt t="41886" x="7153275" y="2976563"/>
          <p14:tracePt t="41887" x="7134225" y="2976563"/>
          <p14:tracePt t="41903" x="7107238" y="2976563"/>
          <p14:tracePt t="41904" x="7088188" y="2976563"/>
          <p14:tracePt t="41919" x="7051675" y="2976563"/>
          <p14:tracePt t="41920" x="7024688" y="2995613"/>
          <p14:tracePt t="41936" x="6997700" y="2995613"/>
          <p14:tracePt t="41937" x="6961188" y="3005138"/>
          <p14:tracePt t="41953" x="6924675" y="3013075"/>
          <p14:tracePt t="41954" x="6905625" y="3013075"/>
          <p14:tracePt t="41970" x="6888163" y="3022600"/>
          <p14:tracePt t="41970" x="6842125" y="3032125"/>
          <p14:tracePt t="41986" x="6832600" y="3041650"/>
          <p14:tracePt t="41987" x="6823075" y="3041650"/>
          <p14:tracePt t="42003" x="6805613" y="3041650"/>
          <p14:tracePt t="42004" x="6786563" y="3049588"/>
          <p14:tracePt t="42020" x="6778625" y="3049588"/>
          <p14:tracePt t="42020" x="6750050" y="3059113"/>
          <p14:tracePt t="42036" x="6742113" y="3059113"/>
          <p14:tracePt t="42053" x="6732588" y="3059113"/>
          <p14:tracePt t="42054" x="6723063" y="3068638"/>
          <p14:tracePt t="42069" x="6705600" y="3068638"/>
          <p14:tracePt t="42070" x="6686550" y="3078163"/>
          <p14:tracePt t="42086" x="6650038" y="3078163"/>
          <p14:tracePt t="42087" x="6632575" y="3086100"/>
          <p14:tracePt t="42103" x="6604000" y="3095625"/>
          <p14:tracePt t="42104" x="6586538" y="3095625"/>
          <p14:tracePt t="42106" x="6567488" y="3105150"/>
          <p14:tracePt t="42120" x="6559550" y="3114675"/>
          <p14:tracePt t="42122" x="6530975" y="3114675"/>
          <p14:tracePt t="42136" x="6513513" y="3122613"/>
          <p14:tracePt t="42138" x="6503988" y="3132138"/>
          <p14:tracePt t="42153" x="6486525" y="3141663"/>
          <p14:tracePt t="42155" x="6467475" y="3151188"/>
          <p14:tracePt t="42172" x="6457950" y="3151188"/>
          <p14:tracePt t="42187" x="6448425" y="3159125"/>
          <p14:tracePt t="42203" x="6440488" y="3168650"/>
          <p14:tracePt t="42206" x="6440488" y="3178175"/>
          <p14:tracePt t="42219" x="6430963" y="3178175"/>
          <p14:tracePt t="42236" x="6421438" y="3187700"/>
          <p14:tracePt t="42253" x="6411913" y="3195638"/>
          <p14:tracePt t="42270" x="6403975" y="3205163"/>
          <p14:tracePt t="42286" x="6403975" y="3214688"/>
          <p14:tracePt t="42303" x="6394450" y="3224213"/>
          <p14:tracePt t="42305" x="6394450" y="3232150"/>
          <p14:tracePt t="42320" x="6394450" y="3241675"/>
          <p14:tracePt t="42336" x="6394450" y="3251200"/>
          <p14:tracePt t="42338" x="6394450" y="3260725"/>
          <p14:tracePt t="42353" x="6394450" y="3268663"/>
          <p14:tracePt t="42355" x="6394450" y="3287713"/>
          <p14:tracePt t="42370" x="6394450" y="3297238"/>
          <p14:tracePt t="42371" x="6394450" y="3305175"/>
          <p14:tracePt t="42386" x="6403975" y="3314700"/>
          <p14:tracePt t="42388" x="6421438" y="3333750"/>
          <p14:tracePt t="42403" x="6467475" y="3341688"/>
          <p14:tracePt t="42405" x="6503988" y="3351213"/>
          <p14:tracePt t="42420" x="6550025" y="3360738"/>
          <p14:tracePt t="42422" x="6596063" y="3360738"/>
          <p14:tracePt t="42436" x="6650038" y="3370263"/>
          <p14:tracePt t="42438" x="6696075" y="3387725"/>
          <p14:tracePt t="42453" x="6750050" y="3397250"/>
          <p14:tracePt t="42455" x="6796088" y="3406775"/>
          <p14:tracePt t="42470" x="6832600" y="3414713"/>
          <p14:tracePt t="42471" x="6869113" y="3424238"/>
          <p14:tracePt t="42486" x="6905625" y="3451225"/>
          <p14:tracePt t="42488" x="6915150" y="3451225"/>
          <p14:tracePt t="42503" x="6924675" y="3451225"/>
          <p14:tracePt t="42519" x="6988175" y="3451225"/>
          <p14:tracePt t="42520" x="7007225" y="3451225"/>
          <p14:tracePt t="42522" x="7034213" y="3451225"/>
          <p14:tracePt t="42536" x="7070725" y="3451225"/>
          <p14:tracePt t="42538" x="7088188" y="3451225"/>
          <p14:tracePt t="42553" x="7124700" y="3451225"/>
          <p14:tracePt t="42555" x="7153275" y="3451225"/>
          <p14:tracePt t="42570" x="7189788" y="3451225"/>
          <p14:tracePt t="42571" x="7216775" y="3433763"/>
          <p14:tracePt t="42586" x="7253288" y="3424238"/>
          <p14:tracePt t="42588" x="7280275" y="3414713"/>
          <p14:tracePt t="42603" x="7299325" y="3414713"/>
          <p14:tracePt t="42605" x="7307263" y="3406775"/>
          <p14:tracePt t="42619" x="7335838" y="3397250"/>
          <p14:tracePt t="42620" x="7353300" y="3387725"/>
          <p14:tracePt t="42622" x="7362825" y="3387725"/>
          <p14:tracePt t="42636" x="7380288" y="3370263"/>
          <p14:tracePt t="42638" x="7389813" y="3360738"/>
          <p14:tracePt t="42655" x="7408863" y="3351213"/>
          <p14:tracePt t="42669" x="7416800" y="3341688"/>
          <p14:tracePt t="42686" x="7435850" y="3324225"/>
          <p14:tracePt t="42688" x="7445375" y="3314700"/>
          <p14:tracePt t="42703" x="7453313" y="3305175"/>
          <p14:tracePt t="42705" x="7462838" y="3297238"/>
          <p14:tracePt t="42719" x="7472363" y="3287713"/>
          <p14:tracePt t="42736" x="7481888" y="3268663"/>
          <p14:tracePt t="42738" x="7481888" y="3260725"/>
          <p14:tracePt t="42753" x="7481888" y="3251200"/>
          <p14:tracePt t="42755" x="7481888" y="3241675"/>
          <p14:tracePt t="42769" x="7489825" y="3232150"/>
          <p14:tracePt t="42771" x="7489825" y="3224213"/>
          <p14:tracePt t="42786" x="7489825" y="3205163"/>
          <p14:tracePt t="42788" x="7489825" y="3187700"/>
          <p14:tracePt t="42803" x="7489825" y="3168650"/>
          <p14:tracePt t="42805" x="7489825" y="3159125"/>
          <p14:tracePt t="42820" x="7489825" y="3141663"/>
          <p14:tracePt t="42822" x="7489825" y="3122613"/>
          <p14:tracePt t="42836" x="7489825" y="3114675"/>
          <p14:tracePt t="42853" x="7489825" y="3105150"/>
          <p14:tracePt t="42855" x="7489825" y="3086100"/>
          <p14:tracePt t="42869" x="7481888" y="3078163"/>
          <p14:tracePt t="42886" x="7462838" y="3068638"/>
          <p14:tracePt t="42888" x="7453313" y="3068638"/>
          <p14:tracePt t="42903" x="7435850" y="3059113"/>
          <p14:tracePt t="42905" x="7408863" y="3059113"/>
          <p14:tracePt t="42919" x="7389813" y="3059113"/>
          <p14:tracePt t="42920" x="7353300" y="3059113"/>
          <p14:tracePt t="42922" x="7326313" y="3059113"/>
          <p14:tracePt t="42936" x="7299325" y="3049588"/>
          <p14:tracePt t="42938" x="7262813" y="3041650"/>
          <p14:tracePt t="42953" x="7234238" y="3041650"/>
          <p14:tracePt t="42955" x="7207250" y="3041650"/>
          <p14:tracePt t="42970" x="7170738" y="3032125"/>
          <p14:tracePt t="42971" x="7143750" y="3032125"/>
          <p14:tracePt t="42986" x="7107238" y="3032125"/>
          <p14:tracePt t="42988" x="7070725" y="3032125"/>
          <p14:tracePt t="43003" x="7051675" y="3032125"/>
          <p14:tracePt t="43005" x="7015163" y="3022600"/>
          <p14:tracePt t="43019" x="6978650" y="3022600"/>
          <p14:tracePt t="43020" x="6942138" y="3022600"/>
          <p14:tracePt t="43022" x="6905625" y="3022600"/>
          <p14:tracePt t="43036" x="6878638" y="3022600"/>
          <p14:tracePt t="43038" x="6851650" y="3022600"/>
          <p14:tracePt t="43053" x="6823075" y="3022600"/>
          <p14:tracePt t="43055" x="6778625" y="3022600"/>
          <p14:tracePt t="43070" x="6750050" y="3022600"/>
          <p14:tracePt t="43071" x="6732588" y="3022600"/>
          <p14:tracePt t="43086" x="6705600" y="3022600"/>
          <p14:tracePt t="43088" x="6669088" y="3022600"/>
          <p14:tracePt t="43103" x="6640513" y="3022600"/>
          <p14:tracePt t="43105" x="6623050" y="3032125"/>
          <p14:tracePt t="43119" x="6586538" y="3041650"/>
          <p14:tracePt t="43121" x="6567488" y="3049588"/>
          <p14:tracePt t="43136" x="6540500" y="3059113"/>
          <p14:tracePt t="43138" x="6513513" y="3068638"/>
          <p14:tracePt t="43156" x="6457950" y="3086100"/>
          <p14:tracePt t="43170" x="6430963" y="3114675"/>
          <p14:tracePt t="43172" x="6411913" y="3122613"/>
          <p14:tracePt t="43186" x="6384925" y="3132138"/>
          <p14:tracePt t="43188" x="6384925" y="3141663"/>
          <p14:tracePt t="43203" x="6367463" y="3151188"/>
          <p14:tracePt t="43205" x="6357938" y="3151188"/>
          <p14:tracePt t="43219" x="6348413" y="3151188"/>
          <p14:tracePt t="43236" x="6330950" y="3159125"/>
          <p14:tracePt t="43238" x="6321425" y="3159125"/>
          <p14:tracePt t="43253" x="6311900" y="3168650"/>
          <p14:tracePt t="43255" x="6302375" y="3178175"/>
          <p14:tracePt t="43270" x="6302375" y="3187700"/>
          <p14:tracePt t="43271" x="6294438" y="3195638"/>
          <p14:tracePt t="43286" x="6294438" y="3205163"/>
          <p14:tracePt t="43303" x="6294438" y="3214688"/>
          <p14:tracePt t="43319" x="6294438" y="3232150"/>
          <p14:tracePt t="43320" x="6294438" y="3241675"/>
          <p14:tracePt t="43336" x="6294438" y="3260725"/>
          <p14:tracePt t="43337" x="6302375" y="3278188"/>
          <p14:tracePt t="43353" x="6321425" y="3297238"/>
          <p14:tracePt t="43354" x="6330950" y="3305175"/>
          <p14:tracePt t="43356" x="6348413" y="3324225"/>
          <p14:tracePt t="43370" x="6348413" y="3333750"/>
          <p14:tracePt t="43372" x="6375400" y="3351213"/>
          <p14:tracePt t="43386" x="6403975" y="3360738"/>
          <p14:tracePt t="43388" x="6440488" y="3387725"/>
          <p14:tracePt t="43403" x="6477000" y="3406775"/>
          <p14:tracePt t="43406" x="6503988" y="3424238"/>
          <p14:tracePt t="43419" x="6550025" y="3451225"/>
          <p14:tracePt t="43422" x="6586538" y="3460750"/>
          <p14:tracePt t="43436" x="6632575" y="3479800"/>
          <p14:tracePt t="43438" x="6659563" y="3506788"/>
          <p14:tracePt t="43453" x="6705600" y="3516313"/>
          <p14:tracePt t="43454" x="6723063" y="3524250"/>
          <p14:tracePt t="43457" x="6742113" y="3524250"/>
          <p14:tracePt t="43469" x="6769100" y="3543300"/>
          <p14:tracePt t="43472" x="6796088" y="3543300"/>
          <p14:tracePt t="43486" x="6823075" y="3552825"/>
          <p14:tracePt t="43503" x="6869113" y="3560763"/>
          <p14:tracePt t="43505" x="6888163" y="3560763"/>
          <p14:tracePt t="43520" x="6896100" y="3560763"/>
          <p14:tracePt t="43521" x="6932613" y="3560763"/>
          <p14:tracePt t="43536" x="6961188" y="3560763"/>
          <p14:tracePt t="43538" x="6988175" y="3560763"/>
          <p14:tracePt t="43553" x="7007225" y="3560763"/>
          <p14:tracePt t="43555" x="7043738" y="3560763"/>
          <p14:tracePt t="43569" x="7061200" y="3560763"/>
          <p14:tracePt t="43571" x="7070725" y="3560763"/>
          <p14:tracePt t="43586" x="7088188" y="3560763"/>
          <p14:tracePt t="43588" x="7116763" y="3560763"/>
          <p14:tracePt t="43603" x="7134225" y="3560763"/>
          <p14:tracePt t="43605" x="7134225" y="3552825"/>
          <p14:tracePt t="43620" x="7153275" y="3543300"/>
          <p14:tracePt t="43621" x="7161213" y="3543300"/>
          <p14:tracePt t="43636" x="7180263" y="3533775"/>
          <p14:tracePt t="43638" x="7189788" y="3524250"/>
          <p14:tracePt t="43653" x="7197725" y="3524250"/>
          <p14:tracePt t="43655" x="7216775" y="3516313"/>
          <p14:tracePt t="43669" x="7234238" y="3487738"/>
          <p14:tracePt t="43671" x="7243763" y="3487738"/>
          <p14:tracePt t="43686" x="7262813" y="3470275"/>
          <p14:tracePt t="43688" x="7270750" y="3460750"/>
          <p14:tracePt t="43703" x="7289800" y="3443288"/>
          <p14:tracePt t="43705" x="7307263" y="3424238"/>
          <p14:tracePt t="43719" x="7316788" y="3414713"/>
          <p14:tracePt t="43736" x="7326313" y="3397250"/>
          <p14:tracePt t="43738" x="7335838" y="3378200"/>
          <p14:tracePt t="43753" x="7335838" y="3370263"/>
          <p14:tracePt t="43755" x="7343775" y="3341688"/>
          <p14:tracePt t="43769" x="7353300" y="3305175"/>
          <p14:tracePt t="43770" x="7362825" y="3287713"/>
          <p14:tracePt t="43772" x="7362825" y="3278188"/>
          <p14:tracePt t="43786" x="7372350" y="3268663"/>
          <p14:tracePt t="43788" x="7372350" y="3251200"/>
          <p14:tracePt t="43803" x="7372350" y="3232150"/>
          <p14:tracePt t="43805" x="7372350" y="3224213"/>
          <p14:tracePt t="43820" x="7372350" y="3205163"/>
          <p14:tracePt t="43821" x="7372350" y="3187700"/>
          <p14:tracePt t="43836" x="7372350" y="3141663"/>
          <p14:tracePt t="43839" x="7372350" y="3122613"/>
          <p14:tracePt t="43853" x="7372350" y="3114675"/>
          <p14:tracePt t="43869" x="7372350" y="3095625"/>
          <p14:tracePt t="43870" x="7372350" y="3086100"/>
          <p14:tracePt t="43872" x="7362825" y="3068638"/>
          <p14:tracePt t="43886" x="7353300" y="3049588"/>
          <p14:tracePt t="43888" x="7353300" y="3041650"/>
          <p14:tracePt t="43903" x="7335838" y="3032125"/>
          <p14:tracePt t="43905" x="7307263" y="3022600"/>
          <p14:tracePt t="43920" x="7270750" y="3013075"/>
          <p14:tracePt t="43922" x="7234238" y="3005138"/>
          <p14:tracePt t="43936" x="7189788" y="2986088"/>
          <p14:tracePt t="43938" x="7143750" y="2986088"/>
          <p14:tracePt t="43953" x="7116763" y="2976563"/>
          <p14:tracePt t="43955" x="7061200" y="2968625"/>
          <p14:tracePt t="43969" x="7043738" y="2968625"/>
          <p14:tracePt t="43971" x="6997700" y="2968625"/>
          <p14:tracePt t="43986" x="6969125" y="2959100"/>
          <p14:tracePt t="43988" x="6924675" y="2949575"/>
          <p14:tracePt t="44003" x="6915150" y="2949575"/>
          <p14:tracePt t="44005" x="6888163" y="2949575"/>
          <p14:tracePt t="44019" x="6869113" y="2940050"/>
          <p14:tracePt t="44021" x="6851650" y="2940050"/>
          <p14:tracePt t="44036" x="6823075" y="2940050"/>
          <p14:tracePt t="44038" x="6805613" y="2940050"/>
          <p14:tracePt t="44053" x="6778625" y="2940050"/>
          <p14:tracePt t="44055" x="6759575" y="2940050"/>
          <p14:tracePt t="44069" x="6723063" y="2940050"/>
          <p14:tracePt t="44071" x="6696075" y="2940050"/>
          <p14:tracePt t="44086" x="6677025" y="2940050"/>
          <p14:tracePt t="44088" x="6650038" y="2949575"/>
          <p14:tracePt t="44103" x="6613525" y="2959100"/>
          <p14:tracePt t="44105" x="6596063" y="2968625"/>
          <p14:tracePt t="44120" x="6567488" y="2976563"/>
          <p14:tracePt t="44121" x="6559550" y="2986088"/>
          <p14:tracePt t="44136" x="6530975" y="2995613"/>
          <p14:tracePt t="44138" x="6523038" y="3005138"/>
          <p14:tracePt t="44153" x="6503988" y="3013075"/>
          <p14:tracePt t="44155" x="6486525" y="3022600"/>
          <p14:tracePt t="44169" x="6467475" y="3032125"/>
          <p14:tracePt t="44170" x="6430963" y="3049588"/>
          <p14:tracePt t="44174" x="6421438" y="3059113"/>
          <p14:tracePt t="44187" x="6421438" y="3068638"/>
          <p14:tracePt t="44189" x="6403975" y="3078163"/>
          <p14:tracePt t="44203" x="6394450" y="3086100"/>
          <p14:tracePt t="44205" x="6375400" y="3095625"/>
          <p14:tracePt t="44220" x="6367463" y="3095625"/>
          <p14:tracePt t="44222" x="6357938" y="3105150"/>
          <p14:tracePt t="44236" x="6348413" y="3114675"/>
          <p14:tracePt t="44238" x="6338888" y="3114675"/>
          <p14:tracePt t="44269" x="6338888" y="3122613"/>
          <p14:tracePt t="44286" x="6330950" y="3132138"/>
          <p14:tracePt t="44288" x="6321425" y="3141663"/>
          <p14:tracePt t="44303" x="6311900" y="3168650"/>
          <p14:tracePt t="44305" x="6311900" y="3178175"/>
          <p14:tracePt t="44319" x="6302375" y="3205163"/>
          <p14:tracePt t="44322" x="6302375" y="3214688"/>
          <p14:tracePt t="44336" x="6302375" y="3232150"/>
          <p14:tracePt t="44338" x="6302375" y="3251200"/>
          <p14:tracePt t="44353" x="6302375" y="3268663"/>
          <p14:tracePt t="44369" x="6302375" y="3278188"/>
          <p14:tracePt t="44371" x="6302375" y="3297238"/>
          <p14:tracePt t="44386" x="6321425" y="3314700"/>
          <p14:tracePt t="44388" x="6338888" y="3324225"/>
          <p14:tracePt t="44403" x="6367463" y="3333750"/>
          <p14:tracePt t="44405" x="6411913" y="3351213"/>
          <p14:tracePt t="44419" x="6457950" y="3360738"/>
          <p14:tracePt t="44421" x="6503988" y="3370263"/>
          <p14:tracePt t="44436" x="6550025" y="3397250"/>
          <p14:tracePt t="44438" x="6604000" y="3406775"/>
          <p14:tracePt t="44453" x="6669088" y="3433763"/>
          <p14:tracePt t="44455" x="6713538" y="3443288"/>
          <p14:tracePt t="44469" x="6769100" y="3443288"/>
          <p14:tracePt t="44471" x="6805613" y="3451225"/>
          <p14:tracePt t="44486" x="6842125" y="3451225"/>
          <p14:tracePt t="44488" x="6888163" y="3451225"/>
          <p14:tracePt t="44503" x="6915150" y="3451225"/>
          <p14:tracePt t="44505" x="6932613" y="3460750"/>
          <p14:tracePt t="44519" x="6951663" y="3460750"/>
          <p14:tracePt t="44522" x="6961188" y="3460750"/>
          <p14:tracePt t="44536" x="6978650" y="3460750"/>
          <p14:tracePt t="44538" x="6997700" y="3460750"/>
          <p14:tracePt t="44553" x="7007225" y="3460750"/>
          <p14:tracePt t="44555" x="7024688" y="3460750"/>
          <p14:tracePt t="44569" x="7043738" y="3460750"/>
          <p14:tracePt t="44570" x="7061200" y="3451225"/>
          <p14:tracePt t="44572" x="7088188" y="3433763"/>
          <p14:tracePt t="44586" x="7107238" y="3424238"/>
          <p14:tracePt t="44588" x="7134225" y="3414713"/>
          <p14:tracePt t="44603" x="7180263" y="3378200"/>
          <p14:tracePt t="44605" x="7226300" y="3341688"/>
          <p14:tracePt t="44620" x="7253288" y="3305175"/>
          <p14:tracePt t="44621" x="7307263" y="3287713"/>
          <p14:tracePt t="44636" x="7353300" y="3251200"/>
          <p14:tracePt t="44638" x="7380288" y="3214688"/>
          <p14:tracePt t="44653" x="7416800" y="3195638"/>
          <p14:tracePt t="44655" x="7426325" y="3187700"/>
          <p14:tracePt t="45984" x="7426325" y="3178175"/>
          <p14:tracePt t="46000" x="7426325" y="3168650"/>
          <p14:tracePt t="46004" x="7416800" y="3159125"/>
          <p14:tracePt t="46019" x="7408863" y="3151188"/>
          <p14:tracePt t="46020" x="7399338" y="3151188"/>
          <p14:tracePt t="46036" x="7380288" y="3141663"/>
          <p14:tracePt t="46037" x="7372350" y="3141663"/>
          <p14:tracePt t="46053" x="7335838" y="3114675"/>
          <p14:tracePt t="46054" x="7316788" y="3105150"/>
          <p14:tracePt t="46069" x="7289800" y="3095625"/>
          <p14:tracePt t="46070" x="7243763" y="3078163"/>
          <p14:tracePt t="46086" x="7197725" y="3068638"/>
          <p14:tracePt t="46087" x="7153275" y="3049588"/>
          <p14:tracePt t="46103" x="7107238" y="3032125"/>
          <p14:tracePt t="46104" x="7070725" y="3032125"/>
          <p14:tracePt t="46119" x="7034213" y="3022600"/>
          <p14:tracePt t="46120" x="7007225" y="3013075"/>
          <p14:tracePt t="46136" x="6961188" y="2995613"/>
          <p14:tracePt t="46137" x="6942138" y="2995613"/>
          <p14:tracePt t="46153" x="6915150" y="2986088"/>
          <p14:tracePt t="46154" x="6888163" y="2986088"/>
          <p14:tracePt t="46170" x="6869113" y="2986088"/>
          <p14:tracePt t="46171" x="6859588" y="2976563"/>
          <p14:tracePt t="46186" x="6851650" y="2976563"/>
          <p14:tracePt t="46187" x="6842125" y="2976563"/>
          <p14:tracePt t="46320" x="6832600" y="2976563"/>
          <p14:tracePt t="46352" x="6832600" y="2968625"/>
          <p14:tracePt t="46368" x="6832600" y="2959100"/>
          <p14:tracePt t="46384" x="6832600" y="2949575"/>
          <p14:tracePt t="46388" x="6832600" y="2940050"/>
          <p14:tracePt t="46416" x="6823075" y="2922588"/>
          <p14:tracePt t="46420" x="6823075" y="2913063"/>
          <p14:tracePt t="46464" x="6823075" y="2903538"/>
          <p14:tracePt t="46560" x="6823075" y="2894013"/>
          <p14:tracePt t="46576" x="6823075" y="2886075"/>
          <p14:tracePt t="46592" x="6823075" y="2876550"/>
          <p14:tracePt t="46608" x="6823075" y="2867025"/>
          <p14:tracePt t="46624" x="6832600" y="2857500"/>
          <p14:tracePt t="46640" x="6842125" y="2857500"/>
          <p14:tracePt t="46656" x="6859588" y="2849563"/>
          <p14:tracePt t="46660" x="6869113" y="2849563"/>
          <p14:tracePt t="46688" x="6878638" y="2840038"/>
          <p14:tracePt t="46704" x="6888163" y="2840038"/>
          <p14:tracePt t="46708" x="6896100" y="2830513"/>
          <p14:tracePt t="46720" x="6905625" y="2830513"/>
          <p14:tracePt t="46736" x="6915150" y="2830513"/>
          <p14:tracePt t="46737" x="6924675" y="2830513"/>
          <p14:tracePt t="46753" x="6932613" y="2830513"/>
          <p14:tracePt t="46848" x="6924675" y="2830513"/>
          <p14:tracePt t="46852" x="6905625" y="2830513"/>
          <p14:tracePt t="46869" x="6888163" y="2830513"/>
          <p14:tracePt t="46870" x="6851650" y="2830513"/>
          <p14:tracePt t="46886" x="6823075" y="2830513"/>
          <p14:tracePt t="46887" x="6796088" y="2830513"/>
          <p14:tracePt t="46903" x="6750050" y="2830513"/>
          <p14:tracePt t="46904" x="6723063" y="2830513"/>
          <p14:tracePt t="46919" x="6696075" y="2830513"/>
          <p14:tracePt t="46920" x="6659563" y="2830513"/>
          <p14:tracePt t="46936" x="6650038" y="2830513"/>
          <p14:tracePt t="46937" x="6604000" y="2813050"/>
          <p14:tracePt t="46953" x="6596063" y="2813050"/>
          <p14:tracePt t="46953" x="6586538" y="2813050"/>
          <p14:tracePt t="46969" x="6577013" y="2813050"/>
          <p14:tracePt t="46970" x="6567488" y="2813050"/>
          <p14:tracePt t="47072" x="6559550" y="2813050"/>
          <p14:tracePt t="47088" x="6586538" y="2803525"/>
          <p14:tracePt t="47092" x="6604000" y="2803525"/>
          <p14:tracePt t="47104" x="6650038" y="2803525"/>
          <p14:tracePt t="47119" x="6705600" y="2803525"/>
          <p14:tracePt t="47120" x="6759575" y="2803525"/>
          <p14:tracePt t="47136" x="6796088" y="2803525"/>
          <p14:tracePt t="47137" x="6851650" y="2803525"/>
          <p14:tracePt t="47153" x="6905625" y="2803525"/>
          <p14:tracePt t="47153" x="6978650" y="2803525"/>
          <p14:tracePt t="47171" x="7134225" y="2803525"/>
          <p14:tracePt t="47172" x="7207250" y="2803525"/>
          <p14:tracePt t="47186" x="7270750" y="2803525"/>
          <p14:tracePt t="47188" x="7326313" y="2803525"/>
          <p14:tracePt t="47203" x="7380288" y="2803525"/>
          <p14:tracePt t="47219" x="7426325" y="2803525"/>
          <p14:tracePt t="47220" x="7472363" y="2803525"/>
          <p14:tracePt t="47222" x="7489825" y="2803525"/>
          <p14:tracePt t="47236" x="7508875" y="2803525"/>
          <p14:tracePt t="47266" x="7518400" y="2803525"/>
          <p14:tracePt t="47282" x="7526338" y="2803525"/>
          <p14:tracePt t="47302" x="7526338" y="2813050"/>
          <p14:tracePt t="47314" x="7535863" y="2830513"/>
          <p14:tracePt t="47319" x="7535863" y="2849563"/>
          <p14:tracePt t="47336" x="7545388" y="2867025"/>
          <p14:tracePt t="47337" x="7554913" y="2886075"/>
          <p14:tracePt t="47353" x="7564438" y="2903538"/>
          <p14:tracePt t="47354" x="7572375" y="2922588"/>
          <p14:tracePt t="47369" x="7581900" y="2930525"/>
          <p14:tracePt t="47370" x="7591425" y="2959100"/>
          <p14:tracePt t="47386" x="7608888" y="2986088"/>
          <p14:tracePt t="47387" x="7618413" y="3013075"/>
          <p14:tracePt t="47403" x="7627938" y="3022600"/>
          <p14:tracePt t="47404" x="7627938" y="3041650"/>
          <p14:tracePt t="47419" x="7637463" y="3059113"/>
          <p14:tracePt t="47420" x="7654925" y="3086100"/>
          <p14:tracePt t="47436" x="7654925" y="3095625"/>
          <p14:tracePt t="47437" x="7664450" y="3132138"/>
          <p14:tracePt t="47453" x="7681913" y="3159125"/>
          <p14:tracePt t="47454" x="7681913" y="3168650"/>
          <p14:tracePt t="47469" x="7691438" y="3187700"/>
          <p14:tracePt t="47470" x="7700963" y="3205163"/>
          <p14:tracePt t="47486" x="7700963" y="3224213"/>
          <p14:tracePt t="47487" x="7710488" y="3241675"/>
          <p14:tracePt t="47503" x="7710488" y="3251200"/>
          <p14:tracePt t="47504" x="7710488" y="3260725"/>
          <p14:tracePt t="47507" x="7718425" y="3268663"/>
          <p14:tracePt t="47521" x="7718425" y="3278188"/>
          <p14:tracePt t="47538" x="7718425" y="3287713"/>
          <p14:tracePt t="47554" x="7718425" y="3297238"/>
          <p14:tracePt t="47570" x="7718425" y="3314700"/>
          <p14:tracePt t="47586" x="7710488" y="3324225"/>
          <p14:tracePt t="47603" x="7700963" y="3333750"/>
          <p14:tracePt t="47619" x="7681913" y="3341688"/>
          <p14:tracePt t="47620" x="7673975" y="3341688"/>
          <p14:tracePt t="47622" x="7654925" y="3351213"/>
          <p14:tracePt t="47636" x="7627938" y="3360738"/>
          <p14:tracePt t="47638" x="7608888" y="3360738"/>
          <p14:tracePt t="47653" x="7572375" y="3360738"/>
          <p14:tracePt t="47655" x="7545388" y="3370263"/>
          <p14:tracePt t="47669" x="7518400" y="3370263"/>
          <p14:tracePt t="47672" x="7489825" y="3370263"/>
          <p14:tracePt t="47686" x="7445375" y="3370263"/>
          <p14:tracePt t="47688" x="7399338" y="3370263"/>
          <p14:tracePt t="47703" x="7372350" y="3370263"/>
          <p14:tracePt t="47704" x="7326313" y="3370263"/>
          <p14:tracePt t="47719" x="7299325" y="3370263"/>
          <p14:tracePt t="47721" x="7253288" y="3360738"/>
          <p14:tracePt t="47736" x="7253288" y="3351213"/>
          <p14:tracePt t="47738" x="7243763" y="3351213"/>
          <p14:tracePt t="47753" x="7226300" y="3341688"/>
          <p14:tracePt t="47755" x="7216775" y="3341688"/>
          <p14:tracePt t="47769" x="7207250" y="3341688"/>
          <p14:tracePt t="47771" x="7197725" y="3341688"/>
          <p14:tracePt t="48170" x="7189788" y="3341688"/>
          <p14:tracePt t="48186" x="7180263" y="3341688"/>
          <p14:tracePt t="48266" x="7170738" y="3333750"/>
          <p14:tracePt t="48286" x="7180263" y="3333750"/>
          <p14:tracePt t="48298" x="7197725" y="3333750"/>
          <p14:tracePt t="48303" x="7226300" y="3333750"/>
          <p14:tracePt t="48319" x="7262813" y="3305175"/>
          <p14:tracePt t="48320" x="7289800" y="3305175"/>
          <p14:tracePt t="48336" x="7335838" y="3305175"/>
          <p14:tracePt t="48337" x="7362825" y="3305175"/>
          <p14:tracePt t="48353" x="7408863" y="3305175"/>
          <p14:tracePt t="48354" x="7462838" y="3305175"/>
          <p14:tracePt t="48369" x="7518400" y="3305175"/>
          <p14:tracePt t="48370" x="7581900" y="3297238"/>
          <p14:tracePt t="48386" x="7637463" y="3297238"/>
          <p14:tracePt t="48387" x="7700963" y="3287713"/>
          <p14:tracePt t="48403" x="7737475" y="3287713"/>
          <p14:tracePt t="48404" x="7783513" y="3287713"/>
          <p14:tracePt t="48419" x="7820025" y="3287713"/>
          <p14:tracePt t="48420" x="7856538" y="3287713"/>
          <p14:tracePt t="48436" x="7883525" y="3287713"/>
          <p14:tracePt t="48437" x="7900988" y="3287713"/>
          <p14:tracePt t="48453" x="7920038" y="3287713"/>
          <p14:tracePt t="48453" x="7929563" y="3287713"/>
          <p14:tracePt t="48469" x="7937500" y="3287713"/>
          <p14:tracePt t="48490" x="7947025" y="3278188"/>
          <p14:tracePt t="48506" x="7947025" y="3251200"/>
          <p14:tracePt t="48519" x="7947025" y="3241675"/>
          <p14:tracePt t="48522" x="7947025" y="3224213"/>
          <p14:tracePt t="48536" x="7947025" y="3195638"/>
          <p14:tracePt t="48538" x="7947025" y="3151188"/>
          <p14:tracePt t="48553" x="7947025" y="3114675"/>
          <p14:tracePt t="48555" x="7947025" y="3049588"/>
          <p14:tracePt t="48569" x="7929563" y="3005138"/>
          <p14:tracePt t="48571" x="7910513" y="2976563"/>
          <p14:tracePt t="48586" x="7883525" y="2930525"/>
          <p14:tracePt t="48588" x="7864475" y="2886075"/>
          <p14:tracePt t="48603" x="7837488" y="2820988"/>
          <p14:tracePt t="48605" x="7810500" y="2776538"/>
          <p14:tracePt t="48619" x="7791450" y="2730500"/>
          <p14:tracePt t="48620" x="7773988" y="2693988"/>
          <p14:tracePt t="48622" x="7747000" y="2667000"/>
          <p14:tracePt t="48636" x="7737475" y="2657475"/>
          <p14:tracePt t="48638" x="7727950" y="2638425"/>
          <p14:tracePt t="48653" x="7727950" y="2630488"/>
          <p14:tracePt t="48655" x="7727950" y="2620963"/>
          <p14:tracePt t="48670" x="7727950" y="2601913"/>
          <p14:tracePt t="48686" x="7718425" y="2593975"/>
          <p14:tracePt t="48703" x="7718425" y="2584450"/>
          <p14:tracePt t="48764" x="7710488" y="2574925"/>
          <p14:tracePt t="48768" x="7700963" y="2574925"/>
          <p14:tracePt t="48786" x="7681913" y="2574925"/>
          <p14:tracePt t="48786" x="7654925" y="2574925"/>
          <p14:tracePt t="48803" x="7627938" y="2574925"/>
          <p14:tracePt t="48803" x="7581900" y="2574925"/>
          <p14:tracePt t="48819" x="7554913" y="2574925"/>
          <p14:tracePt t="48820" x="7518400" y="2574925"/>
          <p14:tracePt t="48836" x="7462838" y="2574925"/>
          <p14:tracePt t="48837" x="7408863" y="2574925"/>
          <p14:tracePt t="48853" x="7343775" y="2574925"/>
          <p14:tracePt t="48853" x="7270750" y="2574925"/>
          <p14:tracePt t="48869" x="7197725" y="2574925"/>
          <p14:tracePt t="48870" x="7116763" y="2574925"/>
          <p14:tracePt t="48886" x="7043738" y="2593975"/>
          <p14:tracePt t="48887" x="6978650" y="2593975"/>
          <p14:tracePt t="48903" x="6924675" y="2593975"/>
          <p14:tracePt t="48904" x="6878638" y="2601913"/>
          <p14:tracePt t="48919" x="6851650" y="2601913"/>
          <p14:tracePt t="48920" x="6823075" y="2601913"/>
          <p14:tracePt t="48936" x="6805613" y="2601913"/>
          <p14:tracePt t="48937" x="6769100" y="2611438"/>
          <p14:tracePt t="48953" x="6742113" y="2611438"/>
          <p14:tracePt t="48953" x="6732588" y="2611438"/>
          <p14:tracePt t="48956" x="6696075" y="2620963"/>
          <p14:tracePt t="48969" x="6686550" y="2620963"/>
          <p14:tracePt t="48986" x="6669088" y="2620963"/>
          <p14:tracePt t="48987" x="6659563" y="2630488"/>
          <p14:tracePt t="49068" x="6669088" y="2630488"/>
          <p14:tracePt t="49072" x="6705600" y="2630488"/>
          <p14:tracePt t="49086" x="6732588" y="2630488"/>
          <p14:tracePt t="49088" x="6769100" y="2630488"/>
          <p14:tracePt t="49103" x="6832600" y="2630488"/>
          <p14:tracePt t="49105" x="6888163" y="2630488"/>
          <p14:tracePt t="49119" x="6915150" y="2630488"/>
          <p14:tracePt t="49121" x="6969125" y="2630488"/>
          <p14:tracePt t="49136" x="7070725" y="2630488"/>
          <p14:tracePt t="49138" x="7161213" y="2630488"/>
          <p14:tracePt t="49156" x="7335838" y="2630488"/>
          <p14:tracePt t="49170" x="7408863" y="2630488"/>
          <p14:tracePt t="49172" x="7481888" y="2630488"/>
          <p14:tracePt t="49186" x="7545388" y="2630488"/>
          <p14:tracePt t="49188" x="7581900" y="2630488"/>
          <p14:tracePt t="49203" x="7627938" y="2630488"/>
          <p14:tracePt t="49205" x="7645400" y="2630488"/>
          <p14:tracePt t="49292" x="7654925" y="2630488"/>
          <p14:tracePt t="49308" x="7673975" y="2638425"/>
          <p14:tracePt t="49312" x="7681913" y="2638425"/>
          <p14:tracePt t="49324" x="7691438" y="2667000"/>
          <p14:tracePt t="49336" x="7691438" y="2693988"/>
          <p14:tracePt t="49353" x="7700963" y="2730500"/>
          <p14:tracePt t="49356" x="7718425" y="2803525"/>
          <p14:tracePt t="49369" x="7727950" y="2830513"/>
          <p14:tracePt t="49372" x="7737475" y="2876550"/>
          <p14:tracePt t="49386" x="7747000" y="2894013"/>
          <p14:tracePt t="49388" x="7754938" y="2922588"/>
          <p14:tracePt t="49403" x="7773988" y="2968625"/>
          <p14:tracePt t="49405" x="7773988" y="2986088"/>
          <p14:tracePt t="49419" x="7791450" y="3013075"/>
          <p14:tracePt t="49421" x="7800975" y="3049588"/>
          <p14:tracePt t="49436" x="7810500" y="3086100"/>
          <p14:tracePt t="49438" x="7810500" y="3095625"/>
          <p14:tracePt t="49453" x="7820025" y="3132138"/>
          <p14:tracePt t="49455" x="7827963" y="3141663"/>
          <p14:tracePt t="49469" x="7827963" y="3151188"/>
          <p14:tracePt t="49470" x="7837488" y="3178175"/>
          <p14:tracePt t="49472" x="7837488" y="3187700"/>
          <p14:tracePt t="49486" x="7837488" y="3205163"/>
          <p14:tracePt t="49488" x="7837488" y="3214688"/>
          <p14:tracePt t="49503" x="7837488" y="3241675"/>
          <p14:tracePt t="49505" x="7837488" y="3251200"/>
          <p14:tracePt t="49519" x="7837488" y="3268663"/>
          <p14:tracePt t="49536" x="7837488" y="3278188"/>
          <p14:tracePt t="49612" x="7837488" y="3297238"/>
          <p14:tracePt t="49616" x="7827963" y="3297238"/>
          <p14:tracePt t="49628" x="7810500" y="3305175"/>
          <p14:tracePt t="49636" x="7783513" y="3314700"/>
          <p14:tracePt t="49653" x="7754938" y="3314700"/>
          <p14:tracePt t="49654" x="7691438" y="3333750"/>
          <p14:tracePt t="49669" x="7637463" y="3333750"/>
          <p14:tracePt t="49670" x="7591425" y="3333750"/>
          <p14:tracePt t="49686" x="7554913" y="3333750"/>
          <p14:tracePt t="49687" x="7508875" y="3333750"/>
          <p14:tracePt t="49703" x="7481888" y="3333750"/>
          <p14:tracePt t="49703" x="7453313" y="3333750"/>
          <p14:tracePt t="49719" x="7435850" y="3333750"/>
          <p14:tracePt t="49720" x="7426325" y="3333750"/>
          <p14:tracePt t="49736" x="7416800" y="3333750"/>
          <p14:tracePt t="49737" x="7408863" y="3333750"/>
          <p14:tracePt t="50374" x="7416800" y="3333750"/>
          <p14:tracePt t="50378" x="7426325" y="3333750"/>
          <p14:tracePt t="50390" x="7453313" y="3333750"/>
          <p14:tracePt t="50403" x="7472363" y="3333750"/>
          <p14:tracePt t="50419" x="7508875" y="3333750"/>
          <p14:tracePt t="50420" x="7564438" y="3333750"/>
          <p14:tracePt t="50422" x="7608888" y="3333750"/>
          <p14:tracePt t="50436" x="7664450" y="3333750"/>
          <p14:tracePt t="50438" x="7710488" y="3333750"/>
          <p14:tracePt t="50453" x="7747000" y="3333750"/>
          <p14:tracePt t="50455" x="7791450" y="3333750"/>
          <p14:tracePt t="50469" x="7820025" y="3341688"/>
          <p14:tracePt t="50472" x="7864475" y="3341688"/>
          <p14:tracePt t="50486" x="7883525" y="3341688"/>
          <p14:tracePt t="50488" x="7910513" y="3341688"/>
          <p14:tracePt t="50503" x="7937500" y="3341688"/>
          <p14:tracePt t="50505" x="7947025" y="3341688"/>
          <p14:tracePt t="50519" x="7956550" y="3341688"/>
          <p14:tracePt t="50520" x="7966075" y="3341688"/>
          <p14:tracePt t="50522" x="7974013" y="3341688"/>
          <p14:tracePt t="50536" x="7983538" y="3341688"/>
          <p14:tracePt t="50553" x="8002588" y="3333750"/>
          <p14:tracePt t="50555" x="8010525" y="3333750"/>
          <p14:tracePt t="50569" x="8029575" y="3324225"/>
          <p14:tracePt t="50571" x="8056563" y="3287713"/>
          <p14:tracePt t="50586" x="8066088" y="3278188"/>
          <p14:tracePt t="50588" x="8085138" y="3260725"/>
          <p14:tracePt t="50603" x="8102600" y="3241675"/>
          <p14:tracePt t="50604" x="8112125" y="3232150"/>
          <p14:tracePt t="50619" x="8129588" y="3195638"/>
          <p14:tracePt t="50621" x="8139113" y="3178175"/>
          <p14:tracePt t="50636" x="8158163" y="3151188"/>
          <p14:tracePt t="50638" x="8185150" y="3114675"/>
          <p14:tracePt t="50653" x="8194675" y="3059113"/>
          <p14:tracePt t="50655" x="8221663" y="2995613"/>
          <p14:tracePt t="50669" x="8231188" y="2949575"/>
          <p14:tracePt t="50671" x="8231188" y="2930525"/>
          <p14:tracePt t="50686" x="8231188" y="2894013"/>
          <p14:tracePt t="50688" x="8239125" y="2867025"/>
          <p14:tracePt t="50703" x="8239125" y="2840038"/>
          <p14:tracePt t="50705" x="8239125" y="2820988"/>
          <p14:tracePt t="50719" x="8239125" y="2794000"/>
          <p14:tracePt t="50721" x="8231188" y="2776538"/>
          <p14:tracePt t="50736" x="8221663" y="2767013"/>
          <p14:tracePt t="50738" x="8212138" y="2747963"/>
          <p14:tracePt t="50753" x="8202613" y="2740025"/>
          <p14:tracePt t="50769" x="8194675" y="2730500"/>
          <p14:tracePt t="50790" x="8185150" y="2730500"/>
          <p14:tracePt t="50806" x="8166100" y="2730500"/>
          <p14:tracePt t="50819" x="8158163" y="2730500"/>
          <p14:tracePt t="50822" x="8139113" y="2730500"/>
          <p14:tracePt t="50836" x="8121650" y="2730500"/>
          <p14:tracePt t="50838" x="8093075" y="2730500"/>
          <p14:tracePt t="50853" x="8075613" y="2730500"/>
          <p14:tracePt t="50855" x="8039100" y="2730500"/>
          <p14:tracePt t="50869" x="8010525" y="2730500"/>
          <p14:tracePt t="50871" x="7983538" y="2730500"/>
          <p14:tracePt t="50886" x="7956550" y="2730500"/>
          <p14:tracePt t="50888" x="7920038" y="2730500"/>
          <p14:tracePt t="50902" x="7893050" y="2730500"/>
          <p14:tracePt t="50904" x="7874000" y="2730500"/>
          <p14:tracePt t="50919" x="7847013" y="2730500"/>
          <p14:tracePt t="50920" x="7820025" y="2730500"/>
          <p14:tracePt t="50922" x="7800975" y="2730500"/>
          <p14:tracePt t="50936" x="7764463" y="2730500"/>
          <p14:tracePt t="50939" x="7727950" y="2730500"/>
          <p14:tracePt t="50953" x="7691438" y="2730500"/>
          <p14:tracePt t="50955" x="7664450" y="2747963"/>
          <p14:tracePt t="50969" x="7618413" y="2747963"/>
          <p14:tracePt t="50971" x="7564438" y="2747963"/>
          <p14:tracePt t="50986" x="7508875" y="2747963"/>
          <p14:tracePt t="50988" x="7453313" y="2747963"/>
          <p14:tracePt t="51002" x="7416800" y="2757488"/>
          <p14:tracePt t="51004" x="7380288" y="2757488"/>
          <p14:tracePt t="51019" x="7316788" y="2767013"/>
          <p14:tracePt t="51021" x="7280275" y="2767013"/>
          <p14:tracePt t="51036" x="7234238" y="2767013"/>
          <p14:tracePt t="51038" x="7216775" y="2767013"/>
          <p14:tracePt t="51053" x="7189788" y="2776538"/>
          <p14:tracePt t="51055" x="7170738" y="2784475"/>
          <p14:tracePt t="51069" x="7161213" y="2784475"/>
          <p14:tracePt t="51094" x="7153275" y="2784475"/>
          <p14:tracePt t="51302" x="7143750" y="2784475"/>
          <p14:tracePt t="51318" x="7134225" y="2794000"/>
          <p14:tracePt t="51744" x="7116763" y="2794000"/>
          <p14:tracePt t="51748" x="7107238" y="2794000"/>
          <p14:tracePt t="51760" x="7080250" y="2794000"/>
          <p14:tracePt t="51769" x="7061200" y="2794000"/>
          <p14:tracePt t="51786" x="7043738" y="2794000"/>
          <p14:tracePt t="51787" x="7015163" y="2803525"/>
          <p14:tracePt t="51803" x="6997700" y="2803525"/>
          <p14:tracePt t="51804" x="6969125" y="2803525"/>
          <p14:tracePt t="51819" x="6951663" y="2803525"/>
          <p14:tracePt t="51820" x="6932613" y="2803525"/>
          <p14:tracePt t="51836" x="6924675" y="2803525"/>
          <p14:tracePt t="51837" x="6896100" y="2813050"/>
          <p14:tracePt t="52020" x="6915150" y="2813050"/>
          <p14:tracePt t="52032" x="6932613" y="2813050"/>
          <p14:tracePt t="52036" x="6942138" y="2813050"/>
          <p14:tracePt t="52052" x="6961188" y="2803525"/>
          <p14:tracePt t="52053" x="6988175" y="2803525"/>
          <p14:tracePt t="52069" x="7015163" y="2794000"/>
          <p14:tracePt t="52070" x="7051675" y="2794000"/>
          <p14:tracePt t="52086" x="7088188" y="2794000"/>
          <p14:tracePt t="52087" x="7116763" y="2794000"/>
          <p14:tracePt t="52103" x="7153275" y="2784475"/>
          <p14:tracePt t="52103" x="7189788" y="2784475"/>
          <p14:tracePt t="52119" x="7226300" y="2784475"/>
          <p14:tracePt t="52120" x="7253288" y="2776538"/>
          <p14:tracePt t="52136" x="7280275" y="2776538"/>
          <p14:tracePt t="52137" x="7326313" y="2776538"/>
          <p14:tracePt t="52152" x="7353300" y="2776538"/>
          <p14:tracePt t="52153" x="7372350" y="2776538"/>
          <p14:tracePt t="52170" x="7416800" y="2776538"/>
          <p14:tracePt t="52171" x="7445375" y="2776538"/>
          <p14:tracePt t="52186" x="7462838" y="2776538"/>
          <p14:tracePt t="52187" x="7508875" y="2776538"/>
          <p14:tracePt t="52203" x="7526338" y="2767013"/>
          <p14:tracePt t="52204" x="7564438" y="2767013"/>
          <p14:tracePt t="52219" x="7581900" y="2767013"/>
          <p14:tracePt t="52220" x="7618413" y="2767013"/>
          <p14:tracePt t="52236" x="7645400" y="2767013"/>
          <p14:tracePt t="52237" x="7681913" y="2767013"/>
          <p14:tracePt t="52253" x="7700963" y="2767013"/>
          <p14:tracePt t="52253" x="7747000" y="2767013"/>
          <p14:tracePt t="52256" x="7764463" y="2767013"/>
          <p14:tracePt t="52269" x="7791450" y="2767013"/>
          <p14:tracePt t="52286" x="7810500" y="2767013"/>
          <p14:tracePt t="52288" x="7847013" y="2767013"/>
          <p14:tracePt t="52303" x="7864475" y="2767013"/>
          <p14:tracePt t="52304" x="7874000" y="2767013"/>
          <p14:tracePt t="52319" x="7883525" y="2767013"/>
          <p14:tracePt t="52320" x="7900988" y="2776538"/>
          <p14:tracePt t="52336" x="7910513" y="2776538"/>
          <p14:tracePt t="52337" x="7937500" y="2776538"/>
          <p14:tracePt t="52352" x="7956550" y="2784475"/>
          <p14:tracePt t="52353" x="7974013" y="2794000"/>
          <p14:tracePt t="52356" x="7993063" y="2794000"/>
          <p14:tracePt t="52369" x="8010525" y="2803525"/>
          <p14:tracePt t="52386" x="8029575" y="2803525"/>
          <p14:tracePt t="52386" x="8047038" y="2813050"/>
          <p14:tracePt t="52389" x="8066088" y="2820988"/>
          <p14:tracePt t="52403" x="8075613" y="2820988"/>
          <p14:tracePt t="52405" x="8093075" y="2830513"/>
          <p14:tracePt t="52419" x="8112125" y="2840038"/>
          <p14:tracePt t="52421" x="8121650" y="2840038"/>
          <p14:tracePt t="52436" x="8129588" y="2849563"/>
          <p14:tracePt t="52438" x="8148638" y="2857500"/>
          <p14:tracePt t="52452" x="8158163" y="2867025"/>
          <p14:tracePt t="52454" x="8158163" y="2876550"/>
          <p14:tracePt t="52469" x="8166100" y="2876550"/>
          <p14:tracePt t="52471" x="8175625" y="2886075"/>
          <p14:tracePt t="52486" x="8185150" y="2894013"/>
          <p14:tracePt t="52488" x="8194675" y="2903538"/>
          <p14:tracePt t="52503" x="8202613" y="2913063"/>
          <p14:tracePt t="52505" x="8221663" y="2930525"/>
          <p14:tracePt t="52519" x="8231188" y="2940050"/>
          <p14:tracePt t="52536" x="8239125" y="2959100"/>
          <p14:tracePt t="52538" x="8248650" y="2976563"/>
          <p14:tracePt t="52553" x="8258175" y="3005138"/>
          <p14:tracePt t="52555" x="8258175" y="3013075"/>
          <p14:tracePt t="52569" x="8267700" y="3032125"/>
          <p14:tracePt t="52571" x="8267700" y="3041650"/>
          <p14:tracePt t="52586" x="8275638" y="3059113"/>
          <p14:tracePt t="52588" x="8275638" y="3078163"/>
          <p14:tracePt t="52603" x="8285163" y="3086100"/>
          <p14:tracePt t="52605" x="8285163" y="3095625"/>
          <p14:tracePt t="52619" x="8285163" y="3132138"/>
          <p14:tracePt t="52622" x="8285163" y="3151188"/>
          <p14:tracePt t="52636" x="8285163" y="3168650"/>
          <p14:tracePt t="52638" x="8285163" y="3187700"/>
          <p14:tracePt t="52653" x="8285163" y="3205163"/>
          <p14:tracePt t="52655" x="8285163" y="3224213"/>
          <p14:tracePt t="52669" x="8285163" y="3232150"/>
          <p14:tracePt t="52686" x="8285163" y="3251200"/>
          <p14:tracePt t="52686" x="8285163" y="3260725"/>
          <p14:tracePt t="52688" x="8285163" y="3268663"/>
          <p14:tracePt t="52703" x="8275638" y="3278188"/>
          <p14:tracePt t="52704" x="8267700" y="3297238"/>
          <p14:tracePt t="52719" x="8267700" y="3305175"/>
          <p14:tracePt t="52720" x="8258175" y="3305175"/>
          <p14:tracePt t="52736" x="8239125" y="3314700"/>
          <p14:tracePt t="52752" x="8221663" y="3314700"/>
          <p14:tracePt t="52753" x="8202613" y="3333750"/>
          <p14:tracePt t="52756" x="8185150" y="3341688"/>
          <p14:tracePt t="52769" x="8158163" y="3351213"/>
          <p14:tracePt t="52772" x="8112125" y="3360738"/>
          <p14:tracePt t="52786" x="8085138" y="3360738"/>
          <p14:tracePt t="52788" x="8047038" y="3370263"/>
          <p14:tracePt t="52803" x="8010525" y="3378200"/>
          <p14:tracePt t="52805" x="7947025" y="3387725"/>
          <p14:tracePt t="52819" x="7900988" y="3387725"/>
          <p14:tracePt t="52821" x="7864475" y="3387725"/>
          <p14:tracePt t="52836" x="7820025" y="3387725"/>
          <p14:tracePt t="52838" x="7773988" y="3406775"/>
          <p14:tracePt t="52852" x="7737475" y="3406775"/>
          <p14:tracePt t="52854" x="7718425" y="3406775"/>
          <p14:tracePt t="52869" x="7710488" y="3406775"/>
          <p14:tracePt t="52871" x="7700963" y="3406775"/>
          <p14:tracePt t="52886" x="7691438" y="3406775"/>
          <p14:tracePt t="52928" x="7681913" y="3406775"/>
          <p14:tracePt t="52961" x="7673975" y="3406775"/>
          <p14:tracePt t="52980" x="7664450" y="3406775"/>
          <p14:tracePt t="52992" x="7654925" y="3414713"/>
          <p14:tracePt t="53024" x="7645400" y="3414713"/>
          <p14:tracePt t="53314" x="7637463" y="3414713"/>
          <p14:tracePt t="53930" x="7637463" y="3406775"/>
          <p14:tracePt t="53946" x="7645400" y="3397250"/>
          <p14:tracePt t="53949" x="7654925" y="3387725"/>
          <p14:tracePt t="53962" x="7673975" y="3378200"/>
          <p14:tracePt t="53969" x="7700963" y="3370263"/>
          <p14:tracePt t="53986" x="7727950" y="3341688"/>
          <p14:tracePt t="53987" x="7737475" y="3341688"/>
          <p14:tracePt t="54003" x="7747000" y="3341688"/>
          <p14:tracePt t="54430" x="7737475" y="3333750"/>
          <p14:tracePt t="54442" x="7727950" y="3314700"/>
          <p14:tracePt t="54446" x="7718425" y="3305175"/>
          <p14:tracePt t="54458" x="7700963" y="3305175"/>
          <p14:tracePt t="54469" x="7691438" y="3305175"/>
          <p14:tracePt t="54486" x="7681913" y="3305175"/>
          <p14:tracePt t="54487" x="7673975" y="3305175"/>
          <p14:tracePt t="54503" x="7664450" y="3305175"/>
          <p14:tracePt t="54504" x="7654925" y="3305175"/>
          <p14:tracePt t="54522" x="7645400" y="3297238"/>
          <p14:tracePt t="54536" x="7637463" y="3297238"/>
          <p14:tracePt t="54586" x="7637463" y="3287713"/>
          <p14:tracePt t="54602" x="7637463" y="3278188"/>
          <p14:tracePt t="54634" x="7627938" y="3268663"/>
          <p14:tracePt t="54700" x="7618413" y="3260725"/>
          <p14:tracePt t="55020" x="7608888" y="3260725"/>
          <p14:tracePt t="55036" x="7591425" y="3260725"/>
          <p14:tracePt t="55040" x="7572375" y="3260725"/>
          <p14:tracePt t="55052" x="7518400" y="3260725"/>
          <p14:tracePt t="55069" x="7472363" y="3260725"/>
          <p14:tracePt t="55070" x="7408863" y="3260725"/>
          <p14:tracePt t="55072" x="7307263" y="3260725"/>
          <p14:tracePt t="55086" x="7180263" y="3260725"/>
          <p14:tracePt t="55088" x="7043738" y="3232150"/>
          <p14:tracePt t="55102" x="6905625" y="3195638"/>
          <p14:tracePt t="55105" x="6759575" y="3168650"/>
          <p14:tracePt t="55119" x="6604000" y="3141663"/>
          <p14:tracePt t="55121" x="6467475" y="3105150"/>
          <p14:tracePt t="55136" x="6338888" y="3078163"/>
          <p14:tracePt t="55138" x="6202363" y="3049588"/>
          <p14:tracePt t="55155" x="5956300" y="3022600"/>
          <p14:tracePt t="55170" x="5837238" y="3005138"/>
          <p14:tracePt t="55172" x="5727700" y="2995613"/>
          <p14:tracePt t="55186" x="5608638" y="2976563"/>
          <p14:tracePt t="55188" x="5499100" y="2949575"/>
          <p14:tracePt t="55203" x="5380038" y="2922588"/>
          <p14:tracePt t="55205" x="5280025" y="2903538"/>
          <p14:tracePt t="55219" x="5180013" y="2876550"/>
          <p14:tracePt t="55221" x="5124450" y="2849563"/>
          <p14:tracePt t="55236" x="5070475" y="2830513"/>
          <p14:tracePt t="55238" x="5051425" y="2813050"/>
          <p14:tracePt t="55253" x="5033963" y="2784475"/>
          <p14:tracePt t="55255" x="5024438" y="2767013"/>
          <p14:tracePt t="55269" x="5014913" y="2747963"/>
          <p14:tracePt t="55271" x="5005388" y="2720975"/>
          <p14:tracePt t="55286" x="4997450" y="2703513"/>
          <p14:tracePt t="55288" x="4987925" y="2684463"/>
          <p14:tracePt t="55303" x="4968875" y="2657475"/>
          <p14:tracePt t="55305" x="4960938" y="2638425"/>
          <p14:tracePt t="55319" x="4924425" y="2611438"/>
          <p14:tracePt t="55321" x="4905375" y="2593975"/>
          <p14:tracePt t="55336" x="4895850" y="2584450"/>
          <p14:tracePt t="55338" x="4887913" y="2574925"/>
          <p14:tracePt t="55353" x="4878388" y="2565400"/>
          <p14:tracePt t="55372" x="4868863" y="2557463"/>
          <p14:tracePt t="55387" x="4868863" y="2547938"/>
          <p14:tracePt t="55406" x="4895850" y="2520950"/>
          <p14:tracePt t="55408" x="4905375" y="2511425"/>
          <p14:tracePt t="55420" x="4924425" y="2492375"/>
          <p14:tracePt t="55436" x="4960938" y="2474913"/>
          <p14:tracePt t="55438" x="4978400" y="2455863"/>
          <p14:tracePt t="55452" x="4987925" y="2447925"/>
          <p14:tracePt t="55469" x="5024438" y="2411413"/>
          <p14:tracePt t="55470" x="5041900" y="2401888"/>
          <p14:tracePt t="55472" x="5060950" y="2382838"/>
          <p14:tracePt t="55486" x="5070475" y="2374900"/>
          <p14:tracePt t="55488" x="5078413" y="2365375"/>
          <p14:tracePt t="55503" x="5087938" y="2355850"/>
          <p14:tracePt t="55505" x="5097463" y="2346325"/>
          <p14:tracePt t="55519" x="5097463" y="2338388"/>
          <p14:tracePt t="55536" x="5106988" y="2319338"/>
          <p14:tracePt t="55538" x="5106988" y="2309813"/>
          <p14:tracePt t="55552" x="5114925" y="2309813"/>
          <p14:tracePt t="55569" x="5124450" y="2301875"/>
          <p14:tracePt t="55570" x="5133975" y="2292350"/>
          <p14:tracePt t="55586" x="5143500" y="2282825"/>
          <p14:tracePt t="55603" x="5151438" y="2273300"/>
          <p14:tracePt t="55603" x="5160963" y="2265363"/>
          <p14:tracePt t="55619" x="5170488" y="2265363"/>
          <p14:tracePt t="55636" x="5170488" y="2255838"/>
          <p14:tracePt t="55652" x="5180013" y="2255838"/>
          <p14:tracePt t="55654" x="5187950" y="2246313"/>
          <p14:tracePt t="55669" x="5197475" y="2246313"/>
          <p14:tracePt t="55686" x="5207000" y="2246313"/>
          <p14:tracePt t="55687" x="5216525" y="2246313"/>
          <p14:tracePt t="55740" x="5224463" y="2246313"/>
          <p14:tracePt t="56084" x="5233988" y="2246313"/>
          <p14:tracePt t="56087" x="5243513" y="2246313"/>
          <p14:tracePt t="56102" x="5253038" y="2246313"/>
          <p14:tracePt t="56104" x="5270500" y="2246313"/>
          <p14:tracePt t="56119" x="5280025" y="2246313"/>
          <p14:tracePt t="56120" x="5289550" y="2246313"/>
          <p14:tracePt t="56136" x="5307013" y="2246313"/>
          <p14:tracePt t="56137" x="5316538" y="2246313"/>
          <p14:tracePt t="56154" x="5326063" y="2246313"/>
          <p14:tracePt t="56180" x="5334000" y="2246313"/>
          <p14:tracePt t="56196" x="5343525" y="2246313"/>
          <p14:tracePt t="56214" x="5353050" y="2246313"/>
          <p14:tracePt t="56230" x="5362575" y="2246313"/>
          <p14:tracePt t="56822" x="5370513" y="2246313"/>
          <p14:tracePt t="56902" x="5380038" y="2255838"/>
          <p14:tracePt t="56934" x="5389563" y="2265363"/>
          <p14:tracePt t="57542" x="5389563" y="2273300"/>
          <p14:tracePt t="57558" x="5380038" y="2282825"/>
          <p14:tracePt t="57562" x="5370513" y="2282825"/>
          <p14:tracePt t="57574" x="5362575" y="2282825"/>
          <p14:tracePt t="57586" x="5353050" y="2282825"/>
          <p14:tracePt t="57602" x="5343525" y="2282825"/>
          <p14:tracePt t="57604" x="5334000" y="2282825"/>
          <p14:tracePt t="57619" x="5326063" y="2282825"/>
          <p14:tracePt t="57620" x="5316538" y="2282825"/>
          <p14:tracePt t="57622" x="5297488" y="2282825"/>
          <p14:tracePt t="57636" x="5289550" y="2282825"/>
          <p14:tracePt t="57638" x="5280025" y="2282825"/>
          <p14:tracePt t="57652" x="5260975" y="2282825"/>
          <p14:tracePt t="57654" x="5253038" y="2282825"/>
          <p14:tracePt t="57669" x="5233988" y="2282825"/>
          <p14:tracePt t="57670" x="5224463" y="2282825"/>
          <p14:tracePt t="57686" x="5207000" y="2282825"/>
          <p14:tracePt t="57688" x="5197475" y="2282825"/>
          <p14:tracePt t="57702" x="5187950" y="2282825"/>
          <p14:tracePt t="57705" x="5170488" y="2282825"/>
          <p14:tracePt t="57719" x="5160963" y="2282825"/>
          <p14:tracePt t="57721" x="5143500" y="2282825"/>
          <p14:tracePt t="57736" x="5133975" y="2282825"/>
          <p14:tracePt t="57738" x="5124450" y="2282825"/>
          <p14:tracePt t="57752" x="5114925" y="2282825"/>
          <p14:tracePt t="57754" x="5106988" y="2282825"/>
          <p14:tracePt t="57769" x="5087938" y="2282825"/>
          <p14:tracePt t="57770" x="5078413" y="2282825"/>
          <p14:tracePt t="57772" x="5060950" y="2282825"/>
          <p14:tracePt t="57786" x="5033963" y="2282825"/>
          <p14:tracePt t="57788" x="5005388" y="2282825"/>
          <p14:tracePt t="57802" x="4968875" y="2282825"/>
          <p14:tracePt t="57805" x="4932363" y="2282825"/>
          <p14:tracePt t="57819" x="4895850" y="2282825"/>
          <p14:tracePt t="57821" x="4859338" y="2282825"/>
          <p14:tracePt t="57836" x="4813300" y="2282825"/>
          <p14:tracePt t="57838" x="4786313" y="2282825"/>
          <p14:tracePt t="57852" x="4759325" y="2282825"/>
          <p14:tracePt t="57854" x="4722813" y="2282825"/>
          <p14:tracePt t="57869" x="4686300" y="2265363"/>
          <p14:tracePt t="57871" x="4667250" y="2265363"/>
          <p14:tracePt t="57886" x="4649788" y="2265363"/>
          <p14:tracePt t="57888" x="4630738" y="2265363"/>
          <p14:tracePt t="57902" x="4594225" y="2265363"/>
          <p14:tracePt t="57904" x="4576763" y="2265363"/>
          <p14:tracePt t="57919" x="4540250" y="2265363"/>
          <p14:tracePt t="57921" x="4521200" y="2265363"/>
          <p14:tracePt t="57936" x="4476750" y="2265363"/>
          <p14:tracePt t="57938" x="4440238" y="2255838"/>
          <p14:tracePt t="57952" x="4403725" y="2255838"/>
          <p14:tracePt t="57954" x="4375150" y="2255838"/>
          <p14:tracePt t="57969" x="4330700" y="2255838"/>
          <p14:tracePt t="57971" x="4292600" y="2255838"/>
          <p14:tracePt t="57986" x="4248150" y="2246313"/>
          <p14:tracePt t="57987" x="4219575" y="2246313"/>
          <p14:tracePt t="58002" x="4192588" y="2246313"/>
          <p14:tracePt t="58004" x="4146550" y="2236788"/>
          <p14:tracePt t="58019" x="4119563" y="2236788"/>
          <p14:tracePt t="58021" x="4073525" y="2236788"/>
          <p14:tracePt t="58036" x="4046538" y="2236788"/>
          <p14:tracePt t="58038" x="4029075" y="2228850"/>
          <p14:tracePt t="58052" x="3983038" y="2228850"/>
          <p14:tracePt t="58055" x="3956050" y="2228850"/>
          <p14:tracePt t="58069" x="3919538" y="2228850"/>
          <p14:tracePt t="58070" x="3883025" y="2228850"/>
          <p14:tracePt t="58072" x="3854450" y="2228850"/>
          <p14:tracePt t="58086" x="3817938" y="2228850"/>
          <p14:tracePt t="58088" x="3790950" y="2228850"/>
          <p14:tracePt t="58102" x="3773488" y="2228850"/>
          <p14:tracePt t="58105" x="3754438" y="2228850"/>
          <p14:tracePt t="58119" x="3735388" y="2228850"/>
          <p14:tracePt t="58121" x="3727450" y="2228850"/>
          <p14:tracePt t="58136" x="3698875" y="2228850"/>
          <p14:tracePt t="58138" x="3690938" y="2228850"/>
          <p14:tracePt t="58152" x="3681413" y="2228850"/>
          <p14:tracePt t="58154" x="3662363" y="2228850"/>
          <p14:tracePt t="58169" x="3654425" y="2228850"/>
          <p14:tracePt t="58170" x="3635375" y="2228850"/>
          <p14:tracePt t="58187" x="3571875" y="2228850"/>
          <p14:tracePt t="58203" x="3562350" y="2228850"/>
          <p14:tracePt t="58204" x="3544888" y="2228850"/>
          <p14:tracePt t="58219" x="3535363" y="2228850"/>
          <p14:tracePt t="58220" x="3525838" y="2228850"/>
          <p14:tracePt t="58236" x="3516313" y="2236788"/>
          <p14:tracePt t="58392" x="3525838" y="2236788"/>
          <p14:tracePt t="58395" x="3535363" y="2236788"/>
          <p14:tracePt t="58408" x="3544888" y="2236788"/>
          <p14:tracePt t="58419" x="3571875" y="2236788"/>
          <p14:tracePt t="58436" x="3598863" y="2236788"/>
          <p14:tracePt t="58437" x="3617913" y="2236788"/>
          <p14:tracePt t="58452" x="3644900" y="2236788"/>
          <p14:tracePt t="58453" x="3681413" y="2236788"/>
          <p14:tracePt t="58456" x="3735388" y="2236788"/>
          <p14:tracePt t="58460" x="3790950" y="2236788"/>
          <p14:tracePt t="58485" x="3846513" y="2236788"/>
          <p14:tracePt t="58486" x="3910013" y="2236788"/>
          <p14:tracePt t="58488" x="3963988" y="2236788"/>
          <p14:tracePt t="58502" x="4019550" y="2236788"/>
          <p14:tracePt t="58504" x="4056063" y="2236788"/>
          <p14:tracePt t="58519" x="4083050" y="2236788"/>
          <p14:tracePt t="58521" x="4129088" y="2236788"/>
          <p14:tracePt t="58536" x="4156075" y="2236788"/>
          <p14:tracePt t="58538" x="4192588" y="2236788"/>
          <p14:tracePt t="58552" x="4229100" y="2236788"/>
          <p14:tracePt t="58554" x="4265613" y="2236788"/>
          <p14:tracePt t="58569" x="4302125" y="2236788"/>
          <p14:tracePt t="58570" x="4330700" y="2236788"/>
          <p14:tracePt t="58572" x="4357688" y="2236788"/>
          <p14:tracePt t="58586" x="4403725" y="2236788"/>
          <p14:tracePt t="58588" x="4421188" y="2236788"/>
          <p14:tracePt t="58602" x="4448175" y="2236788"/>
          <p14:tracePt t="58605" x="4494213" y="2236788"/>
          <p14:tracePt t="58619" x="4513263" y="2236788"/>
          <p14:tracePt t="58621" x="4540250" y="2236788"/>
          <p14:tracePt t="58636" x="4576763" y="2236788"/>
          <p14:tracePt t="58638" x="4613275" y="2236788"/>
          <p14:tracePt t="58652" x="4649788" y="2246313"/>
          <p14:tracePt t="58654" x="4695825" y="2246313"/>
          <p14:tracePt t="58669" x="4722813" y="2246313"/>
          <p14:tracePt t="58671" x="4759325" y="2246313"/>
          <p14:tracePt t="58686" x="4813300" y="2246313"/>
          <p14:tracePt t="58688" x="4841875" y="2246313"/>
          <p14:tracePt t="58702" x="4887913" y="2246313"/>
          <p14:tracePt t="58704" x="4914900" y="2246313"/>
          <p14:tracePt t="58719" x="4941888" y="2246313"/>
          <p14:tracePt t="58721" x="4968875" y="2246313"/>
          <p14:tracePt t="58736" x="4987925" y="2246313"/>
          <p14:tracePt t="58738" x="5024438" y="2246313"/>
          <p14:tracePt t="58752" x="5041900" y="2246313"/>
          <p14:tracePt t="58754" x="5070475" y="2246313"/>
          <p14:tracePt t="58769" x="5097463" y="2246313"/>
          <p14:tracePt t="58771" x="5133975" y="2246313"/>
          <p14:tracePt t="58786" x="5143500" y="2246313"/>
          <p14:tracePt t="58787" x="5160963" y="2246313"/>
          <p14:tracePt t="58802" x="5180013" y="2246313"/>
          <p14:tracePt t="58804" x="5197475" y="2246313"/>
          <p14:tracePt t="58819" x="5233988" y="2246313"/>
          <p14:tracePt t="58821" x="5253038" y="2246313"/>
          <p14:tracePt t="58836" x="5270500" y="2246313"/>
          <p14:tracePt t="58838" x="5289550" y="2246313"/>
          <p14:tracePt t="58852" x="5307013" y="2255838"/>
          <p14:tracePt t="58854" x="5326063" y="2255838"/>
          <p14:tracePt t="58869" x="5343525" y="2255838"/>
          <p14:tracePt t="58870" x="5362575" y="2255838"/>
          <p14:tracePt t="58871" x="5380038" y="2255838"/>
          <p14:tracePt t="58888" x="5399088" y="2255838"/>
          <p14:tracePt t="58902" x="5408613" y="2255838"/>
          <p14:tracePt t="58905" x="5416550" y="2255838"/>
          <p14:tracePt t="59160" x="5426075" y="2265363"/>
          <p14:tracePt t="59180" x="5408613" y="2273300"/>
          <p14:tracePt t="59208" x="5399088" y="2273300"/>
          <p14:tracePt t="59546" x="5389563" y="2273300"/>
          <p14:tracePt t="59562" x="5380038" y="2273300"/>
          <p14:tracePt t="59565" x="5380038" y="2282825"/>
          <p14:tracePt t="59610" x="5370513" y="2282825"/>
          <p14:tracePt t="59614" x="5362575" y="2292350"/>
          <p14:tracePt t="59626" x="5353050" y="2292350"/>
          <p14:tracePt t="59642" x="5343525" y="2292350"/>
          <p14:tracePt t="59658" x="5334000" y="2292350"/>
          <p14:tracePt t="59674" x="5326063" y="2292350"/>
          <p14:tracePt t="59686" x="5316538" y="2292350"/>
          <p14:tracePt t="59702" x="5307013" y="2292350"/>
          <p14:tracePt t="59719" x="5289550" y="2292350"/>
          <p14:tracePt t="59720" x="5260975" y="2292350"/>
          <p14:tracePt t="59722" x="5224463" y="2292350"/>
          <p14:tracePt t="59736" x="5207000" y="2292350"/>
          <p14:tracePt t="59738" x="5180013" y="2292350"/>
          <p14:tracePt t="59752" x="5151438" y="2292350"/>
          <p14:tracePt t="59755" x="5114925" y="2292350"/>
          <p14:tracePt t="59769" x="5087938" y="2292350"/>
          <p14:tracePt t="59771" x="5070475" y="2292350"/>
          <p14:tracePt t="59786" x="5033963" y="2292350"/>
          <p14:tracePt t="59787" x="4987925" y="2292350"/>
          <p14:tracePt t="59802" x="4968875" y="2292350"/>
          <p14:tracePt t="59804" x="4924425" y="2292350"/>
          <p14:tracePt t="59819" x="4895850" y="2292350"/>
          <p14:tracePt t="59820" x="4868863" y="2292350"/>
          <p14:tracePt t="59822" x="4841875" y="2292350"/>
          <p14:tracePt t="59836" x="4805363" y="2292350"/>
          <p14:tracePt t="59838" x="4768850" y="2292350"/>
          <p14:tracePt t="59852" x="4722813" y="2292350"/>
          <p14:tracePt t="59855" x="4667250" y="2292350"/>
          <p14:tracePt t="59869" x="4622800" y="2292350"/>
          <p14:tracePt t="59871" x="4594225" y="2292350"/>
          <p14:tracePt t="59886" x="4549775" y="2292350"/>
          <p14:tracePt t="59888" x="4494213" y="2292350"/>
          <p14:tracePt t="59902" x="4440238" y="2292350"/>
          <p14:tracePt t="59904" x="4384675" y="2292350"/>
          <p14:tracePt t="59919" x="4321175" y="2292350"/>
          <p14:tracePt t="59921" x="4248150" y="2292350"/>
          <p14:tracePt t="59936" x="4192588" y="2292350"/>
          <p14:tracePt t="59938" x="4146550" y="2292350"/>
          <p14:tracePt t="59952" x="4092575" y="2292350"/>
          <p14:tracePt t="59954" x="4037013" y="2292350"/>
          <p14:tracePt t="59969" x="3973513" y="2292350"/>
          <p14:tracePt t="59971" x="3919538" y="2292350"/>
          <p14:tracePt t="59986" x="3873500" y="2292350"/>
          <p14:tracePt t="59987" x="3836988" y="2292350"/>
          <p14:tracePt t="60002" x="3790950" y="2292350"/>
          <p14:tracePt t="60004" x="3763963" y="2292350"/>
          <p14:tracePt t="60019" x="3735388" y="2292350"/>
          <p14:tracePt t="60021" x="3698875" y="2292350"/>
          <p14:tracePt t="60036" x="3671888" y="2292350"/>
          <p14:tracePt t="60038" x="3644900" y="2292350"/>
          <p14:tracePt t="60052" x="3625850" y="2292350"/>
          <p14:tracePt t="60055" x="3598863" y="2292350"/>
          <p14:tracePt t="60069" x="3562350" y="2292350"/>
          <p14:tracePt t="60071" x="3535363" y="2292350"/>
          <p14:tracePt t="60086" x="3508375" y="2292350"/>
          <p14:tracePt t="60088" x="3462338" y="2292350"/>
          <p14:tracePt t="60102" x="3435350" y="2292350"/>
          <p14:tracePt t="60104" x="3406775" y="2292350"/>
          <p14:tracePt t="60119" x="3389313" y="2292350"/>
          <p14:tracePt t="60120" x="3370263" y="2292350"/>
          <p14:tracePt t="60122" x="3362325" y="2292350"/>
          <p14:tracePt t="60346" x="3362325" y="2282825"/>
          <p14:tracePt t="60378" x="3379788" y="2282825"/>
          <p14:tracePt t="60381" x="3416300" y="2282825"/>
          <p14:tracePt t="60393" x="3443288" y="2282825"/>
          <p14:tracePt t="60402" x="3471863" y="2282825"/>
          <p14:tracePt t="60419" x="3498850" y="2282825"/>
          <p14:tracePt t="60420" x="3544888" y="2273300"/>
          <p14:tracePt t="60436" x="3598863" y="2273300"/>
          <p14:tracePt t="60436" x="3662363" y="2273300"/>
          <p14:tracePt t="60452" x="3717925" y="2273300"/>
          <p14:tracePt t="60453" x="3773488" y="2273300"/>
          <p14:tracePt t="60469" x="3836988" y="2273300"/>
          <p14:tracePt t="60471" x="3873500" y="2273300"/>
          <p14:tracePt t="60474" x="3937000" y="2273300"/>
          <p14:tracePt t="60486" x="3973513" y="2273300"/>
          <p14:tracePt t="60502" x="4000500" y="2273300"/>
          <p14:tracePt t="60504" x="4046538" y="2273300"/>
          <p14:tracePt t="60519" x="4092575" y="2273300"/>
          <p14:tracePt t="60520" x="4119563" y="2273300"/>
          <p14:tracePt t="60522" x="4146550" y="2273300"/>
          <p14:tracePt t="60536" x="4175125" y="2273300"/>
          <p14:tracePt t="60538" x="4211638" y="2273300"/>
          <p14:tracePt t="60552" x="4238625" y="2273300"/>
          <p14:tracePt t="60555" x="4292600" y="2273300"/>
          <p14:tracePt t="60569" x="4338638" y="2273300"/>
          <p14:tracePt t="60571" x="4375150" y="2273300"/>
          <p14:tracePt t="60586" x="4440238" y="2282825"/>
          <p14:tracePt t="60588" x="4494213" y="2282825"/>
          <p14:tracePt t="60602" x="4549775" y="2282825"/>
          <p14:tracePt t="60604" x="4613275" y="2301875"/>
          <p14:tracePt t="60619" x="4659313" y="2301875"/>
          <p14:tracePt t="60620" x="4713288" y="2309813"/>
          <p14:tracePt t="60622" x="4740275" y="2309813"/>
          <p14:tracePt t="60636" x="4786313" y="2309813"/>
          <p14:tracePt t="60638" x="4813300" y="2309813"/>
          <p14:tracePt t="60652" x="4841875" y="2309813"/>
          <p14:tracePt t="60655" x="4878388" y="2309813"/>
          <p14:tracePt t="60669" x="4895850" y="2309813"/>
          <p14:tracePt t="60671" x="4905375" y="2309813"/>
          <p14:tracePt t="60686" x="4914900" y="2309813"/>
          <p14:tracePt t="60688" x="4932363" y="2309813"/>
          <p14:tracePt t="60702" x="4941888" y="2309813"/>
          <p14:tracePt t="60705" x="4960938" y="2309813"/>
          <p14:tracePt t="60719" x="4978400" y="2309813"/>
          <p14:tracePt t="60721" x="4997450" y="2309813"/>
          <p14:tracePt t="60735" x="5014913" y="2309813"/>
          <p14:tracePt t="60737" x="5041900" y="2309813"/>
          <p14:tracePt t="60752" x="5078413" y="2309813"/>
          <p14:tracePt t="60754" x="5106988" y="2309813"/>
          <p14:tracePt t="60769" x="5133975" y="2309813"/>
          <p14:tracePt t="60771" x="5160963" y="2309813"/>
          <p14:tracePt t="60786" x="5197475" y="2309813"/>
          <p14:tracePt t="60787" x="5224463" y="2309813"/>
          <p14:tracePt t="60802" x="5270500" y="2309813"/>
          <p14:tracePt t="60804" x="5297488" y="2309813"/>
          <p14:tracePt t="60819" x="5326063" y="2309813"/>
          <p14:tracePt t="60821" x="5353050" y="2309813"/>
          <p14:tracePt t="60836" x="5370513" y="2309813"/>
          <p14:tracePt t="60838" x="5408613" y="2309813"/>
          <p14:tracePt t="60852" x="5426075" y="2309813"/>
          <p14:tracePt t="60854" x="5453063" y="2309813"/>
          <p14:tracePt t="60869" x="5481638" y="2309813"/>
          <p14:tracePt t="60871" x="5499100" y="2309813"/>
          <p14:tracePt t="60886" x="5526088" y="2309813"/>
          <p14:tracePt t="60888" x="5562600" y="2309813"/>
          <p14:tracePt t="60902" x="5581650" y="2309813"/>
          <p14:tracePt t="60904" x="5608638" y="2309813"/>
          <p14:tracePt t="60919" x="5627688" y="2309813"/>
          <p14:tracePt t="60921" x="5635625" y="2309813"/>
          <p14:tracePt t="60936" x="5645150" y="2309813"/>
          <p14:tracePt t="60938" x="5654675" y="2309813"/>
          <p14:tracePt t="61099" x="5654675" y="2319338"/>
          <p14:tracePt t="61118" x="5635625" y="2328863"/>
          <p14:tracePt t="61131" x="5627688" y="2328863"/>
          <p14:tracePt t="61134" x="5608638" y="2338388"/>
          <p14:tracePt t="61152" x="5562600" y="2338388"/>
          <p14:tracePt t="61168" x="5545138" y="2338388"/>
          <p14:tracePt t="61168" x="5526088" y="2346325"/>
          <p14:tracePt t="61185" x="5508625" y="2346325"/>
          <p14:tracePt t="61185" x="5472113" y="2346325"/>
          <p14:tracePt t="61201" x="5445125" y="2346325"/>
          <p14:tracePt t="61202" x="5416550" y="2346325"/>
          <p14:tracePt t="61219" x="5370513" y="2346325"/>
          <p14:tracePt t="61220" x="5343525" y="2346325"/>
          <p14:tracePt t="61236" x="5316538" y="2346325"/>
          <p14:tracePt t="61236" x="5270500" y="2346325"/>
          <p14:tracePt t="61252" x="5216525" y="2346325"/>
          <p14:tracePt t="61253" x="5170488" y="2346325"/>
          <p14:tracePt t="61269" x="5133975" y="2346325"/>
          <p14:tracePt t="61270" x="5087938" y="2346325"/>
          <p14:tracePt t="61286" x="5051425" y="2346325"/>
          <p14:tracePt t="61286" x="4997450" y="2346325"/>
          <p14:tracePt t="61302" x="4932363" y="2346325"/>
          <p14:tracePt t="61303" x="4878388" y="2346325"/>
          <p14:tracePt t="61319" x="4832350" y="2346325"/>
          <p14:tracePt t="61320" x="4776788" y="2346325"/>
          <p14:tracePt t="61335" x="4740275" y="2346325"/>
          <p14:tracePt t="61336" x="4676775" y="2346325"/>
          <p14:tracePt t="61352" x="4640263" y="2346325"/>
          <p14:tracePt t="61353" x="4586288" y="2346325"/>
          <p14:tracePt t="61369" x="4521200" y="2346325"/>
          <p14:tracePt t="61370" x="4467225" y="2346325"/>
          <p14:tracePt t="61372" x="4411663" y="2346325"/>
          <p14:tracePt t="61386" x="4367213" y="2346325"/>
          <p14:tracePt t="61388" x="4338638" y="2346325"/>
          <p14:tracePt t="61402" x="4292600" y="2346325"/>
          <p14:tracePt t="61405" x="4256088" y="2346325"/>
          <p14:tracePt t="61419" x="4192588" y="2346325"/>
          <p14:tracePt t="61421" x="4138613" y="2346325"/>
          <p14:tracePt t="61436" x="4083050" y="2346325"/>
          <p14:tracePt t="61438" x="4037013" y="2346325"/>
          <p14:tracePt t="61452" x="4000500" y="2346325"/>
          <p14:tracePt t="61454" x="3956050" y="2346325"/>
          <p14:tracePt t="61469" x="3927475" y="2346325"/>
          <p14:tracePt t="61470" x="3890963" y="2346325"/>
          <p14:tracePt t="61472" x="3873500" y="2355850"/>
          <p14:tracePt t="61486" x="3854450" y="2355850"/>
          <p14:tracePt t="61502" x="3836988" y="2355850"/>
          <p14:tracePt t="61505" x="3817938" y="2355850"/>
          <p14:tracePt t="61519" x="3800475" y="2355850"/>
          <p14:tracePt t="61521" x="3790950" y="2355850"/>
          <p14:tracePt t="61536" x="3763963" y="2355850"/>
          <p14:tracePt t="61538" x="3744913" y="2355850"/>
          <p14:tracePt t="61552" x="3698875" y="2355850"/>
          <p14:tracePt t="61554" x="3681413" y="2355850"/>
          <p14:tracePt t="61569" x="3654425" y="2355850"/>
          <p14:tracePt t="61571" x="3617913" y="2355850"/>
          <p14:tracePt t="61586" x="3581400" y="2355850"/>
          <p14:tracePt t="61587" x="3552825" y="2355850"/>
          <p14:tracePt t="61602" x="3535363" y="2355850"/>
          <p14:tracePt t="61604" x="3516313" y="2355850"/>
          <p14:tracePt t="61619" x="3508375" y="2355850"/>
          <p14:tracePt t="61636" x="3498850" y="2355850"/>
          <p14:tracePt t="61652" x="3489325" y="2355850"/>
          <p14:tracePt t="61884" x="3508375" y="2355850"/>
          <p14:tracePt t="61887" x="3535363" y="2355850"/>
          <p14:tracePt t="61902" x="3552825" y="2355850"/>
          <p14:tracePt t="61904" x="3589338" y="2355850"/>
          <p14:tracePt t="61919" x="3617913" y="2355850"/>
          <p14:tracePt t="61920" x="3635375" y="2355850"/>
          <p14:tracePt t="61936" x="3681413" y="2355850"/>
          <p14:tracePt t="61936" x="3717925" y="2355850"/>
          <p14:tracePt t="61952" x="3744913" y="2355850"/>
          <p14:tracePt t="61953" x="3781425" y="2355850"/>
          <p14:tracePt t="61969" x="3817938" y="2355850"/>
          <p14:tracePt t="61970" x="3863975" y="2355850"/>
          <p14:tracePt t="61986" x="3919538" y="2355850"/>
          <p14:tracePt t="61986" x="3963988" y="2355850"/>
          <p14:tracePt t="62002" x="3992563" y="2355850"/>
          <p14:tracePt t="62003" x="4046538" y="2355850"/>
          <p14:tracePt t="62019" x="4092575" y="2355850"/>
          <p14:tracePt t="62020" x="4146550" y="2355850"/>
          <p14:tracePt t="62036" x="4183063" y="2355850"/>
          <p14:tracePt t="62036" x="4238625" y="2355850"/>
          <p14:tracePt t="62052" x="4284663" y="2355850"/>
          <p14:tracePt t="62053" x="4330700" y="2355850"/>
          <p14:tracePt t="62069" x="4367213" y="2355850"/>
          <p14:tracePt t="62070" x="4411663" y="2355850"/>
          <p14:tracePt t="62086" x="4448175" y="2355850"/>
          <p14:tracePt t="62087" x="4513263" y="2355850"/>
          <p14:tracePt t="62102" x="4549775" y="2355850"/>
          <p14:tracePt t="62103" x="4594225" y="2355850"/>
          <p14:tracePt t="62119" x="4630738" y="2355850"/>
          <p14:tracePt t="62120" x="4676775" y="2355850"/>
          <p14:tracePt t="62136" x="4703763" y="2355850"/>
          <p14:tracePt t="62136" x="4740275" y="2355850"/>
          <p14:tracePt t="62152" x="4768850" y="2355850"/>
          <p14:tracePt t="62153" x="4795838" y="2355850"/>
          <p14:tracePt t="62170" x="4868863" y="2338388"/>
          <p14:tracePt t="62171" x="4914900" y="2338388"/>
          <p14:tracePt t="62186" x="4941888" y="2328863"/>
          <p14:tracePt t="62188" x="4987925" y="2328863"/>
          <p14:tracePt t="62202" x="5024438" y="2328863"/>
          <p14:tracePt t="62204" x="5087938" y="2319338"/>
          <p14:tracePt t="62219" x="5124450" y="2309813"/>
          <p14:tracePt t="62220" x="5187950" y="2309813"/>
          <p14:tracePt t="62236" x="5243513" y="2301875"/>
          <p14:tracePt t="62238" x="5289550" y="2301875"/>
          <p14:tracePt t="62252" x="5326063" y="2301875"/>
          <p14:tracePt t="62254" x="5370513" y="2282825"/>
          <p14:tracePt t="62269" x="5389563" y="2282825"/>
          <p14:tracePt t="62270" x="5408613" y="2282825"/>
          <p14:tracePt t="62286" x="5416550" y="2282825"/>
          <p14:tracePt t="62286" x="5435600" y="2282825"/>
          <p14:tracePt t="62302" x="5445125" y="2282825"/>
          <p14:tracePt t="62303" x="5462588" y="2273300"/>
          <p14:tracePt t="62306" x="5472113" y="2273300"/>
          <p14:tracePt t="62558" x="5462588" y="2273300"/>
          <p14:tracePt t="62561" x="5445125" y="2273300"/>
          <p14:tracePt t="62573" x="5426075" y="2273300"/>
          <p14:tracePt t="62586" x="5408613" y="2282825"/>
          <p14:tracePt t="62602" x="5389563" y="2282825"/>
          <p14:tracePt t="62603" x="5353050" y="2282825"/>
          <p14:tracePt t="62606" x="5316538" y="2282825"/>
          <p14:tracePt t="62619" x="5297488" y="2301875"/>
          <p14:tracePt t="62622" x="5253038" y="2301875"/>
          <p14:tracePt t="62636" x="5207000" y="2301875"/>
          <p14:tracePt t="62638" x="5180013" y="2301875"/>
          <p14:tracePt t="62652" x="5143500" y="2301875"/>
          <p14:tracePt t="62655" x="5078413" y="2301875"/>
          <p14:tracePt t="62669" x="5051425" y="2301875"/>
          <p14:tracePt t="62671" x="5014913" y="2301875"/>
          <p14:tracePt t="62686" x="4968875" y="2301875"/>
          <p14:tracePt t="62688" x="4924425" y="2301875"/>
          <p14:tracePt t="62702" x="4895850" y="2292350"/>
          <p14:tracePt t="62704" x="4868863" y="2292350"/>
          <p14:tracePt t="62719" x="4822825" y="2292350"/>
          <p14:tracePt t="62720" x="4795838" y="2292350"/>
          <p14:tracePt t="62722" x="4740275" y="2292350"/>
          <p14:tracePt t="62736" x="4695825" y="2292350"/>
          <p14:tracePt t="62738" x="4649788" y="2292350"/>
          <p14:tracePt t="62752" x="4613275" y="2292350"/>
          <p14:tracePt t="62755" x="4586288" y="2292350"/>
          <p14:tracePt t="62769" x="4540250" y="2292350"/>
          <p14:tracePt t="62771" x="4521200" y="2292350"/>
          <p14:tracePt t="62786" x="4467225" y="2292350"/>
          <p14:tracePt t="62787" x="4440238" y="2292350"/>
          <p14:tracePt t="62802" x="4403725" y="2292350"/>
          <p14:tracePt t="62804" x="4367213" y="2292350"/>
          <p14:tracePt t="62819" x="4330700" y="2292350"/>
          <p14:tracePt t="62821" x="4292600" y="2292350"/>
          <p14:tracePt t="62836" x="4265613" y="2292350"/>
          <p14:tracePt t="62838" x="4219575" y="2292350"/>
          <p14:tracePt t="62852" x="4192588" y="2282825"/>
          <p14:tracePt t="62854" x="4156075" y="2282825"/>
          <p14:tracePt t="62869" x="4119563" y="2282825"/>
          <p14:tracePt t="62871" x="4083050" y="2282825"/>
          <p14:tracePt t="62886" x="4056063" y="2273300"/>
          <p14:tracePt t="62888" x="4019550" y="2273300"/>
          <p14:tracePt t="62902" x="3973513" y="2273300"/>
          <p14:tracePt t="62904" x="3927475" y="2273300"/>
          <p14:tracePt t="62919" x="3900488" y="2273300"/>
          <p14:tracePt t="62921" x="3883025" y="2273300"/>
          <p14:tracePt t="62936" x="3863975" y="2273300"/>
          <p14:tracePt t="62938" x="3854450" y="2273300"/>
          <p14:tracePt t="62952" x="3836988" y="2273300"/>
          <p14:tracePt t="62954" x="3817938" y="2273300"/>
          <p14:tracePt t="62985" x="3810000" y="2273300"/>
          <p14:tracePt t="63002" x="3800475" y="2273300"/>
          <p14:tracePt t="63019" x="3790950" y="2273300"/>
          <p14:tracePt t="63020" x="3781425" y="2273300"/>
          <p14:tracePt t="63022" x="3773488" y="2273300"/>
          <p14:tracePt t="63038" x="3754438" y="2273300"/>
          <p14:tracePt t="63052" x="3744913" y="2273300"/>
          <p14:tracePt t="63397" x="3763963" y="2273300"/>
          <p14:tracePt t="63401" x="3781425" y="2273300"/>
          <p14:tracePt t="63419" x="3810000" y="2273300"/>
          <p14:tracePt t="63420" x="3827463" y="2273300"/>
          <p14:tracePt t="63436" x="3873500" y="2273300"/>
          <p14:tracePt t="63436" x="3927475" y="2273300"/>
          <p14:tracePt t="63452" x="3973513" y="2273300"/>
          <p14:tracePt t="63453" x="4029075" y="2273300"/>
          <p14:tracePt t="63469" x="4056063" y="2273300"/>
          <p14:tracePt t="63470" x="4102100" y="2273300"/>
          <p14:tracePt t="63486" x="4156075" y="2273300"/>
          <p14:tracePt t="63487" x="4211638" y="2273300"/>
          <p14:tracePt t="63502" x="4284663" y="2273300"/>
          <p14:tracePt t="63503" x="4367213" y="2273300"/>
          <p14:tracePt t="63519" x="4440238" y="2273300"/>
          <p14:tracePt t="63520" x="4513263" y="2273300"/>
          <p14:tracePt t="63536" x="4576763" y="2273300"/>
          <p14:tracePt t="63536" x="4630738" y="2273300"/>
          <p14:tracePt t="63552" x="4686300" y="2273300"/>
          <p14:tracePt t="63553" x="4749800" y="2273300"/>
          <p14:tracePt t="63569" x="4805363" y="2273300"/>
          <p14:tracePt t="63570" x="4859338" y="2273300"/>
          <p14:tracePt t="63585" x="4924425" y="2273300"/>
          <p14:tracePt t="63586" x="4960938" y="2273300"/>
          <p14:tracePt t="63602" x="5005388" y="2273300"/>
          <p14:tracePt t="63603" x="5051425" y="2273300"/>
          <p14:tracePt t="63605" x="5070475" y="2273300"/>
          <p14:tracePt t="63619" x="5106988" y="2273300"/>
          <p14:tracePt t="63636" x="5124450" y="2273300"/>
          <p14:tracePt t="63636" x="5170488" y="2273300"/>
          <p14:tracePt t="63638" x="5187950" y="2273300"/>
          <p14:tracePt t="63652" x="5216525" y="2273300"/>
          <p14:tracePt t="63654" x="5224463" y="2282825"/>
          <p14:tracePt t="63669" x="5233988" y="2282825"/>
          <p14:tracePt t="63670" x="5243513" y="2282825"/>
          <p14:tracePt t="63767" x="5253038" y="2282825"/>
          <p14:tracePt t="63784" x="5260975" y="2282825"/>
          <p14:tracePt t="63800" x="5270500" y="2282825"/>
          <p14:tracePt t="63803" x="5280025" y="2282825"/>
          <p14:tracePt t="63819" x="5289550" y="2282825"/>
          <p14:tracePt t="63820" x="5297488" y="2282825"/>
          <p14:tracePt t="63836" x="5316538" y="2282825"/>
          <p14:tracePt t="63836" x="5326063" y="2282825"/>
          <p14:tracePt t="63852" x="5334000" y="2282825"/>
          <p14:tracePt t="63853" x="5353050" y="2282825"/>
          <p14:tracePt t="63869" x="5370513" y="2282825"/>
          <p14:tracePt t="63870" x="5389563" y="2273300"/>
          <p14:tracePt t="63886" x="5399088" y="2273300"/>
          <p14:tracePt t="63886" x="5416550" y="2265363"/>
          <p14:tracePt t="63902" x="5426075" y="2255838"/>
          <p14:tracePt t="63919" x="5435600" y="2255838"/>
          <p14:tracePt t="63920" x="5445125" y="2246313"/>
          <p14:tracePt t="63936" x="5453063" y="2236788"/>
          <p14:tracePt t="63952" x="5462588" y="2236788"/>
          <p14:tracePt t="63969" x="5462588" y="2228850"/>
          <p14:tracePt t="63970" x="5481638" y="2219325"/>
          <p14:tracePt t="65073" x="5472113" y="2219325"/>
          <p14:tracePt t="65089" x="5453063" y="2219325"/>
          <p14:tracePt t="65093" x="5445125" y="2219325"/>
          <p14:tracePt t="65105" x="5426075" y="2219325"/>
          <p14:tracePt t="65119" x="5408613" y="2228850"/>
          <p14:tracePt t="65121" x="5389563" y="2228850"/>
          <p14:tracePt t="65136" x="5370513" y="2228850"/>
          <p14:tracePt t="65138" x="5343525" y="2228850"/>
          <p14:tracePt t="65152" x="5307013" y="2246313"/>
          <p14:tracePt t="65154" x="5280025" y="2246313"/>
          <p14:tracePt t="65172" x="5216525" y="2246313"/>
          <p14:tracePt t="65186" x="5187950" y="2255838"/>
          <p14:tracePt t="65187" x="5160963" y="2255838"/>
          <p14:tracePt t="65189" x="5114925" y="2255838"/>
          <p14:tracePt t="65202" x="5087938" y="2255838"/>
          <p14:tracePt t="65219" x="5051425" y="2265363"/>
          <p14:tracePt t="65236" x="5005388" y="2265363"/>
          <p14:tracePt t="65236" x="4978400" y="2265363"/>
          <p14:tracePt t="65238" x="4951413" y="2265363"/>
          <p14:tracePt t="65252" x="4932363" y="2273300"/>
          <p14:tracePt t="65254" x="4887913" y="2273300"/>
          <p14:tracePt t="65269" x="4868863" y="2273300"/>
          <p14:tracePt t="65270" x="4841875" y="2273300"/>
          <p14:tracePt t="65286" x="4805363" y="2273300"/>
          <p14:tracePt t="65286" x="4776788" y="2273300"/>
          <p14:tracePt t="65302" x="4759325" y="2273300"/>
          <p14:tracePt t="65303" x="4740275" y="2273300"/>
          <p14:tracePt t="65319" x="4713288" y="2273300"/>
          <p14:tracePt t="65320" x="4686300" y="2273300"/>
          <p14:tracePt t="65336" x="4667250" y="2273300"/>
          <p14:tracePt t="65336" x="4630738" y="2273300"/>
          <p14:tracePt t="65352" x="4603750" y="2273300"/>
          <p14:tracePt t="65353" x="4576763" y="2273300"/>
          <p14:tracePt t="65369" x="4557713" y="2273300"/>
          <p14:tracePt t="65370" x="4530725" y="2273300"/>
          <p14:tracePt t="65385" x="4513263" y="2273300"/>
          <p14:tracePt t="65386" x="4476750" y="2273300"/>
          <p14:tracePt t="65402" x="4448175" y="2273300"/>
          <p14:tracePt t="65404" x="4403725" y="2273300"/>
          <p14:tracePt t="65419" x="4367213" y="2273300"/>
          <p14:tracePt t="65420" x="4338638" y="2273300"/>
          <p14:tracePt t="65436" x="4302125" y="2273300"/>
          <p14:tracePt t="65436" x="4292600" y="2273300"/>
          <p14:tracePt t="65452" x="4275138" y="2273300"/>
          <p14:tracePt t="65469" x="4265613" y="2273300"/>
          <p14:tracePt t="65469" x="4248150" y="2273300"/>
          <p14:tracePt t="65485" x="4238625" y="2273300"/>
          <p14:tracePt t="65486" x="4229100" y="2273300"/>
          <p14:tracePt t="65505" x="4219575" y="2273300"/>
          <p14:tracePt t="65537" x="4211638" y="2265363"/>
          <p14:tracePt t="65541" x="4211638" y="2255838"/>
          <p14:tracePt t="65553" x="4202113" y="2246313"/>
          <p14:tracePt t="65569" x="4192588" y="2236788"/>
          <p14:tracePt t="65586" x="4192588" y="2219325"/>
          <p14:tracePt t="65602" x="4192588" y="2209800"/>
          <p14:tracePt t="65603" x="4192588" y="2192338"/>
          <p14:tracePt t="65606" x="4192588" y="2173288"/>
          <p14:tracePt t="65619" x="4192588" y="2146300"/>
          <p14:tracePt t="65636" x="4192588" y="2127250"/>
          <p14:tracePt t="65636" x="4192588" y="2109788"/>
          <p14:tracePt t="65638" x="4192588" y="2090738"/>
          <p14:tracePt t="65652" x="4192588" y="2073275"/>
          <p14:tracePt t="65654" x="4202113" y="2027238"/>
          <p14:tracePt t="65669" x="4211638" y="2009775"/>
          <p14:tracePt t="65670" x="4219575" y="1981200"/>
          <p14:tracePt t="65685" x="4229100" y="1963738"/>
          <p14:tracePt t="65686" x="4238625" y="1935163"/>
          <p14:tracePt t="65702" x="4238625" y="1927225"/>
          <p14:tracePt t="65703" x="4248150" y="1898650"/>
          <p14:tracePt t="65719" x="4256088" y="1881188"/>
          <p14:tracePt t="65720" x="4275138" y="1862138"/>
          <p14:tracePt t="65736" x="4275138" y="1854200"/>
          <p14:tracePt t="65737" x="4284663" y="1835150"/>
          <p14:tracePt t="65752" x="4292600" y="1835150"/>
          <p14:tracePt t="65753" x="4302125" y="1825625"/>
          <p14:tracePt t="65769" x="4311650" y="1817688"/>
          <p14:tracePt t="65770" x="4321175" y="1798638"/>
          <p14:tracePt t="65785" x="4330700" y="1789113"/>
          <p14:tracePt t="65786" x="4338638" y="1781175"/>
          <p14:tracePt t="65802" x="4348163" y="1771650"/>
          <p14:tracePt t="65803" x="4367213" y="1752600"/>
          <p14:tracePt t="65819" x="4367213" y="1744663"/>
          <p14:tracePt t="65820" x="4375150" y="1725613"/>
          <p14:tracePt t="65836" x="4384675" y="1725613"/>
          <p14:tracePt t="65836" x="4411663" y="1708150"/>
          <p14:tracePt t="65852" x="4430713" y="1698625"/>
          <p14:tracePt t="65853" x="4448175" y="1679575"/>
          <p14:tracePt t="65869" x="4476750" y="1671638"/>
          <p14:tracePt t="65870" x="4494213" y="1662113"/>
          <p14:tracePt t="65886" x="4521200" y="1652588"/>
          <p14:tracePt t="65886" x="4530725" y="1652588"/>
          <p14:tracePt t="65902" x="4540250" y="1652588"/>
          <p14:tracePt t="65919" x="4549775" y="1652588"/>
          <p14:tracePt t="65922" x="4557713" y="1652588"/>
          <p14:tracePt t="65935" x="4567238" y="1652588"/>
          <p14:tracePt t="65938" x="4576763" y="1662113"/>
          <p14:tracePt t="65952" x="4586288" y="1671638"/>
          <p14:tracePt t="65954" x="4603750" y="1689100"/>
          <p14:tracePt t="65969" x="4613275" y="1708150"/>
          <p14:tracePt t="65971" x="4622800" y="1725613"/>
          <p14:tracePt t="65986" x="4630738" y="1735138"/>
          <p14:tracePt t="65987" x="4640263" y="1762125"/>
          <p14:tracePt t="66002" x="4649788" y="1781175"/>
          <p14:tracePt t="66004" x="4649788" y="1789113"/>
          <p14:tracePt t="66019" x="4659313" y="1808163"/>
          <p14:tracePt t="66020" x="4659313" y="1817688"/>
          <p14:tracePt t="66021" x="4659313" y="1844675"/>
          <p14:tracePt t="66035" x="4659313" y="1862138"/>
          <p14:tracePt t="66037" x="4659313" y="1881188"/>
          <p14:tracePt t="66052" x="4659313" y="1898650"/>
          <p14:tracePt t="66054" x="4667250" y="1917700"/>
          <p14:tracePt t="66069" x="4667250" y="1927225"/>
          <p14:tracePt t="66071" x="4667250" y="1935163"/>
          <p14:tracePt t="66086" x="4667250" y="1954213"/>
          <p14:tracePt t="66087" x="4667250" y="1963738"/>
          <p14:tracePt t="66102" x="4667250" y="1981200"/>
          <p14:tracePt t="66104" x="4667250" y="1990725"/>
          <p14:tracePt t="66119" x="4667250" y="2017713"/>
          <p14:tracePt t="66121" x="4667250" y="2027238"/>
          <p14:tracePt t="66136" x="4667250" y="2046288"/>
          <p14:tracePt t="66137" x="4667250" y="2063750"/>
          <p14:tracePt t="66155" x="4667250" y="2082800"/>
          <p14:tracePt t="66169" x="4667250" y="2090738"/>
          <p14:tracePt t="66172" x="4659313" y="2109788"/>
          <p14:tracePt t="66186" x="4649788" y="2127250"/>
          <p14:tracePt t="66187" x="4640263" y="2146300"/>
          <p14:tracePt t="66202" x="4630738" y="2155825"/>
          <p14:tracePt t="66204" x="4622800" y="2173288"/>
          <p14:tracePt t="66219" x="4622800" y="2182813"/>
          <p14:tracePt t="66221" x="4613275" y="2192338"/>
          <p14:tracePt t="66236" x="4594225" y="2209800"/>
          <p14:tracePt t="66238" x="4576763" y="2228850"/>
          <p14:tracePt t="66252" x="4557713" y="2246313"/>
          <p14:tracePt t="66254" x="4557713" y="2255838"/>
          <p14:tracePt t="66269" x="4549775" y="2265363"/>
          <p14:tracePt t="66271" x="4540250" y="2273300"/>
          <p14:tracePt t="66286" x="4521200" y="2282825"/>
          <p14:tracePt t="66287" x="4513263" y="2292350"/>
          <p14:tracePt t="66302" x="4503738" y="2292350"/>
          <p14:tracePt t="66304" x="4484688" y="2301875"/>
          <p14:tracePt t="66319" x="4467225" y="2309813"/>
          <p14:tracePt t="66320" x="4457700" y="2309813"/>
          <p14:tracePt t="66336" x="4440238" y="2319338"/>
          <p14:tracePt t="66336" x="4430713" y="2319338"/>
          <p14:tracePt t="66352" x="4411663" y="2319338"/>
          <p14:tracePt t="66369" x="4403725" y="2319338"/>
          <p14:tracePt t="66370" x="4384675" y="2319338"/>
          <p14:tracePt t="66372" x="4375150" y="2319338"/>
          <p14:tracePt t="66385" x="4357688" y="2319338"/>
          <p14:tracePt t="66387" x="4338638" y="2319338"/>
          <p14:tracePt t="66402" x="4321175" y="2319338"/>
          <p14:tracePt t="66405" x="4302125" y="2292350"/>
          <p14:tracePt t="66419" x="4292600" y="2292350"/>
          <p14:tracePt t="66421" x="4265613" y="2265363"/>
          <p14:tracePt t="66435" x="4248150" y="2246313"/>
          <p14:tracePt t="66437" x="4229100" y="2228850"/>
          <p14:tracePt t="66452" x="4219575" y="2219325"/>
          <p14:tracePt t="66454" x="4211638" y="2200275"/>
          <p14:tracePt t="66469" x="4202113" y="2182813"/>
          <p14:tracePt t="66470" x="4192588" y="2163763"/>
          <p14:tracePt t="66472" x="4192588" y="2155825"/>
          <p14:tracePt t="66486" x="4192588" y="2136775"/>
          <p14:tracePt t="66488" x="4183063" y="2109788"/>
          <p14:tracePt t="66502" x="4183063" y="2090738"/>
          <p14:tracePt t="66505" x="4183063" y="2082800"/>
          <p14:tracePt t="66519" x="4183063" y="2063750"/>
          <p14:tracePt t="66521" x="4183063" y="2046288"/>
          <p14:tracePt t="66536" x="4183063" y="2036763"/>
          <p14:tracePt t="66538" x="4183063" y="2027238"/>
          <p14:tracePt t="66552" x="4183063" y="2009775"/>
          <p14:tracePt t="66554" x="4183063" y="1990725"/>
          <p14:tracePt t="66569" x="4183063" y="1973263"/>
          <p14:tracePt t="66571" x="4183063" y="1954213"/>
          <p14:tracePt t="66585" x="4183063" y="1935163"/>
          <p14:tracePt t="66587" x="4192588" y="1890713"/>
          <p14:tracePt t="66602" x="4202113" y="1871663"/>
          <p14:tracePt t="66604" x="4211638" y="1854200"/>
          <p14:tracePt t="66619" x="4219575" y="1835150"/>
          <p14:tracePt t="66621" x="4229100" y="1817688"/>
          <p14:tracePt t="66636" x="4248150" y="1789113"/>
          <p14:tracePt t="66637" x="4256088" y="1789113"/>
          <p14:tracePt t="66652" x="4265613" y="1781175"/>
          <p14:tracePt t="66654" x="4275138" y="1771650"/>
          <p14:tracePt t="66669" x="4292600" y="1752600"/>
          <p14:tracePt t="66671" x="4302125" y="1744663"/>
          <p14:tracePt t="66686" x="4311650" y="1735138"/>
          <p14:tracePt t="66688" x="4321175" y="1725613"/>
          <p14:tracePt t="66719" x="4330700" y="1716088"/>
          <p14:tracePt t="66736" x="4338638" y="1716088"/>
          <p14:tracePt t="66737" x="4348163" y="1708150"/>
          <p14:tracePt t="66739" x="4357688" y="1708150"/>
          <p14:tracePt t="66771" x="4375150" y="1708150"/>
          <p14:tracePt t="66785" x="4384675" y="1708150"/>
          <p14:tracePt t="66802" x="4394200" y="1708150"/>
          <p14:tracePt t="66804" x="4403725" y="1708150"/>
          <p14:tracePt t="66819" x="4411663" y="1708150"/>
          <p14:tracePt t="66820" x="4430713" y="1708150"/>
          <p14:tracePt t="66836" x="4440238" y="1708150"/>
          <p14:tracePt t="66836" x="4457700" y="1708150"/>
          <p14:tracePt t="66852" x="4467225" y="1716088"/>
          <p14:tracePt t="66853" x="4484688" y="1735138"/>
          <p14:tracePt t="66855" x="4484688" y="1744663"/>
          <p14:tracePt t="66869" x="4494213" y="1762125"/>
          <p14:tracePt t="66871" x="4521200" y="1781175"/>
          <p14:tracePt t="66885" x="4521200" y="1789113"/>
          <p14:tracePt t="66888" x="4530725" y="1798638"/>
          <p14:tracePt t="66902" x="4549775" y="1825625"/>
          <p14:tracePt t="66904" x="4549775" y="1835150"/>
          <p14:tracePt t="66919" x="4557713" y="1854200"/>
          <p14:tracePt t="66921" x="4557713" y="1871663"/>
          <p14:tracePt t="66936" x="4567238" y="1881188"/>
          <p14:tracePt t="66952" x="4567238" y="1890713"/>
          <p14:tracePt t="66954" x="4576763" y="1917700"/>
          <p14:tracePt t="66969" x="4586288" y="1927225"/>
          <p14:tracePt t="66985" x="4586288" y="1935163"/>
          <p14:tracePt t="67002" x="4594225" y="1944688"/>
          <p14:tracePt t="67004" x="4594225" y="1954213"/>
          <p14:tracePt t="67019" x="4603750" y="1973263"/>
          <p14:tracePt t="67021" x="4603750" y="1981200"/>
          <p14:tracePt t="67035" x="4613275" y="2000250"/>
          <p14:tracePt t="67037" x="4613275" y="2009775"/>
          <p14:tracePt t="67052" x="4622800" y="2017713"/>
          <p14:tracePt t="67054" x="4622800" y="2027238"/>
          <p14:tracePt t="67069" x="4622800" y="2036763"/>
          <p14:tracePt t="67071" x="4622800" y="2046288"/>
          <p14:tracePt t="67085" x="4630738" y="2063750"/>
          <p14:tracePt t="67087" x="4630738" y="2073275"/>
          <p14:tracePt t="67102" x="4630738" y="2090738"/>
          <p14:tracePt t="67104" x="4630738" y="2109788"/>
          <p14:tracePt t="67119" x="4630738" y="2136775"/>
          <p14:tracePt t="67121" x="4630738" y="2155825"/>
          <p14:tracePt t="67135" x="4630738" y="2163763"/>
          <p14:tracePt t="67137" x="4630738" y="2173288"/>
          <p14:tracePt t="67152" x="4630738" y="2192338"/>
          <p14:tracePt t="67154" x="4630738" y="2209800"/>
          <p14:tracePt t="67172" x="4630738" y="2228850"/>
          <p14:tracePt t="67186" x="4630738" y="2236788"/>
          <p14:tracePt t="67188" x="4630738" y="2255838"/>
          <p14:tracePt t="67202" x="4630738" y="2265363"/>
          <p14:tracePt t="67204" x="4622800" y="2273300"/>
          <p14:tracePt t="67219" x="4613275" y="2282825"/>
          <p14:tracePt t="67221" x="4603750" y="2292350"/>
          <p14:tracePt t="67236" x="4594225" y="2301875"/>
          <p14:tracePt t="67237" x="4586288" y="2309813"/>
          <p14:tracePt t="67252" x="4586288" y="2319338"/>
          <p14:tracePt t="67254" x="4576763" y="2328863"/>
          <p14:tracePt t="67269" x="4567238" y="2328863"/>
          <p14:tracePt t="67271" x="4557713" y="2338388"/>
          <p14:tracePt t="67285" x="4540250" y="2346325"/>
          <p14:tracePt t="67287" x="4530725" y="2346325"/>
          <p14:tracePt t="67302" x="4521200" y="2355850"/>
          <p14:tracePt t="67304" x="4513263" y="2355850"/>
          <p14:tracePt t="67319" x="4503738" y="2355850"/>
          <p14:tracePt t="67336" x="4494213" y="2355850"/>
          <p14:tracePt t="67337" x="4484688" y="2355850"/>
          <p14:tracePt t="67352" x="4467225" y="2355850"/>
          <p14:tracePt t="67354" x="4457700" y="2355850"/>
          <p14:tracePt t="67369" x="4448175" y="2355850"/>
          <p14:tracePt t="67371" x="4430713" y="2355850"/>
          <p14:tracePt t="67385" x="4411663" y="2355850"/>
          <p14:tracePt t="67402" x="4403725" y="2346325"/>
          <p14:tracePt t="67419" x="4394200" y="2338388"/>
          <p14:tracePt t="67421" x="4384675" y="2338388"/>
          <p14:tracePt t="67435" x="4367213" y="2319338"/>
          <p14:tracePt t="67437" x="4357688" y="2309813"/>
          <p14:tracePt t="67452" x="4348163" y="2301875"/>
          <p14:tracePt t="67454" x="4338638" y="2282825"/>
          <p14:tracePt t="67469" x="4338638" y="2273300"/>
          <p14:tracePt t="67471" x="4311650" y="2236788"/>
          <p14:tracePt t="67486" x="4302125" y="2228850"/>
          <p14:tracePt t="67488" x="4292600" y="2200275"/>
          <p14:tracePt t="67502" x="4284663" y="2182813"/>
          <p14:tracePt t="67504" x="4275138" y="2155825"/>
          <p14:tracePt t="67519" x="4265613" y="2119313"/>
          <p14:tracePt t="67521" x="4256088" y="2090738"/>
          <p14:tracePt t="67536" x="4256088" y="2046288"/>
          <p14:tracePt t="67537" x="4248150" y="2027238"/>
          <p14:tracePt t="67552" x="4248150" y="2000250"/>
          <p14:tracePt t="67554" x="4248150" y="1973263"/>
          <p14:tracePt t="67569" x="4248150" y="1954213"/>
          <p14:tracePt t="67569" x="4248150" y="1935163"/>
          <p14:tracePt t="67572" x="4248150" y="1917700"/>
          <p14:tracePt t="67585" x="4248150" y="1898650"/>
          <p14:tracePt t="67588" x="4248150" y="1881188"/>
          <p14:tracePt t="67602" x="4248150" y="1862138"/>
          <p14:tracePt t="67604" x="4248150" y="1854200"/>
          <p14:tracePt t="67619" x="4256088" y="1825625"/>
          <p14:tracePt t="67621" x="4265613" y="1817688"/>
          <p14:tracePt t="67636" x="4275138" y="1808163"/>
          <p14:tracePt t="67638" x="4292600" y="1789113"/>
          <p14:tracePt t="67652" x="4302125" y="1771650"/>
          <p14:tracePt t="67669" x="4311650" y="1762125"/>
          <p14:tracePt t="67686" x="4348163" y="1735138"/>
          <p14:tracePt t="67686" x="4375150" y="1708150"/>
          <p14:tracePt t="67688" x="4394200" y="1689100"/>
          <p14:tracePt t="67702" x="4411663" y="1689100"/>
          <p14:tracePt t="67703" x="4430713" y="1679575"/>
          <p14:tracePt t="67719" x="4457700" y="1662113"/>
          <p14:tracePt t="67719" x="4457700" y="1652588"/>
          <p14:tracePt t="67736" x="4476750" y="1643063"/>
          <p14:tracePt t="67736" x="4494213" y="1635125"/>
          <p14:tracePt t="67752" x="4530725" y="1625600"/>
          <p14:tracePt t="67753" x="4540250" y="1625600"/>
          <p14:tracePt t="67769" x="4549775" y="1625600"/>
          <p14:tracePt t="67833" x="4567238" y="1635125"/>
          <p14:tracePt t="67845" x="4576763" y="1652588"/>
          <p14:tracePt t="67852" x="4586288" y="1671638"/>
          <p14:tracePt t="67869" x="4603750" y="1689100"/>
          <p14:tracePt t="67870" x="4613275" y="1708150"/>
          <p14:tracePt t="67886" x="4622800" y="1725613"/>
          <p14:tracePt t="67886" x="4630738" y="1735138"/>
          <p14:tracePt t="67902" x="4630738" y="1752600"/>
          <p14:tracePt t="67903" x="4630738" y="1762125"/>
          <p14:tracePt t="67919" x="4630738" y="1771650"/>
          <p14:tracePt t="67920" x="4630738" y="1789113"/>
          <p14:tracePt t="67935" x="4630738" y="1808163"/>
          <p14:tracePt t="67936" x="4630738" y="1817688"/>
          <p14:tracePt t="67952" x="4640263" y="1825625"/>
          <p14:tracePt t="67953" x="4640263" y="1835150"/>
          <p14:tracePt t="67969" x="4649788" y="1844675"/>
          <p14:tracePt t="67985" x="4649788" y="1854200"/>
          <p14:tracePt t="68002" x="4649788" y="1862138"/>
          <p14:tracePt t="68003" x="4659313" y="1871663"/>
          <p14:tracePt t="68005" x="4659313" y="1881188"/>
          <p14:tracePt t="68019" x="4659313" y="1898650"/>
          <p14:tracePt t="68035" x="4659313" y="1917700"/>
          <p14:tracePt t="68036" x="4659313" y="1935163"/>
          <p14:tracePt t="68052" x="4659313" y="1954213"/>
          <p14:tracePt t="68053" x="4659313" y="1973263"/>
          <p14:tracePt t="68069" x="4659313" y="1990725"/>
          <p14:tracePt t="68069" x="4659313" y="2009775"/>
          <p14:tracePt t="68086" x="4667250" y="2017713"/>
          <p14:tracePt t="68086" x="4667250" y="2036763"/>
          <p14:tracePt t="68102" x="4667250" y="2046288"/>
          <p14:tracePt t="68103" x="4667250" y="2063750"/>
          <p14:tracePt t="68105" x="4667250" y="2082800"/>
          <p14:tracePt t="68119" x="4667250" y="2100263"/>
          <p14:tracePt t="68135" x="4667250" y="2119313"/>
          <p14:tracePt t="68138" x="4667250" y="2127250"/>
          <p14:tracePt t="68155" x="4667250" y="2136775"/>
          <p14:tracePt t="68170" x="4667250" y="2146300"/>
          <p14:tracePt t="69671" x="4667250" y="2155825"/>
          <p14:tracePt t="69687" x="4659313" y="2163763"/>
          <p14:tracePt t="70089" x="4640263" y="2163763"/>
          <p14:tracePt t="70093" x="4630738" y="2163763"/>
          <p14:tracePt t="70105" x="4594225" y="2163763"/>
          <p14:tracePt t="70121" x="4549775" y="2163763"/>
          <p14:tracePt t="70135" x="4513263" y="2146300"/>
          <p14:tracePt t="70138" x="4476750" y="2146300"/>
          <p14:tracePt t="70152" x="4440238" y="2136775"/>
          <p14:tracePt t="70154" x="4394200" y="2127250"/>
          <p14:tracePt t="70172" x="4292600" y="2119313"/>
          <p14:tracePt t="70186" x="4229100" y="2109788"/>
          <p14:tracePt t="70187" x="4192588" y="2090738"/>
          <p14:tracePt t="70189" x="4146550" y="2090738"/>
          <p14:tracePt t="70202" x="4102100" y="2082800"/>
          <p14:tracePt t="70219" x="4065588" y="2082800"/>
          <p14:tracePt t="70235" x="3963988" y="2082800"/>
          <p14:tracePt t="70236" x="3910013" y="2082800"/>
          <p14:tracePt t="70238" x="3846513" y="2082800"/>
          <p14:tracePt t="70252" x="3790950" y="2082800"/>
          <p14:tracePt t="70254" x="3744913" y="2082800"/>
          <p14:tracePt t="70269" x="3708400" y="2082800"/>
          <p14:tracePt t="70270" x="3662363" y="2082800"/>
          <p14:tracePt t="70285" x="3635375" y="2082800"/>
          <p14:tracePt t="70286" x="3589338" y="2082800"/>
          <p14:tracePt t="70302" x="3562350" y="2082800"/>
          <p14:tracePt t="70303" x="3516313" y="2082800"/>
          <p14:tracePt t="70319" x="3489325" y="2082800"/>
          <p14:tracePt t="70320" x="3452813" y="2082800"/>
          <p14:tracePt t="70335" x="3406775" y="2082800"/>
          <p14:tracePt t="70336" x="3362325" y="2082800"/>
          <p14:tracePt t="70352" x="3325813" y="2082800"/>
          <p14:tracePt t="70353" x="3279775" y="2100263"/>
          <p14:tracePt t="70369" x="3214688" y="2109788"/>
          <p14:tracePt t="70370" x="3178175" y="2119313"/>
          <p14:tracePt t="70385" x="3133725" y="2127250"/>
          <p14:tracePt t="70386" x="3068638" y="2155825"/>
          <p14:tracePt t="70402" x="3024188" y="2163763"/>
          <p14:tracePt t="70404" x="2995613" y="2173288"/>
          <p14:tracePt t="70419" x="2951163" y="2200275"/>
          <p14:tracePt t="70420" x="2886075" y="2209800"/>
          <p14:tracePt t="70436" x="2832100" y="2219325"/>
          <p14:tracePt t="70436" x="2768600" y="2246313"/>
          <p14:tracePt t="70452" x="2703513" y="2273300"/>
          <p14:tracePt t="70453" x="2640013" y="2301875"/>
          <p14:tracePt t="70469" x="2576513" y="2328863"/>
          <p14:tracePt t="70470" x="2511425" y="2346325"/>
          <p14:tracePt t="70485" x="2466975" y="2374900"/>
          <p14:tracePt t="70486" x="2411413" y="2411413"/>
          <p14:tracePt t="70502" x="2365375" y="2428875"/>
          <p14:tracePt t="70503" x="2320925" y="2465388"/>
          <p14:tracePt t="70505" x="2274888" y="2492375"/>
          <p14:tracePt t="70519" x="2255838" y="2511425"/>
          <p14:tracePt t="70521" x="2238375" y="2520950"/>
          <p14:tracePt t="70535" x="2211388" y="2538413"/>
          <p14:tracePt t="70552" x="2201863" y="2547938"/>
          <p14:tracePt t="72027" x="2211388" y="2538413"/>
          <p14:tracePt t="72031" x="2219325" y="2528888"/>
          <p14:tracePt t="72043" x="2238375" y="2511425"/>
          <p14:tracePt t="72059" x="2247900" y="2511425"/>
          <p14:tracePt t="72069" x="2255838" y="2511425"/>
          <p14:tracePt t="72085" x="2265363" y="2501900"/>
          <p14:tracePt t="72102" x="2274888" y="2501900"/>
          <p14:tracePt t="72119" x="2292350" y="2492375"/>
          <p14:tracePt t="72119" x="2311400" y="2484438"/>
          <p14:tracePt t="72135" x="2357438" y="2455863"/>
          <p14:tracePt t="72136" x="2384425" y="2447925"/>
          <p14:tracePt t="72152" x="2401888" y="2428875"/>
          <p14:tracePt t="72153" x="2447925" y="2419350"/>
          <p14:tracePt t="72157" x="2474913" y="2411413"/>
          <p14:tracePt t="72169" x="2540000" y="2374900"/>
          <p14:tracePt t="72172" x="2566988" y="2365375"/>
          <p14:tracePt t="72185" x="2613025" y="2346325"/>
          <p14:tracePt t="72187" x="2649538" y="2338388"/>
          <p14:tracePt t="72202" x="2676525" y="2328863"/>
          <p14:tracePt t="72205" x="2722563" y="2309813"/>
          <p14:tracePt t="72219" x="2749550" y="2301875"/>
          <p14:tracePt t="72221" x="2786063" y="2282825"/>
          <p14:tracePt t="72236" x="2841625" y="2273300"/>
          <p14:tracePt t="72237" x="2868613" y="2265363"/>
          <p14:tracePt t="72252" x="2914650" y="2255838"/>
          <p14:tracePt t="72254" x="2959100" y="2255838"/>
          <p14:tracePt t="72269" x="3014663" y="2246313"/>
          <p14:tracePt t="72269" x="3078163" y="2228850"/>
          <p14:tracePt t="72271" x="3170238" y="2219325"/>
          <p14:tracePt t="72285" x="3270250" y="2200275"/>
          <p14:tracePt t="72287" x="3379788" y="2192338"/>
          <p14:tracePt t="72302" x="3516313" y="2173288"/>
          <p14:tracePt t="72304" x="3662363" y="2155825"/>
          <p14:tracePt t="72319" x="3817938" y="2146300"/>
          <p14:tracePt t="72321" x="3963988" y="2146300"/>
          <p14:tracePt t="72335" x="4110038" y="2146300"/>
          <p14:tracePt t="72337" x="4248150" y="2146300"/>
          <p14:tracePt t="72352" x="4375150" y="2146300"/>
          <p14:tracePt t="72354" x="4513263" y="2127250"/>
          <p14:tracePt t="72369" x="4640263" y="2127250"/>
          <p14:tracePt t="72371" x="4749800" y="2127250"/>
          <p14:tracePt t="72385" x="4832350" y="2127250"/>
          <p14:tracePt t="72387" x="4841875" y="2127250"/>
          <p14:tracePt t="72637" x="4851400" y="2127250"/>
          <p14:tracePt t="72653" x="4841875" y="2136775"/>
          <p14:tracePt t="72670" x="4822825" y="2136775"/>
          <p14:tracePt t="72673" x="4813300" y="2146300"/>
          <p14:tracePt t="72685" x="4786313" y="2155825"/>
          <p14:tracePt t="72702" x="4768850" y="2155825"/>
          <p14:tracePt t="72703" x="4732338" y="2163763"/>
          <p14:tracePt t="72705" x="4713288" y="2173288"/>
          <p14:tracePt t="72719" x="4695825" y="2173288"/>
          <p14:tracePt t="72721" x="4676775" y="2173288"/>
          <p14:tracePt t="72735" x="4659313" y="2182813"/>
          <p14:tracePt t="72737" x="4649788" y="2182813"/>
          <p14:tracePt t="72752" x="4640263" y="2182813"/>
          <p14:tracePt t="72754" x="4630738" y="2182813"/>
          <p14:tracePt t="72769" x="4622800" y="2182813"/>
          <p14:tracePt t="72771" x="4603750" y="2192338"/>
          <p14:tracePt t="72785" x="4594225" y="2192338"/>
          <p14:tracePt t="72802" x="4576763" y="2192338"/>
          <p14:tracePt t="72804" x="4567238" y="2192338"/>
          <p14:tracePt t="72819" x="4549775" y="2200275"/>
          <p14:tracePt t="72835" x="4540250" y="2200275"/>
          <p14:tracePt t="72852" x="4530725" y="2200275"/>
          <p14:tracePt t="72973" x="4521200" y="2209800"/>
          <p14:tracePt t="75081" x="4521200" y="2219325"/>
          <p14:tracePt t="75097" x="4557713" y="2236788"/>
          <p14:tracePt t="75102" x="4567238" y="2246313"/>
          <p14:tracePt t="75119" x="4603750" y="2255838"/>
          <p14:tracePt t="75119" x="4630738" y="2265363"/>
          <p14:tracePt t="75135" x="4676775" y="2273300"/>
          <p14:tracePt t="75136" x="4713288" y="2282825"/>
          <p14:tracePt t="75154" x="4768850" y="2301875"/>
          <p14:tracePt t="75169" x="4805363" y="2319338"/>
          <p14:tracePt t="75170" x="4813300" y="2319338"/>
          <p14:tracePt t="75185" x="4822825" y="2338388"/>
          <p14:tracePt t="75186" x="4832350" y="2338388"/>
          <p14:tracePt t="75202" x="4841875" y="2355850"/>
          <p14:tracePt t="75203" x="4851400" y="2355850"/>
          <p14:tracePt t="75219" x="4859338" y="2365375"/>
          <p14:tracePt t="75219" x="4878388" y="2365375"/>
          <p14:tracePt t="75235" x="4905375" y="2365375"/>
          <p14:tracePt t="75236" x="4932363" y="2365375"/>
          <p14:tracePt t="75252" x="4960938" y="2374900"/>
          <p14:tracePt t="75253" x="4987925" y="2374900"/>
          <p14:tracePt t="75269" x="5014913" y="2374900"/>
          <p14:tracePt t="75270" x="5060950" y="2374900"/>
          <p14:tracePt t="75285" x="5087938" y="2374900"/>
          <p14:tracePt t="75286" x="5114925" y="2374900"/>
          <p14:tracePt t="75302" x="5151438" y="2374900"/>
          <p14:tracePt t="75303" x="5180013" y="2374900"/>
          <p14:tracePt t="75305" x="5207000" y="2374900"/>
          <p14:tracePt t="75319" x="5224463" y="2374900"/>
          <p14:tracePt t="75335" x="5253038" y="2374900"/>
          <p14:tracePt t="75336" x="5270500" y="2374900"/>
          <p14:tracePt t="75337" x="5289550" y="2374900"/>
          <p14:tracePt t="75352" x="5307013" y="2374900"/>
          <p14:tracePt t="75353" x="5316538" y="2374900"/>
          <p14:tracePt t="75369" x="5334000" y="2365375"/>
          <p14:tracePt t="75369" x="5343525" y="2355850"/>
          <p14:tracePt t="75385" x="5362575" y="2338388"/>
          <p14:tracePt t="75386" x="5370513" y="2338388"/>
          <p14:tracePt t="75402" x="5389563" y="2319338"/>
          <p14:tracePt t="75403" x="5408613" y="2309813"/>
          <p14:tracePt t="75405" x="5426075" y="2282825"/>
          <p14:tracePt t="75419" x="5435600" y="2273300"/>
          <p14:tracePt t="75421" x="5445125" y="2265363"/>
          <p14:tracePt t="75435" x="5453063" y="2228850"/>
          <p14:tracePt t="75437" x="5462588" y="2219325"/>
          <p14:tracePt t="75452" x="5462588" y="2200275"/>
          <p14:tracePt t="75454" x="5472113" y="2182813"/>
          <p14:tracePt t="75469" x="5472113" y="2173288"/>
          <p14:tracePt t="75471" x="5472113" y="2163763"/>
          <p14:tracePt t="75485" x="5472113" y="2155825"/>
          <p14:tracePt t="75486" x="5472113" y="2136775"/>
          <p14:tracePt t="75501" x="5472113" y="2127250"/>
          <p14:tracePt t="75503" x="5472113" y="2119313"/>
          <p14:tracePt t="75519" x="5472113" y="2100263"/>
          <p14:tracePt t="75521" x="5472113" y="2090738"/>
          <p14:tracePt t="75535" x="5472113" y="2082800"/>
          <p14:tracePt t="75552" x="5453063" y="2036763"/>
          <p14:tracePt t="75554" x="5445125" y="2027238"/>
          <p14:tracePt t="75569" x="5435600" y="2017713"/>
          <p14:tracePt t="75571" x="5416550" y="1981200"/>
          <p14:tracePt t="75585" x="5408613" y="1963738"/>
          <p14:tracePt t="75587" x="5408613" y="1954213"/>
          <p14:tracePt t="75602" x="5399088" y="1944688"/>
          <p14:tracePt t="75604" x="5389563" y="1927225"/>
          <p14:tracePt t="75619" x="5380038" y="1917700"/>
          <p14:tracePt t="75620" x="5370513" y="1908175"/>
          <p14:tracePt t="75635" x="5362575" y="1898650"/>
          <p14:tracePt t="75637" x="5343525" y="1890713"/>
          <p14:tracePt t="75652" x="5326063" y="1881188"/>
          <p14:tracePt t="75654" x="5316538" y="1871663"/>
          <p14:tracePt t="75669" x="5316538" y="1862138"/>
          <p14:tracePt t="75685" x="5307013" y="1854200"/>
          <p14:tracePt t="75687" x="5297488" y="1844675"/>
          <p14:tracePt t="75702" x="5280025" y="1844675"/>
          <p14:tracePt t="75704" x="5270500" y="1844675"/>
          <p14:tracePt t="75719" x="5260975" y="1844675"/>
          <p14:tracePt t="75735" x="5253038" y="1844675"/>
          <p14:tracePt t="75737" x="5243513" y="1844675"/>
          <p14:tracePt t="75769" x="5233988" y="1844675"/>
          <p14:tracePt t="75771" x="5224463" y="1844675"/>
          <p14:tracePt t="75802" x="5216525" y="1844675"/>
          <p14:tracePt t="75804" x="5207000" y="1844675"/>
          <p14:tracePt t="75819" x="5197475" y="1854200"/>
          <p14:tracePt t="75819" x="5180013" y="1862138"/>
          <p14:tracePt t="75835" x="5170488" y="1871663"/>
          <p14:tracePt t="75836" x="5170488" y="1881188"/>
          <p14:tracePt t="75852" x="5160963" y="1881188"/>
          <p14:tracePt t="75853" x="5151438" y="1881188"/>
          <p14:tracePt t="75855" x="5143500" y="1890713"/>
          <p14:tracePt t="75868" x="5133975" y="1898650"/>
          <p14:tracePt t="75871" x="5114925" y="1917700"/>
          <p14:tracePt t="75885" x="5106988" y="1927225"/>
          <p14:tracePt t="75887" x="5097463" y="1935163"/>
          <p14:tracePt t="75902" x="5078413" y="1963738"/>
          <p14:tracePt t="75904" x="5070475" y="1981200"/>
          <p14:tracePt t="75919" x="5060950" y="2000250"/>
          <p14:tracePt t="75920" x="5060950" y="2009775"/>
          <p14:tracePt t="75935" x="5051425" y="2036763"/>
          <p14:tracePt t="75937" x="5041900" y="2054225"/>
          <p14:tracePt t="75952" x="5041900" y="2063750"/>
          <p14:tracePt t="75954" x="5041900" y="2082800"/>
          <p14:tracePt t="75969" x="5033963" y="2109788"/>
          <p14:tracePt t="75971" x="5033963" y="2119313"/>
          <p14:tracePt t="75985" x="5033963" y="2127250"/>
          <p14:tracePt t="75987" x="5033963" y="2136775"/>
          <p14:tracePt t="76002" x="5033963" y="2155825"/>
          <p14:tracePt t="76004" x="5024438" y="2173288"/>
          <p14:tracePt t="76019" x="5024438" y="2182813"/>
          <p14:tracePt t="76035" x="5024438" y="2192338"/>
          <p14:tracePt t="76037" x="5024438" y="2200275"/>
          <p14:tracePt t="76052" x="5024438" y="2209800"/>
          <p14:tracePt t="76069" x="5024438" y="2219325"/>
          <p14:tracePt t="76085" x="5024438" y="2228850"/>
          <p14:tracePt t="76087" x="5024438" y="2236788"/>
          <p14:tracePt t="76102" x="5024438" y="2246313"/>
          <p14:tracePt t="76104" x="5033963" y="2265363"/>
          <p14:tracePt t="76119" x="5041900" y="2273300"/>
          <p14:tracePt t="76135" x="5051425" y="2292350"/>
          <p14:tracePt t="76152" x="5060950" y="2301875"/>
          <p14:tracePt t="76171" x="5070475" y="2319338"/>
          <p14:tracePt t="76187" x="5087938" y="2328863"/>
          <p14:tracePt t="76202" x="5097463" y="2328863"/>
          <p14:tracePt t="76204" x="5114925" y="2328863"/>
          <p14:tracePt t="76219" x="5124450" y="2328863"/>
          <p14:tracePt t="76219" x="5143500" y="2328863"/>
          <p14:tracePt t="76235" x="5151438" y="2328863"/>
          <p14:tracePt t="76252" x="5170488" y="2328863"/>
          <p14:tracePt t="76253" x="5180013" y="2328863"/>
          <p14:tracePt t="76255" x="5207000" y="2328863"/>
          <p14:tracePt t="76268" x="5216525" y="2328863"/>
          <p14:tracePt t="76285" x="5224463" y="2328863"/>
          <p14:tracePt t="76287" x="5253038" y="2319338"/>
          <p14:tracePt t="76302" x="5270500" y="2309813"/>
          <p14:tracePt t="76319" x="5297488" y="2301875"/>
          <p14:tracePt t="76319" x="5307013" y="2301875"/>
          <p14:tracePt t="76335" x="5326063" y="2292350"/>
          <p14:tracePt t="76336" x="5334000" y="2282825"/>
          <p14:tracePt t="76352" x="5353050" y="2273300"/>
          <p14:tracePt t="76353" x="5362575" y="2265363"/>
          <p14:tracePt t="76369" x="5380038" y="2255838"/>
          <p14:tracePt t="76369" x="5399088" y="2236788"/>
          <p14:tracePt t="76385" x="5408613" y="2228850"/>
          <p14:tracePt t="76402" x="5426075" y="2209800"/>
          <p14:tracePt t="76403" x="5435600" y="2209800"/>
          <p14:tracePt t="76419" x="5445125" y="2200275"/>
          <p14:tracePt t="76419" x="5453063" y="2182813"/>
          <p14:tracePt t="76435" x="5462588" y="2163763"/>
          <p14:tracePt t="76436" x="5472113" y="2146300"/>
          <p14:tracePt t="76452" x="5481638" y="2119313"/>
          <p14:tracePt t="76454" x="5489575" y="2090738"/>
          <p14:tracePt t="76469" x="5499100" y="2073275"/>
          <p14:tracePt t="76469" x="5499100" y="2054225"/>
          <p14:tracePt t="76485" x="5508625" y="2027238"/>
          <p14:tracePt t="76485" x="5508625" y="2009775"/>
          <p14:tracePt t="76502" x="5508625" y="1990725"/>
          <p14:tracePt t="76502" x="5508625" y="1981200"/>
          <p14:tracePt t="76518" x="5508625" y="1954213"/>
          <p14:tracePt t="76519" x="5508625" y="1935163"/>
          <p14:tracePt t="76535" x="5508625" y="1917700"/>
          <p14:tracePt t="76536" x="5508625" y="1898650"/>
          <p14:tracePt t="76552" x="5508625" y="1890713"/>
          <p14:tracePt t="76553" x="5508625" y="1871663"/>
          <p14:tracePt t="76555" x="5508625" y="1844675"/>
          <p14:tracePt t="76569" x="5508625" y="1835150"/>
          <p14:tracePt t="76585" x="5508625" y="1825625"/>
          <p14:tracePt t="76586" x="5508625" y="1798638"/>
          <p14:tracePt t="76587" x="5499100" y="1789113"/>
          <p14:tracePt t="76603" x="5489575" y="1781175"/>
          <p14:tracePt t="76619" x="5481638" y="1781175"/>
          <p14:tracePt t="76635" x="5453063" y="1771650"/>
          <p14:tracePt t="76636" x="5445125" y="1771650"/>
          <p14:tracePt t="76652" x="5426075" y="1771650"/>
          <p14:tracePt t="76653" x="5408613" y="1771650"/>
          <p14:tracePt t="76655" x="5399088" y="1771650"/>
          <p14:tracePt t="76668" x="5380038" y="1762125"/>
          <p14:tracePt t="76671" x="5370513" y="1762125"/>
          <p14:tracePt t="76685" x="5362575" y="1762125"/>
          <p14:tracePt t="76687" x="5353050" y="1762125"/>
          <p14:tracePt t="76718" x="5343525" y="1762125"/>
          <p14:tracePt t="76735" x="5334000" y="1762125"/>
          <p14:tracePt t="76736" x="5316538" y="1762125"/>
          <p14:tracePt t="76752" x="5297488" y="1762125"/>
          <p14:tracePt t="76753" x="5289550" y="1762125"/>
          <p14:tracePt t="76769" x="5270500" y="1771650"/>
          <p14:tracePt t="76769" x="5260975" y="1771650"/>
          <p14:tracePt t="76785" x="5253038" y="1781175"/>
          <p14:tracePt t="76786" x="5243513" y="1781175"/>
          <p14:tracePt t="76802" x="5233988" y="1781175"/>
          <p14:tracePt t="76803" x="5216525" y="1789113"/>
          <p14:tracePt t="76819" x="5207000" y="1789113"/>
          <p14:tracePt t="76819" x="5187950" y="1798638"/>
          <p14:tracePt t="76835" x="5170488" y="1825625"/>
          <p14:tracePt t="76836" x="5160963" y="1825625"/>
          <p14:tracePt t="76852" x="5133975" y="1835150"/>
          <p14:tracePt t="76853" x="5106988" y="1862138"/>
          <p14:tracePt t="76869" x="5087938" y="1871663"/>
          <p14:tracePt t="76869" x="5078413" y="1881188"/>
          <p14:tracePt t="76885" x="5070475" y="1890713"/>
          <p14:tracePt t="76886" x="5041900" y="1908175"/>
          <p14:tracePt t="76902" x="5041900" y="1917700"/>
          <p14:tracePt t="76903" x="5033963" y="1917700"/>
          <p14:tracePt t="76923" x="5024438" y="1935163"/>
          <p14:tracePt t="76935" x="5014913" y="1944688"/>
          <p14:tracePt t="76952" x="5014913" y="1954213"/>
          <p14:tracePt t="76953" x="5005388" y="1963738"/>
          <p14:tracePt t="76956" x="5005388" y="1973263"/>
          <p14:tracePt t="76969" x="4997450" y="1981200"/>
          <p14:tracePt t="76971" x="4987925" y="2009775"/>
          <p14:tracePt t="76985" x="4987925" y="2017713"/>
          <p14:tracePt t="76987" x="4987925" y="2027238"/>
          <p14:tracePt t="77002" x="4978400" y="2036763"/>
          <p14:tracePt t="77004" x="4978400" y="2054225"/>
          <p14:tracePt t="77019" x="4978400" y="2063750"/>
          <p14:tracePt t="77020" x="4968875" y="2082800"/>
          <p14:tracePt t="77035" x="4968875" y="2100263"/>
          <p14:tracePt t="77037" x="4968875" y="2119313"/>
          <p14:tracePt t="77052" x="4968875" y="2136775"/>
          <p14:tracePt t="77054" x="4968875" y="2146300"/>
          <p14:tracePt t="77069" x="4968875" y="2163763"/>
          <p14:tracePt t="77070" x="4960938" y="2192338"/>
          <p14:tracePt t="77085" x="4960938" y="2209800"/>
          <p14:tracePt t="77087" x="4960938" y="2219325"/>
          <p14:tracePt t="77102" x="4960938" y="2236788"/>
          <p14:tracePt t="77104" x="4960938" y="2255838"/>
          <p14:tracePt t="77119" x="4960938" y="2273300"/>
          <p14:tracePt t="77119" x="4960938" y="2282825"/>
          <p14:tracePt t="77121" x="4960938" y="2292350"/>
          <p14:tracePt t="77137" x="4960938" y="2309813"/>
          <p14:tracePt t="77155" x="4960938" y="2319338"/>
          <p14:tracePt t="77169" x="4968875" y="2328863"/>
          <p14:tracePt t="77171" x="4978400" y="2338388"/>
          <p14:tracePt t="77185" x="4987925" y="2346325"/>
          <p14:tracePt t="77202" x="5005388" y="2365375"/>
          <p14:tracePt t="77204" x="5005388" y="2374900"/>
          <p14:tracePt t="77219" x="5024438" y="2382838"/>
          <p14:tracePt t="77221" x="5033963" y="2382838"/>
          <p14:tracePt t="77235" x="5051425" y="2392363"/>
          <p14:tracePt t="77237" x="5060950" y="2392363"/>
          <p14:tracePt t="77252" x="5078413" y="2392363"/>
          <p14:tracePt t="77254" x="5087938" y="2392363"/>
          <p14:tracePt t="77269" x="5106988" y="2392363"/>
          <p14:tracePt t="77270" x="5124450" y="2401888"/>
          <p14:tracePt t="77285" x="5143500" y="2401888"/>
          <p14:tracePt t="77287" x="5160963" y="2401888"/>
          <p14:tracePt t="77302" x="5170488" y="2401888"/>
          <p14:tracePt t="77319" x="5187950" y="2401888"/>
          <p14:tracePt t="77321" x="5197475" y="2401888"/>
          <p14:tracePt t="77335" x="5216525" y="2401888"/>
          <p14:tracePt t="77337" x="5224463" y="2401888"/>
          <p14:tracePt t="77352" x="5243513" y="2401888"/>
          <p14:tracePt t="77354" x="5253038" y="2401888"/>
          <p14:tracePt t="77369" x="5270500" y="2401888"/>
          <p14:tracePt t="77385" x="5280025" y="2392363"/>
          <p14:tracePt t="77387" x="5297488" y="2382838"/>
          <p14:tracePt t="77402" x="5316538" y="2365375"/>
          <p14:tracePt t="77404" x="5326063" y="2355850"/>
          <p14:tracePt t="77419" x="5343525" y="2338388"/>
          <p14:tracePt t="77419" x="5353050" y="2328863"/>
          <p14:tracePt t="77421" x="5362575" y="2319338"/>
          <p14:tracePt t="77435" x="5380038" y="2309813"/>
          <p14:tracePt t="77437" x="5399088" y="2292350"/>
          <p14:tracePt t="77452" x="5408613" y="2282825"/>
          <p14:tracePt t="77454" x="5416550" y="2265363"/>
          <p14:tracePt t="77469" x="5426075" y="2246313"/>
          <p14:tracePt t="77470" x="5435600" y="2219325"/>
          <p14:tracePt t="77485" x="5445125" y="2182813"/>
          <p14:tracePt t="77488" x="5453063" y="2155825"/>
          <p14:tracePt t="77502" x="5453063" y="2127250"/>
          <p14:tracePt t="77503" x="5453063" y="2090738"/>
          <p14:tracePt t="77505" x="5453063" y="2063750"/>
          <p14:tracePt t="77518" x="5453063" y="2036763"/>
          <p14:tracePt t="77535" x="5453063" y="2009775"/>
          <p14:tracePt t="77536" x="5453063" y="1973263"/>
          <p14:tracePt t="77537" x="5453063" y="1954213"/>
          <p14:tracePt t="77552" x="5453063" y="1927225"/>
          <p14:tracePt t="77553" x="5453063" y="1908175"/>
          <p14:tracePt t="77569" x="5453063" y="1881188"/>
          <p14:tracePt t="77569" x="5453063" y="1871663"/>
          <p14:tracePt t="77585" x="5453063" y="1844675"/>
          <p14:tracePt t="77586" x="5445125" y="1825625"/>
          <p14:tracePt t="77602" x="5435600" y="1817688"/>
          <p14:tracePt t="77603" x="5435600" y="1808163"/>
          <p14:tracePt t="77619" x="5426075" y="1789113"/>
          <p14:tracePt t="77620" x="5426075" y="1781175"/>
          <p14:tracePt t="77635" x="5416550" y="1771650"/>
          <p14:tracePt t="77652" x="5408613" y="1762125"/>
          <p14:tracePt t="77669" x="5389563" y="1762125"/>
          <p14:tracePt t="77669" x="5370513" y="1752600"/>
          <p14:tracePt t="77685" x="5362575" y="1752600"/>
          <p14:tracePt t="77686" x="5343525" y="1744663"/>
          <p14:tracePt t="77702" x="5334000" y="1744663"/>
          <p14:tracePt t="77703" x="5326063" y="1744663"/>
          <p14:tracePt t="77719" x="5307013" y="1744663"/>
          <p14:tracePt t="77735" x="5297488" y="1744663"/>
          <p14:tracePt t="77752" x="5289550" y="1744663"/>
          <p14:tracePt t="77755" x="5280025" y="1744663"/>
          <p14:tracePt t="77757" x="5260975" y="1744663"/>
          <p14:tracePt t="77761" x="5253038" y="1744663"/>
          <p14:tracePt t="77785" x="5233988" y="1752600"/>
          <p14:tracePt t="77786" x="5224463" y="1752600"/>
          <p14:tracePt t="77802" x="5207000" y="1762125"/>
          <p14:tracePt t="77805" x="5197475" y="1771650"/>
          <p14:tracePt t="77835" x="5180013" y="1781175"/>
          <p14:tracePt t="77837" x="5160963" y="1798638"/>
          <p14:tracePt t="77853" x="5143500" y="1817688"/>
          <p14:tracePt t="77869" x="5133975" y="1825625"/>
          <p14:tracePt t="77869" x="5133975" y="1835150"/>
          <p14:tracePt t="77885" x="5124450" y="1854200"/>
          <p14:tracePt t="77886" x="5124450" y="1871663"/>
          <p14:tracePt t="77902" x="5114925" y="1871663"/>
          <p14:tracePt t="77903" x="5114925" y="1898650"/>
          <p14:tracePt t="77905" x="5106988" y="1917700"/>
          <p14:tracePt t="77918" x="5097463" y="1954213"/>
          <p14:tracePt t="77921" x="5097463" y="1973263"/>
          <p14:tracePt t="77935" x="5097463" y="1990725"/>
          <p14:tracePt t="77937" x="5097463" y="2009775"/>
          <p14:tracePt t="77952" x="5097463" y="2027238"/>
          <p14:tracePt t="77954" x="5097463" y="2046288"/>
          <p14:tracePt t="77969" x="5097463" y="2063750"/>
          <p14:tracePt t="77971" x="5097463" y="2082800"/>
          <p14:tracePt t="77985" x="5097463" y="2100263"/>
          <p14:tracePt t="78002" x="5097463" y="2119313"/>
          <p14:tracePt t="78004" x="5097463" y="2127250"/>
          <p14:tracePt t="78019" x="5097463" y="2146300"/>
          <p14:tracePt t="78020" x="5097463" y="2155825"/>
          <p14:tracePt t="78035" x="5097463" y="2173288"/>
          <p14:tracePt t="78037" x="5097463" y="2182813"/>
          <p14:tracePt t="78052" x="5097463" y="2209800"/>
          <p14:tracePt t="78054" x="5097463" y="2219325"/>
          <p14:tracePt t="78069" x="5106988" y="2228850"/>
          <p14:tracePt t="78070" x="5114925" y="2236788"/>
          <p14:tracePt t="78085" x="5114925" y="2246313"/>
          <p14:tracePt t="78087" x="5114925" y="2255838"/>
          <p14:tracePt t="78102" x="5124450" y="2265363"/>
          <p14:tracePt t="78104" x="5124450" y="2273300"/>
          <p14:tracePt t="78118" x="5124450" y="2282825"/>
          <p14:tracePt t="78120" x="5133975" y="2292350"/>
          <p14:tracePt t="78135" x="5143500" y="2292350"/>
          <p14:tracePt t="78152" x="5151438" y="2301875"/>
          <p14:tracePt t="78170" x="5160963" y="2319338"/>
          <p14:tracePt t="78189" x="5170488" y="2319338"/>
          <p14:tracePt t="78201" x="5180013" y="2328863"/>
          <p14:tracePt t="78219" x="5187950" y="2328863"/>
          <p14:tracePt t="78221" x="5197475" y="2328863"/>
          <p14:tracePt t="78235" x="5207000" y="2328863"/>
          <p14:tracePt t="78254" x="5216525" y="2328863"/>
          <p14:tracePt t="78269" x="5224463" y="2328863"/>
          <p14:tracePt t="78269" x="5233988" y="2328863"/>
          <p14:tracePt t="78285" x="5243513" y="2328863"/>
          <p14:tracePt t="78302" x="5253038" y="2328863"/>
          <p14:tracePt t="78303" x="5270500" y="2328863"/>
          <p14:tracePt t="78319" x="5280025" y="2328863"/>
          <p14:tracePt t="78319" x="5297488" y="2328863"/>
          <p14:tracePt t="78335" x="5316538" y="2319338"/>
          <p14:tracePt t="78337" x="5326063" y="2319338"/>
          <p14:tracePt t="78352" x="5334000" y="2309813"/>
          <p14:tracePt t="78369" x="5343525" y="2301875"/>
          <p14:tracePt t="78369" x="5362575" y="2292350"/>
          <p14:tracePt t="78385" x="5370513" y="2282825"/>
          <p14:tracePt t="78386" x="5380038" y="2282825"/>
          <p14:tracePt t="78402" x="5399088" y="2273300"/>
          <p14:tracePt t="78403" x="5399088" y="2265363"/>
          <p14:tracePt t="78419" x="5408613" y="2255838"/>
          <p14:tracePt t="78419" x="5416550" y="2246313"/>
          <p14:tracePt t="78435" x="5426075" y="2236788"/>
          <p14:tracePt t="78436" x="5426075" y="2228850"/>
          <p14:tracePt t="78452" x="5435600" y="2209800"/>
          <p14:tracePt t="78453" x="5445125" y="2192338"/>
          <p14:tracePt t="78468" x="5453063" y="2173288"/>
          <p14:tracePt t="78469" x="5453063" y="2155825"/>
          <p14:tracePt t="78485" x="5462588" y="2146300"/>
          <p14:tracePt t="78486" x="5462588" y="2127250"/>
          <p14:tracePt t="78502" x="5462588" y="2100263"/>
          <p14:tracePt t="78503" x="5472113" y="2082800"/>
          <p14:tracePt t="78519" x="5472113" y="2063750"/>
          <p14:tracePt t="78519" x="5472113" y="2046288"/>
          <p14:tracePt t="78535" x="5472113" y="2027238"/>
          <p14:tracePt t="78536" x="5472113" y="2009775"/>
          <p14:tracePt t="78552" x="5472113" y="2000250"/>
          <p14:tracePt t="78553" x="5472113" y="1981200"/>
          <p14:tracePt t="78569" x="5472113" y="1963738"/>
          <p14:tracePt t="78585" x="5472113" y="1944688"/>
          <p14:tracePt t="78586" x="5472113" y="1927225"/>
          <p14:tracePt t="78602" x="5462588" y="1908175"/>
          <p14:tracePt t="78603" x="5453063" y="1881188"/>
          <p14:tracePt t="78619" x="5453063" y="1871663"/>
          <p14:tracePt t="78619" x="5435600" y="1835150"/>
          <p14:tracePt t="78635" x="5426075" y="1825625"/>
          <p14:tracePt t="78636" x="5416550" y="1808163"/>
          <p14:tracePt t="78639" x="5408613" y="1798638"/>
          <p14:tracePt t="78652" x="5389563" y="1789113"/>
          <p14:tracePt t="78655" x="5380038" y="1789113"/>
          <p14:tracePt t="78685" x="5353050" y="1789113"/>
          <p14:tracePt t="78686" x="5343525" y="1781175"/>
          <p14:tracePt t="78687" x="5334000" y="1781175"/>
          <p14:tracePt t="78719" x="5326063" y="1781175"/>
          <p14:tracePt t="78723" x="5316538" y="1781175"/>
          <p14:tracePt t="78735" x="5297488" y="1781175"/>
          <p14:tracePt t="78752" x="5289550" y="1781175"/>
          <p14:tracePt t="78753" x="5270500" y="1781175"/>
          <p14:tracePt t="78755" x="5253038" y="1789113"/>
          <p14:tracePt t="78768" x="5233988" y="1798638"/>
          <p14:tracePt t="78771" x="5224463" y="1798638"/>
          <p14:tracePt t="78785" x="5207000" y="1808163"/>
          <p14:tracePt t="78787" x="5197475" y="1817688"/>
          <p14:tracePt t="78802" x="5180013" y="1835150"/>
          <p14:tracePt t="78804" x="5170488" y="1835150"/>
          <p14:tracePt t="78819" x="5160963" y="1844675"/>
          <p14:tracePt t="78821" x="5151438" y="1844675"/>
          <p14:tracePt t="78835" x="5143500" y="1854200"/>
          <p14:tracePt t="78852" x="5133975" y="1862138"/>
          <p14:tracePt t="78854" x="5124450" y="1871663"/>
          <p14:tracePt t="78869" x="5097463" y="1890713"/>
          <p14:tracePt t="78870" x="5087938" y="1898650"/>
          <p14:tracePt t="78885" x="5078413" y="1908175"/>
          <p14:tracePt t="78887" x="5070475" y="1917700"/>
          <p14:tracePt t="78902" x="5051425" y="1935163"/>
          <p14:tracePt t="78904" x="5041900" y="1954213"/>
          <p14:tracePt t="78919" x="5033963" y="1973263"/>
          <p14:tracePt t="78920" x="5024438" y="1990725"/>
          <p14:tracePt t="78935" x="5014913" y="2009775"/>
          <p14:tracePt t="78937" x="5005388" y="2027238"/>
          <p14:tracePt t="78952" x="4997450" y="2063750"/>
          <p14:tracePt t="78969" x="4997450" y="2082800"/>
          <p14:tracePt t="78970" x="4997450" y="2090738"/>
          <p14:tracePt t="78985" x="4987925" y="2109788"/>
          <p14:tracePt t="78987" x="4987925" y="2127250"/>
          <p14:tracePt t="79002" x="4987925" y="2146300"/>
          <p14:tracePt t="79004" x="4987925" y="2155825"/>
          <p14:tracePt t="79018" x="4987925" y="2173288"/>
          <p14:tracePt t="79020" x="4987925" y="2182813"/>
          <p14:tracePt t="79035" x="4987925" y="2192338"/>
          <p14:tracePt t="79052" x="4987925" y="2200275"/>
          <p14:tracePt t="79054" x="4987925" y="2209800"/>
          <p14:tracePt t="79068" x="4987925" y="2219325"/>
          <p14:tracePt t="79069" x="4997450" y="2228850"/>
          <p14:tracePt t="79071" x="5005388" y="2236788"/>
          <p14:tracePt t="79087" x="5005388" y="2246313"/>
          <p14:tracePt t="79102" x="5014913" y="2246313"/>
          <p14:tracePt t="79104" x="5014913" y="2255838"/>
          <p14:tracePt t="79119" x="5033963" y="2273300"/>
          <p14:tracePt t="79120" x="5033963" y="2282825"/>
          <p14:tracePt t="79135" x="5041900" y="2292350"/>
          <p14:tracePt t="79155" x="5060950" y="2309813"/>
          <p14:tracePt t="79169" x="5070475" y="2319338"/>
          <p14:tracePt t="79185" x="5078413" y="2328863"/>
          <p14:tracePt t="79188" x="5087938" y="2328863"/>
          <p14:tracePt t="79202" x="5097463" y="2328863"/>
          <p14:tracePt t="79219" x="5106988" y="2328863"/>
          <p14:tracePt t="79220" x="5114925" y="2328863"/>
          <p14:tracePt t="79235" x="5124450" y="2328863"/>
          <p14:tracePt t="79237" x="5143500" y="2338388"/>
          <p14:tracePt t="79252" x="5151438" y="2338388"/>
          <p14:tracePt t="79254" x="5160963" y="2338388"/>
          <p14:tracePt t="79269" x="5180013" y="2338388"/>
          <p14:tracePt t="79285" x="5197475" y="2338388"/>
          <p14:tracePt t="79287" x="5207000" y="2338388"/>
          <p14:tracePt t="79302" x="5224463" y="2338388"/>
          <p14:tracePt t="79304" x="5233988" y="2338388"/>
          <p14:tracePt t="79319" x="5253038" y="2338388"/>
          <p14:tracePt t="79320" x="5260975" y="2338388"/>
          <p14:tracePt t="79335" x="5270500" y="2338388"/>
          <p14:tracePt t="79352" x="5280025" y="2338388"/>
          <p14:tracePt t="79354" x="5297488" y="2338388"/>
          <p14:tracePt t="79368" x="5307013" y="2338388"/>
          <p14:tracePt t="79370" x="5316538" y="2328863"/>
          <p14:tracePt t="79385" x="5334000" y="2319338"/>
          <p14:tracePt t="79387" x="5343525" y="2309813"/>
          <p14:tracePt t="79402" x="5362575" y="2292350"/>
          <p14:tracePt t="79404" x="5380038" y="2282825"/>
          <p14:tracePt t="79419" x="5389563" y="2273300"/>
          <p14:tracePt t="79421" x="5408613" y="2255838"/>
          <p14:tracePt t="79435" x="5408613" y="2246313"/>
          <p14:tracePt t="79437" x="5426075" y="2228850"/>
          <p14:tracePt t="79452" x="5426075" y="2219325"/>
          <p14:tracePt t="79454" x="5435600" y="2209800"/>
          <p14:tracePt t="79468" x="5445125" y="2182813"/>
          <p14:tracePt t="79469" x="5453063" y="2155825"/>
          <p14:tracePt t="79471" x="5489575" y="2109788"/>
          <p14:tracePt t="79485" x="5508625" y="2090738"/>
          <p14:tracePt t="79487" x="5518150" y="2073275"/>
          <p14:tracePt t="79502" x="5526088" y="2054225"/>
          <p14:tracePt t="79504" x="5526088" y="2009775"/>
          <p14:tracePt t="79519" x="5535613" y="2000250"/>
          <p14:tracePt t="79521" x="5535613" y="1973263"/>
          <p14:tracePt t="79535" x="5545138" y="1944688"/>
          <p14:tracePt t="79537" x="5545138" y="1917700"/>
          <p14:tracePt t="79552" x="5545138" y="1881188"/>
          <p14:tracePt t="79554" x="5545138" y="1862138"/>
          <p14:tracePt t="79569" x="5545138" y="1835150"/>
          <p14:tracePt t="79569" x="5545138" y="1817688"/>
          <p14:tracePt t="79571" x="5545138" y="1789113"/>
          <p14:tracePt t="79585" x="5545138" y="1771650"/>
          <p14:tracePt t="79587" x="5545138" y="1752600"/>
          <p14:tracePt t="79602" x="5545138" y="1744663"/>
          <p14:tracePt t="79605" x="5545138" y="1725613"/>
          <p14:tracePt t="79618" x="5545138" y="1708150"/>
          <p14:tracePt t="79621" x="5545138" y="1698625"/>
          <p14:tracePt t="79635" x="5535613" y="1679575"/>
          <p14:tracePt t="79637" x="5535613" y="1671638"/>
          <p14:tracePt t="79652" x="5526088" y="1652588"/>
          <p14:tracePt t="79654" x="5518150" y="1652588"/>
          <p14:tracePt t="79669" x="5508625" y="1643063"/>
          <p14:tracePt t="79671" x="5499100" y="1635125"/>
          <p14:tracePt t="79685" x="5489575" y="1616075"/>
          <p14:tracePt t="79687" x="5472113" y="1598613"/>
          <p14:tracePt t="79702" x="5453063" y="1589088"/>
          <p14:tracePt t="79704" x="5445125" y="1589088"/>
          <p14:tracePt t="79719" x="5426075" y="1589088"/>
          <p14:tracePt t="79721" x="5416550" y="1589088"/>
          <p14:tracePt t="79735" x="5399088" y="1589088"/>
          <p14:tracePt t="79737" x="5380038" y="1589088"/>
          <p14:tracePt t="79752" x="5362575" y="1589088"/>
          <p14:tracePt t="79754" x="5353050" y="1589088"/>
          <p14:tracePt t="79769" x="5343525" y="1589088"/>
          <p14:tracePt t="79771" x="5316538" y="1579563"/>
          <p14:tracePt t="79785" x="5307013" y="1579563"/>
          <p14:tracePt t="79802" x="5297488" y="1579563"/>
          <p14:tracePt t="79818" x="5289550" y="1579563"/>
          <p14:tracePt t="79819" x="5260975" y="1579563"/>
          <p14:tracePt t="79835" x="5253038" y="1579563"/>
          <p14:tracePt t="79837" x="5233988" y="1579563"/>
          <p14:tracePt t="79852" x="5216525" y="1579563"/>
          <p14:tracePt t="79869" x="5207000" y="1579563"/>
          <p14:tracePt t="79869" x="5180013" y="1579563"/>
          <p14:tracePt t="79871" x="5160963" y="1579563"/>
          <p14:tracePt t="79885" x="5143500" y="1589088"/>
          <p14:tracePt t="79887" x="5124450" y="1589088"/>
          <p14:tracePt t="79902" x="5087938" y="1598613"/>
          <p14:tracePt t="79904" x="5078413" y="1606550"/>
          <p14:tracePt t="79919" x="5078413" y="1616075"/>
          <p14:tracePt t="79920" x="5070475" y="1616075"/>
          <p14:tracePt t="79935" x="5041900" y="1635125"/>
          <p14:tracePt t="79937" x="5033963" y="1635125"/>
          <p14:tracePt t="79952" x="5024438" y="1635125"/>
          <p14:tracePt t="79954" x="5014913" y="1643063"/>
          <p14:tracePt t="79968" x="4997450" y="1652588"/>
          <p14:tracePt t="79969" x="4987925" y="1662113"/>
          <p14:tracePt t="79972" x="4978400" y="1662113"/>
          <p14:tracePt t="79985" x="4960938" y="1679575"/>
          <p14:tracePt t="79987" x="4960938" y="1689100"/>
          <p14:tracePt t="80002" x="4941888" y="1708150"/>
          <p14:tracePt t="80004" x="4932363" y="1716088"/>
          <p14:tracePt t="80019" x="4924425" y="1725613"/>
          <p14:tracePt t="80020" x="4914900" y="1735138"/>
          <p14:tracePt t="80035" x="4905375" y="1735138"/>
          <p14:tracePt t="80037" x="4895850" y="1744663"/>
          <p14:tracePt t="80052" x="4887913" y="1762125"/>
          <p14:tracePt t="80054" x="4878388" y="1771650"/>
          <p14:tracePt t="80069" x="4868863" y="1798638"/>
          <p14:tracePt t="80070" x="4868863" y="1808163"/>
          <p14:tracePt t="80085" x="4868863" y="1835150"/>
          <p14:tracePt t="80087" x="4868863" y="1844675"/>
          <p14:tracePt t="80102" x="4868863" y="1854200"/>
          <p14:tracePt t="80104" x="4868863" y="1871663"/>
          <p14:tracePt t="80119" x="4859338" y="1871663"/>
          <p14:tracePt t="80121" x="4859338" y="1890713"/>
          <p14:tracePt t="80135" x="4859338" y="1927225"/>
          <p14:tracePt t="80137" x="4851400" y="1954213"/>
          <p14:tracePt t="80155" x="4851400" y="2000250"/>
          <p14:tracePt t="80169" x="4851400" y="2027238"/>
          <p14:tracePt t="80171" x="4851400" y="2046288"/>
          <p14:tracePt t="80185" x="4851400" y="2082800"/>
          <p14:tracePt t="80187" x="4851400" y="2100263"/>
          <p14:tracePt t="80202" x="4851400" y="2119313"/>
          <p14:tracePt t="80204" x="4851400" y="2146300"/>
          <p14:tracePt t="80219" x="4851400" y="2163763"/>
          <p14:tracePt t="80220" x="4851400" y="2182813"/>
          <p14:tracePt t="80235" x="4851400" y="2200275"/>
          <p14:tracePt t="80237" x="4859338" y="2219325"/>
          <p14:tracePt t="80252" x="4859338" y="2236788"/>
          <p14:tracePt t="80254" x="4868863" y="2255838"/>
          <p14:tracePt t="80269" x="4878388" y="2273300"/>
          <p14:tracePt t="80270" x="4878388" y="2282825"/>
          <p14:tracePt t="80285" x="4887913" y="2309813"/>
          <p14:tracePt t="80287" x="4895850" y="2328863"/>
          <p14:tracePt t="80302" x="4905375" y="2346325"/>
          <p14:tracePt t="80304" x="4905375" y="2355850"/>
          <p14:tracePt t="80319" x="4914900" y="2374900"/>
          <p14:tracePt t="80319" x="4924425" y="2392363"/>
          <p14:tracePt t="80321" x="4932363" y="2411413"/>
          <p14:tracePt t="80335" x="4932363" y="2419350"/>
          <p14:tracePt t="80338" x="4941888" y="2428875"/>
          <p14:tracePt t="80352" x="4951413" y="2438400"/>
          <p14:tracePt t="80354" x="4968875" y="2455863"/>
          <p14:tracePt t="80369" x="4968875" y="2465388"/>
          <p14:tracePt t="80371" x="4978400" y="2474913"/>
          <p14:tracePt t="80385" x="4987925" y="2474913"/>
          <p14:tracePt t="80387" x="4997450" y="2474913"/>
          <p14:tracePt t="80402" x="5014913" y="2484438"/>
          <p14:tracePt t="80419" x="5024438" y="2484438"/>
          <p14:tracePt t="80435" x="5060950" y="2492375"/>
          <p14:tracePt t="80436" x="5078413" y="2492375"/>
          <p14:tracePt t="80437" x="5087938" y="2492375"/>
          <p14:tracePt t="80452" x="5106988" y="2492375"/>
          <p14:tracePt t="80468" x="5114925" y="2501900"/>
          <p14:tracePt t="80469" x="5133975" y="2501900"/>
          <p14:tracePt t="80485" x="5151438" y="2501900"/>
          <p14:tracePt t="80486" x="5170488" y="2501900"/>
          <p14:tracePt t="80502" x="5187950" y="2501900"/>
          <p14:tracePt t="80502" x="5207000" y="2501900"/>
          <p14:tracePt t="80519" x="5224463" y="2501900"/>
          <p14:tracePt t="80520" x="5243513" y="2501900"/>
          <p14:tracePt t="80535" x="5260975" y="2492375"/>
          <p14:tracePt t="80536" x="5297488" y="2484438"/>
          <p14:tracePt t="80552" x="5316538" y="2474913"/>
          <p14:tracePt t="80553" x="5353050" y="2465388"/>
          <p14:tracePt t="80569" x="5362575" y="2455863"/>
          <p14:tracePt t="80569" x="5380038" y="2447925"/>
          <p14:tracePt t="80585" x="5399088" y="2428875"/>
          <p14:tracePt t="80586" x="5416550" y="2419350"/>
          <p14:tracePt t="80602" x="5445125" y="2401888"/>
          <p14:tracePt t="80603" x="5472113" y="2365375"/>
          <p14:tracePt t="80618" x="5481638" y="2346325"/>
          <p14:tracePt t="80620" x="5499100" y="2328863"/>
          <p14:tracePt t="80635" x="5526088" y="2309813"/>
          <p14:tracePt t="80636" x="5535613" y="2292350"/>
          <p14:tracePt t="80652" x="5554663" y="2255838"/>
          <p14:tracePt t="80653" x="5562600" y="2228850"/>
          <p14:tracePt t="80668" x="5581650" y="2192338"/>
          <p14:tracePt t="80669" x="5581650" y="2173288"/>
          <p14:tracePt t="80684" x="5599113" y="2136775"/>
          <p14:tracePt t="80685" x="5608638" y="2100263"/>
          <p14:tracePt t="80701" x="5608638" y="2082800"/>
          <p14:tracePt t="80702" x="5618163" y="2054225"/>
          <p14:tracePt t="80718" x="5618163" y="2036763"/>
          <p14:tracePt t="80718" x="5618163" y="2009775"/>
          <p14:tracePt t="80734" x="5618163" y="1990725"/>
          <p14:tracePt t="80735" x="5618163" y="1973263"/>
          <p14:tracePt t="80751" x="5618163" y="1935163"/>
          <p14:tracePt t="80752" x="5618163" y="1917700"/>
          <p14:tracePt t="80752" x="5618163" y="1908175"/>
          <p14:tracePt t="80768" x="5618163" y="1890713"/>
          <p14:tracePt t="80768" x="5618163" y="1854200"/>
          <p14:tracePt t="80785" x="5618163" y="1835150"/>
          <p14:tracePt t="80785" x="5618163" y="1825625"/>
          <p14:tracePt t="80801" x="5599113" y="1789113"/>
          <p14:tracePt t="80802" x="5599113" y="1781175"/>
          <p14:tracePt t="80818" x="5581650" y="1752600"/>
          <p14:tracePt t="80819" x="5572125" y="1744663"/>
          <p14:tracePt t="80835" x="5554663" y="1725613"/>
          <p14:tracePt t="80837" x="5526088" y="1698625"/>
          <p14:tracePt t="80852" x="5518150" y="1698625"/>
          <p14:tracePt t="80854" x="5489575" y="1689100"/>
          <p14:tracePt t="80868" x="5472113" y="1671638"/>
          <p14:tracePt t="80869" x="5445125" y="1671638"/>
          <p14:tracePt t="80885" x="5408613" y="1671638"/>
          <p14:tracePt t="80886" x="5389563" y="1671638"/>
          <p14:tracePt t="80902" x="5362575" y="1662113"/>
          <p14:tracePt t="80903" x="5343525" y="1662113"/>
          <p14:tracePt t="80918" x="5316538" y="1662113"/>
          <p14:tracePt t="80919" x="5297488" y="1662113"/>
          <p14:tracePt t="80935" x="5270500" y="1662113"/>
          <p14:tracePt t="80936" x="5243513" y="1652588"/>
          <p14:tracePt t="80952" x="5224463" y="1652588"/>
          <p14:tracePt t="80953" x="5207000" y="1652588"/>
          <p14:tracePt t="80968" x="5197475" y="1652588"/>
          <p14:tracePt t="80985" x="5187950" y="1652588"/>
          <p14:tracePt t="80986" x="5180013" y="1652588"/>
          <p14:tracePt t="81002" x="5160963" y="1652588"/>
          <p14:tracePt t="81003" x="5151438" y="1652588"/>
          <p14:tracePt t="81018" x="5133975" y="1652588"/>
          <p14:tracePt t="81035" x="5114925" y="1652588"/>
          <p14:tracePt t="81036" x="5106988" y="1662113"/>
          <p14:tracePt t="81052" x="5087938" y="1671638"/>
          <p14:tracePt t="81053" x="5078413" y="1671638"/>
          <p14:tracePt t="81068" x="5060950" y="1689100"/>
          <p14:tracePt t="81069" x="5051425" y="1698625"/>
          <p14:tracePt t="81085" x="5033963" y="1708150"/>
          <p14:tracePt t="81086" x="5024438" y="1716088"/>
          <p14:tracePt t="81102" x="5005388" y="1735138"/>
          <p14:tracePt t="81103" x="4997450" y="1744663"/>
          <p14:tracePt t="81105" x="4978400" y="1762125"/>
          <p14:tracePt t="81135" x="4968875" y="1771650"/>
          <p14:tracePt t="81136" x="4960938" y="1789113"/>
          <p14:tracePt t="81137" x="4951413" y="1798638"/>
          <p14:tracePt t="81152" x="4951413" y="1817688"/>
          <p14:tracePt t="81153" x="4941888" y="1844675"/>
          <p14:tracePt t="81169" x="4941888" y="1854200"/>
          <p14:tracePt t="81170" x="4941888" y="1871663"/>
          <p14:tracePt t="81185" x="4941888" y="1890713"/>
          <p14:tracePt t="81186" x="4941888" y="1908175"/>
          <p14:tracePt t="81202" x="4941888" y="1935163"/>
          <p14:tracePt t="81203" x="4941888" y="1954213"/>
          <p14:tracePt t="81205" x="4941888" y="1973263"/>
          <p14:tracePt t="81218" x="4941888" y="1990725"/>
          <p14:tracePt t="81235" x="4941888" y="2027238"/>
          <p14:tracePt t="81237" x="4951413" y="2054225"/>
          <p14:tracePt t="81252" x="4951413" y="2073275"/>
          <p14:tracePt t="81254" x="4960938" y="2109788"/>
          <p14:tracePt t="81269" x="4968875" y="2119313"/>
          <p14:tracePt t="81271" x="4968875" y="2136775"/>
          <p14:tracePt t="81285" x="4978400" y="2136775"/>
          <p14:tracePt t="81287" x="4987925" y="2163763"/>
          <p14:tracePt t="81302" x="4997450" y="2192338"/>
          <p14:tracePt t="81304" x="5005388" y="2209800"/>
          <p14:tracePt t="81319" x="5014913" y="2209800"/>
          <p14:tracePt t="81320" x="5024438" y="2228850"/>
          <p14:tracePt t="81335" x="5033963" y="2236788"/>
          <p14:tracePt t="81337" x="5033963" y="2246313"/>
          <p14:tracePt t="81352" x="5041900" y="2265363"/>
          <p14:tracePt t="81354" x="5051425" y="2273300"/>
          <p14:tracePt t="81369" x="5060950" y="2282825"/>
          <p14:tracePt t="81370" x="5070475" y="2292350"/>
          <p14:tracePt t="81385" x="5078413" y="2301875"/>
          <p14:tracePt t="81387" x="5087938" y="2301875"/>
          <p14:tracePt t="81402" x="5097463" y="2309813"/>
          <p14:tracePt t="81418" x="5106988" y="2309813"/>
          <p14:tracePt t="81420" x="5114925" y="2319338"/>
          <p14:tracePt t="81435" x="5124450" y="2319338"/>
          <p14:tracePt t="81437" x="5143500" y="2328863"/>
          <p14:tracePt t="81452" x="5160963" y="2328863"/>
          <p14:tracePt t="81454" x="5197475" y="2338388"/>
          <p14:tracePt t="81468" x="5224463" y="2338388"/>
          <p14:tracePt t="81485" x="5243513" y="2338388"/>
          <p14:tracePt t="81487" x="5260975" y="2338388"/>
          <p14:tracePt t="81502" x="5270500" y="2338388"/>
          <p14:tracePt t="81504" x="5289550" y="2338388"/>
          <p14:tracePt t="81518" x="5297488" y="2338388"/>
          <p14:tracePt t="81519" x="5307013" y="2338388"/>
          <p14:tracePt t="81522" x="5326063" y="2338388"/>
          <p14:tracePt t="81525" x="5334000" y="2338388"/>
          <p14:tracePt t="81552" x="5353050" y="2338388"/>
          <p14:tracePt t="81554" x="5362575" y="2328863"/>
          <p14:tracePt t="81569" x="5370513" y="2319338"/>
          <p14:tracePt t="81569" x="5380038" y="2309813"/>
          <p14:tracePt t="81585" x="5389563" y="2301875"/>
          <p14:tracePt t="81602" x="5408613" y="2282825"/>
          <p14:tracePt t="81603" x="5416550" y="2273300"/>
          <p14:tracePt t="81619" x="5426075" y="2255838"/>
          <p14:tracePt t="81619" x="5435600" y="2236788"/>
          <p14:tracePt t="81635" x="5445125" y="2219325"/>
          <p14:tracePt t="81636" x="5453063" y="2192338"/>
          <p14:tracePt t="81652" x="5462588" y="2146300"/>
          <p14:tracePt t="81652" x="5462588" y="2119313"/>
          <p14:tracePt t="81655" x="5472113" y="2082800"/>
          <p14:tracePt t="81668" x="5472113" y="2046288"/>
          <p14:tracePt t="81685" x="5472113" y="2027238"/>
          <p14:tracePt t="81687" x="5481638" y="1954213"/>
          <p14:tracePt t="81702" x="5481638" y="1908175"/>
          <p14:tracePt t="81703" x="5481638" y="1881188"/>
          <p14:tracePt t="81719" x="5481638" y="1862138"/>
          <p14:tracePt t="81719" x="5481638" y="1817688"/>
          <p14:tracePt t="81735" x="5481638" y="1789113"/>
          <p14:tracePt t="81736" x="5481638" y="1771650"/>
          <p14:tracePt t="81752" x="5481638" y="1752600"/>
          <p14:tracePt t="81753" x="5472113" y="1725613"/>
          <p14:tracePt t="81768" x="5462588" y="1708150"/>
          <p14:tracePt t="81769" x="5445125" y="1671638"/>
          <p14:tracePt t="81785" x="5435600" y="1662113"/>
          <p14:tracePt t="81786" x="5416550" y="1643063"/>
          <p14:tracePt t="81802" x="5408613" y="1635125"/>
          <p14:tracePt t="81803" x="5399088" y="1635125"/>
          <p14:tracePt t="81818" x="5389563" y="1625600"/>
          <p14:tracePt t="81819" x="5380038" y="1616075"/>
          <p14:tracePt t="81835" x="5353050" y="1598613"/>
          <p14:tracePt t="81835" x="5353050" y="1589088"/>
          <p14:tracePt t="81852" x="5326063" y="1589088"/>
          <p14:tracePt t="81853" x="5289550" y="1579563"/>
          <p14:tracePt t="81869" x="5260975" y="1579563"/>
          <p14:tracePt t="81870" x="5233988" y="1570038"/>
          <p14:tracePt t="81885" x="5197475" y="1570038"/>
          <p14:tracePt t="81886" x="5180013" y="1562100"/>
          <p14:tracePt t="81902" x="5151438" y="1562100"/>
          <p14:tracePt t="81903" x="5133975" y="1562100"/>
          <p14:tracePt t="81918" x="5106988" y="1562100"/>
          <p14:tracePt t="81919" x="5097463" y="1562100"/>
          <p14:tracePt t="81935" x="5078413" y="1562100"/>
          <p14:tracePt t="81936" x="5060950" y="1562100"/>
          <p14:tracePt t="81952" x="5041900" y="1562100"/>
          <p14:tracePt t="81953" x="5033963" y="1562100"/>
          <p14:tracePt t="81955" x="5014913" y="1562100"/>
          <p14:tracePt t="81968" x="5005388" y="1562100"/>
          <p14:tracePt t="81985" x="4987925" y="1562100"/>
          <p14:tracePt t="81986" x="4960938" y="1589088"/>
          <p14:tracePt t="81987" x="4951413" y="1598613"/>
          <p14:tracePt t="82002" x="4932363" y="1606550"/>
          <p14:tracePt t="82003" x="4914900" y="1616075"/>
          <p14:tracePt t="82019" x="4887913" y="1635125"/>
          <p14:tracePt t="82019" x="4878388" y="1643063"/>
          <p14:tracePt t="82035" x="4851400" y="1662113"/>
          <p14:tracePt t="82036" x="4832350" y="1679575"/>
          <p14:tracePt t="82039" x="4805363" y="1698625"/>
          <p14:tracePt t="82052" x="4805363" y="1708150"/>
          <p14:tracePt t="82068" x="4786313" y="1725613"/>
          <p14:tracePt t="82085" x="4768850" y="1744663"/>
          <p14:tracePt t="82086" x="4759325" y="1752600"/>
          <p14:tracePt t="82087" x="4749800" y="1752600"/>
          <p14:tracePt t="82102" x="4740275" y="1762125"/>
          <p14:tracePt t="82103" x="4740275" y="1781175"/>
          <p14:tracePt t="82118" x="4732338" y="1789113"/>
          <p14:tracePt t="82119" x="4722813" y="1808163"/>
          <p14:tracePt t="82135" x="4713288" y="1817688"/>
          <p14:tracePt t="82136" x="4713288" y="1825625"/>
          <p14:tracePt t="82153" x="4713288" y="1854200"/>
          <p14:tracePt t="82169" x="4713288" y="1871663"/>
          <p14:tracePt t="82185" x="4695825" y="1890713"/>
          <p14:tracePt t="82186" x="4695825" y="1898650"/>
          <p14:tracePt t="82202" x="4695825" y="1917700"/>
          <p14:tracePt t="82203" x="4695825" y="1935163"/>
          <p14:tracePt t="82218" x="4695825" y="1954213"/>
          <p14:tracePt t="82219" x="4695825" y="1973263"/>
          <p14:tracePt t="82235" x="4695825" y="1990725"/>
          <p14:tracePt t="82236" x="4695825" y="2009775"/>
          <p14:tracePt t="82252" x="4695825" y="2027238"/>
          <p14:tracePt t="82253" x="4695825" y="2046288"/>
          <p14:tracePt t="82268" x="4695825" y="2054225"/>
          <p14:tracePt t="82269" x="4695825" y="2073275"/>
          <p14:tracePt t="82285" x="4695825" y="2090738"/>
          <p14:tracePt t="82286" x="4695825" y="2109788"/>
          <p14:tracePt t="82302" x="4703763" y="2136775"/>
          <p14:tracePt t="82303" x="4713288" y="2155825"/>
          <p14:tracePt t="82319" x="4722813" y="2173288"/>
          <p14:tracePt t="82319" x="4732338" y="2192338"/>
          <p14:tracePt t="82335" x="4740275" y="2200275"/>
          <p14:tracePt t="82336" x="4759325" y="2219325"/>
          <p14:tracePt t="82352" x="4768850" y="2236788"/>
          <p14:tracePt t="82353" x="4786313" y="2255838"/>
          <p14:tracePt t="82355" x="4805363" y="2292350"/>
          <p14:tracePt t="82369" x="4813300" y="2301875"/>
          <p14:tracePt t="82371" x="4832350" y="2328863"/>
          <p14:tracePt t="82385" x="4841875" y="2338388"/>
          <p14:tracePt t="82387" x="4868863" y="2346325"/>
          <p14:tracePt t="82402" x="4878388" y="2346325"/>
          <p14:tracePt t="82404" x="4905375" y="2365375"/>
          <p14:tracePt t="82418" x="4914900" y="2374900"/>
          <p14:tracePt t="82420" x="4932363" y="2382838"/>
          <p14:tracePt t="82435" x="4951413" y="2392363"/>
          <p14:tracePt t="82437" x="4968875" y="2419350"/>
          <p14:tracePt t="82452" x="4978400" y="2419350"/>
          <p14:tracePt t="82454" x="4997450" y="2428875"/>
          <p14:tracePt t="82468" x="5005388" y="2428875"/>
          <p14:tracePt t="82469" x="5014913" y="2438400"/>
          <p14:tracePt t="82471" x="5024438" y="2438400"/>
          <p14:tracePt t="82485" x="5033963" y="2438400"/>
          <p14:tracePt t="82487" x="5051425" y="2447925"/>
          <p14:tracePt t="82502" x="5060950" y="2455863"/>
          <p14:tracePt t="82504" x="5070475" y="2455863"/>
          <p14:tracePt t="82519" x="5078413" y="2455863"/>
          <p14:tracePt t="82521" x="5087938" y="2465388"/>
          <p14:tracePt t="82535" x="5097463" y="2465388"/>
          <p14:tracePt t="82552" x="5106988" y="2465388"/>
          <p14:tracePt t="82554" x="5114925" y="2465388"/>
          <p14:tracePt t="82568" x="5133975" y="2465388"/>
          <p14:tracePt t="82571" x="5143500" y="2465388"/>
          <p14:tracePt t="82585" x="5151438" y="2465388"/>
          <p14:tracePt t="82587" x="5160963" y="2465388"/>
          <p14:tracePt t="82602" x="5187950" y="2465388"/>
          <p14:tracePt t="82604" x="5207000" y="2465388"/>
          <p14:tracePt t="82618" x="5233988" y="2465388"/>
          <p14:tracePt t="82620" x="5260975" y="2465388"/>
          <p14:tracePt t="82635" x="5280025" y="2465388"/>
          <p14:tracePt t="82652" x="5307013" y="2465388"/>
          <p14:tracePt t="82653" x="5362575" y="2465388"/>
          <p14:tracePt t="82668" x="5380038" y="2465388"/>
          <p14:tracePt t="82669" x="5399088" y="2465388"/>
          <p14:tracePt t="82685" x="5408613" y="2465388"/>
          <p14:tracePt t="82702" x="5426075" y="2465388"/>
          <p14:tracePt t="82703" x="5435600" y="2465388"/>
          <p14:tracePt t="82719" x="5445125" y="2465388"/>
          <p14:tracePt t="82719" x="5472113" y="2455863"/>
          <p14:tracePt t="82735" x="5489575" y="2447925"/>
          <p14:tracePt t="82736" x="5518150" y="2428875"/>
          <p14:tracePt t="82739" x="5545138" y="2411413"/>
          <p14:tracePt t="82752" x="5572125" y="2401888"/>
          <p14:tracePt t="82755" x="5599113" y="2374900"/>
          <p14:tracePt t="82768" x="5635625" y="2346325"/>
          <p14:tracePt t="82771" x="5664200" y="2319338"/>
          <p14:tracePt t="82785" x="5708650" y="2292350"/>
          <p14:tracePt t="82787" x="5745163" y="2255838"/>
          <p14:tracePt t="82802" x="5781675" y="2219325"/>
          <p14:tracePt t="82804" x="5810250" y="2192338"/>
          <p14:tracePt t="82818" x="5827713" y="2173288"/>
          <p14:tracePt t="82820" x="5864225" y="2136775"/>
          <p14:tracePt t="82835" x="5873750" y="2119313"/>
          <p14:tracePt t="82837" x="5883275" y="2109788"/>
          <p14:tracePt t="82852" x="5891213" y="2090738"/>
          <p14:tracePt t="82868" x="5891213" y="2082800"/>
          <p14:tracePt t="85313" x="5900738" y="2073275"/>
          <p14:tracePt t="85329" x="5900738" y="2063750"/>
          <p14:tracePt t="85333" x="5919788" y="2054225"/>
          <p14:tracePt t="85345" x="5937250" y="2046288"/>
          <p14:tracePt t="85352" x="5983288" y="2017713"/>
          <p14:tracePt t="85368" x="6019800" y="2009775"/>
          <p14:tracePt t="85369" x="6075363" y="2000250"/>
          <p14:tracePt t="85385" x="6102350" y="1990725"/>
          <p14:tracePt t="85386" x="6148388" y="1981200"/>
          <p14:tracePt t="85402" x="6211888" y="1963738"/>
          <p14:tracePt t="85403" x="6257925" y="1954213"/>
          <p14:tracePt t="85418" x="6311900" y="1944688"/>
          <p14:tracePt t="85419" x="6375400" y="1927225"/>
          <p14:tracePt t="85435" x="6421438" y="1927225"/>
          <p14:tracePt t="85436" x="6477000" y="1927225"/>
          <p14:tracePt t="85452" x="6530975" y="1927225"/>
          <p14:tracePt t="85453" x="6613525" y="1935163"/>
          <p14:tracePt t="85468" x="6686550" y="1944688"/>
          <p14:tracePt t="85469" x="6769100" y="1963738"/>
          <p14:tracePt t="85485" x="6851650" y="1990725"/>
          <p14:tracePt t="85486" x="6915150" y="2017713"/>
          <p14:tracePt t="85502" x="6978650" y="2036763"/>
          <p14:tracePt t="85503" x="7034213" y="2054225"/>
          <p14:tracePt t="85505" x="7097713" y="2073275"/>
          <p14:tracePt t="85518" x="7161213" y="2100263"/>
          <p14:tracePt t="85521" x="7226300" y="2127250"/>
          <p14:tracePt t="85535" x="7307263" y="2163763"/>
          <p14:tracePt t="85537" x="7389813" y="2209800"/>
          <p14:tracePt t="85552" x="7472363" y="2255838"/>
          <p14:tracePt t="85554" x="7554913" y="2292350"/>
          <p14:tracePt t="85568" x="7618413" y="2328863"/>
          <p14:tracePt t="85571" x="7710488" y="2374900"/>
          <p14:tracePt t="85585" x="7773988" y="2411413"/>
          <p14:tracePt t="85587" x="7820025" y="2438400"/>
          <p14:tracePt t="85602" x="7864475" y="2474913"/>
          <p14:tracePt t="85604" x="7900988" y="2492375"/>
          <p14:tracePt t="85618" x="7929563" y="2511425"/>
          <p14:tracePt t="85619" x="7974013" y="2547938"/>
          <p14:tracePt t="85621" x="7993063" y="2565400"/>
          <p14:tracePt t="85635" x="8010525" y="2593975"/>
          <p14:tracePt t="85637" x="8039100" y="2611438"/>
          <p14:tracePt t="85652" x="8056563" y="2638425"/>
          <p14:tracePt t="85654" x="8093075" y="2684463"/>
          <p14:tracePt t="85668" x="8112125" y="2730500"/>
          <p14:tracePt t="85671" x="8139113" y="2767013"/>
          <p14:tracePt t="85685" x="8148638" y="2803525"/>
          <p14:tracePt t="85687" x="8166100" y="2867025"/>
          <p14:tracePt t="85702" x="8185150" y="2886075"/>
          <p14:tracePt t="85703" x="8185150" y="2930525"/>
          <p14:tracePt t="85718" x="8194675" y="2959100"/>
          <p14:tracePt t="85720" x="8202613" y="3022600"/>
          <p14:tracePt t="85735" x="8202613" y="3078163"/>
          <p14:tracePt t="85737" x="8212138" y="3122613"/>
          <p14:tracePt t="85752" x="8212138" y="3141663"/>
          <p14:tracePt t="85754" x="8212138" y="3195638"/>
          <p14:tracePt t="85768" x="8212138" y="3224213"/>
          <p14:tracePt t="85770" x="8202613" y="3287713"/>
          <p14:tracePt t="85785" x="8185150" y="3341688"/>
          <p14:tracePt t="85787" x="8166100" y="3406775"/>
          <p14:tracePt t="85802" x="8139113" y="3487738"/>
          <p14:tracePt t="85804" x="8093075" y="3570288"/>
          <p14:tracePt t="85818" x="8066088" y="3633788"/>
          <p14:tracePt t="85820" x="8029575" y="3698875"/>
          <p14:tracePt t="85835" x="7993063" y="3762375"/>
          <p14:tracePt t="85837" x="7947025" y="3835400"/>
          <p14:tracePt t="85852" x="7900988" y="3881438"/>
          <p14:tracePt t="85854" x="7847013" y="3954463"/>
          <p14:tracePt t="85868" x="7783513" y="4000500"/>
          <p14:tracePt t="85871" x="7710488" y="4054475"/>
          <p14:tracePt t="85885" x="7627938" y="4117975"/>
          <p14:tracePt t="85887" x="7564438" y="4154488"/>
          <p14:tracePt t="85902" x="7481888" y="4210050"/>
          <p14:tracePt t="85903" x="7389813" y="4256088"/>
          <p14:tracePt t="85906" x="7316788" y="4273550"/>
          <p14:tracePt t="85910" x="7216775" y="4310063"/>
          <p14:tracePt t="85935" x="7097713" y="4337050"/>
          <p14:tracePt t="85937" x="6905625" y="4373563"/>
          <p14:tracePt t="85952" x="6805613" y="4392613"/>
          <p14:tracePt t="85953" x="6732588" y="4402138"/>
          <p14:tracePt t="85968" x="6650038" y="4402138"/>
          <p14:tracePt t="85969" x="6577013" y="4419600"/>
          <p14:tracePt t="85985" x="6494463" y="4429125"/>
          <p14:tracePt t="85986" x="6411913" y="4446588"/>
          <p14:tracePt t="86002" x="6338888" y="4456113"/>
          <p14:tracePt t="86003" x="6257925" y="4465638"/>
          <p14:tracePt t="86005" x="6165850" y="4465638"/>
          <p14:tracePt t="86018" x="6092825" y="4465638"/>
          <p14:tracePt t="86035" x="6010275" y="4465638"/>
          <p14:tracePt t="86036" x="5919788" y="4465638"/>
          <p14:tracePt t="86037" x="5837238" y="4483100"/>
          <p14:tracePt t="86052" x="5764213" y="4483100"/>
          <p14:tracePt t="86053" x="5691188" y="4483100"/>
          <p14:tracePt t="86068" x="5608638" y="4483100"/>
          <p14:tracePt t="86071" x="5535613" y="4483100"/>
          <p14:tracePt t="86085" x="5462588" y="4483100"/>
          <p14:tracePt t="86087" x="5380038" y="4483100"/>
          <p14:tracePt t="86102" x="5289550" y="4483100"/>
          <p14:tracePt t="86104" x="5197475" y="4483100"/>
          <p14:tracePt t="86118" x="5097463" y="4483100"/>
          <p14:tracePt t="86120" x="4987925" y="4483100"/>
          <p14:tracePt t="86135" x="4887913" y="4475163"/>
          <p14:tracePt t="86137" x="4795838" y="4475163"/>
          <p14:tracePt t="86155" x="4603750" y="4446588"/>
          <p14:tracePt t="86169" x="4513263" y="4446588"/>
          <p14:tracePt t="86171" x="4430713" y="4438650"/>
          <p14:tracePt t="86185" x="4375150" y="4438650"/>
          <p14:tracePt t="86187" x="4292600" y="4419600"/>
          <p14:tracePt t="86202" x="4238625" y="4419600"/>
          <p14:tracePt t="86204" x="4156075" y="4419600"/>
          <p14:tracePt t="86218" x="4102100" y="4419600"/>
          <p14:tracePt t="86220" x="4046538" y="4419600"/>
          <p14:tracePt t="86235" x="3983038" y="4410075"/>
          <p14:tracePt t="86237" x="3927475" y="4410075"/>
          <p14:tracePt t="86252" x="3863975" y="4410075"/>
          <p14:tracePt t="86254" x="3810000" y="4410075"/>
          <p14:tracePt t="86268" x="3763963" y="4410075"/>
          <p14:tracePt t="86270" x="3708400" y="4410075"/>
          <p14:tracePt t="86285" x="3654425" y="4410075"/>
          <p14:tracePt t="86287" x="3598863" y="4410075"/>
          <p14:tracePt t="86302" x="3535363" y="4410075"/>
          <p14:tracePt t="86304" x="3498850" y="4410075"/>
          <p14:tracePt t="86318" x="3452813" y="4410075"/>
          <p14:tracePt t="86320" x="3406775" y="4410075"/>
          <p14:tracePt t="86335" x="3370263" y="4402138"/>
          <p14:tracePt t="86337" x="3325813" y="4392613"/>
          <p14:tracePt t="86352" x="3270250" y="4392613"/>
          <p14:tracePt t="86354" x="3224213" y="4383088"/>
          <p14:tracePt t="86368" x="3178175" y="4383088"/>
          <p14:tracePt t="86369" x="3141663" y="4365625"/>
          <p14:tracePt t="86371" x="3097213" y="4365625"/>
          <p14:tracePt t="86385" x="3068638" y="4365625"/>
          <p14:tracePt t="86387" x="3014663" y="4365625"/>
          <p14:tracePt t="86402" x="2968625" y="4356100"/>
          <p14:tracePt t="86404" x="2914650" y="4356100"/>
          <p14:tracePt t="86418" x="2868613" y="4356100"/>
          <p14:tracePt t="86420" x="2813050" y="4346575"/>
          <p14:tracePt t="86435" x="2768600" y="4337050"/>
          <p14:tracePt t="86437" x="2722563" y="4337050"/>
          <p14:tracePt t="86452" x="2695575" y="4329113"/>
          <p14:tracePt t="86454" x="2676525" y="4329113"/>
          <p14:tracePt t="86468" x="2657475" y="4329113"/>
          <p14:tracePt t="86469" x="2640013" y="4329113"/>
          <p14:tracePt t="86471" x="2620963" y="4329113"/>
          <p14:tracePt t="86485" x="2603500" y="4319588"/>
          <p14:tracePt t="86487" x="2593975" y="4319588"/>
          <p14:tracePt t="86501" x="2576513" y="4319588"/>
          <p14:tracePt t="86503" x="2566988" y="4319588"/>
          <p14:tracePt t="86518" x="2547938" y="4310063"/>
          <p14:tracePt t="86534" x="2540000" y="4310063"/>
          <p14:tracePt t="86536" x="2530475" y="4310063"/>
          <p14:tracePt t="86691" x="2520950" y="4300538"/>
          <p14:tracePt t="86771" x="2530475" y="4300538"/>
          <p14:tracePt t="86775" x="2540000" y="4300538"/>
          <p14:tracePt t="86787" x="2557463" y="4300538"/>
          <p14:tracePt t="86802" x="2584450" y="4300538"/>
          <p14:tracePt t="86803" x="2613025" y="4300538"/>
          <p14:tracePt t="86818" x="2657475" y="4300538"/>
          <p14:tracePt t="86819" x="2686050" y="4300538"/>
          <p14:tracePt t="86835" x="2732088" y="4300538"/>
          <p14:tracePt t="86836" x="2759075" y="4300538"/>
          <p14:tracePt t="86852" x="2786063" y="4300538"/>
          <p14:tracePt t="86852" x="2841625" y="4300538"/>
          <p14:tracePt t="86855" x="2905125" y="4300538"/>
          <p14:tracePt t="86868" x="2951163" y="4310063"/>
          <p14:tracePt t="86871" x="2987675" y="4310063"/>
          <p14:tracePt t="86885" x="3041650" y="4329113"/>
          <p14:tracePt t="86887" x="3087688" y="4337050"/>
          <p14:tracePt t="86902" x="3133725" y="4337050"/>
          <p14:tracePt t="86904" x="3170238" y="4346575"/>
          <p14:tracePt t="86918" x="3214688" y="4346575"/>
          <p14:tracePt t="86921" x="3260725" y="4346575"/>
          <p14:tracePt t="86935" x="3289300" y="4346575"/>
          <p14:tracePt t="86937" x="3333750" y="4346575"/>
          <p14:tracePt t="86952" x="3370263" y="4346575"/>
          <p14:tracePt t="86953" x="3416300" y="4346575"/>
          <p14:tracePt t="86968" x="3471863" y="4346575"/>
          <p14:tracePt t="86970" x="3525838" y="4346575"/>
          <p14:tracePt t="86985" x="3589338" y="4346575"/>
          <p14:tracePt t="86987" x="3662363" y="4346575"/>
          <p14:tracePt t="87002" x="3717925" y="4346575"/>
          <p14:tracePt t="87004" x="3781425" y="4346575"/>
          <p14:tracePt t="87018" x="3836988" y="4346575"/>
          <p14:tracePt t="87020" x="3890963" y="4346575"/>
          <p14:tracePt t="87035" x="3956050" y="4346575"/>
          <p14:tracePt t="87037" x="4010025" y="4346575"/>
          <p14:tracePt t="87052" x="4065588" y="4346575"/>
          <p14:tracePt t="87054" x="4110038" y="4346575"/>
          <p14:tracePt t="87068" x="4165600" y="4346575"/>
          <p14:tracePt t="87070" x="4211638" y="4356100"/>
          <p14:tracePt t="87085" x="4265613" y="4356100"/>
          <p14:tracePt t="87087" x="4311650" y="4356100"/>
          <p14:tracePt t="87102" x="4367213" y="4356100"/>
          <p14:tracePt t="87104" x="4403725" y="4365625"/>
          <p14:tracePt t="87118" x="4448175" y="4365625"/>
          <p14:tracePt t="87120" x="4494213" y="4365625"/>
          <p14:tracePt t="87135" x="4530725" y="4365625"/>
          <p14:tracePt t="87137" x="4586288" y="4365625"/>
          <p14:tracePt t="87152" x="4649788" y="4365625"/>
          <p14:tracePt t="87154" x="4703763" y="4365625"/>
          <p14:tracePt t="87168" x="4759325" y="4365625"/>
          <p14:tracePt t="87169" x="4822825" y="4365625"/>
          <p14:tracePt t="87187" x="4997450" y="4365625"/>
          <p14:tracePt t="87202" x="5070475" y="4365625"/>
          <p14:tracePt t="87203" x="5151438" y="4383088"/>
          <p14:tracePt t="87218" x="5207000" y="4383088"/>
          <p14:tracePt t="87219" x="5260975" y="4383088"/>
          <p14:tracePt t="87235" x="5326063" y="4383088"/>
          <p14:tracePt t="87236" x="5399088" y="4392613"/>
          <p14:tracePt t="87252" x="5481638" y="4392613"/>
          <p14:tracePt t="87253" x="5535613" y="4392613"/>
          <p14:tracePt t="87255" x="5599113" y="4402138"/>
          <p14:tracePt t="87268" x="5654675" y="4402138"/>
          <p14:tracePt t="87271" x="5727700" y="4402138"/>
          <p14:tracePt t="87285" x="5791200" y="4402138"/>
          <p14:tracePt t="87287" x="5846763" y="4402138"/>
          <p14:tracePt t="87302" x="5891213" y="4419600"/>
          <p14:tracePt t="87304" x="5929313" y="4419600"/>
          <p14:tracePt t="87318" x="5973763" y="4419600"/>
          <p14:tracePt t="87320" x="5992813" y="4419600"/>
          <p14:tracePt t="87335" x="6019800" y="4419600"/>
          <p14:tracePt t="87337" x="6038850" y="4419600"/>
          <p14:tracePt t="87352" x="6056313" y="4419600"/>
          <p14:tracePt t="87354" x="6075363" y="4419600"/>
          <p14:tracePt t="87368" x="6092825" y="4419600"/>
          <p14:tracePt t="87370" x="6111875" y="4419600"/>
          <p14:tracePt t="87385" x="6129338" y="4429125"/>
          <p14:tracePt t="87387" x="6148388" y="4429125"/>
          <p14:tracePt t="87402" x="6175375" y="4429125"/>
          <p14:tracePt t="87404" x="6211888" y="4438650"/>
          <p14:tracePt t="87418" x="6238875" y="4438650"/>
          <p14:tracePt t="87420" x="6265863" y="4438650"/>
          <p14:tracePt t="87435" x="6302375" y="4438650"/>
          <p14:tracePt t="87437" x="6330950" y="4438650"/>
          <p14:tracePt t="87452" x="6357938" y="4438650"/>
          <p14:tracePt t="87454" x="6375400" y="4438650"/>
          <p14:tracePt t="87468" x="6403975" y="4438650"/>
          <p14:tracePt t="87470" x="6421438" y="4438650"/>
          <p14:tracePt t="87485" x="6430963" y="4438650"/>
          <p14:tracePt t="87487" x="6440488" y="4438650"/>
          <p14:tracePt t="87502" x="6448425" y="4438650"/>
          <p14:tracePt t="87973" x="6430963" y="4438650"/>
          <p14:tracePt t="87977" x="6411913" y="4438650"/>
          <p14:tracePt t="87989" x="6367463" y="4429125"/>
          <p14:tracePt t="88002" x="6330950" y="4429125"/>
          <p14:tracePt t="88018" x="6284913" y="4410075"/>
          <p14:tracePt t="88019" x="6248400" y="4410075"/>
          <p14:tracePt t="88021" x="6184900" y="4402138"/>
          <p14:tracePt t="88035" x="6129338" y="4402138"/>
          <p14:tracePt t="88037" x="6083300" y="4383088"/>
          <p14:tracePt t="88052" x="6038850" y="4383088"/>
          <p14:tracePt t="88054" x="6010275" y="4365625"/>
          <p14:tracePt t="88068" x="5965825" y="4365625"/>
          <p14:tracePt t="88069" x="5929313" y="4365625"/>
          <p14:tracePt t="88085" x="5883275" y="4356100"/>
          <p14:tracePt t="88086" x="5837238" y="4356100"/>
          <p14:tracePt t="88101" x="5810250" y="4356100"/>
          <p14:tracePt t="88102" x="5781675" y="4356100"/>
          <p14:tracePt t="88118" x="5727700" y="4356100"/>
          <p14:tracePt t="88121" x="5608638" y="4346575"/>
          <p14:tracePt t="88135" x="5545138" y="4346575"/>
          <p14:tracePt t="88137" x="5489575" y="4346575"/>
          <p14:tracePt t="88155" x="5353050" y="4337050"/>
          <p14:tracePt t="88169" x="5297488" y="4337050"/>
          <p14:tracePt t="88171" x="5233988" y="4319588"/>
          <p14:tracePt t="88185" x="5170488" y="4310063"/>
          <p14:tracePt t="88187" x="5114925" y="4310063"/>
          <p14:tracePt t="88202" x="5060950" y="4310063"/>
          <p14:tracePt t="88204" x="4978400" y="4310063"/>
          <p14:tracePt t="88218" x="4924425" y="4300538"/>
          <p14:tracePt t="88220" x="4841875" y="4300538"/>
          <p14:tracePt t="88235" x="4768850" y="4300538"/>
          <p14:tracePt t="88237" x="4695825" y="4300538"/>
          <p14:tracePt t="88252" x="4613275" y="4300538"/>
          <p14:tracePt t="88254" x="4521200" y="4300538"/>
          <p14:tracePt t="88268" x="4430713" y="4300538"/>
          <p14:tracePt t="88270" x="4330700" y="4300538"/>
          <p14:tracePt t="88285" x="4256088" y="4300538"/>
          <p14:tracePt t="88287" x="4175125" y="4283075"/>
          <p14:tracePt t="88302" x="4102100" y="4283075"/>
          <p14:tracePt t="88304" x="4010025" y="4283075"/>
          <p14:tracePt t="88318" x="3927475" y="4283075"/>
          <p14:tracePt t="88320" x="3854450" y="4283075"/>
          <p14:tracePt t="88335" x="3800475" y="4283075"/>
          <p14:tracePt t="88337" x="3735388" y="4283075"/>
          <p14:tracePt t="88352" x="3662363" y="4283075"/>
          <p14:tracePt t="88354" x="3608388" y="4283075"/>
          <p14:tracePt t="88368" x="3525838" y="4283075"/>
          <p14:tracePt t="88370" x="3452813" y="4283075"/>
          <p14:tracePt t="88385" x="3398838" y="4283075"/>
          <p14:tracePt t="88387" x="3316288" y="4273550"/>
          <p14:tracePt t="88402" x="3243263" y="4273550"/>
          <p14:tracePt t="88403" x="3160713" y="4273550"/>
          <p14:tracePt t="88418" x="3087688" y="4273550"/>
          <p14:tracePt t="88419" x="3014663" y="4273550"/>
          <p14:tracePt t="88421" x="2932113" y="4273550"/>
          <p14:tracePt t="88435" x="2859088" y="4273550"/>
          <p14:tracePt t="88437" x="2805113" y="4273550"/>
          <p14:tracePt t="88452" x="2740025" y="4273550"/>
          <p14:tracePt t="88454" x="2703513" y="4273550"/>
          <p14:tracePt t="88468" x="2657475" y="4273550"/>
          <p14:tracePt t="88470" x="2620963" y="4273550"/>
          <p14:tracePt t="88485" x="2576513" y="4273550"/>
          <p14:tracePt t="88487" x="2530475" y="4273550"/>
          <p14:tracePt t="88501" x="2493963" y="4273550"/>
          <p14:tracePt t="88503" x="2447925" y="4264025"/>
          <p14:tracePt t="88518" x="2411413" y="4264025"/>
          <p14:tracePt t="88519" x="2365375" y="4264025"/>
          <p14:tracePt t="88521" x="2320925" y="4264025"/>
          <p14:tracePt t="88535" x="2284413" y="4264025"/>
          <p14:tracePt t="88537" x="2238375" y="4264025"/>
          <p14:tracePt t="88552" x="2201863" y="4264025"/>
          <p14:tracePt t="88554" x="2182813" y="4264025"/>
          <p14:tracePt t="88568" x="2165350" y="4264025"/>
          <p14:tracePt t="88570" x="2155825" y="4264025"/>
          <p14:tracePt t="88861" x="2155825" y="4256088"/>
          <p14:tracePt t="88877" x="2174875" y="4246563"/>
          <p14:tracePt t="88893" x="2201863" y="4246563"/>
          <p14:tracePt t="88896" x="2219325" y="4237038"/>
          <p14:tracePt t="88909" x="2255838" y="4237038"/>
          <p14:tracePt t="88918" x="2292350" y="4227513"/>
          <p14:tracePt t="88935" x="2357438" y="4210050"/>
          <p14:tracePt t="88936" x="2401888" y="4210050"/>
          <p14:tracePt t="88952" x="2457450" y="4200525"/>
          <p14:tracePt t="88952" x="2484438" y="4200525"/>
          <p14:tracePt t="88968" x="2530475" y="4200525"/>
          <p14:tracePt t="88969" x="2603500" y="4191000"/>
          <p14:tracePt t="88985" x="2676525" y="4191000"/>
          <p14:tracePt t="88986" x="2759075" y="4191000"/>
          <p14:tracePt t="89002" x="2813050" y="4191000"/>
          <p14:tracePt t="89002" x="2886075" y="4191000"/>
          <p14:tracePt t="89005" x="2951163" y="4191000"/>
          <p14:tracePt t="89018" x="2987675" y="4173538"/>
          <p14:tracePt t="89021" x="3032125" y="4173538"/>
          <p14:tracePt t="89035" x="3068638" y="4173538"/>
          <p14:tracePt t="89037" x="3133725" y="4173538"/>
          <p14:tracePt t="89052" x="3187700" y="4173538"/>
          <p14:tracePt t="89054" x="3243263" y="4173538"/>
          <p14:tracePt t="89068" x="3306763" y="4173538"/>
          <p14:tracePt t="89070" x="3379788" y="4173538"/>
          <p14:tracePt t="89085" x="3471863" y="4173538"/>
          <p14:tracePt t="89087" x="3589338" y="4173538"/>
          <p14:tracePt t="89102" x="3698875" y="4173538"/>
          <p14:tracePt t="89104" x="3827463" y="4173538"/>
          <p14:tracePt t="89118" x="3963988" y="4173538"/>
          <p14:tracePt t="89120" x="4092575" y="4173538"/>
          <p14:tracePt t="89135" x="4202113" y="4173538"/>
          <p14:tracePt t="89137" x="4338638" y="4173538"/>
          <p14:tracePt t="89151" x="4448175" y="4173538"/>
          <p14:tracePt t="89153" x="4540250" y="4173538"/>
          <p14:tracePt t="89168" x="4640263" y="4173538"/>
          <p14:tracePt t="89169" x="4749800" y="4173538"/>
          <p14:tracePt t="89187" x="5051425" y="4164013"/>
          <p14:tracePt t="89202" x="5143500" y="4164013"/>
          <p14:tracePt t="89203" x="5243513" y="4146550"/>
          <p14:tracePt t="89218" x="5353050" y="4146550"/>
          <p14:tracePt t="89219" x="5453063" y="4137025"/>
          <p14:tracePt t="89235" x="5545138" y="4137025"/>
          <p14:tracePt t="89236" x="5645150" y="4117975"/>
          <p14:tracePt t="89251" x="5737225" y="4117975"/>
          <p14:tracePt t="89252" x="5810250" y="4117975"/>
          <p14:tracePt t="89268" x="5891213" y="4117975"/>
          <p14:tracePt t="89269" x="5946775" y="4117975"/>
          <p14:tracePt t="89285" x="6002338" y="4117975"/>
          <p14:tracePt t="89286" x="6046788" y="4117975"/>
          <p14:tracePt t="89302" x="6075363" y="4117975"/>
          <p14:tracePt t="89303" x="6092825" y="4117975"/>
          <p14:tracePt t="89318" x="6102350" y="4117975"/>
          <p14:tracePt t="89319" x="6119813" y="4117975"/>
          <p14:tracePt t="89335" x="6129338" y="4117975"/>
          <p14:tracePt t="89336" x="6138863" y="4117975"/>
          <p14:tracePt t="89352" x="6148388" y="4117975"/>
          <p14:tracePt t="89375" x="6156325" y="4117975"/>
          <p14:tracePt t="89385" x="6175375" y="4117975"/>
          <p14:tracePt t="89402" x="6192838" y="4117975"/>
          <p14:tracePt t="89402" x="6202363" y="4117975"/>
          <p14:tracePt t="89418" x="6221413" y="4110038"/>
          <p14:tracePt t="89419" x="6238875" y="4110038"/>
          <p14:tracePt t="89435" x="6257925" y="4100513"/>
          <p14:tracePt t="89436" x="6265863" y="4100513"/>
          <p14:tracePt t="89452" x="6284913" y="4100513"/>
          <p14:tracePt t="89453" x="6311900" y="4090988"/>
          <p14:tracePt t="89455" x="6338888" y="4090988"/>
          <p14:tracePt t="89468" x="6375400" y="4090988"/>
          <p14:tracePt t="89471" x="6403975" y="4081463"/>
          <p14:tracePt t="89485" x="6421438" y="4081463"/>
          <p14:tracePt t="89487" x="6440488" y="4081463"/>
          <p14:tracePt t="89502" x="6457950" y="4081463"/>
          <p14:tracePt t="89504" x="6477000" y="4081463"/>
          <p14:tracePt t="89518" x="6486525" y="4081463"/>
          <p14:tracePt t="89520" x="6503988" y="4081463"/>
          <p14:tracePt t="89535" x="6513513" y="4081463"/>
          <p14:tracePt t="90095" x="6503988" y="4081463"/>
          <p14:tracePt t="90098" x="6494463" y="4081463"/>
          <p14:tracePt t="90111" x="6477000" y="4081463"/>
          <p14:tracePt t="90118" x="6448425" y="4081463"/>
          <p14:tracePt t="90135" x="6421438" y="4081463"/>
          <p14:tracePt t="90136" x="6375400" y="4081463"/>
          <p14:tracePt t="90152" x="6348413" y="4081463"/>
          <p14:tracePt t="90152" x="6311900" y="4081463"/>
          <p14:tracePt t="90169" x="6284913" y="4081463"/>
          <p14:tracePt t="90170" x="6265863" y="4081463"/>
          <p14:tracePt t="90185" x="6238875" y="4081463"/>
          <p14:tracePt t="90185" x="6175375" y="4090988"/>
          <p14:tracePt t="90202" x="6148388" y="4090988"/>
          <p14:tracePt t="90202" x="6119813" y="4090988"/>
          <p14:tracePt t="90218" x="6075363" y="4090988"/>
          <p14:tracePt t="90219" x="6038850" y="4110038"/>
          <p14:tracePt t="90235" x="5973763" y="4110038"/>
          <p14:tracePt t="90236" x="5919788" y="4110038"/>
          <p14:tracePt t="90252" x="5864225" y="4110038"/>
          <p14:tracePt t="90253" x="5800725" y="4110038"/>
          <p14:tracePt t="90255" x="5764213" y="4110038"/>
          <p14:tracePt t="90268" x="5700713" y="4110038"/>
          <p14:tracePt t="90285" x="5664200" y="4110038"/>
          <p14:tracePt t="90286" x="5618163" y="4110038"/>
          <p14:tracePt t="90287" x="5562600" y="4117975"/>
          <p14:tracePt t="90302" x="5545138" y="4117975"/>
          <p14:tracePt t="90303" x="5518150" y="4117975"/>
          <p14:tracePt t="90318" x="5472113" y="4117975"/>
          <p14:tracePt t="90319" x="5435600" y="4117975"/>
          <p14:tracePt t="90335" x="5370513" y="4117975"/>
          <p14:tracePt t="90336" x="5297488" y="4117975"/>
          <p14:tracePt t="90351" x="5216525" y="4127500"/>
          <p14:tracePt t="90352" x="5143500" y="4127500"/>
          <p14:tracePt t="90355" x="5060950" y="4146550"/>
          <p14:tracePt t="90369" x="4968875" y="4146550"/>
          <p14:tracePt t="90385" x="4878388" y="4154488"/>
          <p14:tracePt t="90387" x="4686300" y="4173538"/>
          <p14:tracePt t="90402" x="4586288" y="4173538"/>
          <p14:tracePt t="90404" x="4494213" y="4173538"/>
          <p14:tracePt t="90418" x="4403725" y="4173538"/>
          <p14:tracePt t="90420" x="4302125" y="4173538"/>
          <p14:tracePt t="90435" x="4211638" y="4173538"/>
          <p14:tracePt t="90437" x="4119563" y="4173538"/>
          <p14:tracePt t="90451" x="4019550" y="4173538"/>
          <p14:tracePt t="90453" x="3946525" y="4173538"/>
          <p14:tracePt t="90468" x="3873500" y="4173538"/>
          <p14:tracePt t="90470" x="3773488" y="4173538"/>
          <p14:tracePt t="90485" x="3681413" y="4173538"/>
          <p14:tracePt t="90487" x="3608388" y="4173538"/>
          <p14:tracePt t="90502" x="3525838" y="4173538"/>
          <p14:tracePt t="90504" x="3452813" y="4173538"/>
          <p14:tracePt t="90518" x="3398838" y="4173538"/>
          <p14:tracePt t="90520" x="3352800" y="4173538"/>
          <p14:tracePt t="90535" x="3316288" y="4173538"/>
          <p14:tracePt t="90537" x="3279775" y="4173538"/>
          <p14:tracePt t="90552" x="3243263" y="4173538"/>
          <p14:tracePt t="90553" x="3206750" y="4173538"/>
          <p14:tracePt t="90568" x="3170238" y="4173538"/>
          <p14:tracePt t="90570" x="3151188" y="4173538"/>
          <p14:tracePt t="90585" x="3097213" y="4173538"/>
          <p14:tracePt t="90587" x="3051175" y="4173538"/>
          <p14:tracePt t="90602" x="3014663" y="4173538"/>
          <p14:tracePt t="90604" x="2968625" y="4173538"/>
          <p14:tracePt t="90618" x="2922588" y="4173538"/>
          <p14:tracePt t="90620" x="2905125" y="4173538"/>
          <p14:tracePt t="90635" x="2878138" y="4173538"/>
          <p14:tracePt t="90637" x="2868613" y="4173538"/>
          <p14:tracePt t="90652" x="2841625" y="4173538"/>
          <p14:tracePt t="90654" x="2822575" y="4173538"/>
          <p14:tracePt t="90668" x="2805113" y="4173538"/>
          <p14:tracePt t="90670" x="2786063" y="4173538"/>
          <p14:tracePt t="90685" x="2776538" y="4173538"/>
          <p14:tracePt t="90701" x="2768600" y="4173538"/>
          <p14:tracePt t="90703" x="2759075" y="4173538"/>
          <p14:tracePt t="90718" x="2749550" y="4173538"/>
          <p14:tracePt t="90721" x="2740025" y="4173538"/>
          <p14:tracePt t="90865" x="2732088" y="4173538"/>
          <p14:tracePt t="90881" x="2732088" y="4164013"/>
          <p14:tracePt t="90897" x="2759075" y="4154488"/>
          <p14:tracePt t="90901" x="2776538" y="4146550"/>
          <p14:tracePt t="90918" x="2786063" y="4146550"/>
          <p14:tracePt t="90919" x="2805113" y="4146550"/>
          <p14:tracePt t="90935" x="2832100" y="4137025"/>
          <p14:tracePt t="90936" x="2868613" y="4137025"/>
          <p14:tracePt t="90952" x="2905125" y="4137025"/>
          <p14:tracePt t="90952" x="2951163" y="4137025"/>
          <p14:tracePt t="90968" x="3005138" y="4137025"/>
          <p14:tracePt t="90969" x="3032125" y="4137025"/>
          <p14:tracePt t="90985" x="3087688" y="4137025"/>
          <p14:tracePt t="90986" x="3170238" y="4137025"/>
          <p14:tracePt t="91002" x="3243263" y="4137025"/>
          <p14:tracePt t="91003" x="3352800" y="4137025"/>
          <p14:tracePt t="91018" x="3471863" y="4137025"/>
          <p14:tracePt t="91019" x="3581400" y="4137025"/>
          <p14:tracePt t="91035" x="3690938" y="4137025"/>
          <p14:tracePt t="91036" x="3810000" y="4137025"/>
          <p14:tracePt t="91052" x="3937000" y="4137025"/>
          <p14:tracePt t="91053" x="4046538" y="4137025"/>
          <p14:tracePt t="91068" x="4183063" y="4137025"/>
          <p14:tracePt t="91069" x="4292600" y="4137025"/>
          <p14:tracePt t="91085" x="4403725" y="4137025"/>
          <p14:tracePt t="91086" x="4540250" y="4137025"/>
          <p14:tracePt t="91102" x="4667250" y="4137025"/>
          <p14:tracePt t="91102" x="4776788" y="4137025"/>
          <p14:tracePt t="91105" x="4914900" y="4137025"/>
          <p14:tracePt t="91118" x="5041900" y="4137025"/>
          <p14:tracePt t="91121" x="5170488" y="4137025"/>
          <p14:tracePt t="91135" x="5297488" y="4137025"/>
          <p14:tracePt t="91137" x="5435600" y="4137025"/>
          <p14:tracePt t="91151" x="5545138" y="4137025"/>
          <p14:tracePt t="91154" x="5654675" y="4137025"/>
          <p14:tracePt t="91171" x="5827713" y="4137025"/>
          <p14:tracePt t="91185" x="5900738" y="4137025"/>
          <p14:tracePt t="91187" x="5965825" y="4137025"/>
          <p14:tracePt t="91201" x="5983288" y="4137025"/>
          <p14:tracePt t="91202" x="6002338" y="4137025"/>
          <p14:tracePt t="91205" x="6010275" y="4137025"/>
          <p14:tracePt t="91313" x="6029325" y="4117975"/>
          <p14:tracePt t="91317" x="6029325" y="4110038"/>
          <p14:tracePt t="91329" x="6046788" y="4090988"/>
          <p14:tracePt t="91335" x="6083300" y="4054475"/>
          <p14:tracePt t="91352" x="6111875" y="4037013"/>
          <p14:tracePt t="91353" x="6119813" y="4027488"/>
          <p14:tracePt t="92013" x="6102350" y="4037013"/>
          <p14:tracePt t="92025" x="6075363" y="4044950"/>
          <p14:tracePt t="92028" x="6065838" y="4044950"/>
          <p14:tracePt t="92041" x="6019800" y="4054475"/>
          <p14:tracePt t="92051" x="5973763" y="4073525"/>
          <p14:tracePt t="92068" x="5946775" y="4081463"/>
          <p14:tracePt t="92069" x="5883275" y="4090988"/>
          <p14:tracePt t="92085" x="5854700" y="4090988"/>
          <p14:tracePt t="92086" x="5827713" y="4100513"/>
          <p14:tracePt t="92102" x="5781675" y="4110038"/>
          <p14:tracePt t="92102" x="5718175" y="4127500"/>
          <p14:tracePt t="92118" x="5645150" y="4137025"/>
          <p14:tracePt t="92119" x="5545138" y="4146550"/>
          <p14:tracePt t="92135" x="5453063" y="4164013"/>
          <p14:tracePt t="92136" x="5353050" y="4164013"/>
          <p14:tracePt t="92152" x="5260975" y="4164013"/>
          <p14:tracePt t="92152" x="5170488" y="4164013"/>
          <p14:tracePt t="92171" x="4941888" y="4164013"/>
          <p14:tracePt t="92185" x="4859338" y="4164013"/>
          <p14:tracePt t="92187" x="4786313" y="4164013"/>
          <p14:tracePt t="92202" x="4732338" y="4164013"/>
          <p14:tracePt t="92203" x="4667250" y="4164013"/>
          <p14:tracePt t="92218" x="4613275" y="4164013"/>
          <p14:tracePt t="92219" x="4557713" y="4164013"/>
          <p14:tracePt t="92235" x="4494213" y="4164013"/>
          <p14:tracePt t="92236" x="4421188" y="4164013"/>
          <p14:tracePt t="92251" x="4348163" y="4164013"/>
          <p14:tracePt t="92252" x="4284663" y="4164013"/>
          <p14:tracePt t="92255" x="4229100" y="4164013"/>
          <p14:tracePt t="92268" x="4175125" y="4164013"/>
          <p14:tracePt t="92270" x="4110038" y="4164013"/>
          <p14:tracePt t="92285" x="4056063" y="4164013"/>
          <p14:tracePt t="92287" x="3992563" y="4173538"/>
          <p14:tracePt t="92302" x="3937000" y="4191000"/>
          <p14:tracePt t="92304" x="3890963" y="4200525"/>
          <p14:tracePt t="92318" x="3827463" y="4200525"/>
          <p14:tracePt t="92320" x="3773488" y="4200525"/>
          <p14:tracePt t="92335" x="3735388" y="4200525"/>
          <p14:tracePt t="92337" x="3671888" y="4200525"/>
          <p14:tracePt t="92351" x="3617913" y="4200525"/>
          <p14:tracePt t="92353" x="3598863" y="4200525"/>
          <p14:tracePt t="92368" x="3552825" y="4173538"/>
          <p14:tracePt t="92370" x="3525838" y="4164013"/>
          <p14:tracePt t="92385" x="3471863" y="4164013"/>
          <p14:tracePt t="92387" x="3435350" y="4154488"/>
          <p14:tracePt t="92402" x="3406775" y="4146550"/>
          <p14:tracePt t="92403" x="3379788" y="4146550"/>
          <p14:tracePt t="92418" x="3370263" y="4146550"/>
          <p14:tracePt t="92420" x="3352800" y="4137025"/>
          <p14:tracePt t="92435" x="3343275" y="4137025"/>
          <p14:tracePt t="92452" x="3333750" y="4137025"/>
          <p14:tracePt t="92468" x="3316288" y="4137025"/>
          <p14:tracePt t="92470" x="3306763" y="4137025"/>
          <p14:tracePt t="92485" x="3297238" y="4137025"/>
          <p14:tracePt t="92795" x="3316288" y="4137025"/>
          <p14:tracePt t="92799" x="3325813" y="4137025"/>
          <p14:tracePt t="92811" x="3343275" y="4137025"/>
          <p14:tracePt t="92818" x="3362325" y="4137025"/>
          <p14:tracePt t="92835" x="3379788" y="4137025"/>
          <p14:tracePt t="92836" x="3398838" y="4137025"/>
          <p14:tracePt t="92851" x="3425825" y="4137025"/>
          <p14:tracePt t="92852" x="3443288" y="4137025"/>
          <p14:tracePt t="92868" x="3479800" y="4137025"/>
          <p14:tracePt t="92869" x="3508375" y="4137025"/>
          <p14:tracePt t="92885" x="3535363" y="4137025"/>
          <p14:tracePt t="92886" x="3552825" y="4137025"/>
          <p14:tracePt t="92902" x="3581400" y="4137025"/>
          <p14:tracePt t="92902" x="3598863" y="4137025"/>
          <p14:tracePt t="92918" x="3635375" y="4137025"/>
          <p14:tracePt t="92919" x="3662363" y="4137025"/>
          <p14:tracePt t="92935" x="3681413" y="4137025"/>
          <p14:tracePt t="92936" x="3698875" y="4137025"/>
          <p14:tracePt t="92952" x="3727450" y="4137025"/>
          <p14:tracePt t="92952" x="3744913" y="4137025"/>
          <p14:tracePt t="92955" x="3754438" y="4137025"/>
          <p14:tracePt t="92968" x="3773488" y="4137025"/>
          <p14:tracePt t="92985" x="3781425" y="4137025"/>
          <p14:tracePt t="92985" x="3800475" y="4137025"/>
          <p14:tracePt t="92987" x="3810000" y="4137025"/>
          <p14:tracePt t="93002" x="3817938" y="4137025"/>
          <p14:tracePt t="93003" x="3836988" y="4137025"/>
          <p14:tracePt t="93018" x="3846513" y="4137025"/>
          <p14:tracePt t="93019" x="3863975" y="4137025"/>
          <p14:tracePt t="93035" x="3873500" y="4137025"/>
          <p14:tracePt t="93036" x="3883025" y="4137025"/>
          <p14:tracePt t="93051" x="3890963" y="4137025"/>
          <p14:tracePt t="93068" x="3900488" y="4137025"/>
          <p14:tracePt t="93069" x="3919538" y="4137025"/>
          <p14:tracePt t="93071" x="3927475" y="4137025"/>
          <p14:tracePt t="93085" x="3937000" y="4137025"/>
          <p14:tracePt t="93087" x="3946525" y="4137025"/>
          <p14:tracePt t="93101" x="3963988" y="4137025"/>
          <p14:tracePt t="93104" x="3973513" y="4137025"/>
          <p14:tracePt t="93118" x="3983038" y="4127500"/>
          <p14:tracePt t="93120" x="4000500" y="4127500"/>
          <p14:tracePt t="93135" x="4010025" y="4127500"/>
          <p14:tracePt t="93137" x="4019550" y="4127500"/>
          <p14:tracePt t="93637" x="4029075" y="4127500"/>
          <p14:tracePt t="93653" x="4037013" y="4127500"/>
          <p14:tracePt t="93669" x="4046538" y="4127500"/>
          <p14:tracePt t="93685" x="4056063" y="4137025"/>
          <p14:tracePt t="93749" x="4065588" y="4146550"/>
          <p14:tracePt t="93957" x="4065588" y="4154488"/>
          <p14:tracePt t="93989" x="4073525" y="4154488"/>
          <p14:tracePt t="93992" x="4073525" y="4164013"/>
          <p14:tracePt t="94005" x="4083050" y="4183063"/>
          <p14:tracePt t="94018" x="4083050" y="4191000"/>
          <p14:tracePt t="94021" x="4092575" y="4210050"/>
          <p14:tracePt t="94035" x="4092575" y="4219575"/>
          <p14:tracePt t="94037" x="4102100" y="4227513"/>
          <p14:tracePt t="94054" x="4119563" y="4237038"/>
          <p14:tracePt t="94068" x="4129088" y="4237038"/>
          <p14:tracePt t="94085" x="4138613" y="4246563"/>
          <p14:tracePt t="94245" x="4146550" y="4256088"/>
          <p14:tracePt t="94548" x="4165600" y="4256088"/>
          <p14:tracePt t="94552" x="4175125" y="4256088"/>
          <p14:tracePt t="94568" x="4183063" y="4256088"/>
          <p14:tracePt t="94569" x="4192588" y="4256088"/>
          <p14:tracePt t="94585" x="4202113" y="4264025"/>
          <p14:tracePt t="94585" x="4211638" y="4273550"/>
          <p14:tracePt t="94601" x="4219575" y="4273550"/>
          <p14:tracePt t="94618" x="4229100" y="4283075"/>
          <p14:tracePt t="94661" x="4238625" y="4283075"/>
          <p14:tracePt t="94693" x="4248150" y="4292600"/>
          <p14:tracePt t="94981" x="4256088" y="4292600"/>
          <p14:tracePt t="95061" x="4265613" y="4283075"/>
          <p14:tracePt t="95159" x="4265613" y="4273550"/>
          <p14:tracePt t="95162" x="4265613" y="4264025"/>
          <p14:tracePt t="95175" x="4275138" y="4246563"/>
          <p14:tracePt t="95191" x="4284663" y="4237038"/>
          <p14:tracePt t="95201" x="4292600" y="4227513"/>
          <p14:tracePt t="95218" x="4292600" y="4219575"/>
          <p14:tracePt t="95219" x="4292600" y="4210050"/>
          <p14:tracePt t="95235" x="4292600" y="4200525"/>
          <p14:tracePt t="95251" x="4292600" y="4191000"/>
          <p14:tracePt t="95268" x="4292600" y="4183063"/>
          <p14:tracePt t="95419" x="4302125" y="4191000"/>
          <p14:tracePt t="95447" x="4311650" y="4200525"/>
          <p14:tracePt t="95495" x="4321175" y="4210050"/>
          <p14:tracePt t="95607" x="4321175" y="4200525"/>
          <p14:tracePt t="95610" x="4321175" y="4191000"/>
          <p14:tracePt t="95623" x="4321175" y="4183063"/>
          <p14:tracePt t="95635" x="4321175" y="4154488"/>
          <p14:tracePt t="95651" x="4321175" y="4127500"/>
          <p14:tracePt t="95668" x="4321175" y="4110038"/>
          <p14:tracePt t="95669" x="4321175" y="4090988"/>
          <p14:tracePt t="95671" x="4321175" y="4054475"/>
          <p14:tracePt t="95685" x="4321175" y="4037013"/>
          <p14:tracePt t="95687" x="4311650" y="4008438"/>
          <p14:tracePt t="95701" x="4311650" y="4000500"/>
          <p14:tracePt t="95704" x="4311650" y="3981450"/>
          <p14:tracePt t="95718" x="4311650" y="3963988"/>
          <p14:tracePt t="95720" x="4311650" y="3954463"/>
          <p14:tracePt t="95735" x="4311650" y="3935413"/>
          <p14:tracePt t="95751" x="4311650" y="3927475"/>
          <p14:tracePt t="95753" x="4311650" y="3917950"/>
          <p14:tracePt t="95768" x="4311650" y="3898900"/>
          <p14:tracePt t="95769" x="4311650" y="3889375"/>
          <p14:tracePt t="95771" x="4321175" y="3871913"/>
          <p14:tracePt t="95785" x="4338638" y="3852863"/>
          <p14:tracePt t="95787" x="4348163" y="3844925"/>
          <p14:tracePt t="95801" x="4367213" y="3835400"/>
          <p14:tracePt t="95804" x="4384675" y="3825875"/>
          <p14:tracePt t="95818" x="4411663" y="3808413"/>
          <p14:tracePt t="95820" x="4430713" y="3798888"/>
          <p14:tracePt t="95835" x="4476750" y="3789363"/>
          <p14:tracePt t="95837" x="4513263" y="3762375"/>
          <p14:tracePt t="95851" x="4540250" y="3752850"/>
          <p14:tracePt t="95854" x="4586288" y="3743325"/>
          <p14:tracePt t="95868" x="4613275" y="3735388"/>
          <p14:tracePt t="95870" x="4630738" y="3735388"/>
          <p14:tracePt t="95885" x="4649788" y="3725863"/>
          <p14:tracePt t="95887" x="4659313" y="3725863"/>
          <p14:tracePt t="95901" x="4667250" y="3725863"/>
          <p14:tracePt t="95918" x="4676775" y="3725863"/>
          <p14:tracePt t="95935" x="4686300" y="3725863"/>
          <p14:tracePt t="95937" x="4695825" y="3725863"/>
          <p14:tracePt t="95951" x="4713288" y="3725863"/>
          <p14:tracePt t="95968" x="4749800" y="3725863"/>
          <p14:tracePt t="95970" x="4795838" y="3725863"/>
          <p14:tracePt t="95985" x="4813300" y="3725863"/>
          <p14:tracePt t="95986" x="4832350" y="3725863"/>
          <p14:tracePt t="96001" x="4851400" y="3725863"/>
          <p14:tracePt t="96002" x="4859338" y="3725863"/>
          <p14:tracePt t="96018" x="4868863" y="3725863"/>
          <p14:tracePt t="96019" x="4878388" y="3725863"/>
          <p14:tracePt t="96035" x="4887913" y="3725863"/>
          <p14:tracePt t="96036" x="4895850" y="3725863"/>
          <p14:tracePt t="96051" x="4905375" y="3725863"/>
          <p14:tracePt t="96052" x="4914900" y="3725863"/>
          <p14:tracePt t="96055" x="4924425" y="3735388"/>
          <p14:tracePt t="96068" x="4951413" y="3735388"/>
          <p14:tracePt t="96070" x="4960938" y="3743325"/>
          <p14:tracePt t="96087" x="4968875" y="3752850"/>
          <p14:tracePt t="96101" x="4978400" y="3762375"/>
          <p14:tracePt t="96104" x="4987925" y="3771900"/>
          <p14:tracePt t="96118" x="4997450" y="3779838"/>
          <p14:tracePt t="96120" x="4997450" y="3789363"/>
          <p14:tracePt t="96135" x="5005388" y="3798888"/>
          <p14:tracePt t="96137" x="5014913" y="3816350"/>
          <p14:tracePt t="96155" x="5033963" y="3844925"/>
          <p14:tracePt t="96169" x="5041900" y="3852863"/>
          <p14:tracePt t="96171" x="5041900" y="3862388"/>
          <p14:tracePt t="96185" x="5041900" y="3881438"/>
          <p14:tracePt t="96187" x="5041900" y="3889375"/>
          <p14:tracePt t="96201" x="5051425" y="3898900"/>
          <p14:tracePt t="96218" x="5051425" y="3917950"/>
          <p14:tracePt t="96220" x="5060950" y="3927475"/>
          <p14:tracePt t="96235" x="5060950" y="3944938"/>
          <p14:tracePt t="96237" x="5060950" y="3954463"/>
          <p14:tracePt t="96251" x="5070475" y="3971925"/>
          <p14:tracePt t="96253" x="5070475" y="3981450"/>
          <p14:tracePt t="96268" x="5070475" y="3990975"/>
          <p14:tracePt t="96285" x="5070475" y="4000500"/>
          <p14:tracePt t="96287" x="5070475" y="4008438"/>
          <p14:tracePt t="96301" x="5070475" y="4017963"/>
          <p14:tracePt t="96303" x="5070475" y="4027488"/>
          <p14:tracePt t="96318" x="5070475" y="4044950"/>
          <p14:tracePt t="96320" x="5070475" y="4054475"/>
          <p14:tracePt t="96335" x="5070475" y="4073525"/>
          <p14:tracePt t="96337" x="5070475" y="4090988"/>
          <p14:tracePt t="96351" x="5070475" y="4100513"/>
          <p14:tracePt t="96368" x="5060950" y="4110038"/>
          <p14:tracePt t="96370" x="5051425" y="4117975"/>
          <p14:tracePt t="96385" x="5051425" y="4127500"/>
          <p14:tracePt t="96387" x="5041900" y="4146550"/>
          <p14:tracePt t="96401" x="5033963" y="4154488"/>
          <p14:tracePt t="96418" x="5024438" y="4164013"/>
          <p14:tracePt t="96420" x="5024438" y="4173538"/>
          <p14:tracePt t="96435" x="5024438" y="4183063"/>
          <p14:tracePt t="96454" x="5014913" y="4183063"/>
          <p14:tracePt t="96468" x="5005388" y="4191000"/>
          <p14:tracePt t="96471" x="4997450" y="4200525"/>
          <p14:tracePt t="96485" x="4987925" y="4210050"/>
          <p14:tracePt t="96487" x="4978400" y="4219575"/>
          <p14:tracePt t="96502" x="4960938" y="4219575"/>
          <p14:tracePt t="96504" x="4941888" y="4227513"/>
          <p14:tracePt t="96518" x="4924425" y="4227513"/>
          <p14:tracePt t="96520" x="4895850" y="4227513"/>
          <p14:tracePt t="96535" x="4878388" y="4237038"/>
          <p14:tracePt t="96536" x="4851400" y="4237038"/>
          <p14:tracePt t="96551" x="4832350" y="4237038"/>
          <p14:tracePt t="96552" x="4813300" y="4237038"/>
          <p14:tracePt t="96567" x="4795838" y="4237038"/>
          <p14:tracePt t="96568" x="4786313" y="4237038"/>
          <p14:tracePt t="96584" x="4768850" y="4237038"/>
          <p14:tracePt t="96585" x="4749800" y="4237038"/>
          <p14:tracePt t="96601" x="4740275" y="4237038"/>
          <p14:tracePt t="96601" x="4732338" y="4237038"/>
          <p14:tracePt t="96618" x="4713288" y="4237038"/>
          <p14:tracePt t="96619" x="4703763" y="4237038"/>
          <p14:tracePt t="96621" x="4695825" y="4237038"/>
          <p14:tracePt t="96635" x="4676775" y="4237038"/>
          <p14:tracePt t="96637" x="4640263" y="4237038"/>
          <p14:tracePt t="96651" x="4622800" y="4237038"/>
          <p14:tracePt t="96653" x="4622800" y="4227513"/>
          <p14:tracePt t="96668" x="4603750" y="4227513"/>
          <p14:tracePt t="96670" x="4594225" y="4227513"/>
          <p14:tracePt t="96685" x="4586288" y="4219575"/>
          <p14:tracePt t="96687" x="4576763" y="4219575"/>
          <p14:tracePt t="96701" x="4557713" y="4210050"/>
          <p14:tracePt t="96703" x="4549775" y="4200525"/>
          <p14:tracePt t="96718" x="4530725" y="4191000"/>
          <p14:tracePt t="96720" x="4521200" y="4191000"/>
          <p14:tracePt t="96735" x="4513263" y="4173538"/>
          <p14:tracePt t="96737" x="4503738" y="4173538"/>
          <p14:tracePt t="96752" x="4484688" y="4154488"/>
          <p14:tracePt t="96754" x="4476750" y="4154488"/>
          <p14:tracePt t="96768" x="4457700" y="4137025"/>
          <p14:tracePt t="96770" x="4448175" y="4127500"/>
          <p14:tracePt t="96785" x="4440238" y="4117975"/>
          <p14:tracePt t="96787" x="4440238" y="4110038"/>
          <p14:tracePt t="96802" x="4430713" y="4100513"/>
          <p14:tracePt t="96803" x="4411663" y="4081463"/>
          <p14:tracePt t="96818" x="4403725" y="4073525"/>
          <p14:tracePt t="96820" x="4403725" y="4064000"/>
          <p14:tracePt t="96835" x="4394200" y="4054475"/>
          <p14:tracePt t="96851" x="4384675" y="4037013"/>
          <p14:tracePt t="96853" x="4384675" y="4027488"/>
          <p14:tracePt t="96868" x="4375150" y="4017963"/>
          <p14:tracePt t="96870" x="4375150" y="4000500"/>
          <p14:tracePt t="96885" x="4375150" y="3990975"/>
          <p14:tracePt t="96887" x="4375150" y="3971925"/>
          <p14:tracePt t="96901" x="4367213" y="3971925"/>
          <p14:tracePt t="96903" x="4367213" y="3963988"/>
          <p14:tracePt t="96918" x="4367213" y="3944938"/>
          <p14:tracePt t="96919" x="4367213" y="3927475"/>
          <p14:tracePt t="96921" x="4367213" y="3917950"/>
          <p14:tracePt t="96935" x="4367213" y="3889375"/>
          <p14:tracePt t="96937" x="4367213" y="3881438"/>
          <p14:tracePt t="96951" x="4367213" y="3871913"/>
          <p14:tracePt t="96954" x="4367213" y="3862388"/>
          <p14:tracePt t="96969" x="4367213" y="3852863"/>
          <p14:tracePt t="96985" x="4367213" y="3844925"/>
          <p14:tracePt t="97001" x="4367213" y="3835400"/>
          <p14:tracePt t="97003" x="4367213" y="3825875"/>
          <p14:tracePt t="97018" x="4384675" y="3808413"/>
          <p14:tracePt t="97020" x="4394200" y="3798888"/>
          <p14:tracePt t="97035" x="4411663" y="3779838"/>
          <p14:tracePt t="97037" x="4411663" y="3771900"/>
          <p14:tracePt t="97052" x="4421188" y="3762375"/>
          <p14:tracePt t="97054" x="4430713" y="3762375"/>
          <p14:tracePt t="97068" x="4457700" y="3752850"/>
          <p14:tracePt t="97070" x="4467225" y="3743325"/>
          <p14:tracePt t="97085" x="4476750" y="3743325"/>
          <p14:tracePt t="97087" x="4484688" y="3735388"/>
          <p14:tracePt t="97101" x="4503738" y="3735388"/>
          <p14:tracePt t="97103" x="4521200" y="3725863"/>
          <p14:tracePt t="97118" x="4540250" y="3716338"/>
          <p14:tracePt t="97120" x="4557713" y="3716338"/>
          <p14:tracePt t="97135" x="4576763" y="3706813"/>
          <p14:tracePt t="97137" x="4594225" y="3706813"/>
          <p14:tracePt t="97154" x="4622800" y="3706813"/>
          <p14:tracePt t="97169" x="4640263" y="3698875"/>
          <p14:tracePt t="97171" x="4659313" y="3698875"/>
          <p14:tracePt t="97185" x="4686300" y="3698875"/>
          <p14:tracePt t="97187" x="4695825" y="3698875"/>
          <p14:tracePt t="97201" x="4722813" y="3698875"/>
          <p14:tracePt t="97203" x="4740275" y="3698875"/>
          <p14:tracePt t="97218" x="4759325" y="3698875"/>
          <p14:tracePt t="97220" x="4776788" y="3689350"/>
          <p14:tracePt t="97235" x="4795838" y="3689350"/>
          <p14:tracePt t="97237" x="4813300" y="3689350"/>
          <p14:tracePt t="97251" x="4832350" y="3689350"/>
          <p14:tracePt t="97253" x="4841875" y="3689350"/>
          <p14:tracePt t="97288" x="4851400" y="3689350"/>
          <p14:tracePt t="97304" x="4859338" y="3689350"/>
          <p14:tracePt t="97318" x="4868863" y="3689350"/>
          <p14:tracePt t="97320" x="4887913" y="3689350"/>
          <p14:tracePt t="97335" x="4895850" y="3698875"/>
          <p14:tracePt t="97354" x="4905375" y="3698875"/>
          <p14:tracePt t="97368" x="4924425" y="3698875"/>
          <p14:tracePt t="97369" x="4932363" y="3706813"/>
          <p14:tracePt t="97385" x="4941888" y="3725863"/>
          <p14:tracePt t="97386" x="4960938" y="3743325"/>
          <p14:tracePt t="97388" x="4960938" y="3752850"/>
          <p14:tracePt t="97401" x="4968875" y="3762375"/>
          <p14:tracePt t="97418" x="4978400" y="3779838"/>
          <p14:tracePt t="97421" x="4987925" y="3816350"/>
          <p14:tracePt t="97435" x="4997450" y="3825875"/>
          <p14:tracePt t="97451" x="5005388" y="3835400"/>
          <p14:tracePt t="97468" x="5005388" y="3844925"/>
          <p14:tracePt t="97470" x="5005388" y="3852863"/>
          <p14:tracePt t="97485" x="5005388" y="3862388"/>
          <p14:tracePt t="97501" x="5014913" y="3871913"/>
          <p14:tracePt t="97576" x="5033963" y="3871913"/>
          <p14:tracePt t="97580" x="5041900" y="3871913"/>
          <p14:tracePt t="97593" x="5060950" y="3852863"/>
          <p14:tracePt t="97601" x="5087938" y="3825875"/>
          <p14:tracePt t="97618" x="5106988" y="3816350"/>
          <p14:tracePt t="97619" x="5151438" y="3798888"/>
          <p14:tracePt t="97635" x="5187950" y="3762375"/>
          <p14:tracePt t="97635" x="5216525" y="3752850"/>
          <p14:tracePt t="97652" x="5233988" y="3743325"/>
          <p14:tracePt t="97653" x="5243513" y="3735388"/>
          <p14:tracePt t="97668" x="5253038" y="3735388"/>
          <p14:tracePt t="97685" x="5260975" y="3725863"/>
          <p14:tracePt t="97701" x="5280025" y="3716338"/>
          <p14:tracePt t="97702" x="5289550" y="3716338"/>
          <p14:tracePt t="97705" x="5297488" y="3716338"/>
          <p14:tracePt t="97736" x="5307013" y="3706813"/>
          <p14:tracePt t="97751" x="5316538" y="3706813"/>
          <p14:tracePt t="97753" x="5326063" y="3698875"/>
          <p14:tracePt t="97769" x="5334000" y="3698875"/>
          <p14:tracePt t="97800" x="5343525" y="3698875"/>
          <p14:tracePt t="97864" x="5353050" y="3698875"/>
          <p14:tracePt t="97881" x="5362575" y="3698875"/>
          <p14:tracePt t="97913" x="5370513" y="3698875"/>
          <p14:tracePt t="97933" x="5380038" y="3698875"/>
          <p14:tracePt t="97944" x="5389563" y="3706813"/>
          <p14:tracePt t="97951" x="5399088" y="3716338"/>
          <p14:tracePt t="97968" x="5399088" y="3725863"/>
          <p14:tracePt t="97969" x="5399088" y="3735388"/>
          <p14:tracePt t="97985" x="5408613" y="3743325"/>
          <p14:tracePt t="97986" x="5408613" y="3752850"/>
          <p14:tracePt t="98001" x="5408613" y="3762375"/>
          <p14:tracePt t="98002" x="5416550" y="3762375"/>
          <p14:tracePt t="98018" x="5426075" y="3771900"/>
          <p14:tracePt t="98035" x="5435600" y="3789363"/>
          <p14:tracePt t="98036" x="5435600" y="3798888"/>
          <p14:tracePt t="98051" x="5435600" y="3808413"/>
          <p14:tracePt t="98068" x="5445125" y="3816350"/>
          <p14:tracePt t="98084" x="5445125" y="3825875"/>
          <p14:tracePt t="98084" x="5445125" y="3835400"/>
          <p14:tracePt t="98101" x="5445125" y="3844925"/>
          <p14:tracePt t="98117" x="5453063" y="3852863"/>
          <p14:tracePt t="98117" x="5453063" y="3862388"/>
          <p14:tracePt t="98134" x="5453063" y="3881438"/>
          <p14:tracePt t="98134" x="5453063" y="3889375"/>
          <p14:tracePt t="98150" x="5453063" y="3908425"/>
          <p14:tracePt t="98151" x="5462588" y="3927475"/>
          <p14:tracePt t="98168" x="5462588" y="3954463"/>
          <p14:tracePt t="98170" x="5462588" y="3963988"/>
          <p14:tracePt t="98184" x="5462588" y="3971925"/>
          <p14:tracePt t="98200" x="5462588" y="3990975"/>
          <p14:tracePt t="98202" x="5462588" y="4017963"/>
          <p14:tracePt t="98217" x="5462588" y="4027488"/>
          <p14:tracePt t="98218" x="5462588" y="4044950"/>
          <p14:tracePt t="98234" x="5462588" y="4054475"/>
          <p14:tracePt t="98250" x="5462588" y="4064000"/>
          <p14:tracePt t="98251" x="5462588" y="4081463"/>
          <p14:tracePt t="98267" x="5462588" y="4100513"/>
          <p14:tracePt t="98268" x="5453063" y="4110038"/>
          <p14:tracePt t="98284" x="5435600" y="4127500"/>
          <p14:tracePt t="98285" x="5435600" y="4137025"/>
          <p14:tracePt t="98300" x="5416550" y="4154488"/>
          <p14:tracePt t="98317" x="5399088" y="4183063"/>
          <p14:tracePt t="98317" x="5389563" y="4191000"/>
          <p14:tracePt t="98334" x="5380038" y="4200525"/>
          <p14:tracePt t="98350" x="5370513" y="4200525"/>
          <p14:tracePt t="98367" x="5362575" y="4200525"/>
          <p14:tracePt t="98384" x="5353050" y="4200525"/>
          <p14:tracePt t="98400" x="5343525" y="4200525"/>
          <p14:tracePt t="98417" x="5334000" y="4191000"/>
          <p14:tracePt t="98417" x="5316538" y="4173538"/>
          <p14:tracePt t="98434" x="5297488" y="4154488"/>
          <p14:tracePt t="98434" x="5289550" y="4146550"/>
          <p14:tracePt t="98450" x="5280025" y="4127500"/>
          <p14:tracePt t="98451" x="5253038" y="4110038"/>
          <p14:tracePt t="98467" x="5243513" y="4090988"/>
          <p14:tracePt t="98467" x="5233988" y="4054475"/>
          <p14:tracePt t="98484" x="5224463" y="4037013"/>
          <p14:tracePt t="98484" x="5207000" y="4017963"/>
          <p14:tracePt t="98501" x="5197475" y="4000500"/>
          <p14:tracePt t="98501" x="5187950" y="3981450"/>
          <p14:tracePt t="98517" x="5180013" y="3963988"/>
          <p14:tracePt t="98517" x="5180013" y="3954463"/>
          <p14:tracePt t="98534" x="5170488" y="3944938"/>
          <p14:tracePt t="98534" x="5170488" y="3927475"/>
          <p14:tracePt t="98550" x="5160963" y="3917950"/>
          <p14:tracePt t="98551" x="5160963" y="3908425"/>
          <p14:tracePt t="98568" x="5151438" y="3881438"/>
          <p14:tracePt t="98571" x="5151438" y="3862388"/>
          <p14:tracePt t="98585" x="5151438" y="3825875"/>
          <p14:tracePt t="98587" x="5151438" y="3808413"/>
          <p14:tracePt t="98602" x="5151438" y="3789363"/>
          <p14:tracePt t="98618" x="5160963" y="3762375"/>
          <p14:tracePt t="98620" x="5170488" y="3752850"/>
          <p14:tracePt t="98635" x="5187950" y="3735388"/>
          <p14:tracePt t="98637" x="5207000" y="3706813"/>
          <p14:tracePt t="98651" x="5224463" y="3689350"/>
          <p14:tracePt t="98652" x="5233988" y="3679825"/>
          <p14:tracePt t="98667" x="5260975" y="3662363"/>
          <p14:tracePt t="98669" x="5297488" y="3643313"/>
          <p14:tracePt t="98684" x="5307013" y="3633788"/>
          <p14:tracePt t="98701" x="5326063" y="3625850"/>
          <p14:tracePt t="98701" x="5334000" y="3625850"/>
          <p14:tracePt t="98703" x="5353050" y="3606800"/>
          <p14:tracePt t="98762" x="5362575" y="3606800"/>
          <p14:tracePt t="98779" x="5370513" y="3606800"/>
          <p14:tracePt t="98782" x="5380038" y="3606800"/>
          <p14:tracePt t="98795" x="5399088" y="3606800"/>
          <p14:tracePt t="98801" x="5408613" y="3606800"/>
          <p14:tracePt t="98818" x="5426075" y="3606800"/>
          <p14:tracePt t="98818" x="5435600" y="3606800"/>
          <p14:tracePt t="98834" x="5453063" y="3606800"/>
          <p14:tracePt t="98835" x="5462588" y="3606800"/>
          <p14:tracePt t="99066" x="5472113" y="3606800"/>
          <p14:tracePt t="99083" x="5472113" y="3616325"/>
          <p14:tracePt t="99086" x="5472113" y="3633788"/>
          <p14:tracePt t="99101" x="5472113" y="3652838"/>
          <p14:tracePt t="99103" x="5481638" y="3679825"/>
          <p14:tracePt t="99118" x="5481638" y="3698875"/>
          <p14:tracePt t="99119" x="5489575" y="3716338"/>
          <p14:tracePt t="99135" x="5499100" y="3752850"/>
          <p14:tracePt t="99135" x="5518150" y="3771900"/>
          <p14:tracePt t="99153" x="5526088" y="3808413"/>
          <p14:tracePt t="99168" x="5535613" y="3825875"/>
          <p14:tracePt t="99169" x="5545138" y="3852863"/>
          <p14:tracePt t="99185" x="5545138" y="3889375"/>
          <p14:tracePt t="99185" x="5545138" y="3908425"/>
          <p14:tracePt t="99201" x="5545138" y="3935413"/>
          <p14:tracePt t="99202" x="5554663" y="3944938"/>
          <p14:tracePt t="99218" x="5554663" y="3971925"/>
          <p14:tracePt t="99219" x="5554663" y="3990975"/>
          <p14:tracePt t="99235" x="5554663" y="4008438"/>
          <p14:tracePt t="99235" x="5562600" y="4027488"/>
          <p14:tracePt t="99251" x="5562600" y="4044950"/>
          <p14:tracePt t="99252" x="5562600" y="4054475"/>
          <p14:tracePt t="99268" x="5562600" y="4081463"/>
          <p14:tracePt t="99285" x="5562600" y="4090988"/>
          <p14:tracePt t="99285" x="5562600" y="4100513"/>
          <p14:tracePt t="99301" x="5562600" y="4110038"/>
          <p14:tracePt t="99302" x="5572125" y="4117975"/>
          <p14:tracePt t="99318" x="5581650" y="4137025"/>
          <p14:tracePt t="99319" x="5581650" y="4146550"/>
          <p14:tracePt t="99335" x="5581650" y="4154488"/>
          <p14:tracePt t="99351" x="5581650" y="4164013"/>
          <p14:tracePt t="99352" x="5591175" y="4173538"/>
          <p14:tracePt t="99354" x="5599113" y="4183063"/>
          <p14:tracePt t="99385" x="5608638" y="4191000"/>
          <p14:tracePt t="99385" x="5627688" y="4210050"/>
          <p14:tracePt t="99387" x="5635625" y="4219575"/>
          <p14:tracePt t="99401" x="5645150" y="4227513"/>
          <p14:tracePt t="99403" x="5654675" y="4237038"/>
          <p14:tracePt t="99418" x="5672138" y="4237038"/>
          <p14:tracePt t="99419" x="5691188" y="4256088"/>
          <p14:tracePt t="99435" x="5708650" y="4264025"/>
          <p14:tracePt t="99435" x="5737225" y="4264025"/>
          <p14:tracePt t="99451" x="5764213" y="4273550"/>
          <p14:tracePt t="99452" x="5810250" y="4283075"/>
          <p14:tracePt t="99454" x="5854700" y="4283075"/>
          <p14:tracePt t="99468" x="5883275" y="4292600"/>
          <p14:tracePt t="99470" x="5937250" y="4292600"/>
          <p14:tracePt t="99485" x="5983288" y="4300538"/>
          <p14:tracePt t="99487" x="6038850" y="4300538"/>
          <p14:tracePt t="99501" x="6083300" y="4300538"/>
          <p14:tracePt t="99504" x="6129338" y="4310063"/>
          <p14:tracePt t="99518" x="6165850" y="4310063"/>
          <p14:tracePt t="99520" x="6211888" y="4310063"/>
          <p14:tracePt t="99535" x="6248400" y="4310063"/>
          <p14:tracePt t="99537" x="6284913" y="4310063"/>
          <p14:tracePt t="99551" x="6321425" y="4310063"/>
          <p14:tracePt t="99553" x="6348413" y="4310063"/>
          <p14:tracePt t="99568" x="6367463" y="4310063"/>
          <p14:tracePt t="99570" x="6403975" y="4310063"/>
          <p14:tracePt t="99585" x="6421438" y="4310063"/>
          <p14:tracePt t="99586" x="6448425" y="4310063"/>
          <p14:tracePt t="99601" x="6467475" y="4300538"/>
          <p14:tracePt t="99603" x="6503988" y="4292600"/>
          <p14:tracePt t="99618" x="6503988" y="4283075"/>
          <p14:tracePt t="99620" x="6513513" y="4273550"/>
          <p14:tracePt t="99635" x="6530975" y="4264025"/>
          <p14:tracePt t="99637" x="6550025" y="4256088"/>
          <p14:tracePt t="99651" x="6577013" y="4237038"/>
          <p14:tracePt t="99654" x="6596063" y="4219575"/>
          <p14:tracePt t="99668" x="6604000" y="4210050"/>
          <p14:tracePt t="99670" x="6623050" y="4183063"/>
          <p14:tracePt t="99685" x="6632575" y="4164013"/>
          <p14:tracePt t="99687" x="6632575" y="4154488"/>
          <p14:tracePt t="99701" x="6640513" y="4137025"/>
          <p14:tracePt t="99703" x="6640513" y="4110038"/>
          <p14:tracePt t="99718" x="6640513" y="4090988"/>
          <p14:tracePt t="99720" x="6640513" y="4073525"/>
          <p14:tracePt t="99735" x="6650038" y="4054475"/>
          <p14:tracePt t="99737" x="6650038" y="4027488"/>
          <p14:tracePt t="99751" x="6650038" y="4017963"/>
          <p14:tracePt t="99768" x="6650038" y="4000500"/>
          <p14:tracePt t="99769" x="6650038" y="3963988"/>
          <p14:tracePt t="99772" x="6650038" y="3954463"/>
          <p14:tracePt t="99785" x="6650038" y="3927475"/>
          <p14:tracePt t="99801" x="6650038" y="3917950"/>
          <p14:tracePt t="99803" x="6640513" y="3898900"/>
          <p14:tracePt t="99818" x="6640513" y="3881438"/>
          <p14:tracePt t="99819" x="6632575" y="3871913"/>
          <p14:tracePt t="99821" x="6623050" y="3844925"/>
          <p14:tracePt t="99835" x="6623050" y="3835400"/>
          <p14:tracePt t="99837" x="6613525" y="3835400"/>
          <p14:tracePt t="99851" x="6604000" y="3816350"/>
          <p14:tracePt t="99854" x="6596063" y="3798888"/>
          <p14:tracePt t="99868" x="6596063" y="3789363"/>
          <p14:tracePt t="99870" x="6586538" y="3779838"/>
          <p14:tracePt t="99885" x="6577013" y="3762375"/>
          <p14:tracePt t="99887" x="6567488" y="3752850"/>
          <p14:tracePt t="99901" x="6559550" y="3743325"/>
          <p14:tracePt t="99903" x="6550025" y="3735388"/>
          <p14:tracePt t="99918" x="6550025" y="3725863"/>
          <p14:tracePt t="99919" x="6540500" y="3725863"/>
          <p14:tracePt t="99935" x="6530975" y="3725863"/>
          <p14:tracePt t="99936" x="6513513" y="3716338"/>
          <p14:tracePt t="99951" x="6503988" y="3716338"/>
          <p14:tracePt t="99953" x="6486525" y="3716338"/>
          <p14:tracePt t="99968" x="6448425" y="3698875"/>
          <p14:tracePt t="99969" x="6430963" y="3698875"/>
          <p14:tracePt t="99985" x="6384925" y="3698875"/>
          <p14:tracePt t="99985" x="6357938" y="3689350"/>
          <p14:tracePt t="100001" x="6321425" y="3689350"/>
          <p14:tracePt t="100003" x="6284913" y="3689350"/>
          <p14:tracePt t="100018" x="6248400" y="3689350"/>
          <p14:tracePt t="100019" x="6211888" y="3689350"/>
          <p14:tracePt t="100035" x="6184900" y="3689350"/>
          <p14:tracePt t="100035" x="6165850" y="3689350"/>
          <p14:tracePt t="100051" x="6129338" y="3689350"/>
          <p14:tracePt t="100052" x="6092825" y="3689350"/>
          <p14:tracePt t="100068" x="6075363" y="3689350"/>
          <p14:tracePt t="100070" x="6029325" y="3689350"/>
          <p14:tracePt t="100085" x="5992813" y="3689350"/>
          <p14:tracePt t="100085" x="5946775" y="3689350"/>
          <p14:tracePt t="100101" x="5900738" y="3706813"/>
          <p14:tracePt t="100102" x="5854700" y="3706813"/>
          <p14:tracePt t="100118" x="5827713" y="3706813"/>
          <p14:tracePt t="100119" x="5800725" y="3706813"/>
          <p14:tracePt t="100135" x="5781675" y="3716338"/>
          <p14:tracePt t="100135" x="5764213" y="3716338"/>
          <p14:tracePt t="100151" x="5754688" y="3716338"/>
          <p14:tracePt t="100188" x="5745163" y="3716338"/>
          <p14:tracePt t="100193" x="5737225" y="3716338"/>
          <p14:tracePt t="100204" x="5727700" y="3716338"/>
          <p14:tracePt t="100332" x="5745163" y="3716338"/>
          <p14:tracePt t="100336" x="5754688" y="3716338"/>
          <p14:tracePt t="100351" x="5764213" y="3716338"/>
          <p14:tracePt t="102738" x="5773738" y="3716338"/>
          <p14:tracePt t="103074" x="5781675" y="3716338"/>
          <p14:tracePt t="103298" x="5800725" y="3706813"/>
          <p14:tracePt t="103303" x="5810250" y="3706813"/>
          <p14:tracePt t="103318" x="5837238" y="3698875"/>
          <p14:tracePt t="103319" x="5854700" y="3698875"/>
          <p14:tracePt t="103335" x="5873750" y="3689350"/>
          <p14:tracePt t="103335" x="5883275" y="3689350"/>
          <p14:tracePt t="103351" x="5910263" y="3679825"/>
          <p14:tracePt t="103352" x="5929313" y="3670300"/>
          <p14:tracePt t="103368" x="5946775" y="3662363"/>
          <p14:tracePt t="103369" x="5973763" y="3652838"/>
          <p14:tracePt t="103385" x="6002338" y="3652838"/>
          <p14:tracePt t="103385" x="6038850" y="3625850"/>
          <p14:tracePt t="103401" x="6065838" y="3625850"/>
          <p14:tracePt t="103403" x="6092825" y="3625850"/>
          <p14:tracePt t="103418" x="6138863" y="3625850"/>
          <p14:tracePt t="103419" x="6165850" y="3616325"/>
          <p14:tracePt t="103435" x="6202363" y="3616325"/>
          <p14:tracePt t="103435" x="6238875" y="3616325"/>
          <p14:tracePt t="103451" x="6284913" y="3616325"/>
          <p14:tracePt t="103452" x="6311900" y="3616325"/>
          <p14:tracePt t="103468" x="6357938" y="3616325"/>
          <p14:tracePt t="103469" x="6394450" y="3616325"/>
          <p14:tracePt t="103485" x="6430963" y="3616325"/>
          <p14:tracePt t="103485" x="6457950" y="3616325"/>
          <p14:tracePt t="103501" x="6477000" y="3616325"/>
          <p14:tracePt t="103503" x="6503988" y="3625850"/>
          <p14:tracePt t="103518" x="6513513" y="3625850"/>
          <p14:tracePt t="103519" x="6523038" y="3625850"/>
          <p14:tracePt t="104693" x="6523038" y="3633788"/>
          <p14:tracePt t="104710" x="6513513" y="3643313"/>
          <p14:tracePt t="104712" x="6494463" y="3662363"/>
          <p14:tracePt t="104724" x="6494463" y="3670300"/>
          <p14:tracePt t="104740" x="6494463" y="3679825"/>
          <p14:tracePt t="104756" x="6503988" y="3698875"/>
          <p14:tracePt t="104768" x="6523038" y="3706813"/>
          <p14:tracePt t="104784" x="6559550" y="3706813"/>
          <p14:tracePt t="104785" x="6577013" y="3725863"/>
          <p14:tracePt t="104801" x="6604000" y="3725863"/>
          <p14:tracePt t="104802" x="6677025" y="3725863"/>
          <p14:tracePt t="104804" x="6805613" y="3743325"/>
          <p14:tracePt t="104818" x="6815138" y="3743325"/>
          <p14:tracePt t="105100" x="6823075" y="3725863"/>
          <p14:tracePt t="105104" x="6823075" y="3716338"/>
          <p14:tracePt t="105134" x="6823075" y="3706813"/>
          <p14:tracePt t="105138" x="6823075" y="3698875"/>
          <p14:tracePt t="105153" x="6823075" y="3689350"/>
          <p14:tracePt t="105168" x="6823075" y="3679825"/>
          <p14:tracePt t="105198" x="6832600" y="3670300"/>
          <p14:tracePt t="105214" x="6851650" y="3662363"/>
          <p14:tracePt t="105218" x="6859588" y="3662363"/>
          <p14:tracePt t="105234" x="6878638" y="3662363"/>
          <p14:tracePt t="105235" x="6888163" y="3662363"/>
          <p14:tracePt t="105251" x="6896100" y="3662363"/>
          <p14:tracePt t="105268" x="6915150" y="3670300"/>
          <p14:tracePt t="105269" x="6924675" y="3670300"/>
          <p14:tracePt t="105284" x="6932613" y="3679825"/>
          <p14:tracePt t="105301" x="6942138" y="3689350"/>
          <p14:tracePt t="105318" x="6951663" y="3698875"/>
          <p14:tracePt t="105335" x="6951663" y="3716338"/>
          <p14:tracePt t="105335" x="6961188" y="3735388"/>
          <p14:tracePt t="105351" x="6961188" y="3743325"/>
          <p14:tracePt t="105368" x="6961188" y="3762375"/>
          <p14:tracePt t="105369" x="6961188" y="3771900"/>
          <p14:tracePt t="105598" x="6961188" y="3779838"/>
          <p14:tracePt t="105614" x="6951663" y="3789363"/>
          <p14:tracePt t="105630" x="6932613" y="3798888"/>
          <p14:tracePt t="105634" x="6878638" y="3825875"/>
          <p14:tracePt t="105651" x="6842125" y="3835400"/>
          <p14:tracePt t="105652" x="6769100" y="3862388"/>
          <p14:tracePt t="105668" x="6686550" y="3881438"/>
          <p14:tracePt t="105669" x="6559550" y="3927475"/>
          <p14:tracePt t="105685" x="6421438" y="3963988"/>
          <p14:tracePt t="105685" x="6265863" y="4008438"/>
          <p14:tracePt t="105701" x="6102350" y="4037013"/>
          <p14:tracePt t="105702" x="5929313" y="4081463"/>
          <p14:tracePt t="105718" x="5773738" y="4127500"/>
          <p14:tracePt t="105719" x="5618163" y="4173538"/>
          <p14:tracePt t="105734" x="5472113" y="4210050"/>
          <p14:tracePt t="105734" x="5316538" y="4256088"/>
          <p14:tracePt t="105751" x="5160963" y="4283075"/>
          <p14:tracePt t="105751" x="4987925" y="4329113"/>
          <p14:tracePt t="105768" x="4822825" y="4356100"/>
          <p14:tracePt t="105768" x="4667250" y="4392613"/>
          <p14:tracePt t="105785" x="4513263" y="4438650"/>
          <p14:tracePt t="105785" x="4367213" y="4465638"/>
          <p14:tracePt t="105801" x="4229100" y="4511675"/>
          <p14:tracePt t="105802" x="4073525" y="4538663"/>
          <p14:tracePt t="105818" x="3937000" y="4575175"/>
          <p14:tracePt t="105820" x="3827463" y="4602163"/>
          <p14:tracePt t="105822" x="3708400" y="4629150"/>
          <p14:tracePt t="105835" x="3608388" y="4648200"/>
          <p14:tracePt t="105851" x="3516313" y="4657725"/>
          <p14:tracePt t="105853" x="3435350" y="4675188"/>
          <p14:tracePt t="105868" x="3362325" y="4684713"/>
          <p14:tracePt t="105868" x="3297238" y="4694238"/>
          <p14:tracePt t="105870" x="3252788" y="4711700"/>
          <p14:tracePt t="105885" x="3233738" y="4711700"/>
          <p14:tracePt t="105886" x="3206750" y="4711700"/>
          <p14:tracePt t="105901" x="3178175" y="4721225"/>
          <p14:tracePt t="105903" x="3141663" y="4721225"/>
          <p14:tracePt t="105918" x="3114675" y="4730750"/>
          <p14:tracePt t="105920" x="3087688" y="4730750"/>
          <p14:tracePt t="105935" x="3051175" y="4730750"/>
          <p14:tracePt t="105936" x="3014663" y="4738688"/>
          <p14:tracePt t="105951" x="2978150" y="4738688"/>
          <p14:tracePt t="105953" x="2941638" y="4748213"/>
          <p14:tracePt t="105968" x="2922588" y="4748213"/>
          <p14:tracePt t="105968" x="2878138" y="4748213"/>
          <p14:tracePt t="105970" x="2841625" y="4748213"/>
          <p14:tracePt t="105984" x="2795588" y="4748213"/>
          <p14:tracePt t="105986" x="2740025" y="4748213"/>
          <p14:tracePt t="106001" x="2713038" y="4748213"/>
          <p14:tracePt t="106003" x="2649538" y="4748213"/>
          <p14:tracePt t="106018" x="2613025" y="4748213"/>
          <p14:tracePt t="106020" x="2557463" y="4748213"/>
          <p14:tracePt t="106035" x="2511425" y="4748213"/>
          <p14:tracePt t="106036" x="2466975" y="4748213"/>
          <p14:tracePt t="106051" x="2430463" y="4748213"/>
          <p14:tracePt t="106053" x="2374900" y="4748213"/>
          <p14:tracePt t="106068" x="2311400" y="4748213"/>
          <p14:tracePt t="106070" x="2274888" y="4748213"/>
          <p14:tracePt t="106085" x="2228850" y="4748213"/>
          <p14:tracePt t="106086" x="2192338" y="4748213"/>
          <p14:tracePt t="106101" x="2146300" y="4748213"/>
          <p14:tracePt t="106103" x="2119313" y="4748213"/>
          <p14:tracePt t="106118" x="2082800" y="4748213"/>
          <p14:tracePt t="106119" x="2063750" y="4748213"/>
          <p14:tracePt t="106134" x="2046288" y="4748213"/>
          <p14:tracePt t="106136" x="2019300" y="4748213"/>
          <p14:tracePt t="106151" x="1990725" y="4738688"/>
          <p14:tracePt t="106153" x="1973263" y="4730750"/>
          <p14:tracePt t="106171" x="1936750" y="4721225"/>
          <p14:tracePt t="106185" x="1900238" y="4711700"/>
          <p14:tracePt t="106187" x="1873250" y="4711700"/>
          <p14:tracePt t="106201" x="1854200" y="4702175"/>
          <p14:tracePt t="106203" x="1808163" y="4702175"/>
          <p14:tracePt t="106218" x="1790700" y="4702175"/>
          <p14:tracePt t="106220" x="1771650" y="4675188"/>
          <p14:tracePt t="106234" x="1754188" y="4675188"/>
          <p14:tracePt t="106236" x="1727200" y="4665663"/>
          <p14:tracePt t="106251" x="1708150" y="4665663"/>
          <p14:tracePt t="106253" x="1690688" y="4665663"/>
          <p14:tracePt t="106268" x="1671638" y="4665663"/>
          <p14:tracePt t="106268" x="1654175" y="4665663"/>
          <p14:tracePt t="106270" x="1635125" y="4665663"/>
          <p14:tracePt t="106284" x="1617663" y="4665663"/>
          <p14:tracePt t="106286" x="1608138" y="4665663"/>
          <p14:tracePt t="106301" x="1589088" y="4665663"/>
          <p14:tracePt t="106304" x="1579563" y="4665663"/>
          <p14:tracePt t="106542" x="1589088" y="4665663"/>
          <p14:tracePt t="106546" x="1608138" y="4665663"/>
          <p14:tracePt t="106558" x="1625600" y="4675188"/>
          <p14:tracePt t="106567" x="1671638" y="4675188"/>
          <p14:tracePt t="106584" x="1690688" y="4675188"/>
          <p14:tracePt t="106584" x="1717675" y="4675188"/>
          <p14:tracePt t="106601" x="1735138" y="4675188"/>
          <p14:tracePt t="106602" x="1763713" y="4675188"/>
          <p14:tracePt t="106618" x="1781175" y="4675188"/>
          <p14:tracePt t="106619" x="1808163" y="4675188"/>
          <p14:tracePt t="106634" x="1844675" y="4675188"/>
          <p14:tracePt t="106635" x="1863725" y="4675188"/>
          <p14:tracePt t="106651" x="1890713" y="4675188"/>
          <p14:tracePt t="106652" x="1917700" y="4675188"/>
          <p14:tracePt t="106668" x="1946275" y="4675188"/>
          <p14:tracePt t="106669" x="1963738" y="4675188"/>
          <p14:tracePt t="106684" x="2000250" y="4675188"/>
          <p14:tracePt t="106685" x="2019300" y="4675188"/>
          <p14:tracePt t="106701" x="2036763" y="4675188"/>
          <p14:tracePt t="106702" x="2055813" y="4675188"/>
          <p14:tracePt t="106718" x="2082800" y="4675188"/>
          <p14:tracePt t="106719" x="2100263" y="4675188"/>
          <p14:tracePt t="106735" x="2119313" y="4675188"/>
          <p14:tracePt t="106736" x="2174875" y="4675188"/>
          <p14:tracePt t="106751" x="2219325" y="4675188"/>
          <p14:tracePt t="106753" x="2247900" y="4684713"/>
          <p14:tracePt t="106768" x="2265363" y="4684713"/>
          <p14:tracePt t="106769" x="2301875" y="4684713"/>
          <p14:tracePt t="106784" x="2328863" y="4684713"/>
          <p14:tracePt t="106785" x="2357438" y="4684713"/>
          <p14:tracePt t="106801" x="2374900" y="4684713"/>
          <p14:tracePt t="106802" x="2401888" y="4684713"/>
          <p14:tracePt t="106804" x="2420938" y="4684713"/>
          <p14:tracePt t="106818" x="2457450" y="4684713"/>
          <p14:tracePt t="106835" x="2484438" y="4684713"/>
          <p14:tracePt t="106837" x="2520950" y="4684713"/>
          <p14:tracePt t="106851" x="2540000" y="4684713"/>
          <p14:tracePt t="106853" x="2547938" y="4684713"/>
          <p14:tracePt t="106869" x="2557463" y="4684713"/>
          <p14:tracePt t="106884" x="2566988" y="4684713"/>
          <p14:tracePt t="106885" x="2576513" y="4684713"/>
          <p14:tracePt t="106901" x="2584450" y="4684713"/>
          <p14:tracePt t="106918" x="2593975" y="4684713"/>
          <p14:tracePt t="106934" x="2603500" y="4684713"/>
          <p14:tracePt t="106951" x="2613025" y="4684713"/>
          <p14:tracePt t="106992" x="2620963" y="4684713"/>
          <p14:tracePt t="107008" x="2630488" y="4684713"/>
          <p14:tracePt t="107024" x="2649538" y="4684713"/>
          <p14:tracePt t="107028" x="2657475" y="4675188"/>
          <p14:tracePt t="107040" x="2667000" y="4665663"/>
          <p14:tracePt t="107051" x="2676525" y="4657725"/>
          <p14:tracePt t="107068" x="2686050" y="4648200"/>
          <p14:tracePt t="107069" x="2695575" y="4638675"/>
          <p14:tracePt t="107085" x="2703513" y="4621213"/>
          <p14:tracePt t="107085" x="2713038" y="4611688"/>
          <p14:tracePt t="107088" x="2713038" y="4602163"/>
          <p14:tracePt t="107118" x="2722563" y="4584700"/>
          <p14:tracePt t="107120" x="2722563" y="4575175"/>
          <p14:tracePt t="107134" x="2722563" y="4565650"/>
          <p14:tracePt t="107137" x="2722563" y="4556125"/>
          <p14:tracePt t="107154" x="2722563" y="4548188"/>
          <p14:tracePt t="107168" x="2722563" y="4538663"/>
          <p14:tracePt t="107171" x="2722563" y="4519613"/>
          <p14:tracePt t="107184" x="2722563" y="4511675"/>
          <p14:tracePt t="107201" x="2722563" y="4502150"/>
          <p14:tracePt t="107203" x="2722563" y="4492625"/>
          <p14:tracePt t="107218" x="2722563" y="4475163"/>
          <p14:tracePt t="107218" x="2722563" y="4456113"/>
          <p14:tracePt t="107220" x="2722563" y="4438650"/>
          <p14:tracePt t="107234" x="2722563" y="4429125"/>
          <p14:tracePt t="107237" x="2722563" y="4402138"/>
          <p14:tracePt t="107251" x="2713038" y="4383088"/>
          <p14:tracePt t="107253" x="2713038" y="4373563"/>
          <p14:tracePt t="107268" x="2713038" y="4356100"/>
          <p14:tracePt t="107270" x="2703513" y="4329113"/>
          <p14:tracePt t="107284" x="2695575" y="4310063"/>
          <p14:tracePt t="107286" x="2686050" y="4300538"/>
          <p14:tracePt t="107301" x="2676525" y="4273550"/>
          <p14:tracePt t="107303" x="2676525" y="4264025"/>
          <p14:tracePt t="107334" x="2667000" y="4256088"/>
          <p14:tracePt t="107351" x="2657475" y="4246563"/>
          <p14:tracePt t="107376" x="2649538" y="4246563"/>
          <p14:tracePt t="107392" x="2640013" y="4237038"/>
          <p14:tracePt t="107401" x="2630488" y="4237038"/>
          <p14:tracePt t="107418" x="2620963" y="4237038"/>
          <p14:tracePt t="107419" x="2593975" y="4227513"/>
          <p14:tracePt t="107434" x="2576513" y="4219575"/>
          <p14:tracePt t="107435" x="2557463" y="4219575"/>
          <p14:tracePt t="107451" x="2530475" y="4219575"/>
          <p14:tracePt t="107452" x="2493963" y="4219575"/>
          <p14:tracePt t="107468" x="2457450" y="4200525"/>
          <p14:tracePt t="107469" x="2420938" y="4200525"/>
          <p14:tracePt t="107484" x="2393950" y="4200525"/>
          <p14:tracePt t="107485" x="2365375" y="4200525"/>
          <p14:tracePt t="107501" x="2338388" y="4200525"/>
          <p14:tracePt t="107502" x="2301875" y="4191000"/>
          <p14:tracePt t="107504" x="2284413" y="4191000"/>
          <p14:tracePt t="107518" x="2247900" y="4191000"/>
          <p14:tracePt t="107520" x="2211388" y="4191000"/>
          <p14:tracePt t="107534" x="2182813" y="4191000"/>
          <p14:tracePt t="107536" x="2155825" y="4191000"/>
          <p14:tracePt t="107551" x="2128838" y="4191000"/>
          <p14:tracePt t="107553" x="2092325" y="4191000"/>
          <p14:tracePt t="107568" x="2073275" y="4191000"/>
          <p14:tracePt t="107570" x="2046288" y="4191000"/>
          <p14:tracePt t="107584" x="2027238" y="4191000"/>
          <p14:tracePt t="107586" x="2009775" y="4191000"/>
          <p14:tracePt t="107601" x="1982788" y="4191000"/>
          <p14:tracePt t="107603" x="1963738" y="4191000"/>
          <p14:tracePt t="107618" x="1946275" y="4191000"/>
          <p14:tracePt t="107618" x="1936750" y="4191000"/>
          <p14:tracePt t="107620" x="1927225" y="4191000"/>
          <p14:tracePt t="107634" x="1917700" y="4191000"/>
          <p14:tracePt t="107636" x="1900238" y="4200525"/>
          <p14:tracePt t="107651" x="1881188" y="4200525"/>
          <p14:tracePt t="107654" x="1873250" y="4200525"/>
          <p14:tracePt t="107668" x="1863725" y="4200525"/>
          <p14:tracePt t="107670" x="1854200" y="4210050"/>
          <p14:tracePt t="107684" x="1836738" y="4210050"/>
          <p14:tracePt t="107686" x="1817688" y="4219575"/>
          <p14:tracePt t="107701" x="1808163" y="4227513"/>
          <p14:tracePt t="107703" x="1800225" y="4237038"/>
          <p14:tracePt t="107718" x="1781175" y="4237038"/>
          <p14:tracePt t="107720" x="1763713" y="4246563"/>
          <p14:tracePt t="107735" x="1744663" y="4256088"/>
          <p14:tracePt t="107737" x="1735138" y="4256088"/>
          <p14:tracePt t="107751" x="1727200" y="4256088"/>
          <p14:tracePt t="107753" x="1717675" y="4256088"/>
          <p14:tracePt t="107768" x="1708150" y="4256088"/>
          <p14:tracePt t="107770" x="1708150" y="4264025"/>
          <p14:tracePt t="107784" x="1690688" y="4273550"/>
          <p14:tracePt t="107786" x="1681163" y="4273550"/>
          <p14:tracePt t="107801" x="1662113" y="4283075"/>
          <p14:tracePt t="107803" x="1654175" y="4283075"/>
          <p14:tracePt t="107818" x="1625600" y="4292600"/>
          <p14:tracePt t="107820" x="1617663" y="4292600"/>
          <p14:tracePt t="107834" x="1608138" y="4300538"/>
          <p14:tracePt t="107851" x="1589088" y="4310063"/>
          <p14:tracePt t="107853" x="1579563" y="4319588"/>
          <p14:tracePt t="107868" x="1571625" y="4319588"/>
          <p14:tracePt t="107888" x="1571625" y="4337050"/>
          <p14:tracePt t="107901" x="1571625" y="4346575"/>
          <p14:tracePt t="107918" x="1571625" y="4356100"/>
          <p14:tracePt t="107920" x="1571625" y="4373563"/>
          <p14:tracePt t="107935" x="1571625" y="4392613"/>
          <p14:tracePt t="107937" x="1571625" y="4402138"/>
          <p14:tracePt t="107951" x="1571625" y="4410075"/>
          <p14:tracePt t="107953" x="1571625" y="4429125"/>
          <p14:tracePt t="107968" x="1571625" y="4446588"/>
          <p14:tracePt t="107984" x="1571625" y="4465638"/>
          <p14:tracePt t="107986" x="1571625" y="4483100"/>
          <p14:tracePt t="108001" x="1571625" y="4492625"/>
          <p14:tracePt t="108003" x="1571625" y="4511675"/>
          <p14:tracePt t="108018" x="1579563" y="4538663"/>
          <p14:tracePt t="108018" x="1579563" y="4548188"/>
          <p14:tracePt t="108021" x="1608138" y="4575175"/>
          <p14:tracePt t="108035" x="1617663" y="4592638"/>
          <p14:tracePt t="108036" x="1617663" y="4611688"/>
          <p14:tracePt t="108051" x="1635125" y="4648200"/>
          <p14:tracePt t="108053" x="1644650" y="4657725"/>
          <p14:tracePt t="108068" x="1654175" y="4665663"/>
          <p14:tracePt t="108084" x="1662113" y="4675188"/>
          <p14:tracePt t="108101" x="1671638" y="4684713"/>
          <p14:tracePt t="108117" x="1690688" y="4684713"/>
          <p14:tracePt t="108119" x="1698625" y="4684713"/>
          <p14:tracePt t="108134" x="1708150" y="4684713"/>
          <p14:tracePt t="108136" x="1717675" y="4684713"/>
          <p14:tracePt t="108153" x="1754188" y="4684713"/>
          <p14:tracePt t="108167" x="1771650" y="4684713"/>
          <p14:tracePt t="108184" x="1781175" y="4684713"/>
          <p14:tracePt t="108185" x="1800225" y="4684713"/>
          <p14:tracePt t="108200" x="1817688" y="4684713"/>
          <p14:tracePt t="108202" x="1836738" y="4684713"/>
          <p14:tracePt t="108218" x="1854200" y="4684713"/>
          <p14:tracePt t="108220" x="1863725" y="4684713"/>
          <p14:tracePt t="108234" x="1890713" y="4684713"/>
          <p14:tracePt t="108236" x="1917700" y="4684713"/>
          <p14:tracePt t="108251" x="1946275" y="4684713"/>
          <p14:tracePt t="108252" x="1963738" y="4684713"/>
          <p14:tracePt t="108267" x="2009775" y="4684713"/>
          <p14:tracePt t="108269" x="2036763" y="4684713"/>
          <p14:tracePt t="108284" x="2063750" y="4684713"/>
          <p14:tracePt t="108286" x="2109788" y="4684713"/>
          <p14:tracePt t="108301" x="2136775" y="4684713"/>
          <p14:tracePt t="108303" x="2182813" y="4684713"/>
          <p14:tracePt t="108318" x="2211388" y="4684713"/>
          <p14:tracePt t="108320" x="2274888" y="4675188"/>
          <p14:tracePt t="108334" x="2301875" y="4675188"/>
          <p14:tracePt t="108336" x="2328863" y="4675188"/>
          <p14:tracePt t="108351" x="2357438" y="4675188"/>
          <p14:tracePt t="108353" x="2393950" y="4665663"/>
          <p14:tracePt t="108368" x="2411413" y="4665663"/>
          <p14:tracePt t="108368" x="2420938" y="4665663"/>
          <p14:tracePt t="108370" x="2430463" y="4665663"/>
          <p14:tracePt t="108384" x="2438400" y="4665663"/>
          <p14:tracePt t="108386" x="2447925" y="4665663"/>
          <p14:tracePt t="108401" x="2466975" y="4657725"/>
          <p14:tracePt t="108403" x="2474913" y="4657725"/>
          <p14:tracePt t="108418" x="2484438" y="4657725"/>
          <p14:tracePt t="108434" x="2503488" y="4648200"/>
          <p14:tracePt t="108514" x="2511425" y="4648200"/>
          <p14:tracePt t="108518" x="2520950" y="4648200"/>
          <p14:tracePt t="108534" x="2530475" y="4648200"/>
          <p14:tracePt t="108551" x="2540000" y="4648200"/>
          <p14:tracePt t="108658" x="2547938" y="4638675"/>
          <p14:tracePt t="108674" x="2557463" y="4629150"/>
          <p14:tracePt t="108706" x="2557463" y="4621213"/>
          <p14:tracePt t="108710" x="2566988" y="4611688"/>
          <p14:tracePt t="108723" x="2576513" y="4592638"/>
          <p14:tracePt t="108735" x="2576513" y="4584700"/>
          <p14:tracePt t="108751" x="2584450" y="4584700"/>
          <p14:tracePt t="108768" x="2593975" y="4575175"/>
          <p14:tracePt t="108770" x="2593975" y="4565650"/>
          <p14:tracePt t="108784" x="2603500" y="4565650"/>
          <p14:tracePt t="108786" x="2620963" y="4565650"/>
          <p14:tracePt t="108801" x="2640013" y="4565650"/>
          <p14:tracePt t="108804" x="2657475" y="4565650"/>
          <p14:tracePt t="108818" x="2686050" y="4565650"/>
          <p14:tracePt t="108820" x="2722563" y="4565650"/>
          <p14:tracePt t="108834" x="2740025" y="4565650"/>
          <p14:tracePt t="108836" x="2759075" y="4565650"/>
          <p14:tracePt t="108851" x="2776538" y="4565650"/>
          <p14:tracePt t="108853" x="2786063" y="4565650"/>
          <p14:tracePt t="108868" x="2805113" y="4565650"/>
          <p14:tracePt t="108868" x="2813050" y="4556125"/>
          <p14:tracePt t="108870" x="2841625" y="4548188"/>
          <p14:tracePt t="108884" x="2849563" y="4548188"/>
          <p14:tracePt t="108887" x="2868613" y="4538663"/>
          <p14:tracePt t="108901" x="2886075" y="4519613"/>
          <p14:tracePt t="108904" x="2895600" y="4511675"/>
          <p14:tracePt t="108918" x="2905125" y="4502150"/>
          <p14:tracePt t="108920" x="2914650" y="4492625"/>
          <p14:tracePt t="108935" x="2932113" y="4475163"/>
          <p14:tracePt t="108937" x="2932113" y="4456113"/>
          <p14:tracePt t="108951" x="2941638" y="4438650"/>
          <p14:tracePt t="108953" x="2941638" y="4419600"/>
          <p14:tracePt t="108968" x="2951163" y="4392613"/>
          <p14:tracePt t="108970" x="2951163" y="4383088"/>
          <p14:tracePt t="108984" x="2951163" y="4373563"/>
          <p14:tracePt t="108986" x="2951163" y="4365625"/>
          <p14:tracePt t="109001" x="2951163" y="4356100"/>
          <p14:tracePt t="109018" x="2951163" y="4346575"/>
          <p14:tracePt t="109042" x="2951163" y="4337050"/>
          <p14:tracePt t="109058" x="2951163" y="4329113"/>
          <p14:tracePt t="109068" x="2951163" y="4319588"/>
          <p14:tracePt t="109106" x="2941638" y="4319588"/>
          <p14:tracePt t="109122" x="2932113" y="4319588"/>
          <p14:tracePt t="109138" x="2922588" y="4319588"/>
          <p14:tracePt t="109142" x="2914650" y="4319588"/>
          <p14:tracePt t="109154" x="2895600" y="4319588"/>
          <p14:tracePt t="109168" x="2886075" y="4319588"/>
          <p14:tracePt t="109170" x="2868613" y="4329113"/>
          <p14:tracePt t="109184" x="2859088" y="4337050"/>
          <p14:tracePt t="109186" x="2841625" y="4356100"/>
          <p14:tracePt t="109201" x="2832100" y="4365625"/>
          <p14:tracePt t="109218" x="2832100" y="4373563"/>
          <p14:tracePt t="109220" x="2832100" y="4383088"/>
          <p14:tracePt t="109234" x="2832100" y="4392613"/>
          <p14:tracePt t="109236" x="2832100" y="4410075"/>
          <p14:tracePt t="109251" x="2832100" y="4429125"/>
          <p14:tracePt t="109253" x="2832100" y="4438650"/>
          <p14:tracePt t="109268" x="2832100" y="4456113"/>
          <p14:tracePt t="109268" x="2832100" y="4475163"/>
          <p14:tracePt t="109284" x="2832100" y="4483100"/>
          <p14:tracePt t="109287" x="2832100" y="4502150"/>
          <p14:tracePt t="109301" x="2832100" y="4511675"/>
          <p14:tracePt t="109318" x="2832100" y="4519613"/>
          <p14:tracePt t="109320" x="2841625" y="4529138"/>
          <p14:tracePt t="109334" x="2849563" y="4548188"/>
          <p14:tracePt t="109336" x="2849563" y="4556125"/>
          <p14:tracePt t="109351" x="2859088" y="4556125"/>
          <p14:tracePt t="109368" x="2868613" y="4575175"/>
          <p14:tracePt t="109370" x="2868613" y="4584700"/>
          <p14:tracePt t="109384" x="2878138" y="4592638"/>
          <p14:tracePt t="109386" x="2886075" y="4602163"/>
          <p14:tracePt t="109401" x="2895600" y="4602163"/>
          <p14:tracePt t="109403" x="2895600" y="4611688"/>
          <p14:tracePt t="109418" x="2914650" y="4621213"/>
          <p14:tracePt t="109420" x="2951163" y="4621213"/>
          <p14:tracePt t="109434" x="2978150" y="4629150"/>
          <p14:tracePt t="109436" x="3005138" y="4638675"/>
          <p14:tracePt t="109451" x="3041650" y="4638675"/>
          <p14:tracePt t="109453" x="3078163" y="4648200"/>
          <p14:tracePt t="109468" x="3124200" y="4648200"/>
          <p14:tracePt t="109470" x="3170238" y="4657725"/>
          <p14:tracePt t="109484" x="3206750" y="4657725"/>
          <p14:tracePt t="109486" x="3243263" y="4675188"/>
          <p14:tracePt t="109501" x="3297238" y="4675188"/>
          <p14:tracePt t="109503" x="3333750" y="4684713"/>
          <p14:tracePt t="109518" x="3370263" y="4694238"/>
          <p14:tracePt t="109520" x="3398838" y="4694238"/>
          <p14:tracePt t="109534" x="3416300" y="4694238"/>
          <p14:tracePt t="109536" x="3443288" y="4694238"/>
          <p14:tracePt t="109551" x="3462338" y="4694238"/>
          <p14:tracePt t="109553" x="3498850" y="4694238"/>
          <p14:tracePt t="109568" x="3525838" y="4694238"/>
          <p14:tracePt t="109568" x="3544888" y="4694238"/>
          <p14:tracePt t="109570" x="3562350" y="4694238"/>
          <p14:tracePt t="109584" x="3589338" y="4694238"/>
          <p14:tracePt t="109586" x="3608388" y="4694238"/>
          <p14:tracePt t="109601" x="3635375" y="4694238"/>
          <p14:tracePt t="109603" x="3671888" y="4694238"/>
          <p14:tracePt t="109618" x="3690938" y="4694238"/>
          <p14:tracePt t="109620" x="3717925" y="4694238"/>
          <p14:tracePt t="109634" x="3754438" y="4694238"/>
          <p14:tracePt t="109636" x="3790950" y="4694238"/>
          <p14:tracePt t="109651" x="3817938" y="4694238"/>
          <p14:tracePt t="109653" x="3846513" y="4684713"/>
          <p14:tracePt t="109668" x="3883025" y="4684713"/>
          <p14:tracePt t="109670" x="3910013" y="4684713"/>
          <p14:tracePt t="109684" x="3937000" y="4665663"/>
          <p14:tracePt t="109686" x="3956050" y="4665663"/>
          <p14:tracePt t="109701" x="3973513" y="4665663"/>
          <p14:tracePt t="109703" x="3992563" y="4665663"/>
          <p14:tracePt t="109718" x="4000500" y="4665663"/>
          <p14:tracePt t="109718" x="4019550" y="4665663"/>
          <p14:tracePt t="109720" x="4029075" y="4665663"/>
          <p14:tracePt t="109734" x="4037013" y="4665663"/>
          <p14:tracePt t="109764" x="4046538" y="4665663"/>
          <p14:tracePt t="109780" x="4065588" y="4657725"/>
          <p14:tracePt t="109784" x="4073525" y="4657725"/>
          <p14:tracePt t="109801" x="4083050" y="4648200"/>
          <p14:tracePt t="109818" x="4102100" y="4638675"/>
          <p14:tracePt t="109819" x="4110038" y="4638675"/>
          <p14:tracePt t="109834" x="4119563" y="4629150"/>
          <p14:tracePt t="109835" x="4129088" y="4621213"/>
          <p14:tracePt t="109851" x="4146550" y="4611688"/>
          <p14:tracePt t="109852" x="4156075" y="4611688"/>
          <p14:tracePt t="109868" x="4165600" y="4602163"/>
          <p14:tracePt t="109884" x="4165600" y="4592638"/>
          <p14:tracePt t="109885" x="4175125" y="4575175"/>
          <p14:tracePt t="109901" x="4175125" y="4565650"/>
          <p14:tracePt t="109902" x="4183063" y="4565650"/>
          <p14:tracePt t="109918" x="4183063" y="4548188"/>
          <p14:tracePt t="109919" x="4192588" y="4538663"/>
          <p14:tracePt t="109934" x="4192588" y="4519613"/>
          <p14:tracePt t="109935" x="4202113" y="4511675"/>
          <p14:tracePt t="109951" x="4202113" y="4492625"/>
          <p14:tracePt t="109952" x="4202113" y="4483100"/>
          <p14:tracePt t="109968" x="4202113" y="4465638"/>
          <p14:tracePt t="109984" x="4202113" y="4446588"/>
          <p14:tracePt t="109985" x="4202113" y="4438650"/>
          <p14:tracePt t="110001" x="4202113" y="4419600"/>
          <p14:tracePt t="110002" x="4202113" y="4410075"/>
          <p14:tracePt t="110004" x="4202113" y="4402138"/>
          <p14:tracePt t="110018" x="4202113" y="4392613"/>
          <p14:tracePt t="110034" x="4202113" y="4383088"/>
          <p14:tracePt t="110036" x="4202113" y="4373563"/>
          <p14:tracePt t="110051" x="4202113" y="4365625"/>
          <p14:tracePt t="110053" x="4202113" y="4356100"/>
          <p14:tracePt t="110068" x="4202113" y="4346575"/>
          <p14:tracePt t="110070" x="4192588" y="4337050"/>
          <p14:tracePt t="110084" x="4183063" y="4319588"/>
          <p14:tracePt t="110085" x="4183063" y="4310063"/>
          <p14:tracePt t="110101" x="4175125" y="4310063"/>
          <p14:tracePt t="110102" x="4165600" y="4300538"/>
          <p14:tracePt t="110118" x="4156075" y="4292600"/>
          <p14:tracePt t="110120" x="4138613" y="4283075"/>
          <p14:tracePt t="110135" x="4129088" y="4283075"/>
          <p14:tracePt t="110138" x="4110038" y="4283075"/>
          <p14:tracePt t="110154" x="4056063" y="4273550"/>
          <p14:tracePt t="110167" x="4010025" y="4264025"/>
          <p14:tracePt t="110169" x="3983038" y="4264025"/>
          <p14:tracePt t="110184" x="3937000" y="4264025"/>
          <p14:tracePt t="110186" x="3890963" y="4246563"/>
          <p14:tracePt t="110201" x="3863975" y="4246563"/>
          <p14:tracePt t="110203" x="3817938" y="4246563"/>
          <p14:tracePt t="110218" x="3800475" y="4246563"/>
          <p14:tracePt t="110219" x="3773488" y="4246563"/>
          <p14:tracePt t="110234" x="3744913" y="4246563"/>
          <p14:tracePt t="110236" x="3717925" y="4246563"/>
          <p14:tracePt t="110251" x="3671888" y="4237038"/>
          <p14:tracePt t="110253" x="3654425" y="4237038"/>
          <p14:tracePt t="110268" x="3608388" y="4237038"/>
          <p14:tracePt t="110269" x="3581400" y="4237038"/>
          <p14:tracePt t="110284" x="3562350" y="4237038"/>
          <p14:tracePt t="110286" x="3525838" y="4237038"/>
          <p14:tracePt t="110301" x="3489325" y="4237038"/>
          <p14:tracePt t="110303" x="3462338" y="4237038"/>
          <p14:tracePt t="110318" x="3435350" y="4237038"/>
          <p14:tracePt t="110319" x="3398838" y="4237038"/>
          <p14:tracePt t="110334" x="3370263" y="4237038"/>
          <p14:tracePt t="110336" x="3343275" y="4237038"/>
          <p14:tracePt t="110351" x="3297238" y="4237038"/>
          <p14:tracePt t="110353" x="3260725" y="4237038"/>
          <p14:tracePt t="110368" x="3214688" y="4237038"/>
          <p14:tracePt t="110369" x="3187700" y="4237038"/>
          <p14:tracePt t="110384" x="3133725" y="4237038"/>
          <p14:tracePt t="110386" x="3097213" y="4237038"/>
          <p14:tracePt t="110401" x="3068638" y="4237038"/>
          <p14:tracePt t="110403" x="3024188" y="4237038"/>
          <p14:tracePt t="110418" x="2987675" y="4237038"/>
          <p14:tracePt t="110418" x="2968625" y="4237038"/>
          <p14:tracePt t="110420" x="2941638" y="4237038"/>
          <p14:tracePt t="110434" x="2905125" y="4237038"/>
          <p14:tracePt t="110436" x="2878138" y="4237038"/>
          <p14:tracePt t="110451" x="2859088" y="4237038"/>
          <p14:tracePt t="110453" x="2832100" y="4256088"/>
          <p14:tracePt t="110468" x="2813050" y="4256088"/>
          <p14:tracePt t="110470" x="2776538" y="4264025"/>
          <p14:tracePt t="110484" x="2768600" y="4264025"/>
          <p14:tracePt t="110486" x="2759075" y="4273550"/>
          <p14:tracePt t="110501" x="2749550" y="4273550"/>
          <p14:tracePt t="110503" x="2740025" y="4273550"/>
          <p14:tracePt t="110518" x="2732088" y="4273550"/>
          <p14:tracePt t="110518" x="2722563" y="4283075"/>
          <p14:tracePt t="110612" x="2713038" y="4292600"/>
          <p14:tracePt t="110628" x="2713038" y="4300538"/>
          <p14:tracePt t="110634" x="2703513" y="4319588"/>
          <p14:tracePt t="110651" x="2703513" y="4337050"/>
          <p14:tracePt t="110652" x="2703513" y="4356100"/>
          <p14:tracePt t="110668" x="2703513" y="4383088"/>
          <p14:tracePt t="110668" x="2703513" y="4402138"/>
          <p14:tracePt t="110684" x="2703513" y="4419600"/>
          <p14:tracePt t="110685" x="2695575" y="4456113"/>
          <p14:tracePt t="110701" x="2695575" y="4465638"/>
          <p14:tracePt t="110702" x="2695575" y="4483100"/>
          <p14:tracePt t="110718" x="2695575" y="4502150"/>
          <p14:tracePt t="110718" x="2695575" y="4519613"/>
          <p14:tracePt t="110734" x="2695575" y="4538663"/>
          <p14:tracePt t="110735" x="2695575" y="4556125"/>
          <p14:tracePt t="110751" x="2695575" y="4575175"/>
          <p14:tracePt t="110752" x="2695575" y="4592638"/>
          <p14:tracePt t="110768" x="2695575" y="4602163"/>
          <p14:tracePt t="110784" x="2695575" y="4611688"/>
          <p14:tracePt t="110801" x="2695575" y="4621213"/>
          <p14:tracePt t="110802" x="2695575" y="4629150"/>
          <p14:tracePt t="110820" x="2703513" y="4638675"/>
          <p14:tracePt t="110836" x="2713038" y="4648200"/>
          <p14:tracePt t="110853" x="2732088" y="4648200"/>
          <p14:tracePt t="110868" x="2759075" y="4657725"/>
          <p14:tracePt t="110884" x="2776538" y="4657725"/>
          <p14:tracePt t="110885" x="2813050" y="4657725"/>
          <p14:tracePt t="110901" x="2841625" y="4657725"/>
          <p14:tracePt t="110902" x="2886075" y="4665663"/>
          <p14:tracePt t="110904" x="2922588" y="4665663"/>
          <p14:tracePt t="110918" x="2978150" y="4665663"/>
          <p14:tracePt t="110920" x="3024188" y="4675188"/>
          <p14:tracePt t="110934" x="3051175" y="4684713"/>
          <p14:tracePt t="110936" x="3087688" y="4684713"/>
          <p14:tracePt t="110951" x="3124200" y="4694238"/>
          <p14:tracePt t="110954" x="3160713" y="4694238"/>
          <p14:tracePt t="110968" x="3187700" y="4694238"/>
          <p14:tracePt t="110970" x="3214688" y="4702175"/>
          <p14:tracePt t="110984" x="3252788" y="4702175"/>
          <p14:tracePt t="110986" x="3289300" y="4702175"/>
          <p14:tracePt t="111001" x="3325813" y="4711700"/>
          <p14:tracePt t="111003" x="3362325" y="4711700"/>
          <p14:tracePt t="111018" x="3406775" y="4711700"/>
          <p14:tracePt t="111020" x="3462338" y="4711700"/>
          <p14:tracePt t="111034" x="3508375" y="4711700"/>
          <p14:tracePt t="111036" x="3544888" y="4711700"/>
          <p14:tracePt t="111051" x="3589338" y="4711700"/>
          <p14:tracePt t="111053" x="3617913" y="4711700"/>
          <p14:tracePt t="111068" x="3644900" y="4711700"/>
          <p14:tracePt t="111070" x="3662363" y="4711700"/>
          <p14:tracePt t="111084" x="3671888" y="4711700"/>
          <p14:tracePt t="111086" x="3681413" y="4711700"/>
          <p14:tracePt t="111534" x="3698875" y="4711700"/>
          <p14:tracePt t="111538" x="3708400" y="4711700"/>
          <p14:tracePt t="111551" x="3735388" y="4711700"/>
          <p14:tracePt t="111568" x="3744913" y="4711700"/>
          <p14:tracePt t="111568" x="3773488" y="4711700"/>
          <p14:tracePt t="111571" x="3800475" y="4711700"/>
          <p14:tracePt t="111584" x="3817938" y="4711700"/>
          <p14:tracePt t="111586" x="3827463" y="4711700"/>
          <p14:tracePt t="111934" x="3817938" y="4684713"/>
          <p14:tracePt t="111938" x="3817938" y="4675188"/>
          <p14:tracePt t="111966" x="3817938" y="4665663"/>
          <p14:tracePt t="111982" x="3817938" y="4657725"/>
          <p14:tracePt t="112014" x="3827463" y="4657725"/>
          <p14:tracePt t="112030" x="3846513" y="4657725"/>
          <p14:tracePt t="112034" x="3854450" y="4657725"/>
          <p14:tracePt t="112051" x="3873500" y="4657725"/>
          <p14:tracePt t="112052" x="3883025" y="4657725"/>
          <p14:tracePt t="112068" x="3890963" y="4657725"/>
          <p14:tracePt t="112068" x="3900488" y="4657725"/>
          <p14:tracePt t="112084" x="3919538" y="4657725"/>
          <p14:tracePt t="112086" x="3956050" y="4657725"/>
          <p14:tracePt t="112101" x="3983038" y="4657725"/>
          <p14:tracePt t="112102" x="4010025" y="4657725"/>
          <p14:tracePt t="112118" x="4029075" y="4657725"/>
          <p14:tracePt t="112118" x="4046538" y="4657725"/>
          <p14:tracePt t="112134" x="4065588" y="4657725"/>
          <p14:tracePt t="112135" x="4083050" y="4657725"/>
          <p14:tracePt t="112151" x="4092575" y="4657725"/>
          <p14:tracePt t="112152" x="4102100" y="4657725"/>
          <p14:tracePt t="112190" x="4110038" y="4657725"/>
          <p14:tracePt t="112206" x="4129088" y="4657725"/>
          <p14:tracePt t="112210" x="4146550" y="4657725"/>
          <p14:tracePt t="112226" x="4156075" y="4657725"/>
          <p14:tracePt t="112238" x="4165600" y="4665663"/>
          <p14:tracePt t="112251" x="4175125" y="4665663"/>
          <p14:tracePt t="112268" x="4183063" y="4675188"/>
          <p14:tracePt t="112728" x="4202113" y="4684713"/>
          <p14:tracePt t="112732" x="4211638" y="4684713"/>
          <p14:tracePt t="112744" x="4229100" y="4694238"/>
          <p14:tracePt t="112751" x="4248150" y="4702175"/>
          <p14:tracePt t="112776" x="4265613" y="4711700"/>
          <p14:tracePt t="112785" x="4275138" y="4721225"/>
          <p14:tracePt t="112801" x="4284663" y="4721225"/>
          <p14:tracePt t="112818" x="4292600" y="4730750"/>
          <p14:tracePt t="112856" x="4292600" y="4738688"/>
          <p14:tracePt t="112888" x="4302125" y="4738688"/>
          <p14:tracePt t="112892" x="4321175" y="4738688"/>
          <p14:tracePt t="112904" x="4330700" y="4738688"/>
          <p14:tracePt t="112918" x="4357688" y="4748213"/>
          <p14:tracePt t="112920" x="4375150" y="4748213"/>
          <p14:tracePt t="112934" x="4403725" y="4748213"/>
          <p14:tracePt t="112936" x="4421188" y="4748213"/>
          <p14:tracePt t="112951" x="4448175" y="4748213"/>
          <p14:tracePt t="112953" x="4484688" y="4748213"/>
          <p14:tracePt t="112968" x="4503738" y="4748213"/>
          <p14:tracePt t="112970" x="4530725" y="4748213"/>
          <p14:tracePt t="112984" x="4576763" y="4748213"/>
          <p14:tracePt t="112986" x="4603750" y="4748213"/>
          <p14:tracePt t="113001" x="4630738" y="4748213"/>
          <p14:tracePt t="113003" x="4659313" y="4748213"/>
          <p14:tracePt t="113018" x="4722813" y="4748213"/>
          <p14:tracePt t="113018" x="4749800" y="4748213"/>
          <p14:tracePt t="113020" x="4795838" y="4757738"/>
          <p14:tracePt t="113034" x="4822825" y="4757738"/>
          <p14:tracePt t="113036" x="4851400" y="4757738"/>
          <p14:tracePt t="113051" x="4878388" y="4757738"/>
          <p14:tracePt t="113054" x="4914900" y="4757738"/>
          <p14:tracePt t="113068" x="4941888" y="4757738"/>
          <p14:tracePt t="113070" x="4968875" y="4757738"/>
          <p14:tracePt t="113084" x="4987925" y="4757738"/>
          <p14:tracePt t="113086" x="5014913" y="4757738"/>
          <p14:tracePt t="113101" x="5033963" y="4757738"/>
          <p14:tracePt t="113103" x="5041900" y="4757738"/>
          <p14:tracePt t="113118" x="5051425" y="4757738"/>
          <p14:tracePt t="113120" x="5070475" y="4757738"/>
          <p14:tracePt t="113134" x="5078413" y="4757738"/>
          <p14:tracePt t="113136" x="5087938" y="4757738"/>
          <p14:tracePt t="113154" x="5124450" y="4757738"/>
          <p14:tracePt t="113168" x="5151438" y="4757738"/>
          <p14:tracePt t="113170" x="5170488" y="4748213"/>
          <p14:tracePt t="113184" x="5187950" y="4748213"/>
          <p14:tracePt t="113186" x="5216525" y="4748213"/>
          <p14:tracePt t="113201" x="5253038" y="4748213"/>
          <p14:tracePt t="113203" x="5280025" y="4748213"/>
          <p14:tracePt t="113218" x="5297488" y="4748213"/>
          <p14:tracePt t="113220" x="5307013" y="4748213"/>
          <p14:tracePt t="113234" x="5326063" y="4748213"/>
          <p14:tracePt t="113251" x="5334000" y="4748213"/>
          <p14:tracePt t="113253" x="5343525" y="4748213"/>
          <p14:tracePt t="113268" x="5362575" y="4748213"/>
          <p14:tracePt t="113269" x="5370513" y="4748213"/>
          <p14:tracePt t="113284" x="5389563" y="4738688"/>
          <p14:tracePt t="113286" x="5399088" y="4738688"/>
          <p14:tracePt t="113301" x="5408613" y="4738688"/>
          <p14:tracePt t="113318" x="5416550" y="4738688"/>
          <p14:tracePt t="113320" x="5453063" y="4730750"/>
          <p14:tracePt t="113334" x="5489575" y="4730750"/>
          <p14:tracePt t="113336" x="5518150" y="4730750"/>
          <p14:tracePt t="113351" x="5535613" y="4730750"/>
          <p14:tracePt t="113353" x="5562600" y="4730750"/>
          <p14:tracePt t="113368" x="5591175" y="4730750"/>
          <p14:tracePt t="113370" x="5627688" y="4730750"/>
          <p14:tracePt t="113384" x="5654675" y="4730750"/>
          <p14:tracePt t="113386" x="5681663" y="4730750"/>
          <p14:tracePt t="113401" x="5727700" y="4730750"/>
          <p14:tracePt t="113403" x="5754688" y="4730750"/>
          <p14:tracePt t="113418" x="5810250" y="4730750"/>
          <p14:tracePt t="113418" x="5854700" y="4730750"/>
          <p14:tracePt t="113420" x="5910263" y="4730750"/>
          <p14:tracePt t="113434" x="5946775" y="4730750"/>
          <p14:tracePt t="113436" x="5983288" y="4730750"/>
          <p14:tracePt t="113451" x="6010275" y="4730750"/>
          <p14:tracePt t="113453" x="6038850" y="4730750"/>
          <p14:tracePt t="113468" x="6046788" y="4730750"/>
          <p14:tracePt t="113470" x="6065838" y="4730750"/>
          <p14:tracePt t="113484" x="6075363" y="4730750"/>
          <p14:tracePt t="113816" x="6092825" y="4730750"/>
          <p14:tracePt t="113820" x="6102350" y="4730750"/>
          <p14:tracePt t="113834" x="6138863" y="4730750"/>
          <p14:tracePt t="113836" x="6156325" y="4730750"/>
          <p14:tracePt t="113851" x="6211888" y="4730750"/>
          <p14:tracePt t="113852" x="6248400" y="4730750"/>
          <p14:tracePt t="113868" x="6294438" y="4730750"/>
          <p14:tracePt t="113868" x="6338888" y="4730750"/>
          <p14:tracePt t="113884" x="6375400" y="4730750"/>
          <p14:tracePt t="113885" x="6430963" y="4730750"/>
          <p14:tracePt t="113901" x="6467475" y="4730750"/>
          <p14:tracePt t="113902" x="6494463" y="4730750"/>
          <p14:tracePt t="113918" x="6530975" y="4730750"/>
          <p14:tracePt t="113919" x="6550025" y="4730750"/>
          <p14:tracePt t="113934" x="6586538" y="4730750"/>
          <p14:tracePt t="113935" x="6604000" y="4730750"/>
          <p14:tracePt t="113951" x="6632575" y="4730750"/>
          <p14:tracePt t="113952" x="6659563" y="4711700"/>
          <p14:tracePt t="113968" x="6696075" y="4711700"/>
          <p14:tracePt t="113968" x="6723063" y="4711700"/>
          <p14:tracePt t="113984" x="6742113" y="4711700"/>
          <p14:tracePt t="113985" x="6769100" y="4702175"/>
          <p14:tracePt t="114001" x="6786563" y="4702175"/>
          <p14:tracePt t="114002" x="6815138" y="4702175"/>
          <p14:tracePt t="114018" x="6823075" y="4694238"/>
          <p14:tracePt t="114018" x="6851650" y="4694238"/>
          <p14:tracePt t="114034" x="6869113" y="4694238"/>
          <p14:tracePt t="114035" x="6905625" y="4694238"/>
          <p14:tracePt t="114051" x="6915150" y="4694238"/>
          <p14:tracePt t="114052" x="6951663" y="4694238"/>
          <p14:tracePt t="114068" x="6978650" y="4694238"/>
          <p14:tracePt t="114068" x="6997700" y="4694238"/>
          <p14:tracePt t="114084" x="7015163" y="4694238"/>
          <p14:tracePt t="114085" x="7034213" y="4694238"/>
          <p14:tracePt t="114101" x="7051675" y="4694238"/>
          <p14:tracePt t="114102" x="7061200" y="4694238"/>
          <p14:tracePt t="114104" x="7070725" y="4694238"/>
          <p14:tracePt t="114118" x="7080250" y="4694238"/>
          <p14:tracePt t="114136" x="7088188" y="4694238"/>
          <p14:tracePt t="114153" x="7097713" y="4694238"/>
          <p14:tracePt t="114450" x="7088188" y="4694238"/>
          <p14:tracePt t="114498" x="7080250" y="4694238"/>
          <p14:tracePt t="114530" x="7070725" y="4694238"/>
          <p14:tracePt t="114562" x="7061200" y="4702175"/>
          <p14:tracePt t="114578" x="7051675" y="4702175"/>
          <p14:tracePt t="114642" x="7043738" y="4702175"/>
          <p14:tracePt t="114658" x="7034213" y="4702175"/>
          <p14:tracePt t="114674" x="7024688" y="4702175"/>
          <p14:tracePt t="114870" x="7034213" y="4702175"/>
          <p14:tracePt t="114882" x="7070725" y="4702175"/>
          <p14:tracePt t="114886" x="7097713" y="4702175"/>
          <p14:tracePt t="114901" x="7124700" y="4702175"/>
          <p14:tracePt t="114902" x="7153275" y="4702175"/>
          <p14:tracePt t="114918" x="7189788" y="4702175"/>
          <p14:tracePt t="114919" x="7216775" y="4702175"/>
          <p14:tracePt t="114934" x="7226300" y="4702175"/>
          <p14:tracePt t="114935" x="7243763" y="4702175"/>
          <p14:tracePt t="114951" x="7262813" y="4702175"/>
          <p14:tracePt t="114952" x="7270750" y="4702175"/>
          <p14:tracePt t="114968" x="7280275" y="4702175"/>
          <p14:tracePt t="114968" x="7289800" y="4702175"/>
          <p14:tracePt t="114984" x="7307263" y="4702175"/>
          <p14:tracePt t="114985" x="7316788" y="4702175"/>
          <p14:tracePt t="115001" x="7326313" y="4702175"/>
          <p14:tracePt t="115002" x="7343775" y="4702175"/>
          <p14:tracePt t="115018" x="7353300" y="4702175"/>
          <p14:tracePt t="115018" x="7362825" y="4702175"/>
          <p14:tracePt t="115034" x="7380288" y="4702175"/>
          <p14:tracePt t="115051" x="7389813" y="4702175"/>
          <p14:tracePt t="115052" x="7408863" y="4702175"/>
          <p14:tracePt t="115068" x="7426325" y="4702175"/>
          <p14:tracePt t="115068" x="7445375" y="4702175"/>
          <p14:tracePt t="115084" x="7462838" y="4702175"/>
          <p14:tracePt t="115085" x="7481888" y="4702175"/>
          <p14:tracePt t="115101" x="7499350" y="4702175"/>
          <p14:tracePt t="115102" x="7526338" y="4702175"/>
          <p14:tracePt t="115118" x="7545388" y="4702175"/>
          <p14:tracePt t="115119" x="7572375" y="4702175"/>
          <p14:tracePt t="115134" x="7591425" y="4702175"/>
          <p14:tracePt t="115135" x="7608888" y="4702175"/>
          <p14:tracePt t="115151" x="7627938" y="4702175"/>
          <p14:tracePt t="115152" x="7645400" y="4702175"/>
          <p14:tracePt t="115170" x="7681913" y="4702175"/>
          <p14:tracePt t="115185" x="7691438" y="4702175"/>
          <p14:tracePt t="115186" x="7700963" y="4702175"/>
          <p14:tracePt t="115394" x="7691438" y="4702175"/>
          <p14:tracePt t="115410" x="7681913" y="4702175"/>
          <p14:tracePt t="115414" x="7664450" y="4702175"/>
          <p14:tracePt t="115426" x="7654925" y="4702175"/>
          <p14:tracePt t="115434" x="7645400" y="4702175"/>
          <p14:tracePt t="115451" x="7637463" y="4702175"/>
          <p14:tracePt t="115452" x="7618413" y="4702175"/>
          <p14:tracePt t="115468" x="7608888" y="4702175"/>
          <p14:tracePt t="115468" x="7591425" y="4702175"/>
          <p14:tracePt t="115484" x="7572375" y="4702175"/>
          <p14:tracePt t="115485" x="7564438" y="4702175"/>
          <p14:tracePt t="115501" x="7545388" y="4702175"/>
          <p14:tracePt t="115502" x="7526338" y="4702175"/>
          <p14:tracePt t="115518" x="7508875" y="4702175"/>
          <p14:tracePt t="115518" x="7489825" y="4702175"/>
          <p14:tracePt t="115534" x="7481888" y="4702175"/>
          <p14:tracePt t="115551" x="7472363" y="4702175"/>
          <p14:tracePt t="115552" x="7462838" y="4702175"/>
          <p14:tracePt t="115554" x="7453313" y="4702175"/>
          <p14:tracePt t="115584" x="7435850" y="4702175"/>
          <p14:tracePt t="115586" x="7399338" y="4702175"/>
          <p14:tracePt t="115601" x="7372350" y="4702175"/>
          <p14:tracePt t="115603" x="7353300" y="4702175"/>
          <p14:tracePt t="115618" x="7307263" y="4702175"/>
          <p14:tracePt t="115618" x="7289800" y="4702175"/>
          <p14:tracePt t="115634" x="7253288" y="4702175"/>
          <p14:tracePt t="115635" x="7207250" y="4694238"/>
          <p14:tracePt t="115651" x="7180263" y="4694238"/>
          <p14:tracePt t="115652" x="7143750" y="4694238"/>
          <p14:tracePt t="115654" x="7107238" y="4684713"/>
          <p14:tracePt t="115667" x="7070725" y="4684713"/>
          <p14:tracePt t="115670" x="7034213" y="4684713"/>
          <p14:tracePt t="115684" x="7007225" y="4675188"/>
          <p14:tracePt t="115701" x="6969125" y="4675188"/>
          <p14:tracePt t="115703" x="6951663" y="4665663"/>
          <p14:tracePt t="115718" x="6942138" y="4665663"/>
          <p14:tracePt t="115718" x="6924675" y="4665663"/>
          <p14:tracePt t="115734" x="6915150" y="4665663"/>
          <p14:tracePt t="115751" x="6905625" y="4665663"/>
          <p14:tracePt t="115812" x="6896100" y="4665663"/>
          <p14:tracePt t="115972" x="6915150" y="4665663"/>
          <p14:tracePt t="115976" x="6932613" y="4665663"/>
          <p14:tracePt t="115988" x="6961188" y="4665663"/>
          <p14:tracePt t="116001" x="6988175" y="4665663"/>
          <p14:tracePt t="116004" x="7015163" y="4665663"/>
          <p14:tracePt t="116018" x="7061200" y="4665663"/>
          <p14:tracePt t="116020" x="7116763" y="4665663"/>
          <p14:tracePt t="116034" x="7161213" y="4665663"/>
          <p14:tracePt t="116036" x="7216775" y="4665663"/>
          <p14:tracePt t="116051" x="7253288" y="4665663"/>
          <p14:tracePt t="116053" x="7299325" y="4665663"/>
          <p14:tracePt t="116068" x="7343775" y="4665663"/>
          <p14:tracePt t="116070" x="7372350" y="4665663"/>
          <p14:tracePt t="116084" x="7389813" y="4665663"/>
          <p14:tracePt t="116086" x="7435850" y="4665663"/>
          <p14:tracePt t="116101" x="7445375" y="4665663"/>
          <p14:tracePt t="116103" x="7462838" y="4665663"/>
          <p14:tracePt t="116118" x="7499350" y="4665663"/>
          <p14:tracePt t="116118" x="7508875" y="4665663"/>
          <p14:tracePt t="116120" x="7535863" y="4665663"/>
          <p14:tracePt t="116134" x="7554913" y="4665663"/>
          <p14:tracePt t="116154" x="7600950" y="4665663"/>
          <p14:tracePt t="116168" x="7637463" y="4665663"/>
          <p14:tracePt t="116169" x="7654925" y="4665663"/>
          <p14:tracePt t="116184" x="7673975" y="4665663"/>
          <p14:tracePt t="116186" x="7681913" y="4665663"/>
          <p14:tracePt t="116201" x="7700963" y="4665663"/>
          <p14:tracePt t="116203" x="7710488" y="4665663"/>
          <p14:tracePt t="116218" x="7727950" y="4665663"/>
          <p14:tracePt t="116218" x="7747000" y="4665663"/>
          <p14:tracePt t="116234" x="7754938" y="4665663"/>
          <p14:tracePt t="116235" x="7764463" y="4665663"/>
          <p14:tracePt t="116251" x="7773988" y="4665663"/>
          <p14:tracePt t="116252" x="7783513" y="4665663"/>
          <p14:tracePt t="116268" x="7791450" y="4665663"/>
          <p14:tracePt t="116360" x="7783513" y="4665663"/>
          <p14:tracePt t="116372" x="7773988" y="4665663"/>
          <p14:tracePt t="116376" x="7754938" y="4665663"/>
          <p14:tracePt t="116388" x="7737475" y="4665663"/>
          <p14:tracePt t="116401" x="7718425" y="4665663"/>
          <p14:tracePt t="116418" x="7710488" y="4665663"/>
          <p14:tracePt t="116418" x="7681913" y="4665663"/>
          <p14:tracePt t="116420" x="7664450" y="4665663"/>
          <p14:tracePt t="116434" x="7637463" y="4665663"/>
          <p14:tracePt t="116436" x="7608888" y="4665663"/>
          <p14:tracePt t="116451" x="7572375" y="4665663"/>
          <p14:tracePt t="116453" x="7518400" y="4665663"/>
          <p14:tracePt t="116468" x="7489825" y="4665663"/>
          <p14:tracePt t="116469" x="7445375" y="4665663"/>
          <p14:tracePt t="116484" x="7408863" y="4665663"/>
          <p14:tracePt t="116486" x="7362825" y="4665663"/>
          <p14:tracePt t="116501" x="7316788" y="4665663"/>
          <p14:tracePt t="116503" x="7289800" y="4665663"/>
          <p14:tracePt t="116518" x="7234238" y="4665663"/>
          <p14:tracePt t="116518" x="7189788" y="4665663"/>
          <p14:tracePt t="116520" x="7134225" y="4665663"/>
          <p14:tracePt t="116534" x="7080250" y="4665663"/>
          <p14:tracePt t="116536" x="7007225" y="4665663"/>
          <p14:tracePt t="116551" x="6942138" y="4665663"/>
          <p14:tracePt t="116553" x="6888163" y="4665663"/>
          <p14:tracePt t="116567" x="6832600" y="4665663"/>
          <p14:tracePt t="116569" x="6786563" y="4665663"/>
          <p14:tracePt t="116584" x="6759575" y="4665663"/>
          <p14:tracePt t="116586" x="6742113" y="4665663"/>
          <p14:tracePt t="116601" x="6723063" y="4665663"/>
          <p14:tracePt t="116603" x="6713538" y="4665663"/>
          <p14:tracePt t="116788" x="6750050" y="4665663"/>
          <p14:tracePt t="116792" x="6778625" y="4665663"/>
          <p14:tracePt t="116804" x="6805613" y="4665663"/>
          <p14:tracePt t="116818" x="6851650" y="4665663"/>
          <p14:tracePt t="116820" x="6905625" y="4665663"/>
          <p14:tracePt t="116834" x="7007225" y="4665663"/>
          <p14:tracePt t="116836" x="7097713" y="4665663"/>
          <p14:tracePt t="116851" x="7189788" y="4665663"/>
          <p14:tracePt t="116853" x="7280275" y="4665663"/>
          <p14:tracePt t="116868" x="7380288" y="4665663"/>
          <p14:tracePt t="116870" x="7472363" y="4665663"/>
          <p14:tracePt t="116884" x="7564438" y="4665663"/>
          <p14:tracePt t="116886" x="7664450" y="4665663"/>
          <p14:tracePt t="116901" x="7718425" y="4665663"/>
          <p14:tracePt t="116917" x="7800975" y="4665663"/>
          <p14:tracePt t="116918" x="7820025" y="4665663"/>
          <p14:tracePt t="116920" x="7837488" y="4665663"/>
          <p14:tracePt t="116934" x="7847013" y="4665663"/>
          <p14:tracePt t="117124" x="7820025" y="4665663"/>
          <p14:tracePt t="117128" x="7791450" y="4665663"/>
          <p14:tracePt t="117140" x="7737475" y="4665663"/>
          <p14:tracePt t="117152" x="7691438" y="4665663"/>
          <p14:tracePt t="117168" x="7637463" y="4665663"/>
          <p14:tracePt t="117169" x="7600950" y="4665663"/>
          <p14:tracePt t="117184" x="7535863" y="4657725"/>
          <p14:tracePt t="117185" x="7499350" y="4657725"/>
          <p14:tracePt t="117201" x="7435850" y="4638675"/>
          <p14:tracePt t="117202" x="7380288" y="4638675"/>
          <p14:tracePt t="117218" x="7335838" y="4629150"/>
          <p14:tracePt t="117218" x="7299325" y="4621213"/>
          <p14:tracePt t="117234" x="7262813" y="4621213"/>
          <p14:tracePt t="117235" x="7226300" y="4621213"/>
          <p14:tracePt t="117251" x="7216775" y="4611688"/>
          <p14:tracePt t="117252" x="7189788" y="4611688"/>
          <p14:tracePt t="117254" x="7170738" y="4611688"/>
          <p14:tracePt t="117268" x="7161213" y="4611688"/>
          <p14:tracePt t="117270" x="7153275" y="4611688"/>
          <p14:tracePt t="117284" x="7143750" y="4611688"/>
          <p14:tracePt t="117286" x="7134225" y="4611688"/>
          <p14:tracePt t="118336" x="7143750" y="4611688"/>
          <p14:tracePt t="118340" x="7153275" y="4611688"/>
          <p14:tracePt t="118352" x="7180263" y="4611688"/>
          <p14:tracePt t="118368" x="7197725" y="4611688"/>
          <p14:tracePt t="118368" x="7243763" y="4611688"/>
          <p14:tracePt t="118384" x="7270750" y="4638675"/>
          <p14:tracePt t="118385" x="7335838" y="4648200"/>
          <p14:tracePt t="118401" x="7408863" y="4675188"/>
          <p14:tracePt t="118402" x="7489825" y="4702175"/>
          <p14:tracePt t="118404" x="7572375" y="4730750"/>
          <p14:tracePt t="118417" x="7654925" y="4738688"/>
          <p14:tracePt t="118420" x="7727950" y="4757738"/>
          <p14:tracePt t="118434" x="7810500" y="4767263"/>
          <p14:tracePt t="118436" x="7893050" y="4775200"/>
          <p14:tracePt t="118451" x="7947025" y="4794250"/>
          <p14:tracePt t="118453" x="8029575" y="4794250"/>
          <p14:tracePt t="118467" x="8085138" y="4794250"/>
          <p14:tracePt t="118469" x="8139113" y="4794250"/>
          <p14:tracePt t="118484" x="8185150" y="4794250"/>
          <p14:tracePt t="118486" x="8239125" y="4794250"/>
          <p14:tracePt t="118501" x="8285163" y="4794250"/>
          <p14:tracePt t="118503" x="8321675" y="4794250"/>
          <p14:tracePt t="118518" x="8385175" y="4767263"/>
          <p14:tracePt t="118519" x="8440738" y="4730750"/>
          <p14:tracePt t="118534" x="8504238" y="4684713"/>
          <p14:tracePt t="118536" x="8550275" y="4648200"/>
          <p14:tracePt t="118551" x="8613775" y="4611688"/>
          <p14:tracePt t="118553" x="8632825" y="4592638"/>
          <p14:tracePt t="118568" x="8686800" y="4529138"/>
          <p14:tracePt t="118569" x="8696325" y="4502150"/>
          <p14:tracePt t="118584" x="8732838" y="4456113"/>
          <p14:tracePt t="118586" x="8769350" y="4392613"/>
          <p14:tracePt t="118601" x="8815388" y="4310063"/>
          <p14:tracePt t="118603" x="8851900" y="4237038"/>
          <p14:tracePt t="118618" x="8878888" y="4164013"/>
          <p14:tracePt t="118620" x="8905875" y="4081463"/>
          <p14:tracePt t="118634" x="8934450" y="4000500"/>
          <p14:tracePt t="118636" x="8942388" y="3898900"/>
          <p14:tracePt t="118651" x="8961438" y="3825875"/>
          <p14:tracePt t="118653" x="8961438" y="3743325"/>
          <p14:tracePt t="118668" x="8970963" y="3670300"/>
          <p14:tracePt t="118670" x="8970963" y="3606800"/>
          <p14:tracePt t="118684" x="8970963" y="3552825"/>
          <p14:tracePt t="118686" x="8970963" y="3479800"/>
          <p14:tracePt t="118701" x="8970963" y="3414713"/>
          <p14:tracePt t="118703" x="8951913" y="3333750"/>
          <p14:tracePt t="118718" x="8915400" y="3251200"/>
          <p14:tracePt t="118718" x="8888413" y="3178175"/>
          <p14:tracePt t="118720" x="8842375" y="3086100"/>
          <p14:tracePt t="118734" x="8805863" y="3005138"/>
          <p14:tracePt t="118736" x="8759825" y="2940050"/>
          <p14:tracePt t="118751" x="8715375" y="2876550"/>
          <p14:tracePt t="118753" x="8669338" y="2813050"/>
          <p14:tracePt t="118768" x="8632825" y="2757488"/>
          <p14:tracePt t="118770" x="8596313" y="2711450"/>
          <p14:tracePt t="118784" x="8559800" y="2667000"/>
          <p14:tracePt t="118786" x="8523288" y="2611438"/>
          <p14:tracePt t="118801" x="8494713" y="2584450"/>
          <p14:tracePt t="118803" x="8467725" y="2565400"/>
          <p14:tracePt t="118818" x="8440738" y="2528888"/>
          <p14:tracePt t="118819" x="8404225" y="2492375"/>
          <p14:tracePt t="118820" x="8385175" y="2474913"/>
          <p14:tracePt t="118834" x="8358188" y="2455863"/>
          <p14:tracePt t="118836" x="8312150" y="2438400"/>
          <p14:tracePt t="118851" x="8248650" y="2411413"/>
          <p14:tracePt t="118852" x="8202613" y="2382838"/>
          <p14:tracePt t="118868" x="8139113" y="2355850"/>
          <p14:tracePt t="118869" x="8075613" y="2346325"/>
          <p14:tracePt t="118884" x="8010525" y="2319338"/>
          <p14:tracePt t="118885" x="7974013" y="2309813"/>
          <p14:tracePt t="118901" x="7937500" y="2301875"/>
          <p14:tracePt t="118902" x="7893050" y="2292350"/>
          <p14:tracePt t="118917" x="7837488" y="2265363"/>
          <p14:tracePt t="118919" x="7791450" y="2255838"/>
          <p14:tracePt t="118934" x="7727950" y="2228850"/>
          <p14:tracePt t="118935" x="7664450" y="2200275"/>
          <p14:tracePt t="118951" x="7600950" y="2182813"/>
          <p14:tracePt t="118952" x="7518400" y="2163763"/>
          <p14:tracePt t="118968" x="7462838" y="2155825"/>
          <p14:tracePt t="118968" x="7399338" y="2136775"/>
          <p14:tracePt t="118984" x="7316788" y="2127250"/>
          <p14:tracePt t="118985" x="7243763" y="2119313"/>
          <p14:tracePt t="119001" x="7161213" y="2100263"/>
          <p14:tracePt t="119002" x="7070725" y="2090738"/>
          <p14:tracePt t="119018" x="6988175" y="2073275"/>
          <p14:tracePt t="119018" x="6905625" y="2046288"/>
          <p14:tracePt t="119034" x="6832600" y="2036763"/>
          <p14:tracePt t="119035" x="6750050" y="2017713"/>
          <p14:tracePt t="119051" x="6669088" y="2009775"/>
          <p14:tracePt t="119052" x="6596063" y="2000250"/>
          <p14:tracePt t="119068" x="6513513" y="1981200"/>
          <p14:tracePt t="119068" x="6430963" y="1973263"/>
          <p14:tracePt t="119084" x="6357938" y="1954213"/>
          <p14:tracePt t="119085" x="6284913" y="1954213"/>
          <p14:tracePt t="119101" x="6202363" y="1954213"/>
          <p14:tracePt t="119102" x="6129338" y="1944688"/>
          <p14:tracePt t="119104" x="6046788" y="1944688"/>
          <p14:tracePt t="119118" x="5992813" y="1944688"/>
          <p14:tracePt t="119120" x="5937250" y="1944688"/>
          <p14:tracePt t="119134" x="5873750" y="1927225"/>
          <p14:tracePt t="119136" x="5827713" y="1927225"/>
          <p14:tracePt t="119151" x="5791200" y="1927225"/>
          <p14:tracePt t="119154" x="5754688" y="1917700"/>
          <p14:tracePt t="119171" x="5681663" y="1917700"/>
          <p14:tracePt t="119185" x="5645150" y="1917700"/>
          <p14:tracePt t="119185" x="5618163" y="1917700"/>
          <p14:tracePt t="119201" x="5572125" y="1917700"/>
          <p14:tracePt t="119202" x="5526088" y="1917700"/>
          <p14:tracePt t="119204" x="5499100" y="1917700"/>
          <p14:tracePt t="119217" x="5472113" y="1917700"/>
          <p14:tracePt t="119234" x="5435600" y="1908175"/>
          <p14:tracePt t="119237" x="5426075" y="1908175"/>
          <p14:tracePt t="119251" x="5416550" y="1908175"/>
          <p14:tracePt t="119600" x="5408613" y="1908175"/>
          <p14:tracePt t="119994" x="5399088" y="1917700"/>
          <p14:tracePt t="120010" x="5380038" y="1927225"/>
          <p14:tracePt t="120014" x="5370513" y="1927225"/>
          <p14:tracePt t="120026" x="5353050" y="1935163"/>
          <p14:tracePt t="120034" x="5326063" y="1944688"/>
          <p14:tracePt t="120051" x="5316538" y="1944688"/>
          <p14:tracePt t="120052" x="5280025" y="1963738"/>
          <p14:tracePt t="120067" x="5270500" y="1963738"/>
          <p14:tracePt t="120068" x="5253038" y="1973263"/>
          <p14:tracePt t="120084" x="5243513" y="1981200"/>
          <p14:tracePt t="120085" x="5224463" y="1990725"/>
          <p14:tracePt t="120101" x="5197475" y="2000250"/>
          <p14:tracePt t="120102" x="5187950" y="2000250"/>
          <p14:tracePt t="120118" x="5170488" y="2009775"/>
          <p14:tracePt t="120118" x="5151438" y="2017713"/>
          <p14:tracePt t="120134" x="5133975" y="2027238"/>
          <p14:tracePt t="120135" x="5097463" y="2036763"/>
          <p14:tracePt t="120151" x="5078413" y="2054225"/>
          <p14:tracePt t="120152" x="5051425" y="2073275"/>
          <p14:tracePt t="120156" x="5024438" y="2082800"/>
          <p14:tracePt t="120168" x="4987925" y="2100263"/>
          <p14:tracePt t="120170" x="4960938" y="2109788"/>
          <p14:tracePt t="120184" x="4924425" y="2119313"/>
          <p14:tracePt t="120186" x="4905375" y="2127250"/>
          <p14:tracePt t="120201" x="4895850" y="2136775"/>
          <p14:tracePt t="120346" x="4887913" y="2136775"/>
          <p14:tracePt t="120362" x="4868863" y="2136775"/>
          <p14:tracePt t="120367" x="4859338" y="2136775"/>
          <p14:tracePt t="120384" x="4841875" y="2127250"/>
          <p14:tracePt t="120385" x="4832350" y="2119313"/>
          <p14:tracePt t="120401" x="4822825" y="2109788"/>
          <p14:tracePt t="120402" x="4805363" y="2100263"/>
          <p14:tracePt t="120417" x="4795838" y="2100263"/>
          <p14:tracePt t="120418" x="4795838" y="2090738"/>
          <p14:tracePt t="120434" x="4786313" y="2063750"/>
          <p14:tracePt t="120435" x="4776788" y="2046288"/>
          <p14:tracePt t="120451" x="4768850" y="2027238"/>
          <p14:tracePt t="120452" x="4759325" y="1990725"/>
          <p14:tracePt t="120467" x="4749800" y="1973263"/>
          <p14:tracePt t="120468" x="4749800" y="1963738"/>
          <p14:tracePt t="120484" x="4749800" y="1944688"/>
          <p14:tracePt t="120485" x="4740275" y="1927225"/>
          <p14:tracePt t="120501" x="4740275" y="1917700"/>
          <p14:tracePt t="120517" x="4740275" y="1908175"/>
          <p14:tracePt t="120518" x="4732338" y="1890713"/>
          <p14:tracePt t="120538" x="4732338" y="1881188"/>
          <p14:tracePt t="120570" x="4732338" y="1871663"/>
          <p14:tracePt t="120586" x="4732338" y="1862138"/>
          <p14:tracePt t="120602" x="4722813" y="1854200"/>
          <p14:tracePt t="120618" x="4722813" y="1844675"/>
          <p14:tracePt t="120621" x="4713288" y="1835150"/>
          <p14:tracePt t="120650" x="4703763" y="1825625"/>
          <p14:tracePt t="120654" x="4703763" y="1817688"/>
          <p14:tracePt t="120667" x="4695825" y="1798638"/>
          <p14:tracePt t="120670" x="4695825" y="1789113"/>
          <p14:tracePt t="120684" x="4676775" y="1781175"/>
          <p14:tracePt t="120686" x="4667250" y="1781175"/>
          <p14:tracePt t="120701" x="4659313" y="1781175"/>
          <p14:tracePt t="120703" x="4649788" y="1781175"/>
          <p14:tracePt t="120717" x="4630738" y="1771650"/>
          <p14:tracePt t="120719" x="4622800" y="1771650"/>
          <p14:tracePt t="120734" x="4603750" y="1771650"/>
          <p14:tracePt t="120751" x="4594225" y="1771650"/>
          <p14:tracePt t="120767" x="4586288" y="1771650"/>
          <p14:tracePt t="120784" x="4576763" y="1771650"/>
          <p14:tracePt t="120786" x="4567238" y="1771650"/>
          <p14:tracePt t="120801" x="4549775" y="1771650"/>
          <p14:tracePt t="120803" x="4540250" y="1771650"/>
          <p14:tracePt t="120817" x="4530725" y="1781175"/>
          <p14:tracePt t="120834" x="4521200" y="1789113"/>
          <p14:tracePt t="120837" x="4513263" y="1798638"/>
          <p14:tracePt t="120851" x="4503738" y="1808163"/>
          <p14:tracePt t="120853" x="4494213" y="1808163"/>
          <p14:tracePt t="120868" x="4484688" y="1817688"/>
          <p14:tracePt t="120870" x="4467225" y="1825625"/>
          <p14:tracePt t="120884" x="4448175" y="1844675"/>
          <p14:tracePt t="120886" x="4440238" y="1854200"/>
          <p14:tracePt t="120901" x="4430713" y="1871663"/>
          <p14:tracePt t="120903" x="4411663" y="1890713"/>
          <p14:tracePt t="120918" x="4403725" y="1898650"/>
          <p14:tracePt t="120934" x="4384675" y="1927225"/>
          <p14:tracePt t="120936" x="4375150" y="1935163"/>
          <p14:tracePt t="120951" x="4367213" y="1944688"/>
          <p14:tracePt t="120953" x="4357688" y="1981200"/>
          <p14:tracePt t="120968" x="4357688" y="1990725"/>
          <p14:tracePt t="120970" x="4348163" y="2017713"/>
          <p14:tracePt t="120984" x="4348163" y="2027238"/>
          <p14:tracePt t="120986" x="4348163" y="2046288"/>
          <p14:tracePt t="121003" x="4348163" y="2054225"/>
          <p14:tracePt t="121018" x="4348163" y="2063750"/>
          <p14:tracePt t="121019" x="4348163" y="2073275"/>
          <p14:tracePt t="121034" x="4338638" y="2082800"/>
          <p14:tracePt t="121036" x="4338638" y="2100263"/>
          <p14:tracePt t="121051" x="4338638" y="2109788"/>
          <p14:tracePt t="121053" x="4338638" y="2119313"/>
          <p14:tracePt t="121067" x="4338638" y="2127250"/>
          <p14:tracePt t="121068" x="4338638" y="2136775"/>
          <p14:tracePt t="121070" x="4338638" y="2155825"/>
          <p14:tracePt t="121084" x="4348163" y="2173288"/>
          <p14:tracePt t="121086" x="4348163" y="2182813"/>
          <p14:tracePt t="121101" x="4357688" y="2200275"/>
          <p14:tracePt t="121103" x="4375150" y="2219325"/>
          <p14:tracePt t="121118" x="4384675" y="2228850"/>
          <p14:tracePt t="121120" x="4394200" y="2236788"/>
          <p14:tracePt t="121134" x="4394200" y="2246313"/>
          <p14:tracePt t="121136" x="4403725" y="2255838"/>
          <p14:tracePt t="121154" x="4421188" y="2273300"/>
          <p14:tracePt t="121168" x="4430713" y="2273300"/>
          <p14:tracePt t="121184" x="4448175" y="2273300"/>
          <p14:tracePt t="121186" x="4467225" y="2273300"/>
          <p14:tracePt t="121201" x="4484688" y="2273300"/>
          <p14:tracePt t="121203" x="4494213" y="2273300"/>
          <p14:tracePt t="121217" x="4503738" y="2273300"/>
          <p14:tracePt t="121219" x="4521200" y="2273300"/>
          <p14:tracePt t="121234" x="4540250" y="2273300"/>
          <p14:tracePt t="121236" x="4549775" y="2273300"/>
          <p14:tracePt t="121251" x="4567238" y="2273300"/>
          <p14:tracePt t="121253" x="4576763" y="2273300"/>
          <p14:tracePt t="121267" x="4586288" y="2273300"/>
          <p14:tracePt t="121269" x="4603750" y="2265363"/>
          <p14:tracePt t="121284" x="4622800" y="2255838"/>
          <p14:tracePt t="121286" x="4630738" y="2246313"/>
          <p14:tracePt t="121301" x="4649788" y="2236788"/>
          <p14:tracePt t="121303" x="4667250" y="2219325"/>
          <p14:tracePt t="121317" x="4676775" y="2209800"/>
          <p14:tracePt t="121319" x="4686300" y="2200275"/>
          <p14:tracePt t="121334" x="4703763" y="2173288"/>
          <p14:tracePt t="121336" x="4713288" y="2155825"/>
          <p14:tracePt t="121351" x="4713288" y="2136775"/>
          <p14:tracePt t="121353" x="4713288" y="2090738"/>
          <p14:tracePt t="121367" x="4722813" y="2073275"/>
          <p14:tracePt t="121369" x="4722813" y="2046288"/>
          <p14:tracePt t="121384" x="4722813" y="2017713"/>
          <p14:tracePt t="121386" x="4722813" y="2009775"/>
          <p14:tracePt t="121401" x="4722813" y="1990725"/>
          <p14:tracePt t="121403" x="4722813" y="1981200"/>
          <p14:tracePt t="121417" x="4722813" y="1963738"/>
          <p14:tracePt t="121418" x="4722813" y="1944688"/>
          <p14:tracePt t="121420" x="4722813" y="1935163"/>
          <p14:tracePt t="121434" x="4722813" y="1927225"/>
          <p14:tracePt t="121436" x="4722813" y="1917700"/>
          <p14:tracePt t="121451" x="4722813" y="1890713"/>
          <p14:tracePt t="121453" x="4713288" y="1871663"/>
          <p14:tracePt t="121467" x="4713288" y="1862138"/>
          <p14:tracePt t="121469" x="4695825" y="1844675"/>
          <p14:tracePt t="121484" x="4686300" y="1844675"/>
          <p14:tracePt t="121486" x="4676775" y="1835150"/>
          <p14:tracePt t="121501" x="4667250" y="1825625"/>
          <p14:tracePt t="121503" x="4649788" y="1817688"/>
          <p14:tracePt t="121517" x="4622800" y="1817688"/>
          <p14:tracePt t="121518" x="4603750" y="1808163"/>
          <p14:tracePt t="121520" x="4586288" y="1808163"/>
          <p14:tracePt t="121534" x="4549775" y="1808163"/>
          <p14:tracePt t="121536" x="4513263" y="1808163"/>
          <p14:tracePt t="121551" x="4484688" y="1808163"/>
          <p14:tracePt t="121553" x="4448175" y="1808163"/>
          <p14:tracePt t="121567" x="4421188" y="1808163"/>
          <p14:tracePt t="121570" x="4375150" y="1808163"/>
          <p14:tracePt t="121584" x="4357688" y="1808163"/>
          <p14:tracePt t="121586" x="4330700" y="1808163"/>
          <p14:tracePt t="121601" x="4321175" y="1808163"/>
          <p14:tracePt t="121603" x="4311650" y="1808163"/>
          <p14:tracePt t="121634" x="4302125" y="1808163"/>
          <p14:tracePt t="121651" x="4292600" y="1808163"/>
          <p14:tracePt t="121667" x="4284663" y="1808163"/>
          <p14:tracePt t="121684" x="4265613" y="1808163"/>
          <p14:tracePt t="121685" x="4256088" y="1817688"/>
          <p14:tracePt t="121701" x="4248150" y="1825625"/>
          <p14:tracePt t="121717" x="4229100" y="1854200"/>
          <p14:tracePt t="121718" x="4229100" y="1871663"/>
          <p14:tracePt t="121734" x="4229100" y="1898650"/>
          <p14:tracePt t="121735" x="4229100" y="1927225"/>
          <p14:tracePt t="121751" x="4219575" y="1954213"/>
          <p14:tracePt t="121752" x="4219575" y="1973263"/>
          <p14:tracePt t="121767" x="4219575" y="2009775"/>
          <p14:tracePt t="121768" x="4219575" y="2036763"/>
          <p14:tracePt t="121784" x="4219575" y="2054225"/>
          <p14:tracePt t="121785" x="4238625" y="2090738"/>
          <p14:tracePt t="121801" x="4248150" y="2090738"/>
          <p14:tracePt t="121802" x="4265613" y="2109788"/>
          <p14:tracePt t="121804" x="4275138" y="2119313"/>
          <p14:tracePt t="121817" x="4284663" y="2119313"/>
          <p14:tracePt t="121820" x="4302125" y="2127250"/>
          <p14:tracePt t="121834" x="4311650" y="2127250"/>
          <p14:tracePt t="121836" x="4321175" y="2136775"/>
          <p14:tracePt t="122060" x="4311650" y="2136775"/>
          <p14:tracePt t="122064" x="4284663" y="2136775"/>
          <p14:tracePt t="122076" x="4219575" y="2136775"/>
          <p14:tracePt t="122084" x="4192588" y="2136775"/>
          <p14:tracePt t="122101" x="4165600" y="2136775"/>
          <p14:tracePt t="122102" x="4110038" y="2136775"/>
          <p14:tracePt t="122117" x="4046538" y="2136775"/>
          <p14:tracePt t="122118" x="3973513" y="2136775"/>
          <p14:tracePt t="122134" x="3863975" y="2136775"/>
          <p14:tracePt t="122135" x="3763963" y="2136775"/>
          <p14:tracePt t="122151" x="3671888" y="2136775"/>
          <p14:tracePt t="122152" x="3562350" y="2155825"/>
          <p14:tracePt t="122169" x="3306763" y="2209800"/>
          <p14:tracePt t="122184" x="3187700" y="2236788"/>
          <p14:tracePt t="122185" x="3087688" y="2282825"/>
          <p14:tracePt t="122188" x="3005138" y="2328863"/>
          <p14:tracePt t="122201" x="2941638" y="2365375"/>
          <p14:tracePt t="122218" x="2878138" y="2419350"/>
          <p14:tracePt t="122218" x="2805113" y="2474913"/>
          <p14:tracePt t="122220" x="2759075" y="2538413"/>
          <p14:tracePt t="122234" x="2703513" y="2601913"/>
          <p14:tracePt t="122236" x="2657475" y="2684463"/>
          <p14:tracePt t="122251" x="2620963" y="2757488"/>
          <p14:tracePt t="122254" x="2566988" y="2840038"/>
          <p14:tracePt t="122268" x="2511425" y="2903538"/>
          <p14:tracePt t="122270" x="2457450" y="2976563"/>
          <p14:tracePt t="122284" x="2401888" y="3059113"/>
          <p14:tracePt t="122285" x="2328863" y="3141663"/>
          <p14:tracePt t="122288" x="2255838" y="3251200"/>
          <p14:tracePt t="122301" x="2182813" y="3314700"/>
          <p14:tracePt t="122317" x="2100263" y="3406775"/>
          <p14:tracePt t="122320" x="1973263" y="3543300"/>
          <p14:tracePt t="122334" x="1917700" y="3606800"/>
          <p14:tracePt t="122336" x="1881188" y="3670300"/>
          <p14:tracePt t="122351" x="1844675" y="3725863"/>
          <p14:tracePt t="122353" x="1808163" y="3771900"/>
          <p14:tracePt t="122368" x="1800225" y="3789363"/>
          <p14:tracePt t="122370" x="1790700" y="3816350"/>
          <p14:tracePt t="122384" x="1781175" y="3852863"/>
          <p14:tracePt t="122386" x="1771650" y="3881438"/>
          <p14:tracePt t="122401" x="1744663" y="3927475"/>
          <p14:tracePt t="122403" x="1735138" y="3954463"/>
          <p14:tracePt t="122417" x="1727200" y="3963988"/>
          <p14:tracePt t="122434" x="1717675" y="3990975"/>
          <p14:tracePt t="122436" x="1708150" y="4037013"/>
          <p14:tracePt t="122451" x="1708150" y="4054475"/>
          <p14:tracePt t="122453" x="1698625" y="4081463"/>
          <p14:tracePt t="122467" x="1690688" y="4100513"/>
          <p14:tracePt t="122469" x="1662113" y="4146550"/>
          <p14:tracePt t="122484" x="1654175" y="4210050"/>
          <p14:tracePt t="122486" x="1644650" y="4237038"/>
          <p14:tracePt t="122501" x="1625600" y="4273550"/>
          <p14:tracePt t="122503" x="1608138" y="4310063"/>
          <p14:tracePt t="122517" x="1598613" y="4346575"/>
          <p14:tracePt t="122519" x="1598613" y="4365625"/>
          <p14:tracePt t="122534" x="1598613" y="4392613"/>
          <p14:tracePt t="122536" x="1589088" y="4419600"/>
          <p14:tracePt t="122551" x="1589088" y="4438650"/>
          <p14:tracePt t="122553" x="1589088" y="4456113"/>
          <p14:tracePt t="122567" x="1589088" y="4465638"/>
          <p14:tracePt t="122569" x="1589088" y="4483100"/>
          <p14:tracePt t="122584" x="1589088" y="4492625"/>
          <p14:tracePt t="122586" x="1589088" y="4502150"/>
          <p14:tracePt t="122601" x="1589088" y="4519613"/>
          <p14:tracePt t="122603" x="1589088" y="4538663"/>
          <p14:tracePt t="122617" x="1589088" y="4548188"/>
          <p14:tracePt t="122618" x="1598613" y="4556125"/>
          <p14:tracePt t="122620" x="1608138" y="4565650"/>
          <p14:tracePt t="122634" x="1617663" y="4592638"/>
          <p14:tracePt t="122636" x="1625600" y="4592638"/>
          <p14:tracePt t="122653" x="1635125" y="4602163"/>
          <p14:tracePt t="122667" x="1644650" y="4611688"/>
          <p14:tracePt t="122669" x="1654175" y="4629150"/>
          <p14:tracePt t="122684" x="1654175" y="4638675"/>
          <p14:tracePt t="122686" x="1671638" y="4648200"/>
          <p14:tracePt t="122701" x="1681163" y="4657725"/>
          <p14:tracePt t="123286" x="1717675" y="4657725"/>
          <p14:tracePt t="123289" x="1754188" y="4657725"/>
          <p14:tracePt t="123302" x="1790700" y="4657725"/>
          <p14:tracePt t="123317" x="1827213" y="4657725"/>
          <p14:tracePt t="123318" x="1863725" y="4657725"/>
          <p14:tracePt t="123334" x="1927225" y="4648200"/>
          <p14:tracePt t="123335" x="1982788" y="4648200"/>
          <p14:tracePt t="123351" x="2055813" y="4648200"/>
          <p14:tracePt t="123352" x="2136775" y="4648200"/>
          <p14:tracePt t="123354" x="2211388" y="4648200"/>
          <p14:tracePt t="123367" x="2284413" y="4648200"/>
          <p14:tracePt t="123384" x="2365375" y="4648200"/>
          <p14:tracePt t="123385" x="2420938" y="4648200"/>
          <p14:tracePt t="123386" x="2438400" y="4648200"/>
          <p14:tracePt t="123401" x="2466975" y="4648200"/>
          <p14:tracePt t="123402" x="2493963" y="4648200"/>
          <p14:tracePt t="123417" x="2503488" y="4648200"/>
          <p14:tracePt t="123418" x="2511425" y="4648200"/>
          <p14:tracePt t="123434" x="2520950" y="4648200"/>
          <p14:tracePt t="123478" x="2540000" y="4638675"/>
          <p14:tracePt t="123481" x="2547938" y="4638675"/>
          <p14:tracePt t="123510" x="2557463" y="4638675"/>
          <p14:tracePt t="123654" x="2547938" y="4638675"/>
          <p14:tracePt t="123657" x="2540000" y="4638675"/>
          <p14:tracePt t="123670" x="2520950" y="4638675"/>
          <p14:tracePt t="123684" x="2493963" y="4638675"/>
          <p14:tracePt t="123686" x="2457450" y="4638675"/>
          <p14:tracePt t="123701" x="2430463" y="4638675"/>
          <p14:tracePt t="123702" x="2374900" y="4648200"/>
          <p14:tracePt t="123717" x="2328863" y="4648200"/>
          <p14:tracePt t="123718" x="2301875" y="4648200"/>
          <p14:tracePt t="123734" x="2255838" y="4648200"/>
          <p14:tracePt t="123735" x="2201863" y="4648200"/>
          <p14:tracePt t="123751" x="2146300" y="4648200"/>
          <p14:tracePt t="123752" x="2073275" y="4648200"/>
          <p14:tracePt t="123754" x="1990725" y="4648200"/>
          <p14:tracePt t="123767" x="1936750" y="4648200"/>
          <p14:tracePt t="123784" x="1881188" y="4648200"/>
          <p14:tracePt t="123785" x="1817688" y="4648200"/>
          <p14:tracePt t="123786" x="1781175" y="4648200"/>
          <p14:tracePt t="123801" x="1727200" y="4648200"/>
          <p14:tracePt t="123802" x="1681163" y="4648200"/>
          <p14:tracePt t="123817" x="1635125" y="4638675"/>
          <p14:tracePt t="123818" x="1617663" y="4638675"/>
          <p14:tracePt t="123834" x="1598613" y="4638675"/>
          <p14:tracePt t="123835" x="1579563" y="4638675"/>
          <p14:tracePt t="123851" x="1571625" y="4629150"/>
          <p14:tracePt t="124102" x="1579563" y="4629150"/>
          <p14:tracePt t="124106" x="1589088" y="4629150"/>
          <p14:tracePt t="124118" x="1598613" y="4629150"/>
          <p14:tracePt t="124134" x="1617663" y="4629150"/>
          <p14:tracePt t="124135" x="1644650" y="4629150"/>
          <p14:tracePt t="124151" x="1662113" y="4629150"/>
          <p14:tracePt t="124151" x="1690688" y="4629150"/>
          <p14:tracePt t="124170" x="1836738" y="4629150"/>
          <p14:tracePt t="124184" x="1890713" y="4629150"/>
          <p14:tracePt t="124186" x="1954213" y="4629150"/>
          <p14:tracePt t="124201" x="1990725" y="4629150"/>
          <p14:tracePt t="124204" x="2036763" y="4629150"/>
          <p14:tracePt t="124217" x="2082800" y="4638675"/>
          <p14:tracePt t="124219" x="2119313" y="4638675"/>
          <p14:tracePt t="124234" x="2155825" y="4648200"/>
          <p14:tracePt t="124236" x="2174875" y="4648200"/>
          <p14:tracePt t="124251" x="2192338" y="4648200"/>
          <p14:tracePt t="124253" x="2228850" y="4648200"/>
          <p14:tracePt t="124267" x="2247900" y="4648200"/>
          <p14:tracePt t="124269" x="2274888" y="4648200"/>
          <p14:tracePt t="124284" x="2292350" y="4648200"/>
          <p14:tracePt t="124286" x="2301875" y="4648200"/>
          <p14:tracePt t="124301" x="2320925" y="4648200"/>
          <p14:tracePt t="124303" x="2338388" y="4648200"/>
          <p14:tracePt t="124317" x="2365375" y="4657725"/>
          <p14:tracePt t="124319" x="2374900" y="4657725"/>
          <p14:tracePt t="124334" x="2384425" y="4657725"/>
          <p14:tracePt t="124335" x="2393950" y="4657725"/>
          <p14:tracePt t="124351" x="2401888" y="4657725"/>
          <p14:tracePt t="124488" x="2411413" y="4657725"/>
          <p14:tracePt t="124492" x="2411413" y="4648200"/>
          <p14:tracePt t="124504" x="2411413" y="4602163"/>
          <p14:tracePt t="124517" x="2393950" y="4556125"/>
          <p14:tracePt t="124520" x="2374900" y="4492625"/>
          <p14:tracePt t="124534" x="2365375" y="4456113"/>
          <p14:tracePt t="124536" x="2347913" y="4373563"/>
          <p14:tracePt t="124551" x="2328863" y="4237038"/>
          <p14:tracePt t="124553" x="2320925" y="4090988"/>
          <p14:tracePt t="124568" x="2320925" y="3927475"/>
          <p14:tracePt t="124569" x="2320925" y="3735388"/>
          <p14:tracePt t="124584" x="2320925" y="3570288"/>
          <p14:tracePt t="124586" x="2320925" y="3406775"/>
          <p14:tracePt t="124601" x="2320925" y="3251200"/>
          <p14:tracePt t="124602" x="2320925" y="3105150"/>
          <p14:tracePt t="124617" x="2320925" y="2995613"/>
          <p14:tracePt t="124618" x="2338388" y="2876550"/>
          <p14:tracePt t="124620" x="2384425" y="2740025"/>
          <p14:tracePt t="124634" x="2430463" y="2638425"/>
          <p14:tracePt t="124636" x="2484438" y="2538413"/>
          <p14:tracePt t="124651" x="2540000" y="2438400"/>
          <p14:tracePt t="124653" x="2613025" y="2355850"/>
          <p14:tracePt t="124667" x="2686050" y="2265363"/>
          <p14:tracePt t="124670" x="2768600" y="2192338"/>
          <p14:tracePt t="124684" x="2859088" y="2119313"/>
          <p14:tracePt t="124686" x="2941638" y="2054225"/>
          <p14:tracePt t="124701" x="3041650" y="1990725"/>
          <p14:tracePt t="124703" x="3133725" y="1935163"/>
          <p14:tracePt t="124717" x="3214688" y="1898650"/>
          <p14:tracePt t="124719" x="3279775" y="1871663"/>
          <p14:tracePt t="124734" x="3333750" y="1854200"/>
          <p14:tracePt t="124736" x="3416300" y="1825625"/>
          <p14:tracePt t="124751" x="3479800" y="1817688"/>
          <p14:tracePt t="124753" x="3535363" y="1808163"/>
          <p14:tracePt t="124767" x="3598863" y="1789113"/>
          <p14:tracePt t="124769" x="3654425" y="1789113"/>
          <p14:tracePt t="124784" x="3735388" y="1789113"/>
          <p14:tracePt t="124786" x="3810000" y="1789113"/>
          <p14:tracePt t="124801" x="3863975" y="1789113"/>
          <p14:tracePt t="124803" x="3946525" y="1789113"/>
          <p14:tracePt t="124817" x="4000500" y="1789113"/>
          <p14:tracePt t="124819" x="4065588" y="1789113"/>
          <p14:tracePt t="124834" x="4102100" y="1789113"/>
          <p14:tracePt t="124836" x="4129088" y="1789113"/>
          <p14:tracePt t="124851" x="4146550" y="1798638"/>
          <p14:tracePt t="124853" x="4156075" y="1798638"/>
          <p14:tracePt t="124867" x="4175125" y="1798638"/>
          <p14:tracePt t="124869" x="4192588" y="1817688"/>
          <p14:tracePt t="124884" x="4202113" y="1817688"/>
          <p14:tracePt t="124901" x="4211638" y="1817688"/>
          <p14:tracePt t="124917" x="4219575" y="1825625"/>
          <p14:tracePt t="124920" x="4229100" y="1825625"/>
          <p14:tracePt t="124934" x="4238625" y="1835150"/>
          <p14:tracePt t="124936" x="4248150" y="1844675"/>
          <p14:tracePt t="124953" x="4248150" y="1854200"/>
          <p14:tracePt t="124968" x="4256088" y="1862138"/>
          <p14:tracePt t="124983" x="4265613" y="1881188"/>
          <p14:tracePt t="125000" x="4265613" y="1890713"/>
          <p14:tracePt t="125002" x="4275138" y="1890713"/>
          <p14:tracePt t="125328" x="4292600" y="1890713"/>
          <p14:tracePt t="125332" x="4302125" y="1890713"/>
          <p14:tracePt t="125344" x="4321175" y="1890713"/>
          <p14:tracePt t="125351" x="4338638" y="1881188"/>
          <p14:tracePt t="125367" x="4348163" y="1881188"/>
          <p14:tracePt t="125368" x="4357688" y="1881188"/>
          <p14:tracePt t="125384" x="4367213" y="1871663"/>
          <p14:tracePt t="125385" x="4367213" y="1862138"/>
          <p14:tracePt t="125401" x="4384675" y="1862138"/>
          <p14:tracePt t="125402" x="4403725" y="1854200"/>
          <p14:tracePt t="125417" x="4440238" y="1825625"/>
          <p14:tracePt t="125418" x="4484688" y="1817688"/>
          <p14:tracePt t="125434" x="4513263" y="1808163"/>
          <p14:tracePt t="125435" x="4557713" y="1798638"/>
          <p14:tracePt t="125451" x="4622800" y="1771650"/>
          <p14:tracePt t="125452" x="4695825" y="1744663"/>
          <p14:tracePt t="125467" x="4795838" y="1716088"/>
          <p14:tracePt t="125468" x="4895850" y="1689100"/>
          <p14:tracePt t="125484" x="4997450" y="1662113"/>
          <p14:tracePt t="125485" x="5087938" y="1643063"/>
          <p14:tracePt t="125488" x="5207000" y="1635125"/>
          <p14:tracePt t="125501" x="5334000" y="1616075"/>
          <p14:tracePt t="125503" x="5472113" y="1616075"/>
          <p14:tracePt t="125517" x="5618163" y="1616075"/>
          <p14:tracePt t="125520" x="5773738" y="1625600"/>
          <p14:tracePt t="125534" x="5937250" y="1652588"/>
          <p14:tracePt t="125536" x="6111875" y="1689100"/>
          <p14:tracePt t="125551" x="6302375" y="1735138"/>
          <p14:tracePt t="125553" x="6523038" y="1798638"/>
          <p14:tracePt t="125567" x="6750050" y="1871663"/>
          <p14:tracePt t="125569" x="6961188" y="1963738"/>
          <p14:tracePt t="125584" x="7197725" y="2054225"/>
          <p14:tracePt t="125586" x="7408863" y="2136775"/>
          <p14:tracePt t="125601" x="7627938" y="2246313"/>
          <p14:tracePt t="125602" x="7810500" y="2346325"/>
          <p14:tracePt t="125617" x="7947025" y="2438400"/>
          <p14:tracePt t="125618" x="8085138" y="2547938"/>
          <p14:tracePt t="125620" x="8202613" y="2638425"/>
          <p14:tracePt t="125634" x="8312150" y="2730500"/>
          <p14:tracePt t="125636" x="8394700" y="2803525"/>
          <p14:tracePt t="125651" x="8486775" y="2867025"/>
          <p14:tracePt t="125653" x="8550275" y="2940050"/>
          <p14:tracePt t="125667" x="8596313" y="3005138"/>
          <p14:tracePt t="125669" x="8632825" y="3068638"/>
          <p14:tracePt t="125684" x="8642350" y="3132138"/>
          <p14:tracePt t="125686" x="8650288" y="3178175"/>
          <p14:tracePt t="125701" x="8669338" y="3232150"/>
          <p14:tracePt t="125702" x="8669338" y="3314700"/>
          <p14:tracePt t="125717" x="8669338" y="3370263"/>
          <p14:tracePt t="125719" x="8669338" y="3443288"/>
          <p14:tracePt t="125734" x="8669338" y="3506788"/>
          <p14:tracePt t="125736" x="8659813" y="3560763"/>
          <p14:tracePt t="125751" x="8650288" y="3625850"/>
          <p14:tracePt t="125752" x="8642350" y="3689350"/>
          <p14:tracePt t="125767" x="8623300" y="3743325"/>
          <p14:tracePt t="125769" x="8613775" y="3808413"/>
          <p14:tracePt t="125784" x="8604250" y="3852863"/>
          <p14:tracePt t="125786" x="8596313" y="3871913"/>
          <p14:tracePt t="125801" x="8559800" y="3935413"/>
          <p14:tracePt t="125803" x="8550275" y="3963988"/>
          <p14:tracePt t="125817" x="8531225" y="3981450"/>
          <p14:tracePt t="125819" x="8494713" y="4017963"/>
          <p14:tracePt t="125834" x="8458200" y="4044950"/>
          <p14:tracePt t="125836" x="8431213" y="4073525"/>
          <p14:tracePt t="125851" x="8404225" y="4090988"/>
          <p14:tracePt t="125853" x="8367713" y="4110038"/>
          <p14:tracePt t="125868" x="8304213" y="4146550"/>
          <p14:tracePt t="125870" x="8258175" y="4173538"/>
          <p14:tracePt t="125884" x="8212138" y="4191000"/>
          <p14:tracePt t="125886" x="8175625" y="4200525"/>
          <p14:tracePt t="125901" x="8129588" y="4227513"/>
          <p14:tracePt t="125903" x="8112125" y="4227513"/>
          <p14:tracePt t="125917" x="8075613" y="4237038"/>
          <p14:tracePt t="125919" x="8047038" y="4246563"/>
          <p14:tracePt t="125934" x="8039100" y="4246563"/>
          <p14:tracePt t="125936" x="8010525" y="4256088"/>
          <p14:tracePt t="125951" x="8002588" y="4256088"/>
          <p14:tracePt t="125968" x="7993063" y="4256088"/>
          <p14:tracePt t="126546" x="7983538" y="4264025"/>
          <p14:tracePt t="126562" x="7983538" y="4300538"/>
          <p14:tracePt t="126567" x="7974013" y="4310063"/>
          <p14:tracePt t="126584" x="7974013" y="4337050"/>
          <p14:tracePt t="126585" x="7974013" y="4365625"/>
          <p14:tracePt t="126601" x="7966075" y="4402138"/>
          <p14:tracePt t="126601" x="7956550" y="4438650"/>
          <p14:tracePt t="126617" x="7956550" y="4456113"/>
          <p14:tracePt t="126618" x="7956550" y="4475163"/>
          <p14:tracePt t="126634" x="7956550" y="4492625"/>
          <p14:tracePt t="126634" x="7956550" y="4502150"/>
          <p14:tracePt t="126650" x="7947025" y="4519613"/>
          <p14:tracePt t="126651" x="7947025" y="4529138"/>
          <p14:tracePt t="126667" x="7947025" y="4538663"/>
          <p14:tracePt t="126668" x="7947025" y="4556125"/>
          <p14:tracePt t="126684" x="7947025" y="4575175"/>
          <p14:tracePt t="126701" x="7956550" y="4592638"/>
          <p14:tracePt t="126702" x="7966075" y="4602163"/>
          <p14:tracePt t="126717" x="7983538" y="4602163"/>
          <p14:tracePt t="126718" x="8010525" y="4611688"/>
          <p14:tracePt t="126734" x="8020050" y="4611688"/>
          <p14:tracePt t="126754" x="8029575" y="4611688"/>
          <p14:tracePt t="127010" x="8039100" y="4592638"/>
          <p14:tracePt t="127014" x="8039100" y="4584700"/>
          <p14:tracePt t="127026" x="8029575" y="4575175"/>
          <p14:tracePt t="127034" x="8029575" y="4565650"/>
          <p14:tracePt t="127051" x="8029575" y="4548188"/>
          <p14:tracePt t="127052" x="8029575" y="4538663"/>
          <p14:tracePt t="127067" x="8029575" y="4529138"/>
          <p14:tracePt t="127068" x="8029575" y="4519613"/>
          <p14:tracePt t="127084" x="8029575" y="4511675"/>
          <p14:tracePt t="127101" x="8029575" y="4492625"/>
          <p14:tracePt t="127102" x="8029575" y="4483100"/>
          <p14:tracePt t="127117" x="8039100" y="4475163"/>
          <p14:tracePt t="127118" x="8056563" y="4475163"/>
          <p14:tracePt t="127134" x="8066088" y="4475163"/>
          <p14:tracePt t="127186" x="8075613" y="4465638"/>
          <p14:tracePt t="132351" x="8066088" y="4465638"/>
          <p14:tracePt t="132366" x="8102600" y="4465638"/>
          <p14:tracePt t="132369" x="8129588" y="4465638"/>
          <p14:tracePt t="132384" x="8175625" y="4465638"/>
          <p14:tracePt t="132385" x="8202613" y="4465638"/>
          <p14:tracePt t="132401" x="8221663" y="4456113"/>
          <p14:tracePt t="132402" x="8231188" y="4456113"/>
          <p14:tracePt t="132417" x="8239125" y="4446588"/>
          <p14:tracePt t="132656" x="8239125" y="4438650"/>
          <p14:tracePt t="132659" x="8231188" y="4429125"/>
          <p14:tracePt t="132688" x="8221663" y="4419600"/>
          <p14:tracePt t="132703" x="8202613" y="4419600"/>
          <p14:tracePt t="132719" x="8175625" y="4419600"/>
          <p14:tracePt t="132723" x="8139113" y="4419600"/>
          <p14:tracePt t="132735" x="8112125" y="4419600"/>
          <p14:tracePt t="132750" x="8093075" y="4419600"/>
          <p14:tracePt t="132752" x="8085138" y="4419600"/>
          <p14:tracePt t="132800" x="8075613" y="4419600"/>
          <p14:tracePt t="132816" x="8066088" y="4419600"/>
          <p14:tracePt t="132819" x="8056563" y="4419600"/>
          <p14:tracePt t="132834" x="8039100" y="4410075"/>
          <p14:tracePt t="132835" x="7993063" y="4410075"/>
          <p14:tracePt t="132851" x="7947025" y="4392613"/>
          <p14:tracePt t="132852" x="7893050" y="4392613"/>
          <p14:tracePt t="132867" x="7856538" y="4392613"/>
          <p14:tracePt t="132868" x="7783513" y="4392613"/>
          <p14:tracePt t="132884" x="7664450" y="4392613"/>
          <p14:tracePt t="132885" x="7481888" y="4392613"/>
          <p14:tracePt t="132900" x="7299325" y="4392613"/>
          <p14:tracePt t="132901" x="7061200" y="4402138"/>
          <p14:tracePt t="132917" x="6786563" y="4419600"/>
          <p14:tracePt t="132918" x="6494463" y="4456113"/>
          <p14:tracePt t="132934" x="6211888" y="4502150"/>
          <p14:tracePt t="132935" x="5919788" y="4538663"/>
          <p14:tracePt t="132951" x="5627688" y="4592638"/>
          <p14:tracePt t="132952" x="5362575" y="4648200"/>
          <p14:tracePt t="132967" x="5106988" y="4711700"/>
          <p14:tracePt t="132968" x="4878388" y="4757738"/>
          <p14:tracePt t="132984" x="4659313" y="4811713"/>
          <p14:tracePt t="132985" x="4467225" y="4857750"/>
          <p14:tracePt t="133001" x="4275138" y="4903788"/>
          <p14:tracePt t="133001" x="4110038" y="4949825"/>
          <p14:tracePt t="133017" x="3956050" y="4995863"/>
          <p14:tracePt t="133018" x="3836988" y="5032375"/>
          <p14:tracePt t="133034" x="3717925" y="5059363"/>
          <p14:tracePt t="133035" x="3625850" y="5086350"/>
          <p14:tracePt t="133051" x="3544888" y="5095875"/>
          <p14:tracePt t="133052" x="3462338" y="5113338"/>
          <p14:tracePt t="133067" x="3406775" y="5122863"/>
          <p14:tracePt t="133068" x="3343275" y="5132388"/>
          <p14:tracePt t="133084" x="3279775" y="5149850"/>
          <p14:tracePt t="133085" x="3243263" y="5159375"/>
          <p14:tracePt t="133087" x="3178175" y="5168900"/>
          <p14:tracePt t="133101" x="3114675" y="5186363"/>
          <p14:tracePt t="133103" x="3068638" y="5195888"/>
          <p14:tracePt t="133117" x="3014663" y="5205413"/>
          <p14:tracePt t="133120" x="2951163" y="5205413"/>
          <p14:tracePt t="133134" x="2914650" y="5214938"/>
          <p14:tracePt t="133136" x="2868613" y="5214938"/>
          <p14:tracePt t="133151" x="2832100" y="5214938"/>
          <p14:tracePt t="133153" x="2786063" y="5222875"/>
          <p14:tracePt t="133170" x="2722563" y="5222875"/>
          <p14:tracePt t="133184" x="2686050" y="5241925"/>
          <p14:tracePt t="133185" x="2649538" y="5241925"/>
          <p14:tracePt t="133188" x="2620963" y="5241925"/>
          <p14:tracePt t="133200" x="2593975" y="5241925"/>
          <p14:tracePt t="133217" x="2547938" y="5241925"/>
          <p14:tracePt t="133220" x="2466975" y="5241925"/>
          <p14:tracePt t="133234" x="2438400" y="5241925"/>
          <p14:tracePt t="133236" x="2393950" y="5241925"/>
          <p14:tracePt t="133250" x="2338388" y="5251450"/>
          <p14:tracePt t="133253" x="2274888" y="5251450"/>
          <p14:tracePt t="133267" x="2238375" y="5251450"/>
          <p14:tracePt t="133269" x="2192338" y="5251450"/>
          <p14:tracePt t="133284" x="2165350" y="5251450"/>
          <p14:tracePt t="133286" x="2119313" y="5251450"/>
          <p14:tracePt t="133300" x="2092325" y="5251450"/>
          <p14:tracePt t="133302" x="2082800" y="5251450"/>
          <p14:tracePt t="133317" x="2055813" y="5251450"/>
          <p14:tracePt t="133319" x="2027238" y="5251450"/>
          <p14:tracePt t="133334" x="2000250" y="5251450"/>
          <p14:tracePt t="133336" x="1982788" y="5251450"/>
          <p14:tracePt t="133350" x="1946275" y="5251450"/>
          <p14:tracePt t="133352" x="1917700" y="5251450"/>
          <p14:tracePt t="133367" x="1873250" y="5251450"/>
          <p14:tracePt t="133369" x="1817688" y="5251450"/>
          <p14:tracePt t="133384" x="1763713" y="5232400"/>
          <p14:tracePt t="133386" x="1717675" y="5232400"/>
          <p14:tracePt t="133400" x="1662113" y="5222875"/>
          <p14:tracePt t="133402" x="1617663" y="5222875"/>
          <p14:tracePt t="133417" x="1589088" y="5214938"/>
          <p14:tracePt t="133419" x="1552575" y="5214938"/>
          <p14:tracePt t="133434" x="1525588" y="5214938"/>
          <p14:tracePt t="133436" x="1506538" y="5205413"/>
          <p14:tracePt t="133450" x="1489075" y="5195888"/>
          <p14:tracePt t="133452" x="1479550" y="5195888"/>
          <p14:tracePt t="133484" x="1470025" y="5186363"/>
          <p14:tracePt t="133500" x="1462088" y="5186363"/>
          <p14:tracePt t="133503" x="1462088" y="5178425"/>
          <p14:tracePt t="133683" x="1470025" y="5178425"/>
          <p14:tracePt t="133695" x="1479550" y="5178425"/>
          <p14:tracePt t="133700" x="1489075" y="5178425"/>
          <p14:tracePt t="133717" x="1506538" y="5178425"/>
          <p14:tracePt t="133718" x="1525588" y="5178425"/>
          <p14:tracePt t="133734" x="1562100" y="5178425"/>
          <p14:tracePt t="133735" x="1598613" y="5178425"/>
          <p14:tracePt t="133750" x="1635125" y="5178425"/>
          <p14:tracePt t="133751" x="1690688" y="5178425"/>
          <p14:tracePt t="133767" x="1735138" y="5178425"/>
          <p14:tracePt t="133768" x="1790700" y="5178425"/>
          <p14:tracePt t="133784" x="1817688" y="5178425"/>
          <p14:tracePt t="133784" x="1863725" y="5178425"/>
          <p14:tracePt t="133800" x="1900238" y="5178425"/>
          <p14:tracePt t="133801" x="1963738" y="5178425"/>
          <p14:tracePt t="133817" x="2019300" y="5178425"/>
          <p14:tracePt t="133818" x="2063750" y="5178425"/>
          <p14:tracePt t="133834" x="2119313" y="5178425"/>
          <p14:tracePt t="133835" x="2155825" y="5178425"/>
          <p14:tracePt t="133850" x="2211388" y="5178425"/>
          <p14:tracePt t="133851" x="2255838" y="5178425"/>
          <p14:tracePt t="133867" x="2301875" y="5178425"/>
          <p14:tracePt t="133868" x="2328863" y="5178425"/>
          <p14:tracePt t="133884" x="2374900" y="5168900"/>
          <p14:tracePt t="133884" x="2401888" y="5168900"/>
          <p14:tracePt t="133900" x="2438400" y="5168900"/>
          <p14:tracePt t="133901" x="2474913" y="5159375"/>
          <p14:tracePt t="133903" x="2503488" y="5159375"/>
          <p14:tracePt t="133917" x="2530475" y="5159375"/>
          <p14:tracePt t="133920" x="2566988" y="5159375"/>
          <p14:tracePt t="133934" x="2603500" y="5159375"/>
          <p14:tracePt t="133936" x="2649538" y="5159375"/>
          <p14:tracePt t="133950" x="2676525" y="5159375"/>
          <p14:tracePt t="133953" x="2703513" y="5159375"/>
          <p14:tracePt t="133967" x="2749550" y="5159375"/>
          <p14:tracePt t="133969" x="2768600" y="5159375"/>
          <p14:tracePt t="133984" x="2795588" y="5159375"/>
          <p14:tracePt t="133986" x="2813050" y="5159375"/>
          <p14:tracePt t="134000" x="2832100" y="5168900"/>
          <p14:tracePt t="134002" x="2841625" y="5168900"/>
          <p14:tracePt t="134017" x="2849563" y="5168900"/>
          <p14:tracePt t="134018" x="2859088" y="5168900"/>
          <p14:tracePt t="134161" x="2849563" y="5178425"/>
          <p14:tracePt t="134165" x="2841625" y="5178425"/>
          <p14:tracePt t="134177" x="2832100" y="5178425"/>
          <p14:tracePt t="134184" x="2805113" y="5178425"/>
          <p14:tracePt t="134200" x="2776538" y="5178425"/>
          <p14:tracePt t="134201" x="2740025" y="5178425"/>
          <p14:tracePt t="134217" x="2703513" y="5178425"/>
          <p14:tracePt t="134218" x="2667000" y="5178425"/>
          <p14:tracePt t="134234" x="2613025" y="5178425"/>
          <p14:tracePt t="134235" x="2576513" y="5178425"/>
          <p14:tracePt t="134250" x="2540000" y="5178425"/>
          <p14:tracePt t="134251" x="2484438" y="5178425"/>
          <p14:tracePt t="134267" x="2420938" y="5178425"/>
          <p14:tracePt t="134268" x="2365375" y="5178425"/>
          <p14:tracePt t="134284" x="2311400" y="5178425"/>
          <p14:tracePt t="134285" x="2247900" y="5178425"/>
          <p14:tracePt t="134300" x="2192338" y="5178425"/>
          <p14:tracePt t="134301" x="2128838" y="5159375"/>
          <p14:tracePt t="134317" x="2082800" y="5159375"/>
          <p14:tracePt t="134318" x="2027238" y="5159375"/>
          <p14:tracePt t="134334" x="1973263" y="5159375"/>
          <p14:tracePt t="134335" x="1909763" y="5149850"/>
          <p14:tracePt t="134350" x="1854200" y="5149850"/>
          <p14:tracePt t="134355" x="1735138" y="5149850"/>
          <p14:tracePt t="134367" x="1698625" y="5149850"/>
          <p14:tracePt t="134370" x="1635125" y="5149850"/>
          <p14:tracePt t="134384" x="1598613" y="5149850"/>
          <p14:tracePt t="134386" x="1552575" y="5149850"/>
          <p14:tracePt t="134400" x="1516063" y="5149850"/>
          <p14:tracePt t="134404" x="1470025" y="5149850"/>
          <p14:tracePt t="134417" x="1443038" y="5149850"/>
          <p14:tracePt t="134419" x="1416050" y="5149850"/>
          <p14:tracePt t="134434" x="1379538" y="5149850"/>
          <p14:tracePt t="134436" x="1352550" y="5149850"/>
          <p14:tracePt t="134450" x="1343025" y="5149850"/>
          <p14:tracePt t="134451" x="1333500" y="5149850"/>
          <p14:tracePt t="134453" x="1323975" y="5149850"/>
          <p14:tracePt t="134641" x="1323975" y="5141913"/>
          <p14:tracePt t="134658" x="1333500" y="5141913"/>
          <p14:tracePt t="134661" x="1352550" y="5141913"/>
          <p14:tracePt t="134673" x="1370013" y="5141913"/>
          <p14:tracePt t="134684" x="1397000" y="5141913"/>
          <p14:tracePt t="134700" x="1443038" y="5141913"/>
          <p14:tracePt t="134701" x="1470025" y="5141913"/>
          <p14:tracePt t="134717" x="1516063" y="5141913"/>
          <p14:tracePt t="134718" x="1552575" y="5141913"/>
          <p14:tracePt t="134734" x="1598613" y="5141913"/>
          <p14:tracePt t="134735" x="1654175" y="5141913"/>
          <p14:tracePt t="134750" x="1681163" y="5141913"/>
          <p14:tracePt t="134752" x="1727200" y="5141913"/>
          <p14:tracePt t="134754" x="1781175" y="5141913"/>
          <p14:tracePt t="134767" x="1854200" y="5141913"/>
          <p14:tracePt t="134769" x="1917700" y="5141913"/>
          <p14:tracePt t="134784" x="1973263" y="5141913"/>
          <p14:tracePt t="134786" x="2027238" y="5141913"/>
          <p14:tracePt t="134800" x="2073275" y="5141913"/>
          <p14:tracePt t="134803" x="2109788" y="5141913"/>
          <p14:tracePt t="134817" x="2155825" y="5141913"/>
          <p14:tracePt t="134819" x="2201863" y="5132388"/>
          <p14:tracePt t="134834" x="2219325" y="5132388"/>
          <p14:tracePt t="134836" x="2255838" y="5132388"/>
          <p14:tracePt t="134850" x="2274888" y="5132388"/>
          <p14:tracePt t="134852" x="2311400" y="5132388"/>
          <p14:tracePt t="134867" x="2338388" y="5122863"/>
          <p14:tracePt t="134868" x="2365375" y="5122863"/>
          <p14:tracePt t="134870" x="2411413" y="5122863"/>
          <p14:tracePt t="134884" x="2438400" y="5122863"/>
          <p14:tracePt t="134886" x="2466975" y="5122863"/>
          <p14:tracePt t="134901" x="2511425" y="5122863"/>
          <p14:tracePt t="134903" x="2540000" y="5122863"/>
          <p14:tracePt t="134917" x="2576513" y="5122863"/>
          <p14:tracePt t="134919" x="2630488" y="5122863"/>
          <p14:tracePt t="134934" x="2657475" y="5122863"/>
          <p14:tracePt t="134936" x="2676525" y="5122863"/>
          <p14:tracePt t="134950" x="2703513" y="5122863"/>
          <p14:tracePt t="134952" x="2722563" y="5122863"/>
          <p14:tracePt t="134967" x="2732088" y="5122863"/>
          <p14:tracePt t="134969" x="2740025" y="5122863"/>
          <p14:tracePt t="134984" x="2749550" y="5122863"/>
          <p14:tracePt t="136589" x="2795588" y="5095875"/>
          <p14:tracePt t="136594" x="2805113" y="5095875"/>
          <p14:tracePt t="136605" x="2868613" y="5059363"/>
          <p14:tracePt t="136617" x="2941638" y="5022850"/>
          <p14:tracePt t="136633" x="3060700" y="4959350"/>
          <p14:tracePt t="136634" x="3214688" y="4884738"/>
          <p14:tracePt t="136650" x="3389313" y="4784725"/>
          <p14:tracePt t="136650" x="3617913" y="4657725"/>
          <p14:tracePt t="136667" x="3927475" y="4438650"/>
          <p14:tracePt t="136667" x="4384675" y="4100513"/>
          <p14:tracePt t="136669" x="4851400" y="3743325"/>
          <p14:tracePt t="136684" x="5280025" y="3414713"/>
          <p14:tracePt t="136686" x="5599113" y="3141663"/>
          <p14:tracePt t="136700" x="5837238" y="2940050"/>
          <p14:tracePt t="136703" x="6046788" y="2767013"/>
          <p14:tracePt t="136717" x="6221413" y="2611438"/>
          <p14:tracePt t="136719" x="6302375" y="2511425"/>
          <p14:tracePt t="136734" x="6375400" y="2419350"/>
          <p14:tracePt t="136736" x="6421438" y="2338388"/>
          <p14:tracePt t="136750" x="6448425" y="2273300"/>
          <p14:tracePt t="136767" x="6467475" y="2155825"/>
          <p14:tracePt t="136768" x="6467475" y="2100263"/>
          <p14:tracePt t="136770" x="6467475" y="2054225"/>
          <p14:tracePt t="136784" x="6467475" y="2027238"/>
          <p14:tracePt t="136785" x="6467475" y="1981200"/>
          <p14:tracePt t="136800" x="6467475" y="1963738"/>
          <p14:tracePt t="136803" x="6457950" y="1935163"/>
          <p14:tracePt t="136817" x="6448425" y="1927225"/>
          <p14:tracePt t="136819" x="6440488" y="1898650"/>
          <p14:tracePt t="136834" x="6421438" y="1862138"/>
          <p14:tracePt t="136836" x="6411913" y="1862138"/>
          <p14:tracePt t="136850" x="6403975" y="1835150"/>
          <p14:tracePt t="136852" x="6394450" y="1825625"/>
          <p14:tracePt t="136867" x="6384925" y="1808163"/>
          <p14:tracePt t="136869" x="6384925" y="1781175"/>
          <p14:tracePt t="136884" x="6384925" y="1744663"/>
          <p14:tracePt t="136886" x="6384925" y="1725613"/>
          <p14:tracePt t="136900" x="6384925" y="1689100"/>
          <p14:tracePt t="136902" x="6384925" y="1652588"/>
          <p14:tracePt t="136917" x="6384925" y="1616075"/>
          <p14:tracePt t="136919" x="6384925" y="1579563"/>
          <p14:tracePt t="136934" x="6394450" y="1562100"/>
          <p14:tracePt t="136936" x="6394450" y="1543050"/>
          <p14:tracePt t="136950" x="6394450" y="1533525"/>
          <p14:tracePt t="136989" x="6394450" y="1525588"/>
          <p14:tracePt t="136993" x="6384925" y="1525588"/>
          <p14:tracePt t="137005" x="6357938" y="1533525"/>
          <p14:tracePt t="137017" x="6321425" y="1552575"/>
          <p14:tracePt t="137034" x="6257925" y="1579563"/>
          <p14:tracePt t="137034" x="6221413" y="1598613"/>
          <p14:tracePt t="137050" x="6165850" y="1625600"/>
          <p14:tracePt t="137051" x="6083300" y="1652588"/>
          <p14:tracePt t="137053" x="6002338" y="1689100"/>
          <p14:tracePt t="137067" x="5919788" y="1716088"/>
          <p14:tracePt t="137069" x="5818188" y="1744663"/>
          <p14:tracePt t="137084" x="5737225" y="1771650"/>
          <p14:tracePt t="137086" x="5700713" y="1789113"/>
          <p14:tracePt t="137100" x="5654675" y="1798638"/>
          <p14:tracePt t="137103" x="5645150" y="1798638"/>
          <p14:tracePt t="137117" x="5635625" y="1798638"/>
          <p14:tracePt t="137293" x="5627688" y="1798638"/>
          <p14:tracePt t="137297" x="5618163" y="1789113"/>
          <p14:tracePt t="137309" x="5618163" y="1781175"/>
          <p14:tracePt t="137325" x="5618163" y="1771650"/>
          <p14:tracePt t="137334" x="5618163" y="1752600"/>
          <p14:tracePt t="137350" x="5618163" y="1744663"/>
          <p14:tracePt t="137367" x="5618163" y="1735138"/>
          <p14:tracePt t="137384" x="5618163" y="1716088"/>
          <p14:tracePt t="137384" x="5618163" y="1708150"/>
          <p14:tracePt t="137400" x="5618163" y="1689100"/>
          <p14:tracePt t="137401" x="5618163" y="1679575"/>
          <p14:tracePt t="137421" x="5618163" y="1671638"/>
          <p14:tracePt t="137437" x="5627688" y="1662113"/>
          <p14:tracePt t="137582" x="5618163" y="1671638"/>
          <p14:tracePt t="137597" x="5608638" y="1679575"/>
          <p14:tracePt t="137601" x="5608638" y="1689100"/>
          <p14:tracePt t="137617" x="5599113" y="1698625"/>
          <p14:tracePt t="137618" x="5591175" y="1708150"/>
          <p14:tracePt t="137634" x="5572125" y="1716088"/>
          <p14:tracePt t="137635" x="5554663" y="1725613"/>
          <p14:tracePt t="137651" x="5545138" y="1735138"/>
          <p14:tracePt t="137667" x="5535613" y="1735138"/>
          <p14:tracePt t="137668" x="5526088" y="1735138"/>
          <p14:tracePt t="137684" x="5518150" y="1744663"/>
          <p14:tracePt t="137700" x="5508625" y="1744663"/>
          <p14:tracePt t="137701" x="5508625" y="1752600"/>
          <p14:tracePt t="137717" x="5499100" y="1752600"/>
          <p14:tracePt t="137718" x="5489575" y="1762125"/>
          <p14:tracePt t="137734" x="5481638" y="1771650"/>
          <p14:tracePt t="137734" x="5462588" y="1781175"/>
          <p14:tracePt t="137750" x="5453063" y="1789113"/>
          <p14:tracePt t="137751" x="5426075" y="1798638"/>
          <p14:tracePt t="137767" x="5408613" y="1808163"/>
          <p14:tracePt t="137768" x="5399088" y="1817688"/>
          <p14:tracePt t="137784" x="5370513" y="1825625"/>
          <p14:tracePt t="137784" x="5353050" y="1835150"/>
          <p14:tracePt t="137800" x="5334000" y="1844675"/>
          <p14:tracePt t="137801" x="5316538" y="1854200"/>
          <p14:tracePt t="137817" x="5297488" y="1871663"/>
          <p14:tracePt t="137818" x="5289550" y="1881188"/>
          <p14:tracePt t="137834" x="5270500" y="1890713"/>
          <p14:tracePt t="137834" x="5233988" y="1908175"/>
          <p14:tracePt t="137850" x="5207000" y="1935163"/>
          <p14:tracePt t="137851" x="5160963" y="1954213"/>
          <p14:tracePt t="137867" x="5143500" y="1973263"/>
          <p14:tracePt t="137868" x="5106988" y="1990725"/>
          <p14:tracePt t="137884" x="5078413" y="2017713"/>
          <p14:tracePt t="137885" x="5060950" y="2036763"/>
          <p14:tracePt t="137900" x="5024438" y="2054225"/>
          <p14:tracePt t="137901" x="4997450" y="2082800"/>
          <p14:tracePt t="137903" x="4960938" y="2109788"/>
          <p14:tracePt t="137917" x="4941888" y="2127250"/>
          <p14:tracePt t="137919" x="4914900" y="2155825"/>
          <p14:tracePt t="137934" x="4895850" y="2173288"/>
          <p14:tracePt t="137936" x="4868863" y="2192338"/>
          <p14:tracePt t="137950" x="4868863" y="2200275"/>
          <p14:tracePt t="137953" x="4859338" y="2209800"/>
          <p14:tracePt t="137967" x="4851400" y="2219325"/>
          <p14:tracePt t="137969" x="4841875" y="2219325"/>
          <p14:tracePt t="137984" x="4832350" y="2236788"/>
          <p14:tracePt t="137986" x="4822825" y="2246313"/>
          <p14:tracePt t="138063" x="4813300" y="2255838"/>
          <p14:tracePt t="138239" x="4813300" y="2236788"/>
          <p14:tracePt t="138244" x="4813300" y="2209800"/>
          <p14:tracePt t="138255" x="4813300" y="2182813"/>
          <p14:tracePt t="138267" x="4813300" y="2136775"/>
          <p14:tracePt t="138284" x="4813300" y="2109788"/>
          <p14:tracePt t="138285" x="4813300" y="2082800"/>
          <p14:tracePt t="138300" x="4813300" y="2036763"/>
          <p14:tracePt t="138301" x="4813300" y="1990725"/>
          <p14:tracePt t="138303" x="4813300" y="1954213"/>
          <p14:tracePt t="138317" x="4805363" y="1917700"/>
          <p14:tracePt t="138319" x="4795838" y="1890713"/>
          <p14:tracePt t="138334" x="4795838" y="1871663"/>
          <p14:tracePt t="138336" x="4795838" y="1844675"/>
          <p14:tracePt t="138350" x="4795838" y="1825625"/>
          <p14:tracePt t="138353" x="4795838" y="1808163"/>
          <p14:tracePt t="138367" x="4795838" y="1789113"/>
          <p14:tracePt t="138369" x="4795838" y="1781175"/>
          <p14:tracePt t="138384" x="4786313" y="1771650"/>
          <p14:tracePt t="138386" x="4786313" y="1762125"/>
          <p14:tracePt t="138400" x="4786313" y="1752600"/>
          <p14:tracePt t="138417" x="4786313" y="1744663"/>
          <p14:tracePt t="138691" x="4795838" y="1744663"/>
          <p14:tracePt t="138703" x="4805363" y="1762125"/>
          <p14:tracePt t="138707" x="4805363" y="1771650"/>
          <p14:tracePt t="138719" x="4822825" y="1789113"/>
          <p14:tracePt t="138734" x="4832350" y="1798638"/>
          <p14:tracePt t="138735" x="4851400" y="1817688"/>
          <p14:tracePt t="138750" x="4868863" y="1835150"/>
          <p14:tracePt t="138752" x="4878388" y="1844675"/>
          <p14:tracePt t="138767" x="4887913" y="1854200"/>
          <p14:tracePt t="138768" x="4895850" y="1862138"/>
          <p14:tracePt t="138784" x="4905375" y="1871663"/>
          <p14:tracePt t="138784" x="4924425" y="1881188"/>
          <p14:tracePt t="138787" x="4932363" y="1881188"/>
          <p14:tracePt t="138800" x="4941888" y="1890713"/>
          <p14:tracePt t="138817" x="4951413" y="1898650"/>
          <p14:tracePt t="138819" x="4968875" y="1917700"/>
          <p14:tracePt t="138834" x="4978400" y="1927225"/>
          <p14:tracePt t="138836" x="4997450" y="1944688"/>
          <p14:tracePt t="138850" x="5005388" y="1954213"/>
          <p14:tracePt t="138853" x="5014913" y="1963738"/>
          <p14:tracePt t="138867" x="5033963" y="1981200"/>
          <p14:tracePt t="138869" x="5051425" y="2000250"/>
          <p14:tracePt t="138884" x="5060950" y="2017713"/>
          <p14:tracePt t="138885" x="5078413" y="2036763"/>
          <p14:tracePt t="138900" x="5097463" y="2054225"/>
          <p14:tracePt t="138902" x="5124450" y="2073275"/>
          <p14:tracePt t="138917" x="5143500" y="2100263"/>
          <p14:tracePt t="138919" x="5170488" y="2119313"/>
          <p14:tracePt t="138934" x="5187950" y="2127250"/>
          <p14:tracePt t="138936" x="5224463" y="2146300"/>
          <p14:tracePt t="138950" x="5243513" y="2163763"/>
          <p14:tracePt t="138952" x="5253038" y="2173288"/>
          <p14:tracePt t="138967" x="5270500" y="2192338"/>
          <p14:tracePt t="138970" x="5280025" y="2192338"/>
          <p14:tracePt t="138984" x="5297488" y="2200275"/>
          <p14:tracePt t="138985" x="5307013" y="2209800"/>
          <p14:tracePt t="139000" x="5307013" y="2219325"/>
          <p14:tracePt t="139002" x="5316538" y="2228850"/>
          <p14:tracePt t="139017" x="5326063" y="2236788"/>
          <p14:tracePt t="139019" x="5343525" y="2246313"/>
          <p14:tracePt t="139034" x="5353050" y="2255838"/>
          <p14:tracePt t="140972" x="5362575" y="2255838"/>
          <p14:tracePt t="140987" x="5316538" y="2301875"/>
          <p14:tracePt t="140991" x="5307013" y="2309813"/>
          <p14:tracePt t="141003" x="5253038" y="2355850"/>
          <p14:tracePt t="141017" x="5207000" y="2411413"/>
          <p14:tracePt t="141034" x="5133975" y="2465388"/>
          <p14:tracePt t="141034" x="5106988" y="2492375"/>
          <p14:tracePt t="141037" x="5051425" y="2528888"/>
          <p14:tracePt t="141050" x="4968875" y="2584450"/>
          <p14:tracePt t="141053" x="4868863" y="2647950"/>
          <p14:tracePt t="141067" x="4768850" y="2720975"/>
          <p14:tracePt t="141069" x="4659313" y="2794000"/>
          <p14:tracePt t="141083" x="4557713" y="2867025"/>
          <p14:tracePt t="141086" x="4457700" y="2940050"/>
          <p14:tracePt t="141100" x="4367213" y="3013075"/>
          <p14:tracePt t="141102" x="4284663" y="3095625"/>
          <p14:tracePt t="141117" x="4192588" y="3187700"/>
          <p14:tracePt t="141119" x="4102100" y="3287713"/>
          <p14:tracePt t="141134" x="4019550" y="3397250"/>
          <p14:tracePt t="141136" x="3946525" y="3479800"/>
          <p14:tracePt t="141150" x="3873500" y="3560763"/>
          <p14:tracePt t="141151" x="3800475" y="3652838"/>
          <p14:tracePt t="141155" x="3727450" y="3752850"/>
          <p14:tracePt t="141167" x="3671888" y="3835400"/>
          <p14:tracePt t="141170" x="3617913" y="3908425"/>
          <p14:tracePt t="141184" x="3581400" y="3954463"/>
          <p14:tracePt t="141186" x="3525838" y="4017963"/>
          <p14:tracePt t="141201" x="3489325" y="4110038"/>
          <p14:tracePt t="141203" x="3435350" y="4173538"/>
          <p14:tracePt t="141217" x="3389313" y="4237038"/>
          <p14:tracePt t="141219" x="3352800" y="4300538"/>
          <p14:tracePt t="141234" x="3316288" y="4365625"/>
          <p14:tracePt t="141236" x="3270250" y="4438650"/>
          <p14:tracePt t="141250" x="3233738" y="4483100"/>
          <p14:tracePt t="141252" x="3197225" y="4548188"/>
          <p14:tracePt t="141267" x="3178175" y="4592638"/>
          <p14:tracePt t="141269" x="3151188" y="4638675"/>
          <p14:tracePt t="141284" x="3133725" y="4675188"/>
          <p14:tracePt t="141286" x="3105150" y="4721225"/>
          <p14:tracePt t="141300" x="3097213" y="4748213"/>
          <p14:tracePt t="141302" x="3087688" y="4775200"/>
          <p14:tracePt t="141317" x="3078163" y="4811713"/>
          <p14:tracePt t="141319" x="3068638" y="4830763"/>
          <p14:tracePt t="141334" x="3060700" y="4848225"/>
          <p14:tracePt t="141336" x="3051175" y="4867275"/>
          <p14:tracePt t="141350" x="3041650" y="4884738"/>
          <p14:tracePt t="141352" x="3032125" y="4903788"/>
          <p14:tracePt t="141367" x="3024188" y="4922838"/>
          <p14:tracePt t="141369" x="3024188" y="4930775"/>
          <p14:tracePt t="141384" x="3014663" y="4949825"/>
          <p14:tracePt t="141386" x="3005138" y="4959350"/>
          <p14:tracePt t="141400" x="3005138" y="4967288"/>
          <p14:tracePt t="141417" x="3005138" y="4976813"/>
          <p14:tracePt t="141434" x="2995613" y="4986338"/>
          <p14:tracePt t="141450" x="2995613" y="4995863"/>
          <p14:tracePt t="141467" x="2987675" y="5022850"/>
          <p14:tracePt t="141467" x="2978150" y="5040313"/>
          <p14:tracePt t="141469" x="2968625" y="5059363"/>
          <p14:tracePt t="141484" x="2968625" y="5076825"/>
          <p14:tracePt t="141486" x="2959100" y="5086350"/>
          <p14:tracePt t="141500" x="2959100" y="5105400"/>
          <p14:tracePt t="141503" x="2951163" y="5122863"/>
          <p14:tracePt t="141517" x="2941638" y="5132388"/>
          <p14:tracePt t="141519" x="2941638" y="5141913"/>
          <p14:tracePt t="141534" x="2941638" y="5149850"/>
          <p14:tracePt t="141550" x="2932113" y="5159375"/>
          <p14:tracePt t="141567" x="2932113" y="5168900"/>
          <p14:tracePt t="141645" x="2922588" y="5178425"/>
          <p14:tracePt t="141941" x="2932113" y="5168900"/>
          <p14:tracePt t="141945" x="2941638" y="5159375"/>
          <p14:tracePt t="141957" x="2951163" y="5149850"/>
          <p14:tracePt t="141973" x="2959100" y="5149850"/>
          <p14:tracePt t="141983" x="2968625" y="5141913"/>
          <p14:tracePt t="142000" x="2987675" y="5141913"/>
          <p14:tracePt t="142017" x="3024188" y="5132388"/>
          <p14:tracePt t="142018" x="3032125" y="5132388"/>
          <p14:tracePt t="142034" x="3041650" y="5132388"/>
          <p14:tracePt t="142034" x="3060700" y="5132388"/>
          <p14:tracePt t="142050" x="3068638" y="5132388"/>
          <p14:tracePt t="142051" x="3078163" y="5122863"/>
          <p14:tracePt t="142053" x="3097213" y="5122863"/>
          <p14:tracePt t="142067" x="3114675" y="5122863"/>
          <p14:tracePt t="142069" x="3124200" y="5122863"/>
          <p14:tracePt t="142084" x="3141663" y="5113338"/>
          <p14:tracePt t="142086" x="3170238" y="5105400"/>
          <p14:tracePt t="142100" x="3178175" y="5105400"/>
          <p14:tracePt t="142102" x="3187700" y="5105400"/>
          <p14:tracePt t="142117" x="3206750" y="5105400"/>
          <p14:tracePt t="142134" x="3224213" y="5095875"/>
          <p14:tracePt t="142136" x="3243263" y="5095875"/>
          <p14:tracePt t="142150" x="3270250" y="5086350"/>
          <p14:tracePt t="142151" x="3279775" y="5086350"/>
          <p14:tracePt t="142167" x="3297238" y="5076825"/>
          <p14:tracePt t="142169" x="3316288" y="5068888"/>
          <p14:tracePt t="142183" x="3325813" y="5068888"/>
          <p14:tracePt t="142200" x="3343275" y="5059363"/>
          <p14:tracePt t="142202" x="3352800" y="5059363"/>
          <p14:tracePt t="142217" x="3362325" y="5059363"/>
          <p14:tracePt t="142217" x="3379788" y="5059363"/>
          <p14:tracePt t="142234" x="3389313" y="5049838"/>
          <p14:tracePt t="142250" x="3398838" y="5049838"/>
          <p14:tracePt t="142251" x="3406775" y="5049838"/>
          <p14:tracePt t="142267" x="3416300" y="5049838"/>
          <p14:tracePt t="142293" x="3435350" y="5049838"/>
          <p14:tracePt t="142300" x="3443288" y="5049838"/>
          <p14:tracePt t="142325" x="3452813" y="5049838"/>
          <p14:tracePt t="142341" x="3462338" y="5049838"/>
          <p14:tracePt t="142357" x="3471863" y="5049838"/>
          <p14:tracePt t="142373" x="3479800" y="5049838"/>
          <p14:tracePt t="142389" x="3489325" y="5049838"/>
          <p14:tracePt t="142400" x="3498850" y="5049838"/>
          <p14:tracePt t="142417" x="3508375" y="5049838"/>
          <p14:tracePt t="142418" x="3516313" y="5049838"/>
          <p14:tracePt t="142434" x="3525838" y="5049838"/>
          <p14:tracePt t="142434" x="3544888" y="5049838"/>
          <p14:tracePt t="142450" x="3552825" y="5049838"/>
          <p14:tracePt t="142453" x="3571875" y="5049838"/>
          <p14:tracePt t="142467" x="3581400" y="5049838"/>
          <p14:tracePt t="142469" x="3598863" y="5049838"/>
          <p14:tracePt t="142484" x="3617913" y="5049838"/>
          <p14:tracePt t="142486" x="3635375" y="5049838"/>
          <p14:tracePt t="142500" x="3662363" y="5049838"/>
          <p14:tracePt t="142502" x="3671888" y="5049838"/>
          <p14:tracePt t="142517" x="3690938" y="5059363"/>
          <p14:tracePt t="142519" x="3708400" y="5059363"/>
          <p14:tracePt t="142534" x="3735388" y="5068888"/>
          <p14:tracePt t="142535" x="3744913" y="5068888"/>
          <p14:tracePt t="142550" x="3790950" y="5095875"/>
          <p14:tracePt t="142553" x="3800475" y="5095875"/>
          <p14:tracePt t="142567" x="3810000" y="5105400"/>
          <p14:tracePt t="142569" x="3827463" y="5105400"/>
          <p14:tracePt t="142583" x="3863975" y="5113338"/>
          <p14:tracePt t="142585" x="3890963" y="5113338"/>
          <p14:tracePt t="142600" x="3900488" y="5113338"/>
          <p14:tracePt t="142602" x="3919538" y="5122863"/>
          <p14:tracePt t="142617" x="3937000" y="5122863"/>
          <p14:tracePt t="142617" x="3956050" y="5132388"/>
          <p14:tracePt t="142619" x="3963988" y="5132388"/>
          <p14:tracePt t="142634" x="3983038" y="5132388"/>
          <p14:tracePt t="142636" x="3992563" y="5132388"/>
          <p14:tracePt t="142652" x="4000500" y="5141913"/>
          <p14:tracePt t="142759" x="4010025" y="5132388"/>
          <p14:tracePt t="142763" x="4010025" y="5122863"/>
          <p14:tracePt t="142775" x="4019550" y="5113338"/>
          <p14:tracePt t="142783" x="4037013" y="5105400"/>
          <p14:tracePt t="142800" x="4056063" y="5105400"/>
          <p14:tracePt t="142801" x="4073525" y="5105400"/>
          <p14:tracePt t="142817" x="4102100" y="5105400"/>
          <p14:tracePt t="142818" x="4119563" y="5105400"/>
          <p14:tracePt t="142833" x="4146550" y="5105400"/>
          <p14:tracePt t="142834" x="4175125" y="5095875"/>
          <p14:tracePt t="142850" x="4192588" y="5095875"/>
          <p14:tracePt t="142867" x="4202113" y="5095875"/>
          <p14:tracePt t="142868" x="4211638" y="5095875"/>
          <p14:tracePt t="142884" x="4219575" y="5086350"/>
          <p14:tracePt t="142935" x="4229100" y="5086350"/>
          <p14:tracePt t="142952" x="4238625" y="5086350"/>
          <p14:tracePt t="143842" x="4248150" y="5059363"/>
          <p14:tracePt t="143845" x="4248150" y="5049838"/>
          <p14:tracePt t="143857" x="4248150" y="5022850"/>
          <p14:tracePt t="143867" x="4248150" y="5013325"/>
          <p14:tracePt t="143884" x="4248150" y="4976813"/>
          <p14:tracePt t="143884" x="4256088" y="4922838"/>
          <p14:tracePt t="143900" x="4275138" y="4821238"/>
          <p14:tracePt t="143901" x="4284663" y="4730750"/>
          <p14:tracePt t="143917" x="4302125" y="4592638"/>
          <p14:tracePt t="143918" x="4311650" y="4465638"/>
          <p14:tracePt t="143934" x="4348163" y="4292600"/>
          <p14:tracePt t="143934" x="4357688" y="4110038"/>
          <p14:tracePt t="143937" x="4394200" y="3917950"/>
          <p14:tracePt t="143950" x="4421188" y="3725863"/>
          <p14:tracePt t="143967" x="4457700" y="3543300"/>
          <p14:tracePt t="143968" x="4484688" y="3370263"/>
          <p14:tracePt t="143970" x="4513263" y="3224213"/>
          <p14:tracePt t="143984" x="4530725" y="3086100"/>
          <p14:tracePt t="143985" x="4549775" y="2976563"/>
          <p14:tracePt t="144000" x="4557713" y="2876550"/>
          <p14:tracePt t="144003" x="4576763" y="2794000"/>
          <p14:tracePt t="144017" x="4576763" y="2740025"/>
          <p14:tracePt t="144019" x="4576763" y="2684463"/>
          <p14:tracePt t="144034" x="4576763" y="2620963"/>
          <p14:tracePt t="144035" x="4576763" y="2565400"/>
          <p14:tracePt t="144050" x="4576763" y="2520950"/>
          <p14:tracePt t="144052" x="4576763" y="2484438"/>
          <p14:tracePt t="144067" x="4576763" y="2455863"/>
          <p14:tracePt t="144067" x="4576763" y="2411413"/>
          <p14:tracePt t="144069" x="4576763" y="2382838"/>
          <p14:tracePt t="144084" x="4576763" y="2365375"/>
          <p14:tracePt t="144086" x="4576763" y="2355850"/>
          <p14:tracePt t="144100" x="4576763" y="2328863"/>
          <p14:tracePt t="144102" x="4576763" y="2319338"/>
          <p14:tracePt t="144117" x="4576763" y="2309813"/>
          <p14:tracePt t="144119" x="4567238" y="2301875"/>
          <p14:tracePt t="144134" x="4567238" y="2282825"/>
          <p14:tracePt t="144153" x="4557713" y="2246313"/>
          <p14:tracePt t="144167" x="4549775" y="2209800"/>
          <p14:tracePt t="144168" x="4530725" y="2182813"/>
          <p14:tracePt t="144184" x="4521200" y="2146300"/>
          <p14:tracePt t="144184" x="4503738" y="2119313"/>
          <p14:tracePt t="144200" x="4494213" y="2100263"/>
          <p14:tracePt t="144201" x="4467225" y="2082800"/>
          <p14:tracePt t="144217" x="4448175" y="2063750"/>
          <p14:tracePt t="144218" x="4448175" y="2054225"/>
          <p14:tracePt t="144234" x="4440238" y="2036763"/>
          <p14:tracePt t="144234" x="4430713" y="2017713"/>
          <p14:tracePt t="144250" x="4430713" y="2009775"/>
          <p14:tracePt t="144251" x="4411663" y="1990725"/>
          <p14:tracePt t="144267" x="4403725" y="1981200"/>
          <p14:tracePt t="144268" x="4384675" y="1963738"/>
          <p14:tracePt t="144284" x="4367213" y="1954213"/>
          <p14:tracePt t="144284" x="4357688" y="1954213"/>
          <p14:tracePt t="144300" x="4338638" y="1954213"/>
          <p14:tracePt t="144301" x="4330700" y="1944688"/>
          <p14:tracePt t="144317" x="4311650" y="1944688"/>
          <p14:tracePt t="144318" x="4302125" y="1944688"/>
          <p14:tracePt t="144333" x="4292600" y="1944688"/>
          <p14:tracePt t="144334" x="4284663" y="1944688"/>
          <p14:tracePt t="144350" x="4248150" y="1954213"/>
          <p14:tracePt t="144351" x="4229100" y="1973263"/>
          <p14:tracePt t="144353" x="4219575" y="1981200"/>
          <p14:tracePt t="144367" x="4192588" y="2000250"/>
          <p14:tracePt t="144369" x="4183063" y="2009775"/>
          <p14:tracePt t="144383" x="4165600" y="2027238"/>
          <p14:tracePt t="144385" x="4156075" y="2036763"/>
          <p14:tracePt t="144400" x="4146550" y="2054225"/>
          <p14:tracePt t="144403" x="4146550" y="2063750"/>
          <p14:tracePt t="144417" x="4146550" y="2100263"/>
          <p14:tracePt t="144419" x="4146550" y="2109788"/>
          <p14:tracePt t="144433" x="4146550" y="2146300"/>
          <p14:tracePt t="144435" x="4146550" y="2182813"/>
          <p14:tracePt t="144450" x="4156075" y="2219325"/>
          <p14:tracePt t="144452" x="4175125" y="2246313"/>
          <p14:tracePt t="144467" x="4211638" y="2292350"/>
          <p14:tracePt t="144467" x="4229100" y="2309813"/>
          <p14:tracePt t="144470" x="4265613" y="2355850"/>
          <p14:tracePt t="144484" x="4292600" y="2382838"/>
          <p14:tracePt t="144485" x="4321175" y="2401888"/>
          <p14:tracePt t="144500" x="4348163" y="2411413"/>
          <p14:tracePt t="144503" x="4384675" y="2419350"/>
          <p14:tracePt t="144517" x="4430713" y="2419350"/>
          <p14:tracePt t="144518" x="4457700" y="2419350"/>
          <p14:tracePt t="144533" x="4484688" y="2419350"/>
          <p14:tracePt t="144535" x="4503738" y="2419350"/>
          <p14:tracePt t="144550" x="4521200" y="2419350"/>
          <p14:tracePt t="144552" x="4540250" y="2419350"/>
          <p14:tracePt t="144567" x="4567238" y="2411413"/>
          <p14:tracePt t="144569" x="4567238" y="2401888"/>
          <p14:tracePt t="144583" x="4603750" y="2374900"/>
          <p14:tracePt t="144585" x="4603750" y="2365375"/>
          <p14:tracePt t="144600" x="4613275" y="2355850"/>
          <p14:tracePt t="144602" x="4640263" y="2338388"/>
          <p14:tracePt t="144617" x="4667250" y="2301875"/>
          <p14:tracePt t="144619" x="4676775" y="2273300"/>
          <p14:tracePt t="144634" x="4686300" y="2246313"/>
          <p14:tracePt t="144635" x="4695825" y="2228850"/>
          <p14:tracePt t="144650" x="4703763" y="2182813"/>
          <p14:tracePt t="144652" x="4713288" y="2136775"/>
          <p14:tracePt t="144667" x="4722813" y="2119313"/>
          <p14:tracePt t="144669" x="4740275" y="2082800"/>
          <p14:tracePt t="144684" x="4740275" y="2046288"/>
          <p14:tracePt t="144700" x="4740275" y="2017713"/>
          <p14:tracePt t="144702" x="4740275" y="2000250"/>
          <p14:tracePt t="144717" x="4740275" y="1981200"/>
          <p14:tracePt t="144719" x="4722813" y="1944688"/>
          <p14:tracePt t="144733" x="4722813" y="1935163"/>
          <p14:tracePt t="144735" x="4713288" y="1927225"/>
          <p14:tracePt t="144750" x="4703763" y="1908175"/>
          <p14:tracePt t="144751" x="4695825" y="1908175"/>
          <p14:tracePt t="144753" x="4686300" y="1898650"/>
          <p14:tracePt t="144767" x="4686300" y="1890713"/>
          <p14:tracePt t="144769" x="4676775" y="1881188"/>
          <p14:tracePt t="144783" x="4659313" y="1871663"/>
          <p14:tracePt t="144800" x="4649788" y="1871663"/>
          <p14:tracePt t="144803" x="4613275" y="1871663"/>
          <p14:tracePt t="144817" x="4603750" y="1871663"/>
          <p14:tracePt t="144819" x="4586288" y="1871663"/>
          <p14:tracePt t="144833" x="4567238" y="1871663"/>
          <p14:tracePt t="144835" x="4530725" y="1871663"/>
          <p14:tracePt t="144850" x="4513263" y="1871663"/>
          <p14:tracePt t="144852" x="4494213" y="1871663"/>
          <p14:tracePt t="144867" x="4467225" y="1881188"/>
          <p14:tracePt t="144867" x="4457700" y="1890713"/>
          <p14:tracePt t="144870" x="4448175" y="1890713"/>
          <p14:tracePt t="144884" x="4440238" y="1898650"/>
          <p14:tracePt t="144886" x="4421188" y="1908175"/>
          <p14:tracePt t="144900" x="4411663" y="1917700"/>
          <p14:tracePt t="144917" x="4403725" y="1927225"/>
          <p14:tracePt t="144919" x="4394200" y="1935163"/>
          <p14:tracePt t="144933" x="4384675" y="1935163"/>
          <p14:tracePt t="144935" x="4367213" y="1954213"/>
          <p14:tracePt t="144950" x="4357688" y="1981200"/>
          <p14:tracePt t="144967" x="4357688" y="2000250"/>
          <p14:tracePt t="144969" x="4357688" y="2017713"/>
          <p14:tracePt t="144983" x="4357688" y="2036763"/>
          <p14:tracePt t="144985" x="4348163" y="2054225"/>
          <p14:tracePt t="145000" x="4348163" y="2090738"/>
          <p14:tracePt t="145002" x="4348163" y="2109788"/>
          <p14:tracePt t="145017" x="4348163" y="2136775"/>
          <p14:tracePt t="145034" x="4348163" y="2155825"/>
          <p14:tracePt t="145034" x="4367213" y="2200275"/>
          <p14:tracePt t="145050" x="4384675" y="2236788"/>
          <p14:tracePt t="145051" x="4403725" y="2255838"/>
          <p14:tracePt t="145067" x="4430713" y="2273300"/>
          <p14:tracePt t="145068" x="4448175" y="2309813"/>
          <p14:tracePt t="145084" x="4467225" y="2319338"/>
          <p14:tracePt t="145084" x="4484688" y="2338388"/>
          <p14:tracePt t="145100" x="4521200" y="2346325"/>
          <p14:tracePt t="145101" x="4540250" y="2355850"/>
          <p14:tracePt t="145117" x="4557713" y="2365375"/>
          <p14:tracePt t="145118" x="4576763" y="2365375"/>
          <p14:tracePt t="145133" x="4603750" y="2374900"/>
          <p14:tracePt t="145134" x="4622800" y="2374900"/>
          <p14:tracePt t="145150" x="4640263" y="2374900"/>
          <p14:tracePt t="145151" x="4659313" y="2374900"/>
          <p14:tracePt t="145168" x="4676775" y="2374900"/>
          <p14:tracePt t="145169" x="4686300" y="2374900"/>
          <p14:tracePt t="145315" x="4695825" y="2374900"/>
          <p14:tracePt t="145399" x="4686300" y="2374900"/>
          <p14:tracePt t="145411" x="4676775" y="2374900"/>
          <p14:tracePt t="145417" x="4649788" y="2374900"/>
          <p14:tracePt t="145433" x="4603750" y="2382838"/>
          <p14:tracePt t="145434" x="4576763" y="2392363"/>
          <p14:tracePt t="145450" x="4530725" y="2419350"/>
          <p14:tracePt t="145451" x="4484688" y="2447925"/>
          <p14:tracePt t="145467" x="4440238" y="2465388"/>
          <p14:tracePt t="145468" x="4367213" y="2520950"/>
          <p14:tracePt t="145484" x="4302125" y="2593975"/>
          <p14:tracePt t="145484" x="4248150" y="2630488"/>
          <p14:tracePt t="145500" x="4202113" y="2684463"/>
          <p14:tracePt t="145501" x="4146550" y="2747963"/>
          <p14:tracePt t="145517" x="4092575" y="2830513"/>
          <p14:tracePt t="145518" x="4037013" y="2913063"/>
          <p14:tracePt t="145534" x="3973513" y="3022600"/>
          <p14:tracePt t="145534" x="3927475" y="3132138"/>
          <p14:tracePt t="145550" x="3890963" y="3251200"/>
          <p14:tracePt t="145551" x="3846513" y="3370263"/>
          <p14:tracePt t="145567" x="3817938" y="3506788"/>
          <p14:tracePt t="145568" x="3781425" y="3625850"/>
          <p14:tracePt t="145583" x="3773488" y="3735388"/>
          <p14:tracePt t="145584" x="3754438" y="3852863"/>
          <p14:tracePt t="145587" x="3744913" y="3963988"/>
          <p14:tracePt t="145600" x="3744913" y="4081463"/>
          <p14:tracePt t="145617" x="3744913" y="4191000"/>
          <p14:tracePt t="145617" x="3744913" y="4283075"/>
          <p14:tracePt t="145619" x="3744913" y="4365625"/>
          <p14:tracePt t="145633" x="3744913" y="4419600"/>
          <p14:tracePt t="145636" x="3744913" y="4475163"/>
          <p14:tracePt t="145650" x="3744913" y="4538663"/>
          <p14:tracePt t="145653" x="3744913" y="4592638"/>
          <p14:tracePt t="145667" x="3744913" y="4638675"/>
          <p14:tracePt t="145669" x="3744913" y="4675188"/>
          <p14:tracePt t="145683" x="3744913" y="4684713"/>
          <p14:tracePt t="145685" x="3744913" y="4730750"/>
          <p14:tracePt t="145700" x="3744913" y="4748213"/>
          <p14:tracePt t="145702" x="3744913" y="4784725"/>
          <p14:tracePt t="145717" x="3744913" y="4803775"/>
          <p14:tracePt t="145717" x="3744913" y="4830763"/>
          <p14:tracePt t="145720" x="3744913" y="4848225"/>
          <p14:tracePt t="145733" x="3744913" y="4857750"/>
          <p14:tracePt t="145736" x="3744913" y="4876800"/>
          <p14:tracePt t="145752" x="3744913" y="4884738"/>
          <p14:tracePt t="145767" x="3754438" y="4894263"/>
          <p14:tracePt t="145783" x="3763963" y="4922838"/>
          <p14:tracePt t="145785" x="3763963" y="4930775"/>
          <p14:tracePt t="145800" x="3773488" y="4940300"/>
          <p14:tracePt t="145802" x="3781425" y="4949825"/>
          <p14:tracePt t="145817" x="3781425" y="4967288"/>
          <p14:tracePt t="145819" x="3790950" y="4995863"/>
          <p14:tracePt t="145833" x="3800475" y="5022850"/>
          <p14:tracePt t="145835" x="3827463" y="5059363"/>
          <p14:tracePt t="145850" x="3827463" y="5068888"/>
          <p14:tracePt t="145852" x="3836988" y="5095875"/>
          <p14:tracePt t="145867" x="3846513" y="5113338"/>
          <p14:tracePt t="145869" x="3854450" y="5132388"/>
          <p14:tracePt t="145883" x="3854450" y="5141913"/>
          <p14:tracePt t="145900" x="3863975" y="5149850"/>
          <p14:tracePt t="146003" x="3873500" y="5141913"/>
          <p14:tracePt t="146147" x="3883025" y="5122863"/>
          <p14:tracePt t="146151" x="3883025" y="5113338"/>
          <p14:tracePt t="146167" x="3883025" y="5105400"/>
          <p14:tracePt t="146168" x="3883025" y="5086350"/>
          <p14:tracePt t="146183" x="3919538" y="5059363"/>
          <p14:tracePt t="146184" x="3946525" y="5049838"/>
          <p14:tracePt t="146200" x="4010025" y="5040313"/>
          <p14:tracePt t="146201" x="4046538" y="5022850"/>
          <p14:tracePt t="146217" x="4110038" y="5013325"/>
          <p14:tracePt t="146218" x="4165600" y="5013325"/>
          <p14:tracePt t="146233" x="4175125" y="5022850"/>
          <p14:tracePt t="146234" x="4165600" y="5040313"/>
          <p14:tracePt t="146739" x="4129088" y="5086350"/>
          <p14:tracePt t="146743" x="4119563" y="5095875"/>
          <p14:tracePt t="146755" x="4119563" y="5113338"/>
          <p14:tracePt t="146771" x="4156075" y="5022850"/>
          <p14:tracePt t="146783" x="4156075" y="5003800"/>
          <p14:tracePt t="146800" x="4165600" y="4967288"/>
          <p14:tracePt t="146801" x="4175125" y="4967288"/>
          <p14:tracePt t="146837" x="4175125" y="4959350"/>
          <p14:tracePt t="146841" x="4175125" y="4949825"/>
          <p14:tracePt t="146885" x="4165600" y="4940300"/>
          <p14:tracePt t="146933" x="4156075" y="4930775"/>
          <p14:tracePt t="147350" x="4156075" y="4922838"/>
          <p14:tracePt t="147365" x="4165600" y="4922838"/>
          <p14:tracePt t="147381" x="4165600" y="4930775"/>
          <p14:tracePt t="147385" x="4175125" y="4940300"/>
          <p14:tracePt t="147400" x="4183063" y="4949825"/>
          <p14:tracePt t="147445" x="4192588" y="4959350"/>
          <p14:tracePt t="148375" x="4202113" y="4967288"/>
          <p14:tracePt t="148391" x="4219575" y="4995863"/>
          <p14:tracePt t="148395" x="4229100" y="5013325"/>
          <p14:tracePt t="148407" x="4238625" y="5022850"/>
          <p14:tracePt t="148417" x="4248150" y="5032375"/>
          <p14:tracePt t="148433" x="4248150" y="5040313"/>
          <p14:tracePt t="148450" x="4248150" y="5049838"/>
          <p14:tracePt t="148451" x="4256088" y="5059363"/>
          <p14:tracePt t="148467" x="4265613" y="5068888"/>
          <p14:tracePt t="148619" x="4275138" y="5086350"/>
          <p14:tracePt t="148647" x="4284663" y="5095875"/>
          <p14:tracePt t="148663" x="4292600" y="5105400"/>
          <p14:tracePt t="148679" x="4302125" y="5113338"/>
          <p14:tracePt t="148695" x="4311650" y="5122863"/>
          <p14:tracePt t="148743" x="4321175" y="5122863"/>
          <p14:tracePt t="148759" x="4330700" y="5122863"/>
          <p14:tracePt t="148763" x="4338638" y="5122863"/>
          <p14:tracePt t="148775" x="4348163" y="5122863"/>
          <p14:tracePt t="148783" x="4367213" y="5122863"/>
          <p14:tracePt t="148800" x="4394200" y="5132388"/>
          <p14:tracePt t="148801" x="4403725" y="5132388"/>
          <p14:tracePt t="148817" x="4421188" y="5132388"/>
          <p14:tracePt t="148818" x="4440238" y="5132388"/>
          <p14:tracePt t="148833" x="4457700" y="5141913"/>
          <p14:tracePt t="148834" x="4467225" y="5141913"/>
          <p14:tracePt t="148850" x="4484688" y="5149850"/>
          <p14:tracePt t="148851" x="4503738" y="5149850"/>
          <p14:tracePt t="148867" x="4521200" y="5159375"/>
          <p14:tracePt t="148868" x="4549775" y="5168900"/>
          <p14:tracePt t="148883" x="4557713" y="5168900"/>
          <p14:tracePt t="148884" x="4576763" y="5178425"/>
          <p14:tracePt t="148900" x="4594225" y="5178425"/>
          <p14:tracePt t="148901" x="4603750" y="5186363"/>
          <p14:tracePt t="149447" x="4613275" y="5186363"/>
          <p14:tracePt t="149785" x="4640263" y="5186363"/>
          <p14:tracePt t="149789" x="4649788" y="5186363"/>
          <p14:tracePt t="149801" x="4686300" y="5178425"/>
          <p14:tracePt t="149817" x="4713288" y="5168900"/>
          <p14:tracePt t="149818" x="4768850" y="5168900"/>
          <p14:tracePt t="149833" x="4795838" y="5168900"/>
          <p14:tracePt t="149834" x="4841875" y="5168900"/>
          <p14:tracePt t="149850" x="4895850" y="5168900"/>
          <p14:tracePt t="149851" x="4978400" y="5168900"/>
          <p14:tracePt t="149853" x="5051425" y="5186363"/>
          <p14:tracePt t="149867" x="5133975" y="5195888"/>
          <p14:tracePt t="149869" x="5216525" y="5205413"/>
          <p14:tracePt t="149883" x="5289550" y="5222875"/>
          <p14:tracePt t="149885" x="5362575" y="5222875"/>
          <p14:tracePt t="149900" x="5426075" y="5232400"/>
          <p14:tracePt t="149902" x="5481638" y="5232400"/>
          <p14:tracePt t="149917" x="5526088" y="5232400"/>
          <p14:tracePt t="149919" x="5581650" y="5232400"/>
          <p14:tracePt t="149933" x="5627688" y="5232400"/>
          <p14:tracePt t="149935" x="5664200" y="5232400"/>
          <p14:tracePt t="149950" x="5708650" y="5232400"/>
          <p14:tracePt t="149952" x="5754688" y="5232400"/>
          <p14:tracePt t="149967" x="5791200" y="5232400"/>
          <p14:tracePt t="149969" x="5846763" y="5232400"/>
          <p14:tracePt t="149983" x="5891213" y="5232400"/>
          <p14:tracePt t="149985" x="5929313" y="5232400"/>
          <p14:tracePt t="150000" x="5973763" y="5232400"/>
          <p14:tracePt t="150002" x="6019800" y="5232400"/>
          <p14:tracePt t="150017" x="6056313" y="5232400"/>
          <p14:tracePt t="150019" x="6075363" y="5232400"/>
          <p14:tracePt t="150033" x="6111875" y="5232400"/>
          <p14:tracePt t="150035" x="6138863" y="5232400"/>
          <p14:tracePt t="150050" x="6156325" y="5232400"/>
          <p14:tracePt t="150052" x="6165850" y="5232400"/>
          <p14:tracePt t="150067" x="6192838" y="5232400"/>
          <p14:tracePt t="150068" x="6202363" y="5222875"/>
          <p14:tracePt t="150083" x="6211888" y="5222875"/>
          <p14:tracePt t="150085" x="6238875" y="5214938"/>
          <p14:tracePt t="150100" x="6257925" y="5214938"/>
          <p14:tracePt t="150102" x="6275388" y="5205413"/>
          <p14:tracePt t="150133" x="6284913" y="5195888"/>
          <p14:tracePt t="150169" x="6294438" y="5195888"/>
          <p14:tracePt t="150185" x="6302375" y="5195888"/>
          <p14:tracePt t="150189" x="6311900" y="5186363"/>
          <p14:tracePt t="150201" x="6321425" y="5186363"/>
          <p14:tracePt t="150217" x="6330950" y="5186363"/>
          <p14:tracePt t="150233" x="6338888" y="5186363"/>
          <p14:tracePt t="150234" x="6357938" y="5186363"/>
          <p14:tracePt t="150281" x="6367463" y="5186363"/>
          <p14:tracePt t="150297" x="6375400" y="5186363"/>
          <p14:tracePt t="150313" x="6384925" y="5186363"/>
          <p14:tracePt t="150329" x="6394450" y="5186363"/>
          <p14:tracePt t="150345" x="6403975" y="5178425"/>
          <p14:tracePt t="150377" x="6411913" y="5178425"/>
          <p14:tracePt t="150761" x="6411913" y="5168900"/>
          <p14:tracePt t="150793" x="6403975" y="5159375"/>
          <p14:tracePt t="150809" x="6403975" y="5149850"/>
          <p14:tracePt t="150825" x="6403975" y="5141913"/>
          <p14:tracePt t="150829" x="6403975" y="5122863"/>
          <p14:tracePt t="150841" x="6403975" y="5105400"/>
          <p14:tracePt t="150850" x="6403975" y="5086350"/>
          <p14:tracePt t="150867" x="6403975" y="5059363"/>
          <p14:tracePt t="150867" x="6403975" y="5040313"/>
          <p14:tracePt t="150883" x="6403975" y="5013325"/>
          <p14:tracePt t="150884" x="6403975" y="4986338"/>
          <p14:tracePt t="150900" x="6403975" y="4967288"/>
          <p14:tracePt t="150901" x="6403975" y="4930775"/>
          <p14:tracePt t="150917" x="6403975" y="4913313"/>
          <p14:tracePt t="150917" x="6394450" y="4876800"/>
          <p14:tracePt t="150933" x="6394450" y="4867275"/>
          <p14:tracePt t="150934" x="6384925" y="4848225"/>
          <p14:tracePt t="150950" x="6375400" y="4830763"/>
          <p14:tracePt t="150951" x="6367463" y="4811713"/>
          <p14:tracePt t="150953" x="6367463" y="4775200"/>
          <p14:tracePt t="150967" x="6357938" y="4767263"/>
          <p14:tracePt t="150983" x="6348413" y="4757738"/>
          <p14:tracePt t="150985" x="6338888" y="4748213"/>
          <p14:tracePt t="151000" x="6330950" y="4730750"/>
          <p14:tracePt t="151003" x="6321425" y="4721225"/>
          <p14:tracePt t="151017" x="6302375" y="4721225"/>
          <p14:tracePt t="151033" x="6294438" y="4711700"/>
          <p14:tracePt t="151050" x="6284913" y="4702175"/>
          <p14:tracePt t="151052" x="6275388" y="4702175"/>
          <p14:tracePt t="151067" x="6265863" y="4694238"/>
          <p14:tracePt t="151099" x="6257925" y="4694238"/>
          <p14:tracePt t="151103" x="6248400" y="4694238"/>
          <p14:tracePt t="151117" x="6238875" y="4694238"/>
          <p14:tracePt t="151119" x="6229350" y="4694238"/>
          <p14:tracePt t="151135" x="6211888" y="4694238"/>
          <p14:tracePt t="151153" x="6184900" y="4702175"/>
          <p14:tracePt t="151167" x="6175375" y="4702175"/>
          <p14:tracePt t="151169" x="6165850" y="4702175"/>
          <p14:tracePt t="151184" x="6156325" y="4702175"/>
          <p14:tracePt t="151200" x="6138863" y="4711700"/>
          <p14:tracePt t="151201" x="6129338" y="4721225"/>
          <p14:tracePt t="151217" x="6119813" y="4721225"/>
          <p14:tracePt t="151218" x="6111875" y="4730750"/>
          <p14:tracePt t="151233" x="6083300" y="4738688"/>
          <p14:tracePt t="151250" x="6075363" y="4748213"/>
          <p14:tracePt t="151251" x="6065838" y="4757738"/>
          <p14:tracePt t="151267" x="6056313" y="4767263"/>
          <p14:tracePt t="151267" x="6046788" y="4775200"/>
          <p14:tracePt t="151283" x="6038850" y="4794250"/>
          <p14:tracePt t="151284" x="6029325" y="4803775"/>
          <p14:tracePt t="151300" x="6019800" y="4803775"/>
          <p14:tracePt t="151302" x="6010275" y="4821238"/>
          <p14:tracePt t="151317" x="6010275" y="4830763"/>
          <p14:tracePt t="151318" x="6010275" y="4840288"/>
          <p14:tracePt t="151333" x="6002338" y="4857750"/>
          <p14:tracePt t="151334" x="6002338" y="4867275"/>
          <p14:tracePt t="151350" x="6002338" y="4884738"/>
          <p14:tracePt t="151351" x="5992813" y="4903788"/>
          <p14:tracePt t="151367" x="5992813" y="4922838"/>
          <p14:tracePt t="151368" x="5992813" y="4930775"/>
          <p14:tracePt t="151383" x="5992813" y="4949825"/>
          <p14:tracePt t="151400" x="5992813" y="4967288"/>
          <p14:tracePt t="151401" x="5992813" y="4976813"/>
          <p14:tracePt t="151403" x="5992813" y="4995863"/>
          <p14:tracePt t="151417" x="5992813" y="5003800"/>
          <p14:tracePt t="151419" x="5992813" y="5013325"/>
          <p14:tracePt t="151433" x="5992813" y="5022850"/>
          <p14:tracePt t="151435" x="5992813" y="5032375"/>
          <p14:tracePt t="151450" x="5992813" y="5040313"/>
          <p14:tracePt t="151452" x="5992813" y="5049838"/>
          <p14:tracePt t="151467" x="5992813" y="5059363"/>
          <p14:tracePt t="151469" x="5992813" y="5068888"/>
          <p14:tracePt t="151483" x="5992813" y="5076825"/>
          <p14:tracePt t="151500" x="6002338" y="5086350"/>
          <p14:tracePt t="151502" x="6010275" y="5095875"/>
          <p14:tracePt t="151517" x="6019800" y="5095875"/>
          <p14:tracePt t="151519" x="6029325" y="5095875"/>
          <p14:tracePt t="151533" x="6046788" y="5105400"/>
          <p14:tracePt t="151535" x="6056313" y="5105400"/>
          <p14:tracePt t="151550" x="6065838" y="5105400"/>
          <p14:tracePt t="151553" x="6075363" y="5105400"/>
          <p14:tracePt t="151567" x="6092825" y="5113338"/>
          <p14:tracePt t="151569" x="6102350" y="5113338"/>
          <p14:tracePt t="151583" x="6111875" y="5113338"/>
          <p14:tracePt t="151600" x="6119813" y="5113338"/>
          <p14:tracePt t="151617" x="6129338" y="5113338"/>
          <p14:tracePt t="151619" x="6138863" y="5113338"/>
          <p14:tracePt t="151633" x="6148388" y="5113338"/>
          <p14:tracePt t="151650" x="6156325" y="5113338"/>
          <p14:tracePt t="151652" x="6165850" y="5113338"/>
          <p14:tracePt t="151667" x="6175375" y="5113338"/>
          <p14:tracePt t="151669" x="6192838" y="5113338"/>
          <p14:tracePt t="151683" x="6202363" y="5113338"/>
          <p14:tracePt t="151685" x="6221413" y="5105400"/>
          <p14:tracePt t="151700" x="6229350" y="5095875"/>
          <p14:tracePt t="151702" x="6248400" y="5076825"/>
          <p14:tracePt t="151717" x="6248400" y="5068888"/>
          <p14:tracePt t="151719" x="6257925" y="5059363"/>
          <p14:tracePt t="151733" x="6265863" y="5049838"/>
          <p14:tracePt t="151735" x="6275388" y="5040313"/>
          <p14:tracePt t="151750" x="6284913" y="5022850"/>
          <p14:tracePt t="151752" x="6294438" y="5003800"/>
          <p14:tracePt t="151767" x="6294438" y="4995863"/>
          <p14:tracePt t="151783" x="6294438" y="4976813"/>
          <p14:tracePt t="151800" x="6294438" y="4959350"/>
          <p14:tracePt t="151817" x="6294438" y="4930775"/>
          <p14:tracePt t="151817" x="6294438" y="4922838"/>
          <p14:tracePt t="151819" x="6294438" y="4903788"/>
          <p14:tracePt t="151833" x="6294438" y="4894263"/>
          <p14:tracePt t="151835" x="6294438" y="4884738"/>
          <p14:tracePt t="151850" x="6294438" y="4867275"/>
          <p14:tracePt t="151852" x="6294438" y="4857750"/>
          <p14:tracePt t="151867" x="6284913" y="4840288"/>
          <p14:tracePt t="151869" x="6275388" y="4821238"/>
          <p14:tracePt t="151883" x="6275388" y="4811713"/>
          <p14:tracePt t="151885" x="6265863" y="4794250"/>
          <p14:tracePt t="151900" x="6265863" y="4784725"/>
          <p14:tracePt t="151902" x="6257925" y="4775200"/>
          <p14:tracePt t="151917" x="6248400" y="4757738"/>
          <p14:tracePt t="151919" x="6238875" y="4748213"/>
          <p14:tracePt t="151933" x="6238875" y="4738688"/>
          <p14:tracePt t="151950" x="6229350" y="4738688"/>
          <p14:tracePt t="151967" x="6221413" y="4738688"/>
          <p14:tracePt t="151969" x="6202363" y="4730750"/>
          <p14:tracePt t="152000" x="6192838" y="4721225"/>
          <p14:tracePt t="152001" x="6184900" y="4721225"/>
          <p14:tracePt t="152017" x="6175375" y="4721225"/>
          <p14:tracePt t="152017" x="6165850" y="4721225"/>
          <p14:tracePt t="152043" x="6156325" y="4721225"/>
          <p14:tracePt t="152050" x="6148388" y="4721225"/>
          <p14:tracePt t="152067" x="6138863" y="4721225"/>
          <p14:tracePt t="152067" x="6129338" y="4721225"/>
          <p14:tracePt t="152084" x="6111875" y="4721225"/>
          <p14:tracePt t="152084" x="6102350" y="4721225"/>
          <p14:tracePt t="152100" x="6092825" y="4721225"/>
          <p14:tracePt t="152101" x="6075363" y="4730750"/>
          <p14:tracePt t="152116" x="6056313" y="4738688"/>
          <p14:tracePt t="152133" x="6038850" y="4748213"/>
          <p14:tracePt t="152134" x="6029325" y="4748213"/>
          <p14:tracePt t="152150" x="6019800" y="4757738"/>
          <p14:tracePt t="152150" x="6010275" y="4757738"/>
          <p14:tracePt t="152167" x="6002338" y="4767263"/>
          <p14:tracePt t="152167" x="5992813" y="4775200"/>
          <p14:tracePt t="152183" x="5973763" y="4794250"/>
          <p14:tracePt t="152184" x="5965825" y="4803775"/>
          <p14:tracePt t="152200" x="5965825" y="4811713"/>
          <p14:tracePt t="152200" x="5956300" y="4821238"/>
          <p14:tracePt t="152203" x="5946775" y="4830763"/>
          <p14:tracePt t="152216" x="5937250" y="4840288"/>
          <p14:tracePt t="152233" x="5919788" y="4867275"/>
          <p14:tracePt t="152235" x="5910263" y="4876800"/>
          <p14:tracePt t="152251" x="5910263" y="4884738"/>
          <p14:tracePt t="152267" x="5910263" y="4894263"/>
          <p14:tracePt t="152269" x="5910263" y="4903788"/>
          <p14:tracePt t="152283" x="5900738" y="4913313"/>
          <p14:tracePt t="152285" x="5900738" y="4922838"/>
          <p14:tracePt t="152300" x="5900738" y="4930775"/>
          <p14:tracePt t="152331" x="5900738" y="4949825"/>
          <p14:tracePt t="152336" x="5900738" y="4959350"/>
          <p14:tracePt t="152350" x="5900738" y="4967288"/>
          <p14:tracePt t="152351" x="5900738" y="4976813"/>
          <p14:tracePt t="152366" x="5900738" y="4995863"/>
          <p14:tracePt t="152367" x="5900738" y="5003800"/>
          <p14:tracePt t="152383" x="5900738" y="5013325"/>
          <p14:tracePt t="152400" x="5900738" y="5022850"/>
          <p14:tracePt t="152400" x="5900738" y="5040313"/>
          <p14:tracePt t="152417" x="5900738" y="5059363"/>
          <p14:tracePt t="152417" x="5900738" y="5068888"/>
          <p14:tracePt t="152443" x="5900738" y="5076825"/>
          <p14:tracePt t="152459" x="5900738" y="5086350"/>
          <p14:tracePt t="152467" x="5910263" y="5095875"/>
          <p14:tracePt t="152523" x="5919788" y="5105400"/>
          <p14:tracePt t="152539" x="5929313" y="5105400"/>
          <p14:tracePt t="152556" x="5937250" y="5113338"/>
          <p14:tracePt t="152573" x="5946775" y="5122863"/>
          <p14:tracePt t="152577" x="5946775" y="5132388"/>
          <p14:tracePt t="152589" x="5965825" y="5141913"/>
          <p14:tracePt t="152600" x="5973763" y="5141913"/>
          <p14:tracePt t="152617" x="5983288" y="5149850"/>
          <p14:tracePt t="152617" x="6002338" y="5149850"/>
          <p14:tracePt t="152633" x="6019800" y="5159375"/>
          <p14:tracePt t="152634" x="6029325" y="5168900"/>
          <p14:tracePt t="152650" x="6046788" y="5168900"/>
          <p14:tracePt t="152651" x="6065838" y="5178425"/>
          <p14:tracePt t="152653" x="6075363" y="5178425"/>
          <p14:tracePt t="152667" x="6092825" y="5178425"/>
          <p14:tracePt t="152683" x="6111875" y="5178425"/>
          <p14:tracePt t="152685" x="6119813" y="5178425"/>
          <p14:tracePt t="152700" x="6138863" y="5178425"/>
          <p14:tracePt t="152702" x="6156325" y="5178425"/>
          <p14:tracePt t="152717" x="6175375" y="5178425"/>
          <p14:tracePt t="152719" x="6184900" y="5178425"/>
          <p14:tracePt t="152733" x="6192838" y="5178425"/>
          <p14:tracePt t="152735" x="6202363" y="5178425"/>
          <p14:tracePt t="152750" x="6221413" y="5168900"/>
          <p14:tracePt t="152769" x="6229350" y="5159375"/>
          <p14:tracePt t="152783" x="6238875" y="5159375"/>
          <p14:tracePt t="152800" x="6248400" y="5149850"/>
          <p14:tracePt t="152801" x="6257925" y="5149850"/>
          <p14:tracePt t="152817" x="6265863" y="5141913"/>
          <p14:tracePt t="152833" x="6275388" y="5141913"/>
          <p14:tracePt t="152834" x="6284913" y="5141913"/>
          <p14:tracePt t="152861" x="6294438" y="5132388"/>
          <p14:tracePt t="152877" x="6311900" y="5122863"/>
          <p14:tracePt t="152883" x="6321425" y="5122863"/>
          <p14:tracePt t="152900" x="6338888" y="5113338"/>
          <p14:tracePt t="152901" x="6348413" y="5113338"/>
          <p14:tracePt t="152925" x="6357938" y="5113338"/>
          <p14:tracePt t="152941" x="6367463" y="5113338"/>
          <p14:tracePt t="152973" x="6375400" y="5113338"/>
          <p14:tracePt t="152977" x="6384925" y="5113338"/>
          <p14:tracePt t="152989" x="6394450" y="5113338"/>
          <p14:tracePt t="153000" x="6403975" y="5113338"/>
          <p14:tracePt t="153017" x="6411913" y="5113338"/>
          <p14:tracePt t="153033" x="6421438" y="5113338"/>
          <p14:tracePt t="154295" x="6430963" y="5113338"/>
          <p14:tracePt t="154327" x="6457950" y="5113338"/>
          <p14:tracePt t="154343" x="6486525" y="5113338"/>
          <p14:tracePt t="154347" x="6503988" y="5113338"/>
          <p14:tracePt t="154359" x="6523038" y="5105400"/>
          <p14:tracePt t="154367" x="6567488" y="5095875"/>
          <p14:tracePt t="154383" x="6604000" y="5076825"/>
          <p14:tracePt t="154384" x="6623050" y="5068888"/>
          <p14:tracePt t="154400" x="6669088" y="5049838"/>
          <p14:tracePt t="154401" x="6686550" y="5040313"/>
          <p14:tracePt t="154417" x="6705600" y="5040313"/>
          <p14:tracePt t="154417" x="6723063" y="5032375"/>
          <p14:tracePt t="154433" x="6742113" y="5032375"/>
          <p14:tracePt t="154435" x="6750050" y="5022850"/>
          <p14:tracePt t="154487" x="6759575" y="5022850"/>
          <p14:tracePt t="154491" x="6778625" y="5022850"/>
          <p14:tracePt t="154503" x="6796088" y="5032375"/>
          <p14:tracePt t="154517" x="6832600" y="5049838"/>
          <p14:tracePt t="154519" x="6842125" y="5049838"/>
          <p14:tracePt t="154533" x="6859588" y="5059363"/>
          <p14:tracePt t="154535" x="6888163" y="5086350"/>
          <p14:tracePt t="154550" x="6896100" y="5086350"/>
          <p14:tracePt t="154567" x="6905625" y="5095875"/>
          <p14:tracePt t="154919" x="6915150" y="5095875"/>
          <p14:tracePt t="154935" x="6915150" y="5086350"/>
          <p14:tracePt t="154939" x="6915150" y="5076825"/>
          <p14:tracePt t="154952" x="6915150" y="5059363"/>
          <p14:tracePt t="154967" x="6915150" y="5022850"/>
          <p14:tracePt t="154967" x="6915150" y="4995863"/>
          <p14:tracePt t="154983" x="6905625" y="4967288"/>
          <p14:tracePt t="154984" x="6905625" y="4959350"/>
          <p14:tracePt t="154986" x="6896100" y="4940300"/>
          <p14:tracePt t="155000" x="6896100" y="4930775"/>
          <p14:tracePt t="155017" x="6896100" y="4922838"/>
          <p14:tracePt t="155019" x="6896100" y="4903788"/>
          <p14:tracePt t="155033" x="6896100" y="4894263"/>
          <p14:tracePt t="155050" x="6896100" y="4884738"/>
          <p14:tracePt t="155066" x="6896100" y="4876800"/>
          <p14:tracePt t="155161" x="6888163" y="4867275"/>
          <p14:tracePt t="155197" x="6878638" y="4876800"/>
          <p14:tracePt t="155209" x="6878638" y="4884738"/>
          <p14:tracePt t="155225" x="6878638" y="4894263"/>
          <p14:tracePt t="155241" x="6869113" y="4903788"/>
          <p14:tracePt t="155250" x="6869113" y="4913313"/>
          <p14:tracePt t="155353" x="6859588" y="4884738"/>
          <p14:tracePt t="155369" x="6851650" y="4867275"/>
          <p14:tracePt t="155374" x="6842125" y="4848225"/>
          <p14:tracePt t="155385" x="6832600" y="4840288"/>
          <p14:tracePt t="155400" x="6823075" y="4830763"/>
          <p14:tracePt t="155401" x="6823075" y="4821238"/>
          <p14:tracePt t="155417" x="6815138" y="4803775"/>
          <p14:tracePt t="155417" x="6805613" y="4794250"/>
          <p14:tracePt t="155433" x="6796088" y="4784725"/>
          <p14:tracePt t="155450" x="6778625" y="4775200"/>
          <p14:tracePt t="155467" x="6769100" y="4775200"/>
          <p14:tracePt t="155469" x="6759575" y="4775200"/>
          <p14:tracePt t="155483" x="6742113" y="4775200"/>
          <p14:tracePt t="155485" x="6732588" y="4775200"/>
          <p14:tracePt t="155500" x="6723063" y="4775200"/>
          <p14:tracePt t="155502" x="6705600" y="4775200"/>
          <p14:tracePt t="155517" x="6686550" y="4775200"/>
          <p14:tracePt t="155533" x="6659563" y="4784725"/>
          <p14:tracePt t="155535" x="6640513" y="4794250"/>
          <p14:tracePt t="155550" x="6640513" y="4803775"/>
          <p14:tracePt t="155552" x="6632575" y="4811713"/>
          <p14:tracePt t="155567" x="6613525" y="4830763"/>
          <p14:tracePt t="155569" x="6604000" y="4840288"/>
          <p14:tracePt t="155583" x="6550025" y="4857750"/>
          <p14:tracePt t="155585" x="6530975" y="4876800"/>
          <p14:tracePt t="155600" x="6523038" y="4884738"/>
          <p14:tracePt t="155602" x="6513513" y="4903788"/>
          <p14:tracePt t="155617" x="6503988" y="4922838"/>
          <p14:tracePt t="155619" x="6494463" y="4930775"/>
          <p14:tracePt t="155633" x="6486525" y="4949825"/>
          <p14:tracePt t="155635" x="6486525" y="4967288"/>
          <p14:tracePt t="155650" x="6486525" y="4976813"/>
          <p14:tracePt t="155652" x="6477000" y="4986338"/>
          <p14:tracePt t="155667" x="6477000" y="5003800"/>
          <p14:tracePt t="155668" x="6477000" y="5013325"/>
          <p14:tracePt t="155683" x="6477000" y="5032375"/>
          <p14:tracePt t="155700" x="6477000" y="5049838"/>
          <p14:tracePt t="155702" x="6477000" y="5059363"/>
          <p14:tracePt t="155717" x="6477000" y="5068888"/>
          <p14:tracePt t="155719" x="6477000" y="5086350"/>
          <p14:tracePt t="155733" x="6477000" y="5095875"/>
          <p14:tracePt t="155735" x="6494463" y="5113338"/>
          <p14:tracePt t="155750" x="6503988" y="5122863"/>
          <p14:tracePt t="155751" x="6523038" y="5141913"/>
          <p14:tracePt t="155753" x="6540500" y="5159375"/>
          <p14:tracePt t="155767" x="6550025" y="5168900"/>
          <p14:tracePt t="155769" x="6559550" y="5168900"/>
          <p14:tracePt t="155783" x="6577013" y="5178425"/>
          <p14:tracePt t="155785" x="6604000" y="5178425"/>
          <p14:tracePt t="155800" x="6640513" y="5186363"/>
          <p14:tracePt t="155802" x="6659563" y="5186363"/>
          <p14:tracePt t="155817" x="6686550" y="5186363"/>
          <p14:tracePt t="155819" x="6705600" y="5186363"/>
          <p14:tracePt t="155833" x="6732588" y="5186363"/>
          <p14:tracePt t="155835" x="6750050" y="5186363"/>
          <p14:tracePt t="155850" x="6796088" y="5159375"/>
          <p14:tracePt t="155852" x="6815138" y="5149850"/>
          <p14:tracePt t="155867" x="6832600" y="5141913"/>
          <p14:tracePt t="155867" x="6842125" y="5132388"/>
          <p14:tracePt t="155869" x="6859588" y="5122863"/>
          <p14:tracePt t="155883" x="6869113" y="5113338"/>
          <p14:tracePt t="155885" x="6878638" y="5113338"/>
          <p14:tracePt t="155900" x="6888163" y="5113338"/>
          <p14:tracePt t="155902" x="6896100" y="5105400"/>
          <p14:tracePt t="155933" x="6905625" y="5095875"/>
          <p14:tracePt t="155961" x="6915150" y="5086350"/>
          <p14:tracePt t="156185" x="6932613" y="5068888"/>
          <p14:tracePt t="156189" x="6942138" y="5059363"/>
          <p14:tracePt t="156201" x="6961188" y="5049838"/>
          <p14:tracePt t="156217" x="6978650" y="5040313"/>
          <p14:tracePt t="156217" x="6988175" y="5032375"/>
          <p14:tracePt t="156233" x="7007225" y="5022850"/>
          <p14:tracePt t="156234" x="7024688" y="5013325"/>
          <p14:tracePt t="156237" x="7051675" y="4995863"/>
          <p14:tracePt t="156250" x="7080250" y="4986338"/>
          <p14:tracePt t="156253" x="7107238" y="4976813"/>
          <p14:tracePt t="156267" x="7134225" y="4967288"/>
          <p14:tracePt t="156269" x="7180263" y="4940300"/>
          <p14:tracePt t="156283" x="7216775" y="4930775"/>
          <p14:tracePt t="156286" x="7234238" y="4922838"/>
          <p14:tracePt t="156300" x="7262813" y="4903788"/>
          <p14:tracePt t="156302" x="7270750" y="4894263"/>
          <p14:tracePt t="156317" x="7280275" y="4884738"/>
          <p14:tracePt t="156333" x="7289800" y="4884738"/>
          <p14:tracePt t="156350" x="7299325" y="4884738"/>
          <p14:tracePt t="156367" x="7299325" y="4876800"/>
          <p14:tracePt t="168953" x="7243763" y="4876800"/>
          <p14:tracePt t="168956" x="7197725" y="4884738"/>
          <p14:tracePt t="168968" x="7080250" y="4903788"/>
          <p14:tracePt t="168983" x="6969125" y="4922838"/>
          <p14:tracePt t="168984" x="6851650" y="4949825"/>
          <p14:tracePt t="169000" x="6742113" y="4959350"/>
          <p14:tracePt t="169001" x="6623050" y="4976813"/>
          <p14:tracePt t="169016" x="6494463" y="4986338"/>
          <p14:tracePt t="169017" x="6357938" y="4986338"/>
          <p14:tracePt t="169033" x="6211888" y="4986338"/>
          <p14:tracePt t="169034" x="6065838" y="4986338"/>
          <p14:tracePt t="169049" x="5910263" y="4986338"/>
          <p14:tracePt t="169051" x="5764213" y="4986338"/>
          <p14:tracePt t="169053" x="5608638" y="5003800"/>
          <p14:tracePt t="169066" x="5462588" y="5022850"/>
          <p14:tracePt t="169069" x="5289550" y="5032375"/>
          <p14:tracePt t="169083" x="5124450" y="5032375"/>
          <p14:tracePt t="169085" x="4960938" y="5049838"/>
          <p14:tracePt t="169100" x="4786313" y="5068888"/>
          <p14:tracePt t="169102" x="4622800" y="5076825"/>
          <p14:tracePt t="169116" x="4448175" y="5113338"/>
          <p14:tracePt t="169118" x="4292600" y="5141913"/>
          <p14:tracePt t="169133" x="4165600" y="5159375"/>
          <p14:tracePt t="169135" x="4046538" y="5186363"/>
          <p14:tracePt t="169153" x="3854450" y="5214938"/>
          <p14:tracePt t="169167" x="3773488" y="5222875"/>
          <p14:tracePt t="169169" x="3735388" y="5241925"/>
          <p14:tracePt t="169183" x="3690938" y="5241925"/>
          <p14:tracePt t="169185" x="3654425" y="5241925"/>
          <p14:tracePt t="169200" x="3617913" y="5241925"/>
          <p14:tracePt t="169202" x="3589338" y="5241925"/>
          <p14:tracePt t="169216" x="3562350" y="5241925"/>
          <p14:tracePt t="169219" x="3525838" y="5241925"/>
          <p14:tracePt t="169233" x="3489325" y="5241925"/>
          <p14:tracePt t="169235" x="3452813" y="5251450"/>
          <p14:tracePt t="169250" x="3416300" y="5251450"/>
          <p14:tracePt t="169252" x="3370263" y="5251450"/>
          <p14:tracePt t="169266" x="3333750" y="5251450"/>
          <p14:tracePt t="169268" x="3270250" y="5259388"/>
          <p14:tracePt t="169283" x="3233738" y="5268913"/>
          <p14:tracePt t="169285" x="3187700" y="5268913"/>
          <p14:tracePt t="169300" x="3141663" y="5278438"/>
          <p14:tracePt t="169302" x="3105150" y="5295900"/>
          <p14:tracePt t="169316" x="3060700" y="5305425"/>
          <p14:tracePt t="169318" x="3024188" y="5314950"/>
          <p14:tracePt t="169333" x="2995613" y="5324475"/>
          <p14:tracePt t="169335" x="2951163" y="5332413"/>
          <p14:tracePt t="169350" x="2922588" y="5341938"/>
          <p14:tracePt t="169352" x="2859088" y="5387975"/>
          <p14:tracePt t="169366" x="2841625" y="5397500"/>
          <p14:tracePt t="169369" x="2822575" y="5405438"/>
          <p14:tracePt t="169383" x="2813050" y="5414963"/>
          <p14:tracePt t="169385" x="2795588" y="5424488"/>
          <p14:tracePt t="169400" x="2786063" y="5434013"/>
          <p14:tracePt t="169402" x="2776538" y="5441950"/>
          <p14:tracePt t="169416" x="2759075" y="5461000"/>
          <p14:tracePt t="169418" x="2732088" y="5487988"/>
          <p14:tracePt t="169433" x="2713038" y="5524500"/>
          <p14:tracePt t="169435" x="2695575" y="5543550"/>
          <p14:tracePt t="169449" x="2695575" y="5561013"/>
          <p14:tracePt t="169452" x="2695575" y="5580063"/>
          <p14:tracePt t="169466" x="2686050" y="5588000"/>
          <p14:tracePt t="169468" x="2686050" y="5607050"/>
          <p14:tracePt t="169483" x="2686050" y="5624513"/>
          <p14:tracePt t="169485" x="2686050" y="5634038"/>
          <p14:tracePt t="169500" x="2686050" y="5643563"/>
          <p14:tracePt t="169502" x="2686050" y="5670550"/>
          <p14:tracePt t="169516" x="2676525" y="5689600"/>
          <p14:tracePt t="169518" x="2676525" y="5697538"/>
          <p14:tracePt t="169533" x="2676525" y="5707063"/>
          <p14:tracePt t="169549" x="2676525" y="5726113"/>
          <p14:tracePt t="169551" x="2676525" y="5734050"/>
          <p14:tracePt t="169566" x="2686050" y="5753100"/>
          <p14:tracePt t="169569" x="2686050" y="5762625"/>
          <p14:tracePt t="169583" x="2703513" y="5780088"/>
          <p14:tracePt t="169585" x="2713038" y="5789613"/>
          <p14:tracePt t="169600" x="2732088" y="5799138"/>
          <p14:tracePt t="169601" x="2749550" y="5807075"/>
          <p14:tracePt t="169616" x="2795588" y="5816600"/>
          <p14:tracePt t="169618" x="2822575" y="5826125"/>
          <p14:tracePt t="169633" x="2868613" y="5826125"/>
          <p14:tracePt t="169635" x="2895600" y="5835650"/>
          <p14:tracePt t="169650" x="2959100" y="5853113"/>
          <p14:tracePt t="169652" x="2995613" y="5862638"/>
          <p14:tracePt t="169666" x="3041650" y="5872163"/>
          <p14:tracePt t="169668" x="3105150" y="5881688"/>
          <p14:tracePt t="169683" x="3133725" y="5881688"/>
          <p14:tracePt t="169685" x="3187700" y="5899150"/>
          <p14:tracePt t="169700" x="3233738" y="5908675"/>
          <p14:tracePt t="169701" x="3289300" y="5908675"/>
          <p14:tracePt t="169716" x="3325813" y="5908675"/>
          <p14:tracePt t="169718" x="3362325" y="5908675"/>
          <p14:tracePt t="169733" x="3398838" y="5908675"/>
          <p14:tracePt t="169735" x="3435350" y="5908675"/>
          <p14:tracePt t="169750" x="3479800" y="5908675"/>
          <p14:tracePt t="169766" x="3525838" y="5881688"/>
          <p14:tracePt t="169767" x="3562350" y="5881688"/>
          <p14:tracePt t="169769" x="3571875" y="5881688"/>
          <p14:tracePt t="169783" x="3598863" y="5872163"/>
          <p14:tracePt t="169785" x="3598863" y="5862638"/>
          <p14:tracePt t="169800" x="3617913" y="5853113"/>
          <p14:tracePt t="169802" x="3644900" y="5835650"/>
          <p14:tracePt t="169816" x="3644900" y="5826125"/>
          <p14:tracePt t="169818" x="3654425" y="5816600"/>
          <p14:tracePt t="169833" x="3662363" y="5807075"/>
          <p14:tracePt t="169850" x="3681413" y="5799138"/>
          <p14:tracePt t="169866" x="3698875" y="5780088"/>
          <p14:tracePt t="169867" x="3717925" y="5762625"/>
          <p14:tracePt t="169869" x="3727450" y="5753100"/>
          <p14:tracePt t="169883" x="3735388" y="5743575"/>
          <p14:tracePt t="169885" x="3735388" y="5734050"/>
          <p14:tracePt t="169900" x="3735388" y="5726113"/>
          <p14:tracePt t="169902" x="3735388" y="5716588"/>
          <p14:tracePt t="169916" x="3735388" y="5697538"/>
          <p14:tracePt t="169918" x="3735388" y="5680075"/>
          <p14:tracePt t="169933" x="3735388" y="5661025"/>
          <p14:tracePt t="169935" x="3735388" y="5653088"/>
          <p14:tracePt t="169949" x="3735388" y="5634038"/>
          <p14:tracePt t="169951" x="3735388" y="5616575"/>
          <p14:tracePt t="169966" x="3708400" y="5597525"/>
          <p14:tracePt t="169968" x="3690938" y="5580063"/>
          <p14:tracePt t="169983" x="3681413" y="5570538"/>
          <p14:tracePt t="169985" x="3654425" y="5561013"/>
          <p14:tracePt t="170000" x="3635375" y="5551488"/>
          <p14:tracePt t="170002" x="3608388" y="5543550"/>
          <p14:tracePt t="170016" x="3562350" y="5534025"/>
          <p14:tracePt t="170018" x="3516313" y="5534025"/>
          <p14:tracePt t="170033" x="3479800" y="5514975"/>
          <p14:tracePt t="170035" x="3435350" y="5514975"/>
          <p14:tracePt t="170049" x="3379788" y="5514975"/>
          <p14:tracePt t="170051" x="3325813" y="5514975"/>
          <p14:tracePt t="170066" x="3289300" y="5507038"/>
          <p14:tracePt t="170068" x="3252788" y="5497513"/>
          <p14:tracePt t="170083" x="3206750" y="5487988"/>
          <p14:tracePt t="170084" x="3187700" y="5487988"/>
          <p14:tracePt t="170100" x="3160713" y="5487988"/>
          <p14:tracePt t="170101" x="3141663" y="5487988"/>
          <p14:tracePt t="170116" x="3105150" y="5487988"/>
          <p14:tracePt t="170118" x="3087688" y="5487988"/>
          <p14:tracePt t="170133" x="3068638" y="5487988"/>
          <p14:tracePt t="170149" x="3051175" y="5487988"/>
          <p14:tracePt t="170152" x="3041650" y="5487988"/>
          <p14:tracePt t="170166" x="3024188" y="5487988"/>
          <p14:tracePt t="170167" x="3014663" y="5487988"/>
          <p14:tracePt t="170184" x="2968625" y="5487988"/>
          <p14:tracePt t="170200" x="2951163" y="5487988"/>
          <p14:tracePt t="170201" x="2932113" y="5487988"/>
          <p14:tracePt t="170216" x="2905125" y="5507038"/>
          <p14:tracePt t="170217" x="2886075" y="5507038"/>
          <p14:tracePt t="170233" x="2868613" y="5514975"/>
          <p14:tracePt t="170234" x="2849563" y="5524500"/>
          <p14:tracePt t="170236" x="2832100" y="5534025"/>
          <p14:tracePt t="170250" x="2813050" y="5551488"/>
          <p14:tracePt t="170252" x="2776538" y="5561013"/>
          <p14:tracePt t="170266" x="2759075" y="5580063"/>
          <p14:tracePt t="170268" x="2740025" y="5588000"/>
          <p14:tracePt t="170283" x="2722563" y="5597525"/>
          <p14:tracePt t="170285" x="2686050" y="5616575"/>
          <p14:tracePt t="170300" x="2667000" y="5624513"/>
          <p14:tracePt t="170302" x="2657475" y="5634038"/>
          <p14:tracePt t="170316" x="2657475" y="5643563"/>
          <p14:tracePt t="170318" x="2649538" y="5653088"/>
          <p14:tracePt t="170333" x="2640013" y="5661025"/>
          <p14:tracePt t="170336" x="2620963" y="5680075"/>
          <p14:tracePt t="170350" x="2613025" y="5689600"/>
          <p14:tracePt t="170366" x="2603500" y="5707063"/>
          <p14:tracePt t="170368" x="2603500" y="5716588"/>
          <p14:tracePt t="170383" x="2603500" y="5726113"/>
          <p14:tracePt t="170385" x="2603500" y="5753100"/>
          <p14:tracePt t="170399" x="2603500" y="5762625"/>
          <p14:tracePt t="170402" x="2603500" y="5770563"/>
          <p14:tracePt t="170416" x="2603500" y="5789613"/>
          <p14:tracePt t="170418" x="2603500" y="5807075"/>
          <p14:tracePt t="170433" x="2603500" y="5816600"/>
          <p14:tracePt t="170450" x="2603500" y="5826125"/>
          <p14:tracePt t="170451" x="2603500" y="5843588"/>
          <p14:tracePt t="170466" x="2613025" y="5853113"/>
          <p14:tracePt t="170468" x="2620963" y="5862638"/>
          <p14:tracePt t="170483" x="2640013" y="5872163"/>
          <p14:tracePt t="170485" x="2640013" y="5881688"/>
          <p14:tracePt t="170500" x="2657475" y="5889625"/>
          <p14:tracePt t="170502" x="2667000" y="5899150"/>
          <p14:tracePt t="170516" x="2686050" y="5908675"/>
          <p14:tracePt t="170518" x="2695575" y="5908675"/>
          <p14:tracePt t="170533" x="2722563" y="5918200"/>
          <p14:tracePt t="170535" x="2740025" y="5926138"/>
          <p14:tracePt t="170550" x="2768600" y="5926138"/>
          <p14:tracePt t="170551" x="2805113" y="5935663"/>
          <p14:tracePt t="170566" x="2859088" y="5935663"/>
          <p14:tracePt t="170568" x="2886075" y="5945188"/>
          <p14:tracePt t="170582" x="2932113" y="5945188"/>
          <p14:tracePt t="170583" x="2978150" y="5954713"/>
          <p14:tracePt t="170599" x="3014663" y="5962650"/>
          <p14:tracePt t="170600" x="3051175" y="5962650"/>
          <p14:tracePt t="170615" x="3078163" y="5972175"/>
          <p14:tracePt t="170616" x="3105150" y="5972175"/>
          <p14:tracePt t="170632" x="3151188" y="5972175"/>
          <p14:tracePt t="170633" x="3170238" y="5972175"/>
          <p14:tracePt t="170649" x="3206750" y="5972175"/>
          <p14:tracePt t="170649" x="3243263" y="5972175"/>
          <p14:tracePt t="170650" x="3270250" y="5972175"/>
          <p14:tracePt t="170665" x="3297238" y="5972175"/>
          <p14:tracePt t="170682" x="3316288" y="5972175"/>
          <p14:tracePt t="170682" x="3389313" y="5972175"/>
          <p14:tracePt t="170699" x="3406775" y="5972175"/>
          <p14:tracePt t="170699" x="3443288" y="5962650"/>
          <p14:tracePt t="170715" x="3471863" y="5954713"/>
          <p14:tracePt t="170715" x="3489325" y="5945188"/>
          <p14:tracePt t="170733" x="3498850" y="5935663"/>
          <p14:tracePt t="170733" x="3525838" y="5918200"/>
          <p14:tracePt t="170734" x="3544888" y="5908675"/>
          <p14:tracePt t="170750" x="3562350" y="5899150"/>
          <p14:tracePt t="170751" x="3581400" y="5889625"/>
          <p14:tracePt t="170766" x="3598863" y="5872163"/>
          <p14:tracePt t="170767" x="3608388" y="5862638"/>
          <p14:tracePt t="170783" x="3625850" y="5843588"/>
          <p14:tracePt t="170784" x="3625850" y="5835650"/>
          <p14:tracePt t="170799" x="3625850" y="5826125"/>
          <p14:tracePt t="170800" x="3635375" y="5807075"/>
          <p14:tracePt t="170816" x="3635375" y="5789613"/>
          <p14:tracePt t="170817" x="3654425" y="5770563"/>
          <p14:tracePt t="170833" x="3654425" y="5753100"/>
          <p14:tracePt t="170834" x="3654425" y="5743575"/>
          <p14:tracePt t="170850" x="3654425" y="5726113"/>
          <p14:tracePt t="170850" x="3654425" y="5707063"/>
          <p14:tracePt t="170866" x="3654425" y="5697538"/>
          <p14:tracePt t="170867" x="3662363" y="5689600"/>
          <p14:tracePt t="170883" x="3662363" y="5670550"/>
          <p14:tracePt t="170884" x="3662363" y="5653088"/>
          <p14:tracePt t="170899" x="3662363" y="5634038"/>
          <p14:tracePt t="170900" x="3662363" y="5597525"/>
          <p14:tracePt t="170916" x="3654425" y="5597525"/>
          <p14:tracePt t="170917" x="3635375" y="5580063"/>
          <p14:tracePt t="170933" x="3635375" y="5570538"/>
          <p14:tracePt t="170934" x="3625850" y="5561013"/>
          <p14:tracePt t="170949" x="3608388" y="5551488"/>
          <p14:tracePt t="170950" x="3589338" y="5543550"/>
          <p14:tracePt t="170966" x="3571875" y="5534025"/>
          <p14:tracePt t="170967" x="3525838" y="5524500"/>
          <p14:tracePt t="170983" x="3489325" y="5514975"/>
          <p14:tracePt t="170984" x="3471863" y="5514975"/>
          <p14:tracePt t="171000" x="3443288" y="5497513"/>
          <p14:tracePt t="171000" x="3425825" y="5497513"/>
          <p14:tracePt t="171003" x="3398838" y="5497513"/>
          <p14:tracePt t="171016" x="3370263" y="5497513"/>
          <p14:tracePt t="171018" x="3333750" y="5487988"/>
          <p14:tracePt t="171033" x="3306763" y="5487988"/>
          <p14:tracePt t="171035" x="3289300" y="5478463"/>
          <p14:tracePt t="171049" x="3260725" y="5478463"/>
          <p14:tracePt t="171052" x="3224213" y="5478463"/>
          <p14:tracePt t="171066" x="3197225" y="5478463"/>
          <p14:tracePt t="171068" x="3178175" y="5478463"/>
          <p14:tracePt t="171083" x="3133725" y="5478463"/>
          <p14:tracePt t="171099" x="3105150" y="5478463"/>
          <p14:tracePt t="171116" x="3051175" y="5478463"/>
          <p14:tracePt t="171117" x="3041650" y="5478463"/>
          <p14:tracePt t="171119" x="3024188" y="5487988"/>
          <p14:tracePt t="171135" x="3005138" y="5497513"/>
          <p14:tracePt t="171153" x="2995613" y="5507038"/>
          <p14:tracePt t="171167" x="2978150" y="5514975"/>
          <p14:tracePt t="171169" x="2959100" y="5524500"/>
          <p14:tracePt t="171183" x="2951163" y="5534025"/>
          <p14:tracePt t="171185" x="2941638" y="5543550"/>
          <p14:tracePt t="171199" x="2922588" y="5551488"/>
          <p14:tracePt t="171201" x="2914650" y="5561013"/>
          <p14:tracePt t="171216" x="2905125" y="5570538"/>
          <p14:tracePt t="171218" x="2895600" y="5570538"/>
          <p14:tracePt t="171233" x="2895600" y="5580063"/>
          <p14:tracePt t="171250" x="2886075" y="5588000"/>
          <p14:tracePt t="171266" x="2886075" y="5607050"/>
          <p14:tracePt t="171268" x="2886075" y="5616575"/>
          <p14:tracePt t="171283" x="2895600" y="5616575"/>
          <p14:tracePt t="171285" x="2914650" y="5616575"/>
          <p14:tracePt t="171299" x="2951163" y="5616575"/>
          <p14:tracePt t="171302" x="2987675" y="5616575"/>
          <p14:tracePt t="171316" x="3032125" y="5616575"/>
          <p14:tracePt t="171318" x="3060700" y="5616575"/>
          <p14:tracePt t="171333" x="3105150" y="5607050"/>
          <p14:tracePt t="171335" x="3170238" y="5580063"/>
          <p14:tracePt t="171349" x="3214688" y="5551488"/>
          <p14:tracePt t="171351" x="3279775" y="5514975"/>
          <p14:tracePt t="171366" x="3333750" y="5478463"/>
          <p14:tracePt t="171368" x="3379788" y="5441950"/>
          <p14:tracePt t="171383" x="3425825" y="5424488"/>
          <p14:tracePt t="171385" x="3443288" y="5414963"/>
          <p14:tracePt t="171400" x="3462338" y="5387975"/>
          <p14:tracePt t="171416" x="3489325" y="5368925"/>
          <p14:tracePt t="171417" x="3498850" y="5360988"/>
          <p14:tracePt t="171418" x="3508375" y="5351463"/>
          <p14:tracePt t="171434" x="3516313" y="5341938"/>
          <p14:tracePt t="171451" x="3525838" y="5332413"/>
          <p14:tracePt t="171466" x="3525838" y="5324475"/>
          <p14:tracePt t="171467" x="3535363" y="5314950"/>
          <p14:tracePt t="171483" x="3544888" y="5305425"/>
          <p14:tracePt t="171499" x="3552825" y="5305425"/>
          <p14:tracePt t="171516" x="3562350" y="5305425"/>
          <p14:tracePt t="171517" x="3571875" y="5305425"/>
          <p14:tracePt t="171518" x="3589338" y="5305425"/>
          <p14:tracePt t="171533" x="3598863" y="5305425"/>
          <p14:tracePt t="171534" x="3608388" y="5305425"/>
          <p14:tracePt t="171550" x="3625850" y="5305425"/>
          <p14:tracePt t="171551" x="3662363" y="5305425"/>
          <p14:tracePt t="171566" x="3690938" y="5305425"/>
          <p14:tracePt t="171567" x="3735388" y="5305425"/>
          <p14:tracePt t="171583" x="3790950" y="5305425"/>
          <p14:tracePt t="171584" x="3827463" y="5305425"/>
          <p14:tracePt t="171599" x="3883025" y="5305425"/>
          <p14:tracePt t="171600" x="3927475" y="5305425"/>
          <p14:tracePt t="171616" x="3956050" y="5305425"/>
          <p14:tracePt t="171617" x="4000500" y="5314950"/>
          <p14:tracePt t="171633" x="4046538" y="5314950"/>
          <p14:tracePt t="171634" x="4102100" y="5324475"/>
          <p14:tracePt t="171650" x="4156075" y="5324475"/>
          <p14:tracePt t="171650" x="4219575" y="5324475"/>
          <p14:tracePt t="171666" x="4275138" y="5332413"/>
          <p14:tracePt t="171667" x="4321175" y="5332413"/>
          <p14:tracePt t="171683" x="4367213" y="5351463"/>
          <p14:tracePt t="171684" x="4403725" y="5351463"/>
          <p14:tracePt t="171699" x="4440238" y="5360988"/>
          <p14:tracePt t="171700" x="4457700" y="5360988"/>
          <p14:tracePt t="171716" x="4476750" y="5368925"/>
          <p14:tracePt t="171717" x="4484688" y="5368925"/>
          <p14:tracePt t="171733" x="4494213" y="5378450"/>
          <p14:tracePt t="171734" x="4503738" y="5378450"/>
          <p14:tracePt t="171749" x="4513263" y="5387975"/>
          <p14:tracePt t="171750" x="4521200" y="5387975"/>
          <p14:tracePt t="171766" x="4540250" y="5397500"/>
          <p14:tracePt t="171767" x="4567238" y="5414963"/>
          <p14:tracePt t="171783" x="4586288" y="5424488"/>
          <p14:tracePt t="171784" x="4630738" y="5441950"/>
          <p14:tracePt t="171786" x="4667250" y="5461000"/>
          <p14:tracePt t="171800" x="4695825" y="5470525"/>
          <p14:tracePt t="171802" x="4732338" y="5487988"/>
          <p14:tracePt t="171816" x="4749800" y="5507038"/>
          <p14:tracePt t="171818" x="4768850" y="5514975"/>
          <p14:tracePt t="171833" x="4786313" y="5534025"/>
          <p14:tracePt t="171835" x="4795838" y="5543550"/>
          <p14:tracePt t="171850" x="4813300" y="5561013"/>
          <p14:tracePt t="171852" x="4822825" y="5570538"/>
          <p14:tracePt t="171866" x="4841875" y="5588000"/>
          <p14:tracePt t="171868" x="4859338" y="5607050"/>
          <p14:tracePt t="171883" x="4868863" y="5616575"/>
          <p14:tracePt t="171885" x="4887913" y="5624513"/>
          <p14:tracePt t="171900" x="4905375" y="5643563"/>
          <p14:tracePt t="171902" x="4914900" y="5653088"/>
          <p14:tracePt t="171916" x="4914900" y="5670550"/>
          <p14:tracePt t="171933" x="4914900" y="5680075"/>
          <p14:tracePt t="171949" x="4914900" y="5697538"/>
          <p14:tracePt t="171951" x="4914900" y="5707063"/>
          <p14:tracePt t="171966" x="4914900" y="5716588"/>
          <p14:tracePt t="171967" x="4914900" y="5726113"/>
          <p14:tracePt t="171969" x="4914900" y="5743575"/>
          <p14:tracePt t="171983" x="4914900" y="5762625"/>
          <p14:tracePt t="171985" x="4914900" y="5770563"/>
          <p14:tracePt t="171999" x="4914900" y="5780088"/>
          <p14:tracePt t="172002" x="4914900" y="5789613"/>
          <p14:tracePt t="172016" x="4914900" y="5799138"/>
          <p14:tracePt t="172018" x="4905375" y="5807075"/>
          <p14:tracePt t="172033" x="4895850" y="5816600"/>
          <p14:tracePt t="172035" x="4878388" y="5835650"/>
          <p14:tracePt t="172049" x="4868863" y="5843588"/>
          <p14:tracePt t="172052" x="4851400" y="5862638"/>
          <p14:tracePt t="172066" x="4832350" y="5872163"/>
          <p14:tracePt t="172068" x="4805363" y="5889625"/>
          <p14:tracePt t="172083" x="4786313" y="5899150"/>
          <p14:tracePt t="172085" x="4740275" y="5926138"/>
          <p14:tracePt t="172100" x="4722813" y="5935663"/>
          <p14:tracePt t="172102" x="4686300" y="5945188"/>
          <p14:tracePt t="172116" x="4659313" y="5962650"/>
          <p14:tracePt t="172118" x="4649788" y="5962650"/>
          <p14:tracePt t="172133" x="4622800" y="5962650"/>
          <p14:tracePt t="172135" x="4594225" y="5962650"/>
          <p14:tracePt t="172149" x="4557713" y="5972175"/>
          <p14:tracePt t="172151" x="4521200" y="5972175"/>
          <p14:tracePt t="172169" x="4440238" y="5972175"/>
          <p14:tracePt t="172183" x="4394200" y="5972175"/>
          <p14:tracePt t="172185" x="4348163" y="5972175"/>
          <p14:tracePt t="172200" x="4311650" y="5972175"/>
          <p14:tracePt t="172201" x="4284663" y="5972175"/>
          <p14:tracePt t="172216" x="4265613" y="5972175"/>
          <p14:tracePt t="172218" x="4229100" y="5972175"/>
          <p14:tracePt t="172233" x="4202113" y="5972175"/>
          <p14:tracePt t="172235" x="4183063" y="5972175"/>
          <p14:tracePt t="172249" x="4165600" y="5972175"/>
          <p14:tracePt t="172250" x="4146550" y="5972175"/>
          <p14:tracePt t="172252" x="4129088" y="5972175"/>
          <p14:tracePt t="172266" x="4110038" y="5962650"/>
          <p14:tracePt t="172268" x="4102100" y="5954713"/>
          <p14:tracePt t="172283" x="4073525" y="5954713"/>
          <p14:tracePt t="172285" x="4056063" y="5954713"/>
          <p14:tracePt t="172300" x="4037013" y="5945188"/>
          <p14:tracePt t="172302" x="4019550" y="5945188"/>
          <p14:tracePt t="172316" x="4000500" y="5935663"/>
          <p14:tracePt t="172318" x="3992563" y="5935663"/>
          <p14:tracePt t="172333" x="3973513" y="5935663"/>
          <p14:tracePt t="172335" x="3963988" y="5926138"/>
          <p14:tracePt t="172349" x="3956050" y="5926138"/>
          <p14:tracePt t="172352" x="3927475" y="5918200"/>
          <p14:tracePt t="172366" x="3910013" y="5908675"/>
          <p14:tracePt t="172368" x="3890963" y="5899150"/>
          <p14:tracePt t="172383" x="3854450" y="5889625"/>
          <p14:tracePt t="172385" x="3827463" y="5872163"/>
          <p14:tracePt t="172400" x="3817938" y="5862638"/>
          <p14:tracePt t="172402" x="3790950" y="5853113"/>
          <p14:tracePt t="172416" x="3773488" y="5835650"/>
          <p14:tracePt t="172418" x="3763963" y="5826125"/>
          <p14:tracePt t="172433" x="3754438" y="5816600"/>
          <p14:tracePt t="172435" x="3744913" y="5799138"/>
          <p14:tracePt t="172449" x="3735388" y="5780088"/>
          <p14:tracePt t="172452" x="3727450" y="5762625"/>
          <p14:tracePt t="172466" x="3717925" y="5753100"/>
          <p14:tracePt t="172468" x="3717925" y="5743575"/>
          <p14:tracePt t="172483" x="3717925" y="5734050"/>
          <p14:tracePt t="172485" x="3717925" y="5726113"/>
          <p14:tracePt t="172499" x="3717925" y="5716588"/>
          <p14:tracePt t="172516" x="3717925" y="5689600"/>
          <p14:tracePt t="172518" x="3717925" y="5680075"/>
          <p14:tracePt t="172533" x="3717925" y="5670550"/>
          <p14:tracePt t="172535" x="3717925" y="5653088"/>
          <p14:tracePt t="172549" x="3717925" y="5643563"/>
          <p14:tracePt t="172551" x="3727450" y="5607050"/>
          <p14:tracePt t="172566" x="3735388" y="5597525"/>
          <p14:tracePt t="172583" x="3754438" y="5580063"/>
          <p14:tracePt t="172585" x="3763963" y="5570538"/>
          <p14:tracePt t="172600" x="3773488" y="5561013"/>
          <p14:tracePt t="172601" x="3781425" y="5551488"/>
          <p14:tracePt t="172616" x="3800475" y="5551488"/>
          <p14:tracePt t="172618" x="3817938" y="5534025"/>
          <p14:tracePt t="172633" x="3836988" y="5524500"/>
          <p14:tracePt t="172633" x="3854450" y="5514975"/>
          <p14:tracePt t="172636" x="3873500" y="5507038"/>
          <p14:tracePt t="172650" x="3890963" y="5507038"/>
          <p14:tracePt t="172666" x="3919538" y="5497513"/>
          <p14:tracePt t="172667" x="3937000" y="5487988"/>
          <p14:tracePt t="172669" x="3973513" y="5487988"/>
          <p14:tracePt t="172683" x="4000500" y="5478463"/>
          <p14:tracePt t="172685" x="4046538" y="5461000"/>
          <p14:tracePt t="172699" x="4065588" y="5461000"/>
          <p14:tracePt t="172702" x="4102100" y="5461000"/>
          <p14:tracePt t="172716" x="4119563" y="5461000"/>
          <p14:tracePt t="172718" x="4156075" y="5434013"/>
          <p14:tracePt t="172733" x="4175125" y="5424488"/>
          <p14:tracePt t="172734" x="4192588" y="5424488"/>
          <p14:tracePt t="172749" x="4211638" y="5414963"/>
          <p14:tracePt t="172766" x="4256088" y="5405438"/>
          <p14:tracePt t="172767" x="4265613" y="5405438"/>
          <p14:tracePt t="172769" x="4284663" y="5405438"/>
          <p14:tracePt t="172783" x="4302125" y="5405438"/>
          <p14:tracePt t="172785" x="4321175" y="5405438"/>
          <p14:tracePt t="172799" x="4338638" y="5405438"/>
          <p14:tracePt t="172802" x="4367213" y="5405438"/>
          <p14:tracePt t="172816" x="4403725" y="5405438"/>
          <p14:tracePt t="172818" x="4430713" y="5405438"/>
          <p14:tracePt t="172833" x="4467225" y="5405438"/>
          <p14:tracePt t="172835" x="4513263" y="5405438"/>
          <p14:tracePt t="172849" x="4557713" y="5424488"/>
          <p14:tracePt t="172851" x="4603750" y="5424488"/>
          <p14:tracePt t="172866" x="4659313" y="5434013"/>
          <p14:tracePt t="172868" x="4722813" y="5461000"/>
          <p14:tracePt t="172883" x="4768850" y="5470525"/>
          <p14:tracePt t="172885" x="4822825" y="5478463"/>
          <p14:tracePt t="172900" x="4868863" y="5507038"/>
          <p14:tracePt t="172902" x="4914900" y="5507038"/>
          <p14:tracePt t="172916" x="4960938" y="5524500"/>
          <p14:tracePt t="172918" x="4987925" y="5543550"/>
          <p14:tracePt t="172933" x="5005388" y="5551488"/>
          <p14:tracePt t="172935" x="5024438" y="5561013"/>
          <p14:tracePt t="172950" x="5060950" y="5588000"/>
          <p14:tracePt t="172951" x="5070475" y="5597525"/>
          <p14:tracePt t="172966" x="5078413" y="5597525"/>
          <p14:tracePt t="172983" x="5078413" y="5616575"/>
          <p14:tracePt t="172985" x="5078413" y="5624513"/>
          <p14:tracePt t="172999" x="5078413" y="5634038"/>
          <p14:tracePt t="173001" x="5078413" y="5653088"/>
          <p14:tracePt t="173016" x="5087938" y="5670550"/>
          <p14:tracePt t="173018" x="5087938" y="5689600"/>
          <p14:tracePt t="173033" x="5087938" y="5707063"/>
          <p14:tracePt t="173035" x="5087938" y="5726113"/>
          <p14:tracePt t="173049" x="5087938" y="5743575"/>
          <p14:tracePt t="173050" x="5087938" y="5762625"/>
          <p14:tracePt t="173052" x="5087938" y="5780088"/>
          <p14:tracePt t="173066" x="5087938" y="5789613"/>
          <p14:tracePt t="173068" x="5087938" y="5807075"/>
          <p14:tracePt t="173083" x="5078413" y="5826125"/>
          <p14:tracePt t="173085" x="5051425" y="5843588"/>
          <p14:tracePt t="173100" x="5041900" y="5862638"/>
          <p14:tracePt t="173102" x="5024438" y="5881688"/>
          <p14:tracePt t="173116" x="5014913" y="5889625"/>
          <p14:tracePt t="173118" x="5014913" y="5899150"/>
          <p14:tracePt t="173133" x="4997450" y="5908675"/>
          <p14:tracePt t="173135" x="4951413" y="5926138"/>
          <p14:tracePt t="173149" x="4932363" y="5935663"/>
          <p14:tracePt t="173166" x="4841875" y="5972175"/>
          <p14:tracePt t="173167" x="4822825" y="5972175"/>
          <p14:tracePt t="173183" x="4776788" y="5981700"/>
          <p14:tracePt t="173185" x="4695825" y="5981700"/>
          <p14:tracePt t="173200" x="4667250" y="5981700"/>
          <p14:tracePt t="173201" x="4622800" y="5981700"/>
          <p14:tracePt t="173216" x="4594225" y="5981700"/>
          <p14:tracePt t="173217" x="4549775" y="5981700"/>
          <p14:tracePt t="173233" x="4513263" y="5981700"/>
          <p14:tracePt t="173233" x="4467225" y="5981700"/>
          <p14:tracePt t="173249" x="4440238" y="5981700"/>
          <p14:tracePt t="173251" x="4394200" y="5981700"/>
          <p14:tracePt t="173266" x="4338638" y="5981700"/>
          <p14:tracePt t="173267" x="4292600" y="5981700"/>
          <p14:tracePt t="173283" x="4256088" y="5981700"/>
          <p14:tracePt t="173284" x="4211638" y="5981700"/>
          <p14:tracePt t="173299" x="4156075" y="5981700"/>
          <p14:tracePt t="173300" x="4110038" y="5981700"/>
          <p14:tracePt t="173316" x="4073525" y="5981700"/>
          <p14:tracePt t="173317" x="4046538" y="5981700"/>
          <p14:tracePt t="173333" x="4010025" y="5981700"/>
          <p14:tracePt t="173334" x="3973513" y="5981700"/>
          <p14:tracePt t="173349" x="3937000" y="5972175"/>
          <p14:tracePt t="173351" x="3919538" y="5962650"/>
          <p14:tracePt t="173366" x="3900488" y="5962650"/>
          <p14:tracePt t="173367" x="3883025" y="5954713"/>
          <p14:tracePt t="173383" x="3863975" y="5945188"/>
          <p14:tracePt t="173384" x="3836988" y="5945188"/>
          <p14:tracePt t="173399" x="3800475" y="5926138"/>
          <p14:tracePt t="173400" x="3781425" y="5918200"/>
          <p14:tracePt t="173416" x="3763963" y="5889625"/>
          <p14:tracePt t="173417" x="3744913" y="5881688"/>
          <p14:tracePt t="173433" x="3727450" y="5872163"/>
          <p14:tracePt t="173434" x="3717925" y="5872163"/>
          <p14:tracePt t="173449" x="3708400" y="5862638"/>
          <p14:tracePt t="173451" x="3698875" y="5853113"/>
          <p14:tracePt t="173466" x="3690938" y="5853113"/>
          <p14:tracePt t="173467" x="3681413" y="5843588"/>
          <p14:tracePt t="173483" x="3671888" y="5835650"/>
          <p14:tracePt t="173484" x="3671888" y="5826125"/>
          <p14:tracePt t="173499" x="3671888" y="5816600"/>
          <p14:tracePt t="173500" x="3671888" y="5807075"/>
          <p14:tracePt t="173502" x="3671888" y="5799138"/>
          <p14:tracePt t="173533" x="3671888" y="5789613"/>
          <p14:tracePt t="173534" x="3671888" y="5762625"/>
          <p14:tracePt t="173549" x="3671888" y="5753100"/>
          <p14:tracePt t="173551" x="3671888" y="5734050"/>
          <p14:tracePt t="173566" x="3681413" y="5716588"/>
          <p14:tracePt t="173567" x="3690938" y="5697538"/>
          <p14:tracePt t="173583" x="3698875" y="5680075"/>
          <p14:tracePt t="173584" x="3708400" y="5670550"/>
          <p14:tracePt t="173586" x="3727450" y="5653088"/>
          <p14:tracePt t="173599" x="3744913" y="5634038"/>
          <p14:tracePt t="173616" x="3763963" y="5616575"/>
          <p14:tracePt t="173618" x="3790950" y="5588000"/>
          <p14:tracePt t="173633" x="3800475" y="5580063"/>
          <p14:tracePt t="173635" x="3827463" y="5561013"/>
          <p14:tracePt t="173650" x="3836988" y="5561013"/>
          <p14:tracePt t="173652" x="3873500" y="5534025"/>
          <p14:tracePt t="173666" x="3900488" y="5514975"/>
          <p14:tracePt t="173668" x="3910013" y="5514975"/>
          <p14:tracePt t="173683" x="3919538" y="5514975"/>
          <p14:tracePt t="173685" x="3927475" y="5514975"/>
          <p14:tracePt t="173699" x="3946525" y="5514975"/>
          <p14:tracePt t="173701" x="3956050" y="5514975"/>
          <p14:tracePt t="173716" x="3973513" y="5507038"/>
          <p14:tracePt t="173733" x="3992563" y="5507038"/>
          <p14:tracePt t="173735" x="4000500" y="5507038"/>
          <p14:tracePt t="173749" x="4019550" y="5507038"/>
          <p14:tracePt t="173751" x="4037013" y="5507038"/>
          <p14:tracePt t="173766" x="4056063" y="5497513"/>
          <p14:tracePt t="173768" x="4083050" y="5497513"/>
          <p14:tracePt t="173783" x="4119563" y="5497513"/>
          <p14:tracePt t="173785" x="4146550" y="5497513"/>
          <p14:tracePt t="173799" x="4192588" y="5497513"/>
          <p14:tracePt t="173801" x="4229100" y="5497513"/>
          <p14:tracePt t="173816" x="4275138" y="5497513"/>
          <p14:tracePt t="173818" x="4330700" y="5497513"/>
          <p14:tracePt t="173833" x="4367213" y="5497513"/>
          <p14:tracePt t="173835" x="4430713" y="5497513"/>
          <p14:tracePt t="173849" x="4457700" y="5497513"/>
          <p14:tracePt t="173851" x="4513263" y="5497513"/>
          <p14:tracePt t="173866" x="4540250" y="5497513"/>
          <p14:tracePt t="173868" x="4576763" y="5497513"/>
          <p14:tracePt t="173883" x="4594225" y="5497513"/>
          <p14:tracePt t="173885" x="4622800" y="5497513"/>
          <p14:tracePt t="173899" x="4630738" y="5497513"/>
          <p14:tracePt t="173900" x="4649788" y="5497513"/>
          <p14:tracePt t="173916" x="4667250" y="5497513"/>
          <p14:tracePt t="173918" x="4686300" y="5497513"/>
          <p14:tracePt t="173933" x="4703763" y="5507038"/>
          <p14:tracePt t="173935" x="4722813" y="5507038"/>
          <p14:tracePt t="173950" x="4732338" y="5507038"/>
          <p14:tracePt t="173952" x="4749800" y="5514975"/>
          <p14:tracePt t="173966" x="4759325" y="5514975"/>
          <p14:tracePt t="173968" x="4768850" y="5514975"/>
          <p14:tracePt t="173983" x="4776788" y="5514975"/>
          <p14:tracePt t="173985" x="4786313" y="5514975"/>
          <p14:tracePt t="173999" x="4805363" y="5524500"/>
          <p14:tracePt t="174016" x="4805363" y="5534025"/>
          <p14:tracePt t="174018" x="4832350" y="5543550"/>
          <p14:tracePt t="174033" x="4841875" y="5543550"/>
          <p14:tracePt t="174050" x="4851400" y="5551488"/>
          <p14:tracePt t="174066" x="4868863" y="5561013"/>
          <p14:tracePt t="174068" x="4878388" y="5561013"/>
          <p14:tracePt t="174083" x="4887913" y="5570538"/>
          <p14:tracePt t="174099" x="4895850" y="5580063"/>
          <p14:tracePt t="174116" x="4905375" y="5588000"/>
          <p14:tracePt t="174118" x="4914900" y="5588000"/>
          <p14:tracePt t="174133" x="4932363" y="5597525"/>
          <p14:tracePt t="174135" x="4941888" y="5597525"/>
          <p14:tracePt t="174152" x="4960938" y="5607050"/>
          <p14:tracePt t="174167" x="4968875" y="5607050"/>
          <p14:tracePt t="174183" x="4978400" y="5607050"/>
          <p14:tracePt t="178898" x="4968875" y="5624513"/>
          <p14:tracePt t="178902" x="4960938" y="5634038"/>
          <p14:tracePt t="178916" x="4941888" y="5653088"/>
          <p14:tracePt t="178918" x="4932363" y="5661025"/>
          <p14:tracePt t="178933" x="4914900" y="5680075"/>
          <p14:tracePt t="178935" x="4905375" y="5689600"/>
          <p14:tracePt t="178950" x="4887913" y="5707063"/>
          <p14:tracePt t="178952" x="4878388" y="5716588"/>
          <p14:tracePt t="178966" x="4859338" y="5734050"/>
          <p14:tracePt t="178968" x="4841875" y="5753100"/>
          <p14:tracePt t="178983" x="4822825" y="5770563"/>
          <p14:tracePt t="178984" x="4805363" y="5789613"/>
          <p14:tracePt t="178999" x="4740275" y="5816600"/>
          <p14:tracePt t="179001" x="4695825" y="5853113"/>
          <p14:tracePt t="179016" x="4630738" y="5889625"/>
          <p14:tracePt t="179018" x="4576763" y="5945188"/>
          <p14:tracePt t="179033" x="4530725" y="5991225"/>
          <p14:tracePt t="179035" x="4494213" y="6027738"/>
          <p14:tracePt t="179049" x="4448175" y="6072188"/>
          <p14:tracePt t="179051" x="4421188" y="6108700"/>
          <p14:tracePt t="179066" x="4394200" y="6137275"/>
          <p14:tracePt t="179068" x="4357688" y="6173788"/>
          <p14:tracePt t="179083" x="4348163" y="6181725"/>
          <p14:tracePt t="179085" x="4321175" y="6210300"/>
          <p14:tracePt t="179099" x="4302125" y="6227763"/>
          <p14:tracePt t="179101" x="4265613" y="6264275"/>
          <p14:tracePt t="179116" x="4248150" y="6283325"/>
          <p14:tracePt t="179118" x="4238625" y="6291263"/>
          <p14:tracePt t="179133" x="4219575" y="6310313"/>
          <p14:tracePt t="179135" x="4202113" y="6319838"/>
          <p14:tracePt t="179149" x="4156075" y="6337300"/>
          <p14:tracePt t="179151" x="4138613" y="6346825"/>
          <p14:tracePt t="179169" x="4073525" y="6392863"/>
          <p14:tracePt t="179183" x="4046538" y="6410325"/>
          <p14:tracePt t="179184" x="4037013" y="6419850"/>
          <p14:tracePt t="179186" x="4010025" y="6437313"/>
          <p14:tracePt t="179200" x="3983038" y="6446838"/>
          <p14:tracePt t="179202" x="3946525" y="6465888"/>
          <p14:tracePt t="179216" x="3937000" y="6473825"/>
          <p14:tracePt t="179218" x="3910013" y="6483350"/>
          <p14:tracePt t="179233" x="3910013" y="6492875"/>
          <p14:tracePt t="179235" x="3883025" y="6502400"/>
          <p14:tracePt t="179249" x="3854450" y="6519863"/>
          <p14:tracePt t="179252" x="3827463" y="6538913"/>
          <p14:tracePt t="179266" x="3810000" y="6546850"/>
          <p14:tracePt t="179268" x="3790950" y="6556375"/>
          <p14:tracePt t="179283" x="3773488" y="6565900"/>
          <p14:tracePt t="179285" x="3763963" y="6565900"/>
          <p14:tracePt t="179299" x="3754438" y="6575425"/>
          <p14:tracePt t="179330" x="3744913" y="6575425"/>
          <p14:tracePt t="179362" x="3735388" y="6575425"/>
          <p14:tracePt t="179378" x="3708400" y="6575425"/>
          <p14:tracePt t="179382" x="3698875" y="6575425"/>
          <p14:tracePt t="179399" x="3681413" y="6575425"/>
          <p14:tracePt t="179416" x="3671888" y="6575425"/>
          <p14:tracePt t="179586" x="3662363" y="6575425"/>
          <p14:tracePt t="179650" x="3654425" y="6575425"/>
          <p14:tracePt t="179986" x="3662363" y="6575425"/>
          <p14:tracePt t="179990" x="3671888" y="6575425"/>
          <p14:tracePt t="180006" x="3681413" y="6575425"/>
          <p14:tracePt t="180034" x="3690938" y="6575425"/>
          <p14:tracePt t="180038" x="3698875" y="6575425"/>
          <p14:tracePt t="180050" x="3717925" y="6575425"/>
          <p14:tracePt t="180066" x="3727450" y="6575425"/>
          <p14:tracePt t="180067" x="3735388" y="6575425"/>
          <p14:tracePt t="180083" x="3754438" y="6575425"/>
          <p14:tracePt t="180083" x="3773488" y="6575425"/>
          <p14:tracePt t="180099" x="3790950" y="6575425"/>
          <p14:tracePt t="180100" x="3817938" y="6575425"/>
          <p14:tracePt t="180102" x="3836988" y="6575425"/>
          <p14:tracePt t="180116" x="3854450" y="6575425"/>
          <p14:tracePt t="180118" x="3863975" y="6575425"/>
          <p14:tracePt t="180134" x="3873500" y="6575425"/>
          <p14:tracePt t="180152" x="3900488" y="6575425"/>
          <p14:tracePt t="180167" x="3910013" y="6575425"/>
          <p14:tracePt t="180169" x="3919538" y="6575425"/>
          <p14:tracePt t="180183" x="3927475" y="6575425"/>
          <p14:tracePt t="180184" x="3946525" y="6575425"/>
          <p14:tracePt t="180199" x="3963988" y="6575425"/>
          <p14:tracePt t="180216" x="3973513" y="6575425"/>
          <p14:tracePt t="180218" x="3992563" y="6575425"/>
          <p14:tracePt t="180233" x="4000500" y="6565900"/>
          <p14:tracePt t="180234" x="4010025" y="6565900"/>
          <p14:tracePt t="180249" x="4019550" y="6565900"/>
          <p14:tracePt t="180266" x="4037013" y="6556375"/>
          <p14:tracePt t="180283" x="4046538" y="6556375"/>
          <p14:tracePt t="180299" x="4056063" y="6546850"/>
          <p14:tracePt t="180316" x="4073525" y="6538913"/>
          <p14:tracePt t="180318" x="4083050" y="6538913"/>
          <p14:tracePt t="180333" x="4102100" y="6529388"/>
          <p14:tracePt t="180335" x="4110038" y="6529388"/>
          <p14:tracePt t="180349" x="4119563" y="6519863"/>
          <p14:tracePt t="180366" x="4129088" y="6510338"/>
          <p14:tracePt t="180368" x="4129088" y="6502400"/>
          <p14:tracePt t="180383" x="4138613" y="6502400"/>
          <p14:tracePt t="180384" x="4146550" y="6502400"/>
          <p14:tracePt t="180399" x="4165600" y="6492875"/>
          <p14:tracePt t="180416" x="4192588" y="6483350"/>
          <p14:tracePt t="180417" x="4202113" y="6473825"/>
          <p14:tracePt t="180420" x="4211638" y="6465888"/>
          <p14:tracePt t="180433" x="4211638" y="6456363"/>
          <p14:tracePt t="180449" x="4229100" y="6446838"/>
          <p14:tracePt t="180452" x="4248150" y="6437313"/>
          <p14:tracePt t="180548" x="4256088" y="6429375"/>
          <p14:tracePt t="180564" x="4265613" y="6419850"/>
          <p14:tracePt t="180580" x="4275138" y="6419850"/>
          <p14:tracePt t="180584" x="4284663" y="6410325"/>
          <p14:tracePt t="180599" x="4292600" y="6400800"/>
          <p14:tracePt t="186930" x="4229100" y="6400800"/>
          <p14:tracePt t="186934" x="4165600" y="6410325"/>
          <p14:tracePt t="186949" x="4010025" y="6456363"/>
          <p14:tracePt t="186950" x="3836988" y="6519863"/>
          <p14:tracePt t="186966" x="3671888" y="6583363"/>
          <p14:tracePt t="186967" x="3498850" y="6648450"/>
          <p14:tracePt t="186982" x="3297238" y="6711950"/>
          <p14:tracePt t="186983" x="3068638" y="6784975"/>
          <p14:tracePt t="186999" x="2868613" y="6848475"/>
          <p14:tracePt t="187394" x="722313" y="6831013"/>
          <p14:tracePt t="187399" x="722313" y="6821488"/>
          <p14:tracePt t="187416" x="722313" y="6811963"/>
          <p14:tracePt t="187417" x="722313" y="6802438"/>
          <p14:tracePt t="187432" x="722313" y="6784975"/>
          <p14:tracePt t="187433" x="722313" y="6775450"/>
          <p14:tracePt t="187449" x="722313" y="6765925"/>
          <p14:tracePt t="187466" x="730250" y="6757988"/>
          <p14:tracePt t="187482" x="730250" y="6748463"/>
          <p14:tracePt t="187483" x="739775" y="6738938"/>
          <p14:tracePt t="187499" x="739775" y="6729413"/>
          <p14:tracePt t="187516" x="758825" y="6711950"/>
          <p14:tracePt t="187517" x="766763" y="6702425"/>
          <p14:tracePt t="187532" x="795338" y="6692900"/>
          <p14:tracePt t="187533" x="831850" y="6692900"/>
          <p14:tracePt t="187549" x="885825" y="6684963"/>
          <p14:tracePt t="187550" x="949325" y="6675438"/>
          <p14:tracePt t="187566" x="1004888" y="6656388"/>
          <p14:tracePt t="187567" x="1031875" y="6656388"/>
          <p14:tracePt t="187582" x="1077913" y="6648450"/>
          <p14:tracePt t="187583" x="1123950" y="6638925"/>
          <p14:tracePt t="187599" x="1177925" y="6638925"/>
          <p14:tracePt t="187600" x="1223963" y="6629400"/>
          <p14:tracePt t="187616" x="1270000" y="6629400"/>
          <p14:tracePt t="187617" x="1306513" y="6619875"/>
          <p14:tracePt t="187632" x="1323975" y="6619875"/>
          <p14:tracePt t="187633" x="1343025" y="6619875"/>
          <p14:tracePt t="187649" x="1352550" y="6619875"/>
          <p14:tracePt t="187650" x="1360488" y="6619875"/>
          <p14:tracePt t="187652" x="1370013" y="6619875"/>
          <p14:tracePt t="187666" x="1379538" y="6619875"/>
          <p14:tracePt t="187668" x="1397000" y="6619875"/>
          <p14:tracePt t="187684" x="1416050" y="6619875"/>
          <p14:tracePt t="187699" x="1433513" y="6619875"/>
          <p14:tracePt t="187701" x="1470025" y="6602413"/>
          <p14:tracePt t="187716" x="1479550" y="6602413"/>
          <p14:tracePt t="187718" x="1506538" y="6602413"/>
          <p14:tracePt t="187732" x="1516063" y="6602413"/>
          <p14:tracePt t="187734" x="1535113" y="6602413"/>
          <p14:tracePt t="187749" x="1552575" y="6602413"/>
          <p14:tracePt t="187750" x="1571625" y="6592888"/>
          <p14:tracePt t="187752" x="1589088" y="6592888"/>
          <p14:tracePt t="187766" x="1598613" y="6592888"/>
          <p14:tracePt t="187768" x="1608138" y="6592888"/>
          <p14:tracePt t="188540" x="1562100" y="6629400"/>
          <p14:tracePt t="188544" x="1552575" y="6638925"/>
          <p14:tracePt t="188556" x="1525588" y="6665913"/>
          <p14:tracePt t="188566" x="1489075" y="6684963"/>
          <p14:tracePt t="188582" x="1462088" y="6702425"/>
          <p14:tracePt t="188583" x="1397000" y="6757988"/>
          <p14:tracePt t="188599" x="1343025" y="68024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0.9|4.6|19.3|22.3|11.2|8.7|2.5|39|18.5|20.7|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|10.7|11.8|8.8|10.2|46.8|16.9|14.5|19.9|1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.6|25.5|24.6|33.8|36.6|2.1|22.1|38.1|29.1|21.2|7|30.8|34|6.9|2.5|7.4|4.2|12.8|7.4|10|14.3|17.6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4.7|36.7|18|21.2|22.1|20.4|25.7|20.4|27.8|16.3|17.5|3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6.6|23.9|9.5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6|10.7|17.6|19.7|41.8|6|38.5|37.7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8.4|30.1|14.4|44.6|3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1.2|28.5|25.8|28|31.7|50|37.1|26.1|2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29.5|2|28.6|30.5|3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11.7|51|19.8|27.3|29.5|1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44.8|4.3|4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942</Words>
  <Application>Microsoft Office PowerPoint</Application>
  <PresentationFormat>On-screen Show (4:3)</PresentationFormat>
  <Paragraphs>155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Cambria Math</vt:lpstr>
      <vt:lpstr>Times New Roman</vt:lpstr>
      <vt:lpstr>Office Theme</vt:lpstr>
      <vt:lpstr>Stepen i koren. Kompleksni brojevi.</vt:lpstr>
      <vt:lpstr>Stepen čiji je izložilac ceo broj</vt:lpstr>
      <vt:lpstr>Pravila stepenovanja</vt:lpstr>
      <vt:lpstr>Pravila stepenovanja a^0=1</vt:lpstr>
      <vt:lpstr>Koren</vt:lpstr>
      <vt:lpstr>Koren kao racionalan stepen</vt:lpstr>
      <vt:lpstr>Pravila stepenovanja i korenovanja</vt:lpstr>
      <vt:lpstr>Kompleksni brojevi Algebarski oblik kompleksnog broja</vt:lpstr>
      <vt:lpstr>Kompleksni brojevi Algebarski oblik kompleksnog broja</vt:lpstr>
      <vt:lpstr>Kompleksni brojevi Moduo i argument kompleksnog broja</vt:lpstr>
      <vt:lpstr>PowerPoint Presentation</vt:lpstr>
      <vt:lpstr>Kompleksni brojevi Konjugovanje</vt:lpstr>
      <vt:lpstr>Nekoliko primera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Линеарна функција</dc:title>
  <dc:creator>ana</dc:creator>
  <cp:lastModifiedBy>AD</cp:lastModifiedBy>
  <cp:revision>526</cp:revision>
  <dcterms:created xsi:type="dcterms:W3CDTF">2018-10-08T16:01:32Z</dcterms:created>
  <dcterms:modified xsi:type="dcterms:W3CDTF">2020-10-09T12:29:54Z</dcterms:modified>
</cp:coreProperties>
</file>