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E90A4-A0E9-4EDE-AD8B-0B61D6A5C5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66D6C7-6BB6-4D9C-A9CC-F9A200B1D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85AD36-102C-46D3-9F68-1BAB24F94E77}"/>
              </a:ext>
            </a:extLst>
          </p:cNvPr>
          <p:cNvSpPr>
            <a:spLocks noGrp="1"/>
          </p:cNvSpPr>
          <p:nvPr>
            <p:ph type="dt" sz="half" idx="10"/>
          </p:nvPr>
        </p:nvSpPr>
        <p:spPr/>
        <p:txBody>
          <a:bodyPr/>
          <a:lstStyle/>
          <a:p>
            <a:fld id="{1229E3E1-4DCB-49E2-BB95-56FEAA23C727}" type="datetimeFigureOut">
              <a:rPr lang="en-US" smtClean="0"/>
              <a:t>3/18/2020</a:t>
            </a:fld>
            <a:endParaRPr lang="en-US"/>
          </a:p>
        </p:txBody>
      </p:sp>
      <p:sp>
        <p:nvSpPr>
          <p:cNvPr id="5" name="Footer Placeholder 4">
            <a:extLst>
              <a:ext uri="{FF2B5EF4-FFF2-40B4-BE49-F238E27FC236}">
                <a16:creationId xmlns:a16="http://schemas.microsoft.com/office/drawing/2014/main" id="{F7763BB0-B8A6-4ABE-B976-9BCACBB0E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CF5CC-FE99-446F-BDB6-384A586698F7}"/>
              </a:ext>
            </a:extLst>
          </p:cNvPr>
          <p:cNvSpPr>
            <a:spLocks noGrp="1"/>
          </p:cNvSpPr>
          <p:nvPr>
            <p:ph type="sldNum" sz="quarter" idx="12"/>
          </p:nvPr>
        </p:nvSpPr>
        <p:spPr/>
        <p:txBody>
          <a:bodyPr/>
          <a:lstStyle/>
          <a:p>
            <a:fld id="{09BA3CCF-CA52-4CC2-865D-7A28111323A5}" type="slidenum">
              <a:rPr lang="en-US" smtClean="0"/>
              <a:t>‹#›</a:t>
            </a:fld>
            <a:endParaRPr lang="en-US"/>
          </a:p>
        </p:txBody>
      </p:sp>
    </p:spTree>
    <p:extLst>
      <p:ext uri="{BB962C8B-B14F-4D97-AF65-F5344CB8AC3E}">
        <p14:creationId xmlns:p14="http://schemas.microsoft.com/office/powerpoint/2010/main" val="317318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F72CE-45C4-4F76-BDE1-E9FB63FE7A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19E94E-24A1-4FB8-968A-D0B20AC53C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6BF66-6758-41DC-8508-D17029D50071}"/>
              </a:ext>
            </a:extLst>
          </p:cNvPr>
          <p:cNvSpPr>
            <a:spLocks noGrp="1"/>
          </p:cNvSpPr>
          <p:nvPr>
            <p:ph type="dt" sz="half" idx="10"/>
          </p:nvPr>
        </p:nvSpPr>
        <p:spPr/>
        <p:txBody>
          <a:bodyPr/>
          <a:lstStyle/>
          <a:p>
            <a:fld id="{1229E3E1-4DCB-49E2-BB95-56FEAA23C727}" type="datetimeFigureOut">
              <a:rPr lang="en-US" smtClean="0"/>
              <a:t>3/18/2020</a:t>
            </a:fld>
            <a:endParaRPr lang="en-US"/>
          </a:p>
        </p:txBody>
      </p:sp>
      <p:sp>
        <p:nvSpPr>
          <p:cNvPr id="5" name="Footer Placeholder 4">
            <a:extLst>
              <a:ext uri="{FF2B5EF4-FFF2-40B4-BE49-F238E27FC236}">
                <a16:creationId xmlns:a16="http://schemas.microsoft.com/office/drawing/2014/main" id="{D969CC7D-53B3-4EFC-BBBA-8C1D799D66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B4684-E281-41C8-8FC7-C3482BEEC442}"/>
              </a:ext>
            </a:extLst>
          </p:cNvPr>
          <p:cNvSpPr>
            <a:spLocks noGrp="1"/>
          </p:cNvSpPr>
          <p:nvPr>
            <p:ph type="sldNum" sz="quarter" idx="12"/>
          </p:nvPr>
        </p:nvSpPr>
        <p:spPr/>
        <p:txBody>
          <a:bodyPr/>
          <a:lstStyle/>
          <a:p>
            <a:fld id="{09BA3CCF-CA52-4CC2-865D-7A28111323A5}" type="slidenum">
              <a:rPr lang="en-US" smtClean="0"/>
              <a:t>‹#›</a:t>
            </a:fld>
            <a:endParaRPr lang="en-US"/>
          </a:p>
        </p:txBody>
      </p:sp>
    </p:spTree>
    <p:extLst>
      <p:ext uri="{BB962C8B-B14F-4D97-AF65-F5344CB8AC3E}">
        <p14:creationId xmlns:p14="http://schemas.microsoft.com/office/powerpoint/2010/main" val="2479756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61A432-2252-43D4-9ADF-44E76D1E44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6E6EC-ADB0-482E-897A-9C39D8DFDD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E9090-6E01-4F27-9D24-13A9117717C2}"/>
              </a:ext>
            </a:extLst>
          </p:cNvPr>
          <p:cNvSpPr>
            <a:spLocks noGrp="1"/>
          </p:cNvSpPr>
          <p:nvPr>
            <p:ph type="dt" sz="half" idx="10"/>
          </p:nvPr>
        </p:nvSpPr>
        <p:spPr/>
        <p:txBody>
          <a:bodyPr/>
          <a:lstStyle/>
          <a:p>
            <a:fld id="{1229E3E1-4DCB-49E2-BB95-56FEAA23C727}" type="datetimeFigureOut">
              <a:rPr lang="en-US" smtClean="0"/>
              <a:t>3/18/2020</a:t>
            </a:fld>
            <a:endParaRPr lang="en-US"/>
          </a:p>
        </p:txBody>
      </p:sp>
      <p:sp>
        <p:nvSpPr>
          <p:cNvPr id="5" name="Footer Placeholder 4">
            <a:extLst>
              <a:ext uri="{FF2B5EF4-FFF2-40B4-BE49-F238E27FC236}">
                <a16:creationId xmlns:a16="http://schemas.microsoft.com/office/drawing/2014/main" id="{EABCCE5A-5541-4705-8E7C-4027BFEB8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D3487-9F43-42FD-9E63-A03EF8763FB1}"/>
              </a:ext>
            </a:extLst>
          </p:cNvPr>
          <p:cNvSpPr>
            <a:spLocks noGrp="1"/>
          </p:cNvSpPr>
          <p:nvPr>
            <p:ph type="sldNum" sz="quarter" idx="12"/>
          </p:nvPr>
        </p:nvSpPr>
        <p:spPr/>
        <p:txBody>
          <a:bodyPr/>
          <a:lstStyle/>
          <a:p>
            <a:fld id="{09BA3CCF-CA52-4CC2-865D-7A28111323A5}" type="slidenum">
              <a:rPr lang="en-US" smtClean="0"/>
              <a:t>‹#›</a:t>
            </a:fld>
            <a:endParaRPr lang="en-US"/>
          </a:p>
        </p:txBody>
      </p:sp>
    </p:spTree>
    <p:extLst>
      <p:ext uri="{BB962C8B-B14F-4D97-AF65-F5344CB8AC3E}">
        <p14:creationId xmlns:p14="http://schemas.microsoft.com/office/powerpoint/2010/main" val="137194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35D57-4F45-4AC1-9DA1-9319E746DE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F9D85B-205A-475D-9FB5-C468E2DC8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9B086-2DB9-4871-9740-93E98540FE54}"/>
              </a:ext>
            </a:extLst>
          </p:cNvPr>
          <p:cNvSpPr>
            <a:spLocks noGrp="1"/>
          </p:cNvSpPr>
          <p:nvPr>
            <p:ph type="dt" sz="half" idx="10"/>
          </p:nvPr>
        </p:nvSpPr>
        <p:spPr/>
        <p:txBody>
          <a:bodyPr/>
          <a:lstStyle/>
          <a:p>
            <a:fld id="{1229E3E1-4DCB-49E2-BB95-56FEAA23C727}" type="datetimeFigureOut">
              <a:rPr lang="en-US" smtClean="0"/>
              <a:t>3/18/2020</a:t>
            </a:fld>
            <a:endParaRPr lang="en-US"/>
          </a:p>
        </p:txBody>
      </p:sp>
      <p:sp>
        <p:nvSpPr>
          <p:cNvPr id="5" name="Footer Placeholder 4">
            <a:extLst>
              <a:ext uri="{FF2B5EF4-FFF2-40B4-BE49-F238E27FC236}">
                <a16:creationId xmlns:a16="http://schemas.microsoft.com/office/drawing/2014/main" id="{448DDDC9-BBE8-48B4-A3FB-5CDA9C214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2D52FE-0A44-4AE0-A44F-E1700327B252}"/>
              </a:ext>
            </a:extLst>
          </p:cNvPr>
          <p:cNvSpPr>
            <a:spLocks noGrp="1"/>
          </p:cNvSpPr>
          <p:nvPr>
            <p:ph type="sldNum" sz="quarter" idx="12"/>
          </p:nvPr>
        </p:nvSpPr>
        <p:spPr/>
        <p:txBody>
          <a:bodyPr/>
          <a:lstStyle/>
          <a:p>
            <a:fld id="{09BA3CCF-CA52-4CC2-865D-7A28111323A5}" type="slidenum">
              <a:rPr lang="en-US" smtClean="0"/>
              <a:t>‹#›</a:t>
            </a:fld>
            <a:endParaRPr lang="en-US"/>
          </a:p>
        </p:txBody>
      </p:sp>
    </p:spTree>
    <p:extLst>
      <p:ext uri="{BB962C8B-B14F-4D97-AF65-F5344CB8AC3E}">
        <p14:creationId xmlns:p14="http://schemas.microsoft.com/office/powerpoint/2010/main" val="17496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84DD6-5F9B-4F84-96AD-E42E5EA68D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865E6C-0DF4-425E-A6E4-C0BB5AE30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4E369D-AC48-4500-B9CA-E417955060B1}"/>
              </a:ext>
            </a:extLst>
          </p:cNvPr>
          <p:cNvSpPr>
            <a:spLocks noGrp="1"/>
          </p:cNvSpPr>
          <p:nvPr>
            <p:ph type="dt" sz="half" idx="10"/>
          </p:nvPr>
        </p:nvSpPr>
        <p:spPr/>
        <p:txBody>
          <a:bodyPr/>
          <a:lstStyle/>
          <a:p>
            <a:fld id="{1229E3E1-4DCB-49E2-BB95-56FEAA23C727}" type="datetimeFigureOut">
              <a:rPr lang="en-US" smtClean="0"/>
              <a:t>3/18/2020</a:t>
            </a:fld>
            <a:endParaRPr lang="en-US"/>
          </a:p>
        </p:txBody>
      </p:sp>
      <p:sp>
        <p:nvSpPr>
          <p:cNvPr id="5" name="Footer Placeholder 4">
            <a:extLst>
              <a:ext uri="{FF2B5EF4-FFF2-40B4-BE49-F238E27FC236}">
                <a16:creationId xmlns:a16="http://schemas.microsoft.com/office/drawing/2014/main" id="{8E333C55-E6D4-4B54-9DAF-BD2785E79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B253EC-F810-4B64-BC0E-9B0F3048014C}"/>
              </a:ext>
            </a:extLst>
          </p:cNvPr>
          <p:cNvSpPr>
            <a:spLocks noGrp="1"/>
          </p:cNvSpPr>
          <p:nvPr>
            <p:ph type="sldNum" sz="quarter" idx="12"/>
          </p:nvPr>
        </p:nvSpPr>
        <p:spPr/>
        <p:txBody>
          <a:bodyPr/>
          <a:lstStyle/>
          <a:p>
            <a:fld id="{09BA3CCF-CA52-4CC2-865D-7A28111323A5}" type="slidenum">
              <a:rPr lang="en-US" smtClean="0"/>
              <a:t>‹#›</a:t>
            </a:fld>
            <a:endParaRPr lang="en-US"/>
          </a:p>
        </p:txBody>
      </p:sp>
    </p:spTree>
    <p:extLst>
      <p:ext uri="{BB962C8B-B14F-4D97-AF65-F5344CB8AC3E}">
        <p14:creationId xmlns:p14="http://schemas.microsoft.com/office/powerpoint/2010/main" val="294285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92C9F-2E19-435E-8D9A-B0A2AEC5CA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ECB5E-C836-419C-8CE2-3C37C145D2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752EAB-1582-43C8-A4EC-B5A3F4782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20FD2A-4D9B-4738-8536-7A24B54BBBE2}"/>
              </a:ext>
            </a:extLst>
          </p:cNvPr>
          <p:cNvSpPr>
            <a:spLocks noGrp="1"/>
          </p:cNvSpPr>
          <p:nvPr>
            <p:ph type="dt" sz="half" idx="10"/>
          </p:nvPr>
        </p:nvSpPr>
        <p:spPr/>
        <p:txBody>
          <a:bodyPr/>
          <a:lstStyle/>
          <a:p>
            <a:fld id="{1229E3E1-4DCB-49E2-BB95-56FEAA23C727}" type="datetimeFigureOut">
              <a:rPr lang="en-US" smtClean="0"/>
              <a:t>3/18/2020</a:t>
            </a:fld>
            <a:endParaRPr lang="en-US"/>
          </a:p>
        </p:txBody>
      </p:sp>
      <p:sp>
        <p:nvSpPr>
          <p:cNvPr id="6" name="Footer Placeholder 5">
            <a:extLst>
              <a:ext uri="{FF2B5EF4-FFF2-40B4-BE49-F238E27FC236}">
                <a16:creationId xmlns:a16="http://schemas.microsoft.com/office/drawing/2014/main" id="{7A085AF5-CF5A-44F1-A4E7-8245ECF92A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33182-5DC3-4AD6-81FB-8A5939EAF8DC}"/>
              </a:ext>
            </a:extLst>
          </p:cNvPr>
          <p:cNvSpPr>
            <a:spLocks noGrp="1"/>
          </p:cNvSpPr>
          <p:nvPr>
            <p:ph type="sldNum" sz="quarter" idx="12"/>
          </p:nvPr>
        </p:nvSpPr>
        <p:spPr/>
        <p:txBody>
          <a:bodyPr/>
          <a:lstStyle/>
          <a:p>
            <a:fld id="{09BA3CCF-CA52-4CC2-865D-7A28111323A5}" type="slidenum">
              <a:rPr lang="en-US" smtClean="0"/>
              <a:t>‹#›</a:t>
            </a:fld>
            <a:endParaRPr lang="en-US"/>
          </a:p>
        </p:txBody>
      </p:sp>
    </p:spTree>
    <p:extLst>
      <p:ext uri="{BB962C8B-B14F-4D97-AF65-F5344CB8AC3E}">
        <p14:creationId xmlns:p14="http://schemas.microsoft.com/office/powerpoint/2010/main" val="294559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BDB5-F85C-4EBC-849F-E495ACD7B9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EC0F81-0DF7-43FA-A1A3-500A6C0339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DC23EE-BAC3-4F84-8191-48BD350EC3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57649D-A9B6-4A8B-BCC6-6EBBBAA161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DC9F8C-58B6-4689-9FEB-58351E498B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002FBE-9BC2-492A-9B3F-98A5B987989F}"/>
              </a:ext>
            </a:extLst>
          </p:cNvPr>
          <p:cNvSpPr>
            <a:spLocks noGrp="1"/>
          </p:cNvSpPr>
          <p:nvPr>
            <p:ph type="dt" sz="half" idx="10"/>
          </p:nvPr>
        </p:nvSpPr>
        <p:spPr/>
        <p:txBody>
          <a:bodyPr/>
          <a:lstStyle/>
          <a:p>
            <a:fld id="{1229E3E1-4DCB-49E2-BB95-56FEAA23C727}" type="datetimeFigureOut">
              <a:rPr lang="en-US" smtClean="0"/>
              <a:t>3/18/2020</a:t>
            </a:fld>
            <a:endParaRPr lang="en-US"/>
          </a:p>
        </p:txBody>
      </p:sp>
      <p:sp>
        <p:nvSpPr>
          <p:cNvPr id="8" name="Footer Placeholder 7">
            <a:extLst>
              <a:ext uri="{FF2B5EF4-FFF2-40B4-BE49-F238E27FC236}">
                <a16:creationId xmlns:a16="http://schemas.microsoft.com/office/drawing/2014/main" id="{00590E1D-5C52-4F95-BE31-8A57A032FB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1EB73A-7006-45C4-8C26-05632A5E700F}"/>
              </a:ext>
            </a:extLst>
          </p:cNvPr>
          <p:cNvSpPr>
            <a:spLocks noGrp="1"/>
          </p:cNvSpPr>
          <p:nvPr>
            <p:ph type="sldNum" sz="quarter" idx="12"/>
          </p:nvPr>
        </p:nvSpPr>
        <p:spPr/>
        <p:txBody>
          <a:bodyPr/>
          <a:lstStyle/>
          <a:p>
            <a:fld id="{09BA3CCF-CA52-4CC2-865D-7A28111323A5}" type="slidenum">
              <a:rPr lang="en-US" smtClean="0"/>
              <a:t>‹#›</a:t>
            </a:fld>
            <a:endParaRPr lang="en-US"/>
          </a:p>
        </p:txBody>
      </p:sp>
    </p:spTree>
    <p:extLst>
      <p:ext uri="{BB962C8B-B14F-4D97-AF65-F5344CB8AC3E}">
        <p14:creationId xmlns:p14="http://schemas.microsoft.com/office/powerpoint/2010/main" val="419080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FB9C-0429-45C8-8035-870BCA5E5C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E23E0D-BF8D-40FA-9968-ACCD4832B5B6}"/>
              </a:ext>
            </a:extLst>
          </p:cNvPr>
          <p:cNvSpPr>
            <a:spLocks noGrp="1"/>
          </p:cNvSpPr>
          <p:nvPr>
            <p:ph type="dt" sz="half" idx="10"/>
          </p:nvPr>
        </p:nvSpPr>
        <p:spPr/>
        <p:txBody>
          <a:bodyPr/>
          <a:lstStyle/>
          <a:p>
            <a:fld id="{1229E3E1-4DCB-49E2-BB95-56FEAA23C727}" type="datetimeFigureOut">
              <a:rPr lang="en-US" smtClean="0"/>
              <a:t>3/18/2020</a:t>
            </a:fld>
            <a:endParaRPr lang="en-US"/>
          </a:p>
        </p:txBody>
      </p:sp>
      <p:sp>
        <p:nvSpPr>
          <p:cNvPr id="4" name="Footer Placeholder 3">
            <a:extLst>
              <a:ext uri="{FF2B5EF4-FFF2-40B4-BE49-F238E27FC236}">
                <a16:creationId xmlns:a16="http://schemas.microsoft.com/office/drawing/2014/main" id="{2A0F44CA-9883-49C9-A549-B822349DCF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C5A9C7-7637-4889-99C3-413C83DED382}"/>
              </a:ext>
            </a:extLst>
          </p:cNvPr>
          <p:cNvSpPr>
            <a:spLocks noGrp="1"/>
          </p:cNvSpPr>
          <p:nvPr>
            <p:ph type="sldNum" sz="quarter" idx="12"/>
          </p:nvPr>
        </p:nvSpPr>
        <p:spPr/>
        <p:txBody>
          <a:bodyPr/>
          <a:lstStyle/>
          <a:p>
            <a:fld id="{09BA3CCF-CA52-4CC2-865D-7A28111323A5}" type="slidenum">
              <a:rPr lang="en-US" smtClean="0"/>
              <a:t>‹#›</a:t>
            </a:fld>
            <a:endParaRPr lang="en-US"/>
          </a:p>
        </p:txBody>
      </p:sp>
    </p:spTree>
    <p:extLst>
      <p:ext uri="{BB962C8B-B14F-4D97-AF65-F5344CB8AC3E}">
        <p14:creationId xmlns:p14="http://schemas.microsoft.com/office/powerpoint/2010/main" val="96762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28C745-26A4-4286-BFD7-0E64666B5D88}"/>
              </a:ext>
            </a:extLst>
          </p:cNvPr>
          <p:cNvSpPr>
            <a:spLocks noGrp="1"/>
          </p:cNvSpPr>
          <p:nvPr>
            <p:ph type="dt" sz="half" idx="10"/>
          </p:nvPr>
        </p:nvSpPr>
        <p:spPr/>
        <p:txBody>
          <a:bodyPr/>
          <a:lstStyle/>
          <a:p>
            <a:fld id="{1229E3E1-4DCB-49E2-BB95-56FEAA23C727}" type="datetimeFigureOut">
              <a:rPr lang="en-US" smtClean="0"/>
              <a:t>3/18/2020</a:t>
            </a:fld>
            <a:endParaRPr lang="en-US"/>
          </a:p>
        </p:txBody>
      </p:sp>
      <p:sp>
        <p:nvSpPr>
          <p:cNvPr id="3" name="Footer Placeholder 2">
            <a:extLst>
              <a:ext uri="{FF2B5EF4-FFF2-40B4-BE49-F238E27FC236}">
                <a16:creationId xmlns:a16="http://schemas.microsoft.com/office/drawing/2014/main" id="{C2BD5C02-4363-4634-9886-3D5030C1BA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538C-8C75-48E7-BB4C-5F002B3CAC16}"/>
              </a:ext>
            </a:extLst>
          </p:cNvPr>
          <p:cNvSpPr>
            <a:spLocks noGrp="1"/>
          </p:cNvSpPr>
          <p:nvPr>
            <p:ph type="sldNum" sz="quarter" idx="12"/>
          </p:nvPr>
        </p:nvSpPr>
        <p:spPr/>
        <p:txBody>
          <a:bodyPr/>
          <a:lstStyle/>
          <a:p>
            <a:fld id="{09BA3CCF-CA52-4CC2-865D-7A28111323A5}" type="slidenum">
              <a:rPr lang="en-US" smtClean="0"/>
              <a:t>‹#›</a:t>
            </a:fld>
            <a:endParaRPr lang="en-US"/>
          </a:p>
        </p:txBody>
      </p:sp>
    </p:spTree>
    <p:extLst>
      <p:ext uri="{BB962C8B-B14F-4D97-AF65-F5344CB8AC3E}">
        <p14:creationId xmlns:p14="http://schemas.microsoft.com/office/powerpoint/2010/main" val="2645599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54B-BC6A-449F-8E3D-DC8C058EEB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64EECE-2C93-49B4-BD52-C782256CDB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8BF5FB-0311-4DAC-86AD-525549F48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E3CBEC-D301-40AF-AEBC-5CC95F883B27}"/>
              </a:ext>
            </a:extLst>
          </p:cNvPr>
          <p:cNvSpPr>
            <a:spLocks noGrp="1"/>
          </p:cNvSpPr>
          <p:nvPr>
            <p:ph type="dt" sz="half" idx="10"/>
          </p:nvPr>
        </p:nvSpPr>
        <p:spPr/>
        <p:txBody>
          <a:bodyPr/>
          <a:lstStyle/>
          <a:p>
            <a:fld id="{1229E3E1-4DCB-49E2-BB95-56FEAA23C727}" type="datetimeFigureOut">
              <a:rPr lang="en-US" smtClean="0"/>
              <a:t>3/18/2020</a:t>
            </a:fld>
            <a:endParaRPr lang="en-US"/>
          </a:p>
        </p:txBody>
      </p:sp>
      <p:sp>
        <p:nvSpPr>
          <p:cNvPr id="6" name="Footer Placeholder 5">
            <a:extLst>
              <a:ext uri="{FF2B5EF4-FFF2-40B4-BE49-F238E27FC236}">
                <a16:creationId xmlns:a16="http://schemas.microsoft.com/office/drawing/2014/main" id="{D8D4BCCC-39E9-4F4D-B449-4EDEA041E5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66A60-DD1B-4856-B062-A7B83B7EE16F}"/>
              </a:ext>
            </a:extLst>
          </p:cNvPr>
          <p:cNvSpPr>
            <a:spLocks noGrp="1"/>
          </p:cNvSpPr>
          <p:nvPr>
            <p:ph type="sldNum" sz="quarter" idx="12"/>
          </p:nvPr>
        </p:nvSpPr>
        <p:spPr/>
        <p:txBody>
          <a:bodyPr/>
          <a:lstStyle/>
          <a:p>
            <a:fld id="{09BA3CCF-CA52-4CC2-865D-7A28111323A5}" type="slidenum">
              <a:rPr lang="en-US" smtClean="0"/>
              <a:t>‹#›</a:t>
            </a:fld>
            <a:endParaRPr lang="en-US"/>
          </a:p>
        </p:txBody>
      </p:sp>
    </p:spTree>
    <p:extLst>
      <p:ext uri="{BB962C8B-B14F-4D97-AF65-F5344CB8AC3E}">
        <p14:creationId xmlns:p14="http://schemas.microsoft.com/office/powerpoint/2010/main" val="33462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21080-E62F-44F5-873D-B1E98B4B05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357A86-4183-43DF-858B-BA452B779B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AF8928-9BFB-450F-8661-83C685963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9E16A3-FB2C-42E5-B6D0-93C7DE3F291A}"/>
              </a:ext>
            </a:extLst>
          </p:cNvPr>
          <p:cNvSpPr>
            <a:spLocks noGrp="1"/>
          </p:cNvSpPr>
          <p:nvPr>
            <p:ph type="dt" sz="half" idx="10"/>
          </p:nvPr>
        </p:nvSpPr>
        <p:spPr/>
        <p:txBody>
          <a:bodyPr/>
          <a:lstStyle/>
          <a:p>
            <a:fld id="{1229E3E1-4DCB-49E2-BB95-56FEAA23C727}" type="datetimeFigureOut">
              <a:rPr lang="en-US" smtClean="0"/>
              <a:t>3/18/2020</a:t>
            </a:fld>
            <a:endParaRPr lang="en-US"/>
          </a:p>
        </p:txBody>
      </p:sp>
      <p:sp>
        <p:nvSpPr>
          <p:cNvPr id="6" name="Footer Placeholder 5">
            <a:extLst>
              <a:ext uri="{FF2B5EF4-FFF2-40B4-BE49-F238E27FC236}">
                <a16:creationId xmlns:a16="http://schemas.microsoft.com/office/drawing/2014/main" id="{011E3EFC-F118-466B-BAEF-32824E8467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AB70C2-01CB-47E9-A9BC-B7D3CE7C6DBD}"/>
              </a:ext>
            </a:extLst>
          </p:cNvPr>
          <p:cNvSpPr>
            <a:spLocks noGrp="1"/>
          </p:cNvSpPr>
          <p:nvPr>
            <p:ph type="sldNum" sz="quarter" idx="12"/>
          </p:nvPr>
        </p:nvSpPr>
        <p:spPr/>
        <p:txBody>
          <a:bodyPr/>
          <a:lstStyle/>
          <a:p>
            <a:fld id="{09BA3CCF-CA52-4CC2-865D-7A28111323A5}" type="slidenum">
              <a:rPr lang="en-US" smtClean="0"/>
              <a:t>‹#›</a:t>
            </a:fld>
            <a:endParaRPr lang="en-US"/>
          </a:p>
        </p:txBody>
      </p:sp>
    </p:spTree>
    <p:extLst>
      <p:ext uri="{BB962C8B-B14F-4D97-AF65-F5344CB8AC3E}">
        <p14:creationId xmlns:p14="http://schemas.microsoft.com/office/powerpoint/2010/main" val="3057998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1FCDF4-4016-4711-BC68-558D87C6B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2B2E72-A1FD-477A-8AC9-D9D5BB403A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7FBAD-2EA2-4CAA-8A64-39F5BB33A0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9E3E1-4DCB-49E2-BB95-56FEAA23C727}" type="datetimeFigureOut">
              <a:rPr lang="en-US" smtClean="0"/>
              <a:t>3/18/2020</a:t>
            </a:fld>
            <a:endParaRPr lang="en-US"/>
          </a:p>
        </p:txBody>
      </p:sp>
      <p:sp>
        <p:nvSpPr>
          <p:cNvPr id="5" name="Footer Placeholder 4">
            <a:extLst>
              <a:ext uri="{FF2B5EF4-FFF2-40B4-BE49-F238E27FC236}">
                <a16:creationId xmlns:a16="http://schemas.microsoft.com/office/drawing/2014/main" id="{CF821815-D6BC-4A6F-A6C8-2C5690403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28560F-125D-4186-AAAA-336624BA69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A3CCF-CA52-4CC2-865D-7A28111323A5}" type="slidenum">
              <a:rPr lang="en-US" smtClean="0"/>
              <a:t>‹#›</a:t>
            </a:fld>
            <a:endParaRPr lang="en-US"/>
          </a:p>
        </p:txBody>
      </p:sp>
    </p:spTree>
    <p:extLst>
      <p:ext uri="{BB962C8B-B14F-4D97-AF65-F5344CB8AC3E}">
        <p14:creationId xmlns:p14="http://schemas.microsoft.com/office/powerpoint/2010/main" val="2275556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EF407-9609-4D53-8967-9117F47DAB0B}"/>
              </a:ext>
            </a:extLst>
          </p:cNvPr>
          <p:cNvSpPr>
            <a:spLocks noGrp="1"/>
          </p:cNvSpPr>
          <p:nvPr>
            <p:ph type="ctr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United Nations Declares 2019 the International Year of the Periodic Table </a:t>
            </a:r>
          </a:p>
        </p:txBody>
      </p:sp>
      <p:sp>
        <p:nvSpPr>
          <p:cNvPr id="3" name="Subtitle 2">
            <a:extLst>
              <a:ext uri="{FF2B5EF4-FFF2-40B4-BE49-F238E27FC236}">
                <a16:creationId xmlns:a16="http://schemas.microsoft.com/office/drawing/2014/main" id="{B30AE736-88A1-453D-BA8F-774D6D8A872F}"/>
              </a:ext>
            </a:extLst>
          </p:cNvPr>
          <p:cNvSpPr>
            <a:spLocks noGrp="1"/>
          </p:cNvSpPr>
          <p:nvPr>
            <p:ph type="subTitle" idx="1"/>
          </p:nvPr>
        </p:nvSpPr>
        <p:spPr/>
        <p:txBody>
          <a:bodyPr/>
          <a:lstStyle/>
          <a:p>
            <a:endParaRPr lang="en-US" dirty="0"/>
          </a:p>
          <a:p>
            <a:endParaRPr lang="en-US" dirty="0"/>
          </a:p>
          <a:p>
            <a:r>
              <a:rPr lang="en-US" dirty="0">
                <a:latin typeface="Times New Roman" panose="02020603050405020304" pitchFamily="18" charset="0"/>
                <a:cs typeface="Times New Roman" panose="02020603050405020304" pitchFamily="18" charset="0"/>
              </a:rPr>
              <a:t>By Stephen </a:t>
            </a:r>
            <a:r>
              <a:rPr lang="en-US" dirty="0" err="1">
                <a:latin typeface="Times New Roman" panose="02020603050405020304" pitchFamily="18" charset="0"/>
                <a:cs typeface="Times New Roman" panose="02020603050405020304" pitchFamily="18" charset="0"/>
              </a:rPr>
              <a:t>Luntz</a:t>
            </a:r>
            <a:r>
              <a:rPr lang="en-US" dirty="0">
                <a:latin typeface="Times New Roman" panose="02020603050405020304" pitchFamily="18" charset="0"/>
                <a:cs typeface="Times New Roman" panose="02020603050405020304" pitchFamily="18" charset="0"/>
              </a:rPr>
              <a:t>, 02 JAN 2019</a:t>
            </a:r>
          </a:p>
        </p:txBody>
      </p:sp>
      <p:pic>
        <p:nvPicPr>
          <p:cNvPr id="6" name="UN 2019">
            <a:hlinkClick r:id="" action="ppaction://media"/>
            <a:extLst>
              <a:ext uri="{FF2B5EF4-FFF2-40B4-BE49-F238E27FC236}">
                <a16:creationId xmlns:a16="http://schemas.microsoft.com/office/drawing/2014/main" id="{BE90A422-2D4A-4D18-9EF0-925B6A2B355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41467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8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93F31-FEF2-4447-A844-652CBF6D5D4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International Year of the Periodic Table</a:t>
            </a:r>
            <a:endParaRPr lang="en-US" dirty="0"/>
          </a:p>
        </p:txBody>
      </p:sp>
      <p:sp>
        <p:nvSpPr>
          <p:cNvPr id="3" name="Content Placeholder 2">
            <a:extLst>
              <a:ext uri="{FF2B5EF4-FFF2-40B4-BE49-F238E27FC236}">
                <a16:creationId xmlns:a16="http://schemas.microsoft.com/office/drawing/2014/main" id="{FCE3D8F2-F43B-4C90-A34D-C11D7B2EF46D}"/>
              </a:ext>
            </a:extLst>
          </p:cNvPr>
          <p:cNvSpPr>
            <a:spLocks noGrp="1"/>
          </p:cNvSpPr>
          <p:nvPr>
            <p:ph idx="1"/>
          </p:nvPr>
        </p:nvSpPr>
        <p:spPr/>
        <p:txBody>
          <a:bodyPr/>
          <a:lstStyle/>
          <a:p>
            <a:pPr marL="0" indent="0" algn="just">
              <a:buNone/>
            </a:pPr>
            <a:r>
              <a:rPr lang="en-US" dirty="0">
                <a:latin typeface="Times New Roman" panose="02020603050405020304" pitchFamily="18" charset="0"/>
                <a:cs typeface="Times New Roman" panose="02020603050405020304" pitchFamily="18" charset="0"/>
              </a:rPr>
              <a:t>Welcome to the UNESCO International Year of the Periodic Table of Elements, celebrating the 150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anniversary of this vital method for understanding chemistry.</a:t>
            </a:r>
          </a:p>
        </p:txBody>
      </p:sp>
      <p:pic>
        <p:nvPicPr>
          <p:cNvPr id="5" name="UN 2019 2">
            <a:hlinkClick r:id="" action="ppaction://media"/>
            <a:extLst>
              <a:ext uri="{FF2B5EF4-FFF2-40B4-BE49-F238E27FC236}">
                <a16:creationId xmlns:a16="http://schemas.microsoft.com/office/drawing/2014/main" id="{EAEC99AA-D3E0-42D4-925D-7CD8BA99282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34508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C9608-6AEB-4467-93E3-B58EFD97A01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International Year of the Periodic Table</a:t>
            </a:r>
            <a:endParaRPr lang="en-US" dirty="0"/>
          </a:p>
        </p:txBody>
      </p:sp>
      <p:sp>
        <p:nvSpPr>
          <p:cNvPr id="3" name="Content Placeholder 2">
            <a:extLst>
              <a:ext uri="{FF2B5EF4-FFF2-40B4-BE49-F238E27FC236}">
                <a16:creationId xmlns:a16="http://schemas.microsoft.com/office/drawing/2014/main" id="{9880162D-9792-47EC-A56B-FC6AA8DB4F69}"/>
              </a:ext>
            </a:extLst>
          </p:cNvPr>
          <p:cNvSpPr>
            <a:spLocks noGrp="1"/>
          </p:cNvSpPr>
          <p:nvPr>
            <p:ph idx="1"/>
          </p:nvPr>
        </p:nvSpPr>
        <p:spPr>
          <a:xfrm>
            <a:off x="971365" y="1603684"/>
            <a:ext cx="10515600" cy="4351338"/>
          </a:xfrm>
        </p:spPr>
        <p:txBody>
          <a:bodyPr/>
          <a:lstStyle/>
          <a:p>
            <a:pPr marL="0" indent="0" algn="just">
              <a:buNone/>
            </a:pPr>
            <a:r>
              <a:rPr lang="en-US" dirty="0">
                <a:latin typeface="Times New Roman" panose="02020603050405020304" pitchFamily="18" charset="0"/>
                <a:cs typeface="Times New Roman" panose="02020603050405020304" pitchFamily="18" charset="0"/>
              </a:rPr>
              <a:t>The origins of the periodic table go back to Dmitri Mendeleev. Faced with the discovery of an ever-increasing number of elements to replace the four known ones in medieval times, it was clear there was a need to find a way to organize them</a:t>
            </a:r>
            <a:r>
              <a:rPr lang="en-US" dirty="0"/>
              <a:t>. </a:t>
            </a:r>
          </a:p>
          <a:p>
            <a:pPr marL="0" indent="0">
              <a:buNone/>
            </a:pPr>
            <a:endParaRPr lang="en-US" dirty="0"/>
          </a:p>
        </p:txBody>
      </p:sp>
      <p:pic>
        <p:nvPicPr>
          <p:cNvPr id="5" name="UN 2019 3">
            <a:hlinkClick r:id="" action="ppaction://media"/>
            <a:extLst>
              <a:ext uri="{FF2B5EF4-FFF2-40B4-BE49-F238E27FC236}">
                <a16:creationId xmlns:a16="http://schemas.microsoft.com/office/drawing/2014/main" id="{999ED72A-EA78-4FC6-BE65-6FF908DC4C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2318" y="3185318"/>
            <a:ext cx="487363" cy="487363"/>
          </a:xfrm>
          <a:prstGeom prst="rect">
            <a:avLst/>
          </a:prstGeom>
        </p:spPr>
      </p:pic>
    </p:spTree>
    <p:extLst>
      <p:ext uri="{BB962C8B-B14F-4D97-AF65-F5344CB8AC3E}">
        <p14:creationId xmlns:p14="http://schemas.microsoft.com/office/powerpoint/2010/main" val="260931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5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0EEE-6752-42FD-AA95-D8EDD933822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International Year of the Periodic Table</a:t>
            </a:r>
            <a:endParaRPr lang="en-US" dirty="0"/>
          </a:p>
        </p:txBody>
      </p:sp>
      <p:sp>
        <p:nvSpPr>
          <p:cNvPr id="3" name="Content Placeholder 2">
            <a:extLst>
              <a:ext uri="{FF2B5EF4-FFF2-40B4-BE49-F238E27FC236}">
                <a16:creationId xmlns:a16="http://schemas.microsoft.com/office/drawing/2014/main" id="{CB6C60C6-F080-42D7-A240-D64AB3E79492}"/>
              </a:ext>
            </a:extLst>
          </p:cNvPr>
          <p:cNvSpPr>
            <a:spLocks noGrp="1"/>
          </p:cNvSpPr>
          <p:nvPr>
            <p:ph idx="1"/>
          </p:nvPr>
        </p:nvSpPr>
        <p:spPr/>
        <p:txBody>
          <a:bodyPr/>
          <a:lstStyle/>
          <a:p>
            <a:pPr marL="0" indent="0" algn="just">
              <a:buNone/>
            </a:pPr>
            <a:r>
              <a:rPr lang="en-US" dirty="0">
                <a:latin typeface="Times New Roman" panose="02020603050405020304" pitchFamily="18" charset="0"/>
                <a:cs typeface="Times New Roman" panose="02020603050405020304" pitchFamily="18" charset="0"/>
              </a:rPr>
              <a:t>Mendeleev’s structure was based on similarities in chemical behavior. He used to predict the properties of then-unknown elements in the gaps, a tradition many chemists followed. Although the reasons for the table’s patterns were then unknown, the recognition of their existence helped lead the way to the explanation in the form or the behavior of elements’ valence electrons. </a:t>
            </a:r>
          </a:p>
        </p:txBody>
      </p:sp>
      <p:pic>
        <p:nvPicPr>
          <p:cNvPr id="5" name="UN 2019 4">
            <a:hlinkClick r:id="" action="ppaction://media"/>
            <a:extLst>
              <a:ext uri="{FF2B5EF4-FFF2-40B4-BE49-F238E27FC236}">
                <a16:creationId xmlns:a16="http://schemas.microsoft.com/office/drawing/2014/main" id="{965211DB-4E38-4CA5-9AF1-0AEBE66C17E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08637" y="4516176"/>
            <a:ext cx="487363" cy="487363"/>
          </a:xfrm>
          <a:prstGeom prst="rect">
            <a:avLst/>
          </a:prstGeom>
        </p:spPr>
      </p:pic>
    </p:spTree>
    <p:extLst>
      <p:ext uri="{BB962C8B-B14F-4D97-AF65-F5344CB8AC3E}">
        <p14:creationId xmlns:p14="http://schemas.microsoft.com/office/powerpoint/2010/main" val="9555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35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A7F9-0C94-411A-A1E5-7AE52793545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Key words:</a:t>
            </a:r>
          </a:p>
        </p:txBody>
      </p:sp>
      <p:sp>
        <p:nvSpPr>
          <p:cNvPr id="3" name="Content Placeholder 2">
            <a:extLst>
              <a:ext uri="{FF2B5EF4-FFF2-40B4-BE49-F238E27FC236}">
                <a16:creationId xmlns:a16="http://schemas.microsoft.com/office/drawing/2014/main" id="{277D6E63-870A-4D76-BDA7-C3500EE57EA4}"/>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Periodic table of elements – </a:t>
            </a:r>
            <a:r>
              <a:rPr lang="en-US" dirty="0" err="1">
                <a:latin typeface="Times New Roman" panose="02020603050405020304" pitchFamily="18" charset="0"/>
                <a:cs typeface="Times New Roman" panose="02020603050405020304" pitchFamily="18" charset="0"/>
              </a:rPr>
              <a:t>periodni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elemenata</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Chemistry – </a:t>
            </a:r>
            <a:r>
              <a:rPr lang="en-US" dirty="0" err="1">
                <a:latin typeface="Times New Roman" panose="02020603050405020304" pitchFamily="18" charset="0"/>
                <a:cs typeface="Times New Roman" panose="02020603050405020304" pitchFamily="18" charset="0"/>
              </a:rPr>
              <a:t>hemija</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Chemical – </a:t>
            </a:r>
            <a:r>
              <a:rPr lang="en-US" dirty="0" err="1">
                <a:latin typeface="Times New Roman" panose="02020603050405020304" pitchFamily="18" charset="0"/>
                <a:cs typeface="Times New Roman" panose="02020603050405020304" pitchFamily="18" charset="0"/>
              </a:rPr>
              <a:t>hemijski</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Chemist – </a:t>
            </a:r>
            <a:r>
              <a:rPr lang="en-US" dirty="0" err="1">
                <a:latin typeface="Times New Roman" panose="02020603050405020304" pitchFamily="18" charset="0"/>
                <a:cs typeface="Times New Roman" panose="02020603050405020304" pitchFamily="18" charset="0"/>
              </a:rPr>
              <a:t>hemicar</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Property – </a:t>
            </a:r>
            <a:r>
              <a:rPr lang="en-US" dirty="0" err="1">
                <a:latin typeface="Times New Roman" panose="02020603050405020304" pitchFamily="18" charset="0"/>
                <a:cs typeface="Times New Roman" panose="02020603050405020304" pitchFamily="18" charset="0"/>
              </a:rPr>
              <a:t>osobina</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Pattern – </a:t>
            </a:r>
            <a:r>
              <a:rPr lang="en-US" dirty="0" err="1">
                <a:latin typeface="Times New Roman" panose="02020603050405020304" pitchFamily="18" charset="0"/>
                <a:cs typeface="Times New Roman" panose="02020603050405020304" pitchFamily="18" charset="0"/>
              </a:rPr>
              <a:t>raspored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sablon</a:t>
            </a:r>
            <a:r>
              <a:rPr lang="en-US" dirty="0">
                <a:latin typeface="Times New Roman" panose="02020603050405020304"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1533544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202</Words>
  <Application>Microsoft Office PowerPoint</Application>
  <PresentationFormat>Widescreen</PresentationFormat>
  <Paragraphs>17</Paragraphs>
  <Slides>5</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United Nations Declares 2019 the International Year of the Periodic Table </vt:lpstr>
      <vt:lpstr>International Year of the Periodic Table</vt:lpstr>
      <vt:lpstr>International Year of the Periodic Table</vt:lpstr>
      <vt:lpstr>International Year of the Periodic Table</vt:lpstr>
      <vt:lpstr>Key words: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Nations Declares 2019 the International Year of the Periodic Table</dc:title>
  <dc:creator>isidora bacic</dc:creator>
  <cp:lastModifiedBy>isidora bacic</cp:lastModifiedBy>
  <cp:revision>4</cp:revision>
  <dcterms:created xsi:type="dcterms:W3CDTF">2020-03-18T19:44:16Z</dcterms:created>
  <dcterms:modified xsi:type="dcterms:W3CDTF">2020-03-18T20:11:43Z</dcterms:modified>
</cp:coreProperties>
</file>