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C44808-D2FE-4F4F-B65E-8467A10561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32CD26D-75B8-482B-AF40-A0CB6327AB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DFC859-2196-4B17-93D7-E66BF83011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D18B3-47A1-4C8B-8DB1-0FA42966F5E4}" type="datetimeFigureOut">
              <a:rPr lang="en-US" smtClean="0"/>
              <a:t>3/18/2020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369127-14B4-4AFF-92D2-85B57388E8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7BC823-6BA1-4012-8872-2BAC4AF3A3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99B32-6999-4719-9E84-326361A39E3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97410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31DA28-2575-4606-A164-79994A9128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D44D24C-E1C3-46FE-B607-B0CF21537A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931B06-4B61-4D22-A84F-361271C682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D18B3-47A1-4C8B-8DB1-0FA42966F5E4}" type="datetimeFigureOut">
              <a:rPr lang="en-US" smtClean="0"/>
              <a:t>3/18/2020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79DE03-32B2-4B18-8173-9AFBC74412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A67DAA-2B04-4C8D-849F-B4D26BBE32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99B32-6999-4719-9E84-326361A39E3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82619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DACD63C-3730-4E11-B9FA-7B75F2BF77F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1722DA7-35FC-493D-839C-5EFFDD384E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45E1B6-EE13-419F-9AC7-2C34C1FB56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D18B3-47A1-4C8B-8DB1-0FA42966F5E4}" type="datetimeFigureOut">
              <a:rPr lang="en-US" smtClean="0"/>
              <a:t>3/18/2020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12A4D2-4883-4195-B08D-FCFD55CCF0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55D1B3-B67D-48B0-B7EC-E27CFC7B75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99B32-6999-4719-9E84-326361A39E3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70053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E16DCB-B1E4-4938-8319-D55218BE36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3793FC-1F90-47DF-8EE5-20838FA6C4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71C232-4A60-47A1-81CA-F4BA8DE197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D18B3-47A1-4C8B-8DB1-0FA42966F5E4}" type="datetimeFigureOut">
              <a:rPr lang="en-US" smtClean="0"/>
              <a:t>3/18/2020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AD67D2-1DAB-45D7-A3A6-721F9252CF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322AAD-35FD-4FC9-BB29-9C35554611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99B32-6999-4719-9E84-326361A39E3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17469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4D437B-822E-4726-8786-5A1F6447D4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7C81DC-E526-41DF-9159-0C9D4FFB96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4C4F06-DF41-4D59-A10B-B2F581AEB9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D18B3-47A1-4C8B-8DB1-0FA42966F5E4}" type="datetimeFigureOut">
              <a:rPr lang="en-US" smtClean="0"/>
              <a:t>3/18/2020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46F48D-67B6-47EE-8BE9-BDA499653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5E8A03-C122-4F7C-ADDE-2C38051BFD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99B32-6999-4719-9E84-326361A39E3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27922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4EFD5F-2C49-49D7-BF8B-C23CD87E91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C7C869-3927-4179-8437-4DCF029DE7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86F8F63-9DA6-420A-8303-F22A11EF2F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AD9273-6986-433B-8670-5BFA40F3C9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D18B3-47A1-4C8B-8DB1-0FA42966F5E4}" type="datetimeFigureOut">
              <a:rPr lang="en-US" smtClean="0"/>
              <a:t>3/18/2020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B6B9631-1857-4F11-9B7E-BE4ADBC099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3F9E75-8524-46A8-9538-9D269A9F13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99B32-6999-4719-9E84-326361A39E3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88289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AE08D2-807C-4386-81F9-7F6A8AD1DA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86DC0C-ED85-42A1-A256-6288037593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D2F97B-235F-47BB-87D2-6817DC460F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0FB7B2D-9A6A-4699-A684-5F6E3C6D051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B336417-3242-4996-AADA-4678FAE4843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D5EE3F2-52C4-49E2-8FEC-484DA6CD6F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D18B3-47A1-4C8B-8DB1-0FA42966F5E4}" type="datetimeFigureOut">
              <a:rPr lang="en-US" smtClean="0"/>
              <a:t>3/18/2020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BF2B8D1-60C7-43F6-A23F-258182CFA6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D6A7823-C619-4B6C-B10F-BDB6F41C84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99B32-6999-4719-9E84-326361A39E3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3487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EF426-8FB3-4FCC-81C3-F2E98C8694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FE577D6-CD03-402E-8D25-6FEF8C2A8A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D18B3-47A1-4C8B-8DB1-0FA42966F5E4}" type="datetimeFigureOut">
              <a:rPr lang="en-US" smtClean="0"/>
              <a:t>3/18/2020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6F80ABD-7D33-4EF3-8E05-57569C589E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0C649AA-60EC-425C-A410-30192A24E0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99B32-6999-4719-9E84-326361A39E3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14043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1A0220E-2EE4-45C1-9C81-2C60652276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D18B3-47A1-4C8B-8DB1-0FA42966F5E4}" type="datetimeFigureOut">
              <a:rPr lang="en-US" smtClean="0"/>
              <a:t>3/18/2020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2B0719F-20D3-4224-B0FB-2EC28ADA34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FC677D-CD39-456E-8C04-1A148AC163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99B32-6999-4719-9E84-326361A39E3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63015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659910-12D0-45A7-884D-1D56DD7631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E26E0C-C92A-44EE-B938-1E4E579A35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40E970-6575-432C-9AF6-6EE4B105F6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76B052-D085-4BA9-8A39-6A2DB76BB6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D18B3-47A1-4C8B-8DB1-0FA42966F5E4}" type="datetimeFigureOut">
              <a:rPr lang="en-US" smtClean="0"/>
              <a:t>3/18/2020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DC2F08-99D0-44C2-9290-CAACB548B1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F8BBBA-3034-4383-934A-06F7D756F7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99B32-6999-4719-9E84-326361A39E3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2224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AF12A7-7702-4172-AF1B-8BE248B044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EE1D019-2E3E-476A-9904-8DEDFE4E84A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B398C2-B574-4D50-882C-774C2576F2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B2A2FE-C648-44EB-B22A-2229F5C6D8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D18B3-47A1-4C8B-8DB1-0FA42966F5E4}" type="datetimeFigureOut">
              <a:rPr lang="en-US" smtClean="0"/>
              <a:t>3/18/2020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E3B410-F32B-41BA-8077-8DB402D05C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D74A78-6BE5-4DC7-BE24-72C7C40690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99B32-6999-4719-9E84-326361A39E3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20135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2E12EEA-ABFC-4A46-9DF9-0219C00DC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028B46-585B-41E7-85CA-4DC77A922B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021F4B-48A8-402B-9267-172944823E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1D18B3-47A1-4C8B-8DB1-0FA42966F5E4}" type="datetimeFigureOut">
              <a:rPr lang="en-US" smtClean="0"/>
              <a:t>3/18/2020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9DA957-CBE0-41CA-970F-00641EEAD1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36B5DF-26E2-4FE8-AFE8-F848037D66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B99B32-6999-4719-9E84-326361A39E3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4267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6FEA7-BEBB-4EF6-BBC5-62A22206380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Chemical Reactions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04A874-4265-46AE-8940-9E5717C10E1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Chemistry 101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is an additional text plus exercises 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practicing vocabulary related to chemical reactions </a:t>
            </a:r>
          </a:p>
        </p:txBody>
      </p:sp>
    </p:spTree>
    <p:extLst>
      <p:ext uri="{BB962C8B-B14F-4D97-AF65-F5344CB8AC3E}">
        <p14:creationId xmlns:p14="http://schemas.microsoft.com/office/powerpoint/2010/main" val="27968903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A52143-E738-486D-A5CD-2F26893F99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Chemistry 101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C54C99-7EE1-4C9F-9E3E-68F89FC0CB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Each student receives the same materials for this assignment. You will combine a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solvent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a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solute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If you follow the instructions, the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solution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creates a simple chemical reaction. Add the limiting reactant slowly to avoid a safety hazard.</a:t>
            </a:r>
          </a:p>
          <a:p>
            <a:pPr marL="0" indent="0" algn="just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NOTE: This lab will NOT require additional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catalysts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For next week’s lab, we’ll experiment with adding heat. </a:t>
            </a:r>
          </a:p>
        </p:txBody>
      </p:sp>
      <p:pic>
        <p:nvPicPr>
          <p:cNvPr id="4" name="Chem 101 2">
            <a:hlinkClick r:id="" action="ppaction://media"/>
            <a:extLst>
              <a:ext uri="{FF2B5EF4-FFF2-40B4-BE49-F238E27FC236}">
                <a16:creationId xmlns:a16="http://schemas.microsoft.com/office/drawing/2014/main" id="{73378E27-F470-45B1-8BBC-DA4A0A8427B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067766" y="446291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6771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68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57171B-60D5-408B-8B92-0FEA9F1EF6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Chemistry 101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F0A400-C0F0-4B6E-96E9-39C7245592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Objectives:</a:t>
            </a:r>
          </a:p>
          <a:p>
            <a:pPr algn="just">
              <a:buFontTx/>
              <a:buChar char="-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Learn the proper process to create a chemical reaction.</a:t>
            </a:r>
          </a:p>
          <a:p>
            <a:pPr algn="just">
              <a:buFontTx/>
              <a:buChar char="-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 able to describe the product in your own words. </a:t>
            </a:r>
          </a:p>
        </p:txBody>
      </p:sp>
      <p:pic>
        <p:nvPicPr>
          <p:cNvPr id="5" name="Chem 101 3">
            <a:hlinkClick r:id="" action="ppaction://media"/>
            <a:extLst>
              <a:ext uri="{FF2B5EF4-FFF2-40B4-BE49-F238E27FC236}">
                <a16:creationId xmlns:a16="http://schemas.microsoft.com/office/drawing/2014/main" id="{24CB82D6-5FD9-4955-9B21-9EA7FE480D9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844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14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1E2952-1DF4-41C0-BF3C-D6DCADD15E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Chemistry 101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EB83C9-7BA8-4CFE-9917-CECDB84886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Materials:</a:t>
            </a:r>
          </a:p>
          <a:p>
            <a:pPr algn="just">
              <a:buFontTx/>
              <a:buChar char="-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400ml of water, your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reactant</a:t>
            </a:r>
          </a:p>
          <a:p>
            <a:pPr algn="just">
              <a:buFontTx/>
              <a:buChar char="-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3g of sulfuric acid, your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reagent</a:t>
            </a:r>
          </a:p>
          <a:p>
            <a:pPr algn="just">
              <a:buFontTx/>
              <a:buChar char="-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pre-filled beakers</a:t>
            </a:r>
          </a:p>
          <a:p>
            <a:pPr marL="0" indent="0" algn="just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Chem 101 4">
            <a:hlinkClick r:id="" action="ppaction://media"/>
            <a:extLst>
              <a:ext uri="{FF2B5EF4-FFF2-40B4-BE49-F238E27FC236}">
                <a16:creationId xmlns:a16="http://schemas.microsoft.com/office/drawing/2014/main" id="{A539EA73-43A8-4DAB-80FB-F0BD267EE65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209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84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E08CEC-6D16-4F91-963E-4765CDF4F5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Chemistry 101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B77E70-F9AC-4B89-A6A4-971284036B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Instructions:</a:t>
            </a:r>
          </a:p>
          <a:p>
            <a:pPr algn="just">
              <a:buFontTx/>
              <a:buChar char="-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Add 1g of sulfuric acid to 300ml of water. Adding sulfuric acid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excess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1g at this point is not recommended. </a:t>
            </a:r>
          </a:p>
          <a:p>
            <a:pPr algn="just">
              <a:buFontTx/>
              <a:buChar char="-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Add 100ml of water. The concentration of sulfuric acid to water should be low. </a:t>
            </a:r>
          </a:p>
          <a:p>
            <a:pPr algn="just">
              <a:buFontTx/>
              <a:buChar char="-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Add the remaining 2g of sulfuric acid.</a:t>
            </a:r>
          </a:p>
          <a:p>
            <a:pPr algn="just">
              <a:buFontTx/>
              <a:buChar char="-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Observe the reaction and report its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yield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4" name="Chem 101 5">
            <a:hlinkClick r:id="" action="ppaction://media"/>
            <a:extLst>
              <a:ext uri="{FF2B5EF4-FFF2-40B4-BE49-F238E27FC236}">
                <a16:creationId xmlns:a16="http://schemas.microsoft.com/office/drawing/2014/main" id="{D938095D-BEBC-4D64-993A-5709F11D66C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795735" y="4675973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327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91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F9B110-CB0E-43A6-8C02-7A7FBB7123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Reading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723998-6D2A-43B6-B52F-BB5F6C5F41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Read the instructions. Then, mark the following statements as true (T) or false (F).</a:t>
            </a:r>
          </a:p>
          <a:p>
            <a:pPr marL="0" indent="0" algn="just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algn="just">
              <a:buAutoNum type="arabicPeriod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Students will utilize burners in this experiment.</a:t>
            </a:r>
          </a:p>
          <a:p>
            <a:pPr marL="514350" indent="-514350" algn="just">
              <a:buAutoNum type="arabicPeriod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Students are instructed to add sulfuric acid to water.</a:t>
            </a:r>
          </a:p>
          <a:p>
            <a:pPr marL="514350" indent="-514350" algn="just">
              <a:buAutoNum type="arabicPeriod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Each student’s materials should create a different reaction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9905103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B0B696-6250-44A7-B1FD-66B2D151CA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Key words</a:t>
            </a:r>
            <a:r>
              <a:rPr lang="en-US" dirty="0"/>
              <a:t>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8287EB-28AF-4D67-B387-10BC2AC9B1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Solvent –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rastvarac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Solute –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rastvorak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Solution –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rastvor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Reaction –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reakcija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Reactant –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reaktant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Reagent –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reagens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excess –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visak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Yield –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prinos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90881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E807AB-66E2-4395-869F-0D6E94206F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Match the words or phrases (1-6) with the definitions (A-F)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C89ADF-983D-4324-9C97-029B0FD639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yield			4 solute</a:t>
            </a:r>
          </a:p>
          <a:p>
            <a:pPr marL="0" indent="0" algn="just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reaction			5 concentration</a:t>
            </a:r>
          </a:p>
          <a:p>
            <a:pPr marL="0" indent="0" algn="just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reactant			6 limiting reactant</a:t>
            </a:r>
          </a:p>
          <a:p>
            <a:pPr marL="0" indent="0" algn="just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when two or more substances combine in a chemical event</a:t>
            </a:r>
          </a:p>
          <a:p>
            <a:pPr marL="0" indent="0" algn="just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 the amount of something produced during a process</a:t>
            </a:r>
          </a:p>
          <a:p>
            <a:pPr marL="0" indent="0" algn="just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 the number of molecules of a substance in a given volume</a:t>
            </a:r>
          </a:p>
          <a:p>
            <a:pPr marL="0" indent="0" algn="just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 a substance that changes during chemical activity</a:t>
            </a:r>
          </a:p>
          <a:p>
            <a:pPr marL="0" indent="0" algn="just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 a substance that is completely consumed and stops a reaction</a:t>
            </a:r>
          </a:p>
          <a:p>
            <a:pPr marL="0" indent="0" algn="just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 a substance that dissolves into a solvent </a:t>
            </a:r>
          </a:p>
        </p:txBody>
      </p:sp>
    </p:spTree>
    <p:extLst>
      <p:ext uri="{BB962C8B-B14F-4D97-AF65-F5344CB8AC3E}">
        <p14:creationId xmlns:p14="http://schemas.microsoft.com/office/powerpoint/2010/main" val="36221820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365</Words>
  <Application>Microsoft Office PowerPoint</Application>
  <PresentationFormat>Widescreen</PresentationFormat>
  <Paragraphs>47</Paragraphs>
  <Slides>8</Slides>
  <Notes>0</Notes>
  <HiddenSlides>0</HiddenSlides>
  <MMClips>4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Office Theme</vt:lpstr>
      <vt:lpstr>Chemical Reactions </vt:lpstr>
      <vt:lpstr>Chemistry 101 </vt:lpstr>
      <vt:lpstr>Chemistry 101</vt:lpstr>
      <vt:lpstr>Chemistry 101</vt:lpstr>
      <vt:lpstr>Chemistry 101</vt:lpstr>
      <vt:lpstr>Reading</vt:lpstr>
      <vt:lpstr>Key words:</vt:lpstr>
      <vt:lpstr>Vocabulary Match the words or phrases (1-6) with the definitions (A-F)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Chemical Reactions </dc:title>
  <dc:creator>isidora bacic</dc:creator>
  <cp:lastModifiedBy>isidora bacic</cp:lastModifiedBy>
  <cp:revision>6</cp:revision>
  <dcterms:created xsi:type="dcterms:W3CDTF">2020-03-18T16:19:24Z</dcterms:created>
  <dcterms:modified xsi:type="dcterms:W3CDTF">2020-03-18T16:57:04Z</dcterms:modified>
</cp:coreProperties>
</file>