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</p:sldMasterIdLst>
  <p:notesMasterIdLst>
    <p:notesMasterId r:id="rId82"/>
  </p:notesMasterIdLst>
  <p:handoutMasterIdLst>
    <p:handoutMasterId r:id="rId83"/>
  </p:handoutMasterIdLst>
  <p:sldIdLst>
    <p:sldId id="342" r:id="rId4"/>
    <p:sldId id="257" r:id="rId5"/>
    <p:sldId id="258" r:id="rId6"/>
    <p:sldId id="259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0" r:id="rId15"/>
    <p:sldId id="261" r:id="rId16"/>
    <p:sldId id="279" r:id="rId17"/>
    <p:sldId id="281" r:id="rId18"/>
    <p:sldId id="282" r:id="rId19"/>
    <p:sldId id="262" r:id="rId20"/>
    <p:sldId id="283" r:id="rId21"/>
    <p:sldId id="264" r:id="rId22"/>
    <p:sldId id="263" r:id="rId23"/>
    <p:sldId id="265" r:id="rId24"/>
    <p:sldId id="284" r:id="rId25"/>
    <p:sldId id="285" r:id="rId26"/>
    <p:sldId id="286" r:id="rId27"/>
    <p:sldId id="287" r:id="rId28"/>
    <p:sldId id="290" r:id="rId29"/>
    <p:sldId id="291" r:id="rId30"/>
    <p:sldId id="292" r:id="rId31"/>
    <p:sldId id="288" r:id="rId32"/>
    <p:sldId id="293" r:id="rId33"/>
    <p:sldId id="294" r:id="rId34"/>
    <p:sldId id="297" r:id="rId35"/>
    <p:sldId id="289" r:id="rId36"/>
    <p:sldId id="296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43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44" r:id="rId53"/>
    <p:sldId id="345" r:id="rId54"/>
    <p:sldId id="312" r:id="rId55"/>
    <p:sldId id="313" r:id="rId56"/>
    <p:sldId id="314" r:id="rId57"/>
    <p:sldId id="315" r:id="rId58"/>
    <p:sldId id="316" r:id="rId59"/>
    <p:sldId id="318" r:id="rId60"/>
    <p:sldId id="319" r:id="rId61"/>
    <p:sldId id="320" r:id="rId62"/>
    <p:sldId id="323" r:id="rId63"/>
    <p:sldId id="325" r:id="rId64"/>
    <p:sldId id="322" r:id="rId65"/>
    <p:sldId id="326" r:id="rId66"/>
    <p:sldId id="321" r:id="rId67"/>
    <p:sldId id="327" r:id="rId68"/>
    <p:sldId id="328" r:id="rId69"/>
    <p:sldId id="329" r:id="rId70"/>
    <p:sldId id="330" r:id="rId71"/>
    <p:sldId id="331" r:id="rId72"/>
    <p:sldId id="332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4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6E5DE0C0-41C3-421C-AA1A-6163448F70F2}" type="datetimeFigureOut">
              <a:rPr lang="en-US"/>
              <a:pPr>
                <a:defRPr/>
              </a:pPr>
              <a:t>4/9/2016</a:t>
            </a:fld>
            <a:endParaRPr lang="en-U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9E8AFD60-43A1-4651-810F-92BCF1D34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DE0F5126-FF34-4334-ACF7-4DD786163D8C}" type="datetimeFigureOut">
              <a:rPr lang="en-US"/>
              <a:pPr>
                <a:defRPr/>
              </a:pPr>
              <a:t>4/9/2016</a:t>
            </a:fld>
            <a:endParaRPr lang="en-US"/>
          </a:p>
        </p:txBody>
      </p:sp>
      <p:sp>
        <p:nvSpPr>
          <p:cNvPr id="8602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0C9AED88-CEAF-4729-8101-E5316D509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5" name="Donut 217"/>
          <p:cNvSpPr/>
          <p:nvPr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ounded Rectangle 53"/>
          <p:cNvSpPr/>
          <p:nvPr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" name="Donut 93"/>
          <p:cNvSpPr/>
          <p:nvPr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" name="Donut 94"/>
          <p:cNvSpPr/>
          <p:nvPr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0" name="Donut 95"/>
          <p:cNvSpPr/>
          <p:nvPr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1" name="Donut 96"/>
          <p:cNvSpPr/>
          <p:nvPr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" name="Rectangle 12"/>
          <p:cNvSpPr/>
          <p:nvPr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" name="Rectangle 13"/>
          <p:cNvSpPr/>
          <p:nvPr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5" name="Rectangle 14"/>
          <p:cNvSpPr/>
          <p:nvPr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" name="Oval 15"/>
          <p:cNvSpPr/>
          <p:nvPr/>
        </p:nvSpPr>
        <p:spPr>
          <a:xfrm>
            <a:off x="1419226" y="1129672"/>
            <a:ext cx="15715" cy="15715"/>
          </a:xfrm>
          <a:prstGeom prst="ellipse">
            <a:avLst/>
          </a:prstGeom>
          <a:gradFill>
            <a:gsLst>
              <a:gs pos="100000">
                <a:schemeClr val="tx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" name="Oval 16"/>
          <p:cNvSpPr/>
          <p:nvPr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18" name="Group 186"/>
          <p:cNvGrpSpPr>
            <a:grpSpLocks/>
          </p:cNvGrpSpPr>
          <p:nvPr/>
        </p:nvGrpSpPr>
        <p:grpSpPr bwMode="auto">
          <a:xfrm>
            <a:off x="206375" y="292100"/>
            <a:ext cx="1403350" cy="1271588"/>
            <a:chOff x="206883" y="291601"/>
            <a:chExt cx="1402483" cy="1272307"/>
          </a:xfrm>
        </p:grpSpPr>
        <p:sp>
          <p:nvSpPr>
            <p:cNvPr id="19" name="Oval 18"/>
            <p:cNvSpPr/>
            <p:nvPr userDrawn="1"/>
          </p:nvSpPr>
          <p:spPr>
            <a:xfrm>
              <a:off x="1317768" y="1262032"/>
              <a:ext cx="15715" cy="15715"/>
            </a:xfrm>
            <a:prstGeom prst="ellipse">
              <a:avLst/>
            </a:prstGeom>
            <a:gradFill>
              <a:gsLst>
                <a:gs pos="100000">
                  <a:schemeClr val="tx1">
                    <a:alpha val="23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20" name="Group 188"/>
            <p:cNvGrpSpPr>
              <a:grpSpLocks/>
            </p:cNvGrpSpPr>
            <p:nvPr userDrawn="1"/>
          </p:nvGrpSpPr>
          <p:grpSpPr bwMode="auto">
            <a:xfrm>
              <a:off x="206883" y="291601"/>
              <a:ext cx="1402483" cy="1272307"/>
              <a:chOff x="206883" y="291601"/>
              <a:chExt cx="1402483" cy="1272307"/>
            </a:xfrm>
          </p:grpSpPr>
          <p:sp>
            <p:nvSpPr>
              <p:cNvPr id="21" name="Oval 20"/>
              <p:cNvSpPr/>
              <p:nvPr userDrawn="1"/>
            </p:nvSpPr>
            <p:spPr>
              <a:xfrm>
                <a:off x="1438022" y="1084212"/>
                <a:ext cx="46010" cy="4606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1460233" y="105562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847837" y="1517844"/>
                <a:ext cx="44423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1499897" y="31225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>
                <a:off x="1444368" y="29160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1458647" y="307485"/>
                <a:ext cx="28557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7" name="Oval 26"/>
              <p:cNvSpPr/>
              <p:nvPr userDrawn="1"/>
            </p:nvSpPr>
            <p:spPr>
              <a:xfrm>
                <a:off x="206883" y="1397126"/>
                <a:ext cx="31730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901778" y="1514667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200" y="142254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0" name="Oval 29"/>
              <p:cNvSpPr/>
              <p:nvPr userDrawn="1"/>
            </p:nvSpPr>
            <p:spPr>
              <a:xfrm>
                <a:off x="235440" y="1454308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1" name="Oval 30"/>
              <p:cNvSpPr/>
              <p:nvPr userDrawn="1"/>
            </p:nvSpPr>
            <p:spPr>
              <a:xfrm>
                <a:off x="433756" y="1525786"/>
                <a:ext cx="36489" cy="3653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2" name="Oval 31"/>
              <p:cNvSpPr/>
              <p:nvPr userDrawn="1"/>
            </p:nvSpPr>
            <p:spPr>
              <a:xfrm>
                <a:off x="1174660" y="1409833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3" name="Oval 32"/>
              <p:cNvSpPr/>
              <p:nvPr userDrawn="1"/>
            </p:nvSpPr>
            <p:spPr>
              <a:xfrm>
                <a:off x="1196871" y="144319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4" name="Oval 33"/>
              <p:cNvSpPr/>
              <p:nvPr userDrawn="1"/>
            </p:nvSpPr>
            <p:spPr>
              <a:xfrm>
                <a:off x="1157209" y="1436836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5" name="Oval 34"/>
              <p:cNvSpPr/>
              <p:nvPr userDrawn="1"/>
            </p:nvSpPr>
            <p:spPr>
              <a:xfrm>
                <a:off x="1541146" y="720468"/>
                <a:ext cx="46009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6" name="Oval 35"/>
              <p:cNvSpPr/>
              <p:nvPr userDrawn="1"/>
            </p:nvSpPr>
            <p:spPr>
              <a:xfrm>
                <a:off x="1593501" y="73794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7" name="Oval 36"/>
              <p:cNvSpPr/>
              <p:nvPr userDrawn="1"/>
            </p:nvSpPr>
            <p:spPr>
              <a:xfrm>
                <a:off x="1541146" y="669640"/>
                <a:ext cx="30143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8" name="Oval 37"/>
              <p:cNvSpPr/>
              <p:nvPr userDrawn="1"/>
            </p:nvSpPr>
            <p:spPr>
              <a:xfrm>
                <a:off x="1547492" y="46156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39" name="Oval 38"/>
              <p:cNvSpPr/>
              <p:nvPr userDrawn="1"/>
            </p:nvSpPr>
            <p:spPr>
              <a:xfrm>
                <a:off x="454380" y="1503549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grpSp>
        <p:nvGrpSpPr>
          <p:cNvPr id="40" name="Group 211"/>
          <p:cNvGrpSpPr/>
          <p:nvPr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bg1">
              <a:lumMod val="95000"/>
            </a:schemeClr>
          </a:solidFill>
        </p:grpSpPr>
        <p:sp>
          <p:nvSpPr>
            <p:cNvPr id="41" name="Oval 40"/>
            <p:cNvSpPr/>
            <p:nvPr/>
          </p:nvSpPr>
          <p:spPr>
            <a:xfrm>
              <a:off x="1187624" y="1255044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42" name="Oval 41"/>
            <p:cNvSpPr/>
            <p:nvPr/>
          </p:nvSpPr>
          <p:spPr>
            <a:xfrm>
              <a:off x="1296448" y="423072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43" name="Group 214"/>
            <p:cNvGrpSpPr/>
            <p:nvPr/>
          </p:nvGrpSpPr>
          <p:grpSpPr>
            <a:xfrm>
              <a:off x="268567" y="233027"/>
              <a:ext cx="1222177" cy="1208308"/>
              <a:chOff x="268567" y="233027"/>
              <a:chExt cx="1222177" cy="1208308"/>
            </a:xfrm>
            <a:grpFill/>
          </p:grpSpPr>
          <p:sp>
            <p:nvSpPr>
              <p:cNvPr id="45" name="Oval 44"/>
              <p:cNvSpPr/>
              <p:nvPr/>
            </p:nvSpPr>
            <p:spPr>
              <a:xfrm>
                <a:off x="1311161" y="259671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000613" y="1218537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073955" y="1224966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68567" y="127065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341909" y="1246130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370808" y="1395616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895347" y="138911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14352" y="1363766"/>
                <a:ext cx="25200" cy="25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1284840" y="1059536"/>
                <a:ext cx="46800" cy="46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955885" y="1366108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1251059" y="233027"/>
                <a:ext cx="18000" cy="1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1434564" y="664165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295462" y="78588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1415920" y="698832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1469144" y="908719"/>
                <a:ext cx="21600" cy="2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44" name="Oval 43"/>
            <p:cNvSpPr/>
            <p:nvPr/>
          </p:nvSpPr>
          <p:spPr>
            <a:xfrm>
              <a:off x="1287244" y="461740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60" name="Rectangle 168"/>
          <p:cNvSpPr/>
          <p:nvPr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1" name="Rectangle 169"/>
          <p:cNvSpPr/>
          <p:nvPr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2" name="Rectangle 159"/>
          <p:cNvSpPr/>
          <p:nvPr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3" name="Rectangle 160"/>
          <p:cNvSpPr/>
          <p:nvPr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4" name="Rectangle 173"/>
          <p:cNvSpPr/>
          <p:nvPr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65" name="Group 250"/>
          <p:cNvGrpSpPr>
            <a:grpSpLocks/>
          </p:cNvGrpSpPr>
          <p:nvPr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66" name="Oval 65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67" name="Group 252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68" name="Oval 67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69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70" name="Oval 69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71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72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sp>
        <p:nvSpPr>
          <p:cNvPr id="73" name="Rectangle 91"/>
          <p:cNvSpPr/>
          <p:nvPr/>
        </p:nvSpPr>
        <p:spPr>
          <a:xfrm>
            <a:off x="681872" y="1278302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4" name="Rectangle 177"/>
          <p:cNvSpPr/>
          <p:nvPr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5" name="Rectangle 90"/>
          <p:cNvSpPr/>
          <p:nvPr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6" name="Rectangle 190"/>
          <p:cNvSpPr/>
          <p:nvPr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7" name="Rectangle 191"/>
          <p:cNvSpPr/>
          <p:nvPr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8" name="Rectangle 192"/>
          <p:cNvSpPr/>
          <p:nvPr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79" name="Oval 78"/>
          <p:cNvSpPr/>
          <p:nvPr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0" name="Oval 79"/>
          <p:cNvSpPr/>
          <p:nvPr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1" name="Oval 80"/>
          <p:cNvSpPr/>
          <p:nvPr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2" name="Oval 81"/>
          <p:cNvSpPr/>
          <p:nvPr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3" name="Oval 82"/>
          <p:cNvSpPr/>
          <p:nvPr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4" name="Oval 83"/>
          <p:cNvSpPr/>
          <p:nvPr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5" name="Oval 84"/>
          <p:cNvSpPr/>
          <p:nvPr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6" name="Oval 85"/>
          <p:cNvSpPr/>
          <p:nvPr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7" name="Oval 86"/>
          <p:cNvSpPr/>
          <p:nvPr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8" name="Rounded Rectangle 53"/>
          <p:cNvSpPr/>
          <p:nvPr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89" name="Oval 88"/>
          <p:cNvSpPr/>
          <p:nvPr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0" name="Rounded Rectangle 53"/>
          <p:cNvSpPr/>
          <p:nvPr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1" name="Rounded Rectangle 53"/>
          <p:cNvSpPr/>
          <p:nvPr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2" name="Rounded Rectangle 53"/>
          <p:cNvSpPr/>
          <p:nvPr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3" name="Donut 278"/>
          <p:cNvSpPr/>
          <p:nvPr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4" name="Oval 93"/>
          <p:cNvSpPr/>
          <p:nvPr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5" name="Oval 94"/>
          <p:cNvSpPr/>
          <p:nvPr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96" name="Oval 95"/>
          <p:cNvSpPr/>
          <p:nvPr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97" name="Group 326"/>
          <p:cNvGrpSpPr/>
          <p:nvPr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98" name="Oval 97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99" name="Oval 98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0" name="Oval 99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1" name="Oval 100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solidFill>
              <a:schemeClr val="accent2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2" name="Oval 101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3" name="Oval 102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4" name="Oval 103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5" name="Oval 104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6" name="Oval 105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7" name="Oval 106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8" name="Oval 107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09" name="Oval 108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0" name="Oval 109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1" name="Oval 110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2" name="Oval 111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3" name="Oval 112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4" name="Oval 113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5" name="Oval 114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116" name="Group 348"/>
          <p:cNvGrpSpPr>
            <a:grpSpLocks/>
          </p:cNvGrpSpPr>
          <p:nvPr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117" name="Oval 116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tx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8" name="Oval 117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19" name="Oval 118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0" name="Oval 119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1" name="Oval 120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2" name="Oval 121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3" name="Oval 122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4" name="Oval 123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5" name="Oval 124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6" name="Oval 125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7" name="Oval 126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8" name="Oval 127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29" name="Oval 128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30" name="Oval 129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31" name="Oval 130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132" name="Rectangle 168"/>
          <p:cNvSpPr/>
          <p:nvPr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3" name="Rectangle 159"/>
          <p:cNvSpPr/>
          <p:nvPr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4" name="Rectangle 160"/>
          <p:cNvSpPr/>
          <p:nvPr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5" name="Rectangle 173"/>
          <p:cNvSpPr/>
          <p:nvPr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6" name="Rectangle 190"/>
          <p:cNvSpPr/>
          <p:nvPr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7" name="Rectangle 191"/>
          <p:cNvSpPr/>
          <p:nvPr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8" name="Rectangle 192"/>
          <p:cNvSpPr/>
          <p:nvPr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39" name="Donut 500"/>
          <p:cNvSpPr/>
          <p:nvPr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0" name="Donut 502"/>
          <p:cNvSpPr/>
          <p:nvPr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1" name="Rectangle 168"/>
          <p:cNvSpPr/>
          <p:nvPr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2" name="Rectangle 168"/>
          <p:cNvSpPr/>
          <p:nvPr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3" name="Rectangle 160"/>
          <p:cNvSpPr/>
          <p:nvPr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4" name="Rectangle 168"/>
          <p:cNvSpPr/>
          <p:nvPr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5" name="Rectangle 191"/>
          <p:cNvSpPr/>
          <p:nvPr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146" name="Group 378"/>
          <p:cNvGrpSpPr>
            <a:grpSpLocks/>
          </p:cNvGrpSpPr>
          <p:nvPr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147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48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149" name="Group 381"/>
          <p:cNvGrpSpPr>
            <a:grpSpLocks/>
          </p:cNvGrpSpPr>
          <p:nvPr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150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51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152" name="Donut 21"/>
          <p:cNvSpPr/>
          <p:nvPr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53" name="Donut 175"/>
          <p:cNvSpPr/>
          <p:nvPr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54" name="Donut 178"/>
          <p:cNvSpPr/>
          <p:nvPr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55" name="Donut 179"/>
          <p:cNvSpPr/>
          <p:nvPr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56" name="Freeform 155"/>
          <p:cNvSpPr>
            <a:spLocks noEditPoints="1"/>
          </p:cNvSpPr>
          <p:nvPr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57" name="Oval 156"/>
          <p:cNvSpPr/>
          <p:nvPr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58" name="Rectangle 1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59" name="Donut 217"/>
          <p:cNvSpPr/>
          <p:nvPr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0" name="Rounded Rectangle 53"/>
          <p:cNvSpPr/>
          <p:nvPr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46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1" name="Donut 93"/>
          <p:cNvSpPr/>
          <p:nvPr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2" name="Donut 94"/>
          <p:cNvSpPr/>
          <p:nvPr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3" name="Donut 95"/>
          <p:cNvSpPr/>
          <p:nvPr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4" name="Donut 96"/>
          <p:cNvSpPr/>
          <p:nvPr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5" name="Rectangle 164"/>
          <p:cNvSpPr/>
          <p:nvPr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6" name="Rectangle 165"/>
          <p:cNvSpPr/>
          <p:nvPr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7" name="Rectangle 166"/>
          <p:cNvSpPr/>
          <p:nvPr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8" name="Rectangle 167"/>
          <p:cNvSpPr/>
          <p:nvPr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9" name="Oval 168"/>
          <p:cNvSpPr/>
          <p:nvPr/>
        </p:nvSpPr>
        <p:spPr>
          <a:xfrm>
            <a:off x="1438275" y="1084263"/>
            <a:ext cx="44450" cy="46037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0" name="Oval 169"/>
          <p:cNvSpPr/>
          <p:nvPr/>
        </p:nvSpPr>
        <p:spPr>
          <a:xfrm>
            <a:off x="1419225" y="11303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1" name="Oval 170"/>
          <p:cNvSpPr/>
          <p:nvPr/>
        </p:nvSpPr>
        <p:spPr>
          <a:xfrm>
            <a:off x="1458913" y="105568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2" name="Oval 171"/>
          <p:cNvSpPr/>
          <p:nvPr/>
        </p:nvSpPr>
        <p:spPr>
          <a:xfrm>
            <a:off x="847725" y="1517650"/>
            <a:ext cx="44450" cy="46038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3" name="Oval 172"/>
          <p:cNvSpPr/>
          <p:nvPr/>
        </p:nvSpPr>
        <p:spPr>
          <a:xfrm>
            <a:off x="1500188" y="312738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4" name="Oval 173"/>
          <p:cNvSpPr/>
          <p:nvPr/>
        </p:nvSpPr>
        <p:spPr>
          <a:xfrm>
            <a:off x="1444625" y="2921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5" name="Oval 174"/>
          <p:cNvSpPr/>
          <p:nvPr/>
        </p:nvSpPr>
        <p:spPr>
          <a:xfrm>
            <a:off x="1458913" y="307975"/>
            <a:ext cx="28575" cy="30163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6" name="Oval 175"/>
          <p:cNvSpPr/>
          <p:nvPr/>
        </p:nvSpPr>
        <p:spPr>
          <a:xfrm>
            <a:off x="206375" y="1397000"/>
            <a:ext cx="33338" cy="31750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7" name="Oval 176"/>
          <p:cNvSpPr/>
          <p:nvPr/>
        </p:nvSpPr>
        <p:spPr>
          <a:xfrm>
            <a:off x="901700" y="1516063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8" name="Oval 177"/>
          <p:cNvSpPr/>
          <p:nvPr/>
        </p:nvSpPr>
        <p:spPr>
          <a:xfrm>
            <a:off x="239713" y="14224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9" name="Oval 178"/>
          <p:cNvSpPr/>
          <p:nvPr/>
        </p:nvSpPr>
        <p:spPr>
          <a:xfrm>
            <a:off x="1317625" y="1262063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0" name="Oval 179"/>
          <p:cNvSpPr/>
          <p:nvPr/>
        </p:nvSpPr>
        <p:spPr>
          <a:xfrm>
            <a:off x="236538" y="1454150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1" name="Oval 180"/>
          <p:cNvSpPr/>
          <p:nvPr/>
        </p:nvSpPr>
        <p:spPr>
          <a:xfrm>
            <a:off x="433388" y="1525588"/>
            <a:ext cx="36512" cy="36512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2" name="Oval 181"/>
          <p:cNvSpPr/>
          <p:nvPr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3" name="Oval 182"/>
          <p:cNvSpPr/>
          <p:nvPr/>
        </p:nvSpPr>
        <p:spPr>
          <a:xfrm>
            <a:off x="1187450" y="1255713"/>
            <a:ext cx="36513" cy="3492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4" name="Oval 183"/>
          <p:cNvSpPr/>
          <p:nvPr/>
        </p:nvSpPr>
        <p:spPr>
          <a:xfrm>
            <a:off x="1296988" y="423863"/>
            <a:ext cx="34925" cy="3492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5" name="Oval 184"/>
          <p:cNvSpPr/>
          <p:nvPr/>
        </p:nvSpPr>
        <p:spPr>
          <a:xfrm>
            <a:off x="1174750" y="14097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6" name="Oval 185"/>
          <p:cNvSpPr/>
          <p:nvPr/>
        </p:nvSpPr>
        <p:spPr>
          <a:xfrm>
            <a:off x="1196975" y="144303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7" name="Oval 186"/>
          <p:cNvSpPr/>
          <p:nvPr/>
        </p:nvSpPr>
        <p:spPr>
          <a:xfrm>
            <a:off x="1157288" y="1436688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8" name="Oval 187"/>
          <p:cNvSpPr/>
          <p:nvPr/>
        </p:nvSpPr>
        <p:spPr>
          <a:xfrm>
            <a:off x="1541463" y="720725"/>
            <a:ext cx="46037" cy="46038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9" name="Oval 188"/>
          <p:cNvSpPr/>
          <p:nvPr/>
        </p:nvSpPr>
        <p:spPr>
          <a:xfrm>
            <a:off x="1593850" y="73818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90" name="Oval 189"/>
          <p:cNvSpPr/>
          <p:nvPr/>
        </p:nvSpPr>
        <p:spPr>
          <a:xfrm>
            <a:off x="1541463" y="669925"/>
            <a:ext cx="28575" cy="31750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91" name="Oval 190"/>
          <p:cNvSpPr/>
          <p:nvPr/>
        </p:nvSpPr>
        <p:spPr>
          <a:xfrm>
            <a:off x="1547813" y="460375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92" name="Oval 191"/>
          <p:cNvSpPr/>
          <p:nvPr/>
        </p:nvSpPr>
        <p:spPr>
          <a:xfrm>
            <a:off x="455613" y="1503363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193" name="Group 284"/>
          <p:cNvGrpSpPr/>
          <p:nvPr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accent3"/>
          </a:solidFill>
        </p:grpSpPr>
        <p:sp>
          <p:nvSpPr>
            <p:cNvPr id="194" name="Oval 193"/>
            <p:cNvSpPr/>
            <p:nvPr/>
          </p:nvSpPr>
          <p:spPr>
            <a:xfrm>
              <a:off x="1311161" y="25967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00613" y="121853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73955" y="1224966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97" name="Oval 196"/>
            <p:cNvSpPr/>
            <p:nvPr/>
          </p:nvSpPr>
          <p:spPr>
            <a:xfrm>
              <a:off x="268567" y="127065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98" name="Oval 197"/>
            <p:cNvSpPr/>
            <p:nvPr/>
          </p:nvSpPr>
          <p:spPr>
            <a:xfrm>
              <a:off x="341909" y="1246130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199" name="Oval 198"/>
            <p:cNvSpPr/>
            <p:nvPr/>
          </p:nvSpPr>
          <p:spPr>
            <a:xfrm>
              <a:off x="370808" y="139561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0" name="Oval 199"/>
            <p:cNvSpPr/>
            <p:nvPr/>
          </p:nvSpPr>
          <p:spPr>
            <a:xfrm>
              <a:off x="895347" y="138911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1" name="Oval 200"/>
            <p:cNvSpPr/>
            <p:nvPr/>
          </p:nvSpPr>
          <p:spPr>
            <a:xfrm>
              <a:off x="514352" y="1363766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2" name="Oval 201"/>
            <p:cNvSpPr/>
            <p:nvPr/>
          </p:nvSpPr>
          <p:spPr>
            <a:xfrm>
              <a:off x="1284840" y="1059536"/>
              <a:ext cx="46800" cy="4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3" name="Oval 202"/>
            <p:cNvSpPr/>
            <p:nvPr/>
          </p:nvSpPr>
          <p:spPr>
            <a:xfrm>
              <a:off x="955885" y="1366108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4" name="Oval 203"/>
            <p:cNvSpPr/>
            <p:nvPr/>
          </p:nvSpPr>
          <p:spPr>
            <a:xfrm>
              <a:off x="1251059" y="233027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5" name="Oval 204"/>
            <p:cNvSpPr/>
            <p:nvPr/>
          </p:nvSpPr>
          <p:spPr>
            <a:xfrm>
              <a:off x="1434564" y="664165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6" name="Oval 205"/>
            <p:cNvSpPr/>
            <p:nvPr/>
          </p:nvSpPr>
          <p:spPr>
            <a:xfrm>
              <a:off x="1295462" y="78588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7" name="Oval 206"/>
            <p:cNvSpPr/>
            <p:nvPr/>
          </p:nvSpPr>
          <p:spPr>
            <a:xfrm>
              <a:off x="1415920" y="698832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08" name="Oval 207"/>
            <p:cNvSpPr/>
            <p:nvPr/>
          </p:nvSpPr>
          <p:spPr>
            <a:xfrm>
              <a:off x="1469144" y="908719"/>
              <a:ext cx="21600" cy="21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09" name="Oval 208"/>
          <p:cNvSpPr/>
          <p:nvPr/>
        </p:nvSpPr>
        <p:spPr>
          <a:xfrm>
            <a:off x="1287463" y="461963"/>
            <a:ext cx="17462" cy="17462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10" name="Rectangle 168"/>
          <p:cNvSpPr/>
          <p:nvPr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11" name="Rectangle 169"/>
          <p:cNvSpPr/>
          <p:nvPr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12" name="Rectangle 159"/>
          <p:cNvSpPr/>
          <p:nvPr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13" name="Rectangle 160"/>
          <p:cNvSpPr/>
          <p:nvPr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14" name="Rectangle 173"/>
          <p:cNvSpPr/>
          <p:nvPr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215" name="Group 309"/>
          <p:cNvGrpSpPr>
            <a:grpSpLocks/>
          </p:cNvGrpSpPr>
          <p:nvPr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216" name="Oval 215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217" name="Group 311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218" name="Oval 217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9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0" name="Oval 219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1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2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sp>
        <p:nvSpPr>
          <p:cNvPr id="223" name="Rectangle 91"/>
          <p:cNvSpPr/>
          <p:nvPr/>
        </p:nvSpPr>
        <p:spPr>
          <a:xfrm>
            <a:off x="681872" y="1281779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4" name="Rectangle 177"/>
          <p:cNvSpPr/>
          <p:nvPr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5" name="Rectangle 90"/>
          <p:cNvSpPr/>
          <p:nvPr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6" name="Rectangle 190"/>
          <p:cNvSpPr/>
          <p:nvPr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7" name="Rectangle 191"/>
          <p:cNvSpPr/>
          <p:nvPr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8" name="Rectangle 192"/>
          <p:cNvSpPr/>
          <p:nvPr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29" name="Oval 228"/>
          <p:cNvSpPr/>
          <p:nvPr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0" name="Oval 229"/>
          <p:cNvSpPr/>
          <p:nvPr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1" name="Oval 230"/>
          <p:cNvSpPr/>
          <p:nvPr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2" name="Oval 231"/>
          <p:cNvSpPr/>
          <p:nvPr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3" name="Oval 232"/>
          <p:cNvSpPr/>
          <p:nvPr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4" name="Oval 233"/>
          <p:cNvSpPr/>
          <p:nvPr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5" name="Oval 234"/>
          <p:cNvSpPr/>
          <p:nvPr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6" name="Oval 235"/>
          <p:cNvSpPr/>
          <p:nvPr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7" name="Oval 236"/>
          <p:cNvSpPr/>
          <p:nvPr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8" name="Rounded Rectangle 53"/>
          <p:cNvSpPr/>
          <p:nvPr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39" name="Oval 238"/>
          <p:cNvSpPr/>
          <p:nvPr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0" name="Rounded Rectangle 53"/>
          <p:cNvSpPr/>
          <p:nvPr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1" name="Rounded Rectangle 53"/>
          <p:cNvSpPr/>
          <p:nvPr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2" name="Rounded Rectangle 53"/>
          <p:cNvSpPr/>
          <p:nvPr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3" name="Donut 278"/>
          <p:cNvSpPr/>
          <p:nvPr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4" name="Oval 243"/>
          <p:cNvSpPr/>
          <p:nvPr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5" name="Oval 244"/>
          <p:cNvSpPr/>
          <p:nvPr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accent3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6" name="Oval 245"/>
          <p:cNvSpPr/>
          <p:nvPr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7" name="Oval 246"/>
          <p:cNvSpPr/>
          <p:nvPr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248" name="Group 402"/>
          <p:cNvGrpSpPr/>
          <p:nvPr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249" name="Oval 248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0" name="Oval 249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1" name="Oval 250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2" name="Oval 251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3" name="Oval 252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4" name="Oval 253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5" name="Oval 254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6" name="Oval 255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7" name="Oval 256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8" name="Oval 257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59" name="Oval 258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0" name="Oval 259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1" name="Oval 260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2" name="Oval 261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3" name="Oval 262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4" name="Oval 263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5" name="Oval 264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6" name="Oval 265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267" name="Group 421"/>
          <p:cNvGrpSpPr>
            <a:grpSpLocks/>
          </p:cNvGrpSpPr>
          <p:nvPr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268" name="Oval 267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accent3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69" name="Oval 268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0" name="Oval 269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1" name="Oval 270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2" name="Oval 271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3" name="Oval 272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4" name="Oval 273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5" name="Oval 274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6" name="Oval 275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tx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7" name="Oval 276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8" name="Oval 277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79" name="Oval 278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80" name="Oval 279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81" name="Oval 280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82" name="Oval 281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accent3">
                <a:alpha val="9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83" name="Rectangle 168"/>
          <p:cNvSpPr/>
          <p:nvPr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4" name="Rectangle 159"/>
          <p:cNvSpPr/>
          <p:nvPr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5" name="Rectangle 160"/>
          <p:cNvSpPr/>
          <p:nvPr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6" name="Rectangle 173"/>
          <p:cNvSpPr/>
          <p:nvPr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7" name="Rectangle 190"/>
          <p:cNvSpPr/>
          <p:nvPr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8" name="Rectangle 191"/>
          <p:cNvSpPr/>
          <p:nvPr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9" name="Rectangle 192"/>
          <p:cNvSpPr/>
          <p:nvPr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0" name="Donut 500"/>
          <p:cNvSpPr/>
          <p:nvPr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1" name="Donut 502"/>
          <p:cNvSpPr/>
          <p:nvPr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2" name="Rectangle 168"/>
          <p:cNvSpPr/>
          <p:nvPr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3" name="Rectangle 168"/>
          <p:cNvSpPr/>
          <p:nvPr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4" name="Rectangle 160"/>
          <p:cNvSpPr/>
          <p:nvPr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5" name="Rectangle 168"/>
          <p:cNvSpPr/>
          <p:nvPr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6" name="Rectangle 191"/>
          <p:cNvSpPr/>
          <p:nvPr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297" name="Group 451"/>
          <p:cNvGrpSpPr>
            <a:grpSpLocks/>
          </p:cNvGrpSpPr>
          <p:nvPr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298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99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300" name="Group 454"/>
          <p:cNvGrpSpPr>
            <a:grpSpLocks/>
          </p:cNvGrpSpPr>
          <p:nvPr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301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02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03" name="Donut 21"/>
          <p:cNvSpPr/>
          <p:nvPr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bg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4" name="Donut 175"/>
          <p:cNvSpPr/>
          <p:nvPr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5" name="Donut 178"/>
          <p:cNvSpPr/>
          <p:nvPr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bg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6" name="Donut 179"/>
          <p:cNvSpPr/>
          <p:nvPr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7" name="Freeform 306"/>
          <p:cNvSpPr>
            <a:spLocks noEditPoints="1"/>
          </p:cNvSpPr>
          <p:nvPr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  <a:extLst>
            <a:ext uri="{91240B29-F687-4F45-9708-019B960494DF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9852" name="Rectangle 39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853" name="Rectangle 39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40138"/>
            <a:ext cx="6400800" cy="1752600"/>
          </a:xfrm>
        </p:spPr>
        <p:txBody>
          <a:bodyPr/>
          <a:lstStyle>
            <a:lvl1pPr marL="0" indent="0" algn="ctr">
              <a:defRPr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" name="Rectangle 39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" name="Rectangle 39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0" name="Rectangle 40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493713"/>
            <a:ext cx="2073275" cy="5632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93713"/>
            <a:ext cx="6070600" cy="5632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238" y="493713"/>
            <a:ext cx="7361237" cy="461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93713"/>
            <a:ext cx="8296275" cy="5632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238" y="493713"/>
            <a:ext cx="7361237" cy="461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238" y="493713"/>
            <a:ext cx="7361237" cy="461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493713"/>
            <a:ext cx="2073275" cy="5632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93713"/>
            <a:ext cx="6070600" cy="5632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6" name="Donut 217"/>
          <p:cNvSpPr/>
          <p:nvPr userDrawn="1"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" name="Rounded Rectangle 53"/>
          <p:cNvSpPr/>
          <p:nvPr userDrawn="1"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46000">
                <a:schemeClr val="accent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" name="Donut 93"/>
          <p:cNvSpPr/>
          <p:nvPr userDrawn="1"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" name="Donut 94"/>
          <p:cNvSpPr/>
          <p:nvPr userDrawn="1"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0" name="Donut 95"/>
          <p:cNvSpPr/>
          <p:nvPr userDrawn="1"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1" name="Donut 96"/>
          <p:cNvSpPr/>
          <p:nvPr userDrawn="1"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4" name="Rectangle 13"/>
          <p:cNvSpPr/>
          <p:nvPr userDrawn="1"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5" name="Rectangle 14"/>
          <p:cNvSpPr/>
          <p:nvPr userDrawn="1"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6" name="Oval 15"/>
          <p:cNvSpPr/>
          <p:nvPr userDrawn="1"/>
        </p:nvSpPr>
        <p:spPr>
          <a:xfrm>
            <a:off x="1438275" y="1084263"/>
            <a:ext cx="44450" cy="46037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7" name="Oval 16"/>
          <p:cNvSpPr/>
          <p:nvPr userDrawn="1"/>
        </p:nvSpPr>
        <p:spPr>
          <a:xfrm>
            <a:off x="1419225" y="11303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8" name="Oval 17"/>
          <p:cNvSpPr/>
          <p:nvPr userDrawn="1"/>
        </p:nvSpPr>
        <p:spPr>
          <a:xfrm>
            <a:off x="1458913" y="105568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847725" y="1517650"/>
            <a:ext cx="44450" cy="46038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0" name="Oval 19"/>
          <p:cNvSpPr/>
          <p:nvPr userDrawn="1"/>
        </p:nvSpPr>
        <p:spPr>
          <a:xfrm>
            <a:off x="1500188" y="312738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1" name="Oval 20"/>
          <p:cNvSpPr/>
          <p:nvPr userDrawn="1"/>
        </p:nvSpPr>
        <p:spPr>
          <a:xfrm>
            <a:off x="1444625" y="2921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2" name="Oval 21"/>
          <p:cNvSpPr/>
          <p:nvPr userDrawn="1"/>
        </p:nvSpPr>
        <p:spPr>
          <a:xfrm>
            <a:off x="1458913" y="307975"/>
            <a:ext cx="28575" cy="30163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3" name="Oval 22"/>
          <p:cNvSpPr/>
          <p:nvPr userDrawn="1"/>
        </p:nvSpPr>
        <p:spPr>
          <a:xfrm>
            <a:off x="206375" y="1397000"/>
            <a:ext cx="33338" cy="31750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4" name="Oval 23"/>
          <p:cNvSpPr/>
          <p:nvPr userDrawn="1"/>
        </p:nvSpPr>
        <p:spPr>
          <a:xfrm>
            <a:off x="901700" y="1516063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5" name="Oval 24"/>
          <p:cNvSpPr/>
          <p:nvPr userDrawn="1"/>
        </p:nvSpPr>
        <p:spPr>
          <a:xfrm>
            <a:off x="239713" y="14224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6" name="Oval 25"/>
          <p:cNvSpPr/>
          <p:nvPr userDrawn="1"/>
        </p:nvSpPr>
        <p:spPr>
          <a:xfrm>
            <a:off x="1317625" y="1262063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7" name="Oval 26"/>
          <p:cNvSpPr/>
          <p:nvPr userDrawn="1"/>
        </p:nvSpPr>
        <p:spPr>
          <a:xfrm>
            <a:off x="236538" y="1454150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8" name="Oval 27"/>
          <p:cNvSpPr/>
          <p:nvPr userDrawn="1"/>
        </p:nvSpPr>
        <p:spPr>
          <a:xfrm>
            <a:off x="433388" y="1525588"/>
            <a:ext cx="36512" cy="36512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29" name="Oval 28"/>
          <p:cNvSpPr/>
          <p:nvPr userDrawn="1"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0" name="Oval 29"/>
          <p:cNvSpPr/>
          <p:nvPr userDrawn="1"/>
        </p:nvSpPr>
        <p:spPr>
          <a:xfrm>
            <a:off x="1187450" y="1255713"/>
            <a:ext cx="36513" cy="3492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1" name="Oval 30"/>
          <p:cNvSpPr/>
          <p:nvPr userDrawn="1"/>
        </p:nvSpPr>
        <p:spPr>
          <a:xfrm>
            <a:off x="1296988" y="423863"/>
            <a:ext cx="34925" cy="3492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2" name="Oval 31"/>
          <p:cNvSpPr/>
          <p:nvPr userDrawn="1"/>
        </p:nvSpPr>
        <p:spPr>
          <a:xfrm>
            <a:off x="1174750" y="1409700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3" name="Oval 32"/>
          <p:cNvSpPr/>
          <p:nvPr userDrawn="1"/>
        </p:nvSpPr>
        <p:spPr>
          <a:xfrm>
            <a:off x="1196975" y="144303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4" name="Oval 33"/>
          <p:cNvSpPr/>
          <p:nvPr userDrawn="1"/>
        </p:nvSpPr>
        <p:spPr>
          <a:xfrm>
            <a:off x="1157288" y="1436688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5" name="Oval 34"/>
          <p:cNvSpPr/>
          <p:nvPr userDrawn="1"/>
        </p:nvSpPr>
        <p:spPr>
          <a:xfrm>
            <a:off x="1541463" y="720725"/>
            <a:ext cx="46037" cy="46038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6" name="Oval 35"/>
          <p:cNvSpPr/>
          <p:nvPr userDrawn="1"/>
        </p:nvSpPr>
        <p:spPr>
          <a:xfrm>
            <a:off x="1593850" y="738188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7" name="Oval 36"/>
          <p:cNvSpPr/>
          <p:nvPr userDrawn="1"/>
        </p:nvSpPr>
        <p:spPr>
          <a:xfrm>
            <a:off x="1541463" y="669925"/>
            <a:ext cx="28575" cy="31750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8" name="Oval 37"/>
          <p:cNvSpPr/>
          <p:nvPr userDrawn="1"/>
        </p:nvSpPr>
        <p:spPr>
          <a:xfrm>
            <a:off x="1547813" y="460375"/>
            <a:ext cx="15875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39" name="Oval 38"/>
          <p:cNvSpPr/>
          <p:nvPr userDrawn="1"/>
        </p:nvSpPr>
        <p:spPr>
          <a:xfrm>
            <a:off x="455613" y="1503363"/>
            <a:ext cx="14287" cy="15875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grpSp>
        <p:nvGrpSpPr>
          <p:cNvPr id="40" name="Group 198"/>
          <p:cNvGrpSpPr/>
          <p:nvPr userDrawn="1"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accent3"/>
          </a:solidFill>
        </p:grpSpPr>
        <p:sp>
          <p:nvSpPr>
            <p:cNvPr id="41" name="Oval 40"/>
            <p:cNvSpPr/>
            <p:nvPr/>
          </p:nvSpPr>
          <p:spPr>
            <a:xfrm>
              <a:off x="1311161" y="259671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1000613" y="1218537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1073955" y="1224966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268567" y="127065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341909" y="1246130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370808" y="1395616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895347" y="1389114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514352" y="1363766"/>
              <a:ext cx="25200" cy="25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1284840" y="1059536"/>
              <a:ext cx="46800" cy="4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955885" y="1366108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1251059" y="233027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1434564" y="664165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1295462" y="785880"/>
              <a:ext cx="45719" cy="45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1415920" y="698832"/>
              <a:ext cx="15715" cy="157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1469144" y="908719"/>
              <a:ext cx="21600" cy="21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</p:grpSp>
      <p:sp>
        <p:nvSpPr>
          <p:cNvPr id="56" name="Oval 55"/>
          <p:cNvSpPr/>
          <p:nvPr userDrawn="1"/>
        </p:nvSpPr>
        <p:spPr>
          <a:xfrm>
            <a:off x="1287463" y="461963"/>
            <a:ext cx="17462" cy="17462"/>
          </a:xfrm>
          <a:prstGeom prst="ellipse">
            <a:avLst/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57" name="Rectangle 168"/>
          <p:cNvSpPr/>
          <p:nvPr userDrawn="1"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58" name="Rectangle 169"/>
          <p:cNvSpPr/>
          <p:nvPr userDrawn="1"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59" name="Rectangle 159"/>
          <p:cNvSpPr/>
          <p:nvPr userDrawn="1"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60" name="Rectangle 160"/>
          <p:cNvSpPr/>
          <p:nvPr userDrawn="1"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61" name="Rectangle 173"/>
          <p:cNvSpPr/>
          <p:nvPr userDrawn="1"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grpSp>
        <p:nvGrpSpPr>
          <p:cNvPr id="62" name="Group 220"/>
          <p:cNvGrpSpPr>
            <a:grpSpLocks/>
          </p:cNvGrpSpPr>
          <p:nvPr userDrawn="1"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63" name="Oval 62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grpSp>
          <p:nvGrpSpPr>
            <p:cNvPr id="64" name="Group 222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65" name="Oval 64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GB"/>
              </a:p>
            </p:txBody>
          </p:sp>
          <p:sp>
            <p:nvSpPr>
              <p:cNvPr id="66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GB"/>
              </a:p>
            </p:txBody>
          </p:sp>
          <p:sp>
            <p:nvSpPr>
              <p:cNvPr id="67" name="Oval 66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GB"/>
              </a:p>
            </p:txBody>
          </p:sp>
          <p:sp>
            <p:nvSpPr>
              <p:cNvPr id="68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GB"/>
              </a:p>
            </p:txBody>
          </p:sp>
          <p:sp>
            <p:nvSpPr>
              <p:cNvPr id="69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GB"/>
              </a:p>
            </p:txBody>
          </p:sp>
        </p:grpSp>
      </p:grpSp>
      <p:sp>
        <p:nvSpPr>
          <p:cNvPr id="70" name="Rectangle 91"/>
          <p:cNvSpPr/>
          <p:nvPr userDrawn="1"/>
        </p:nvSpPr>
        <p:spPr>
          <a:xfrm>
            <a:off x="681872" y="1281779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1" name="Rectangle 177"/>
          <p:cNvSpPr/>
          <p:nvPr userDrawn="1"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2" name="Rectangle 90"/>
          <p:cNvSpPr/>
          <p:nvPr userDrawn="1"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3" name="Rectangle 190"/>
          <p:cNvSpPr/>
          <p:nvPr userDrawn="1"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4" name="Rectangle 191"/>
          <p:cNvSpPr/>
          <p:nvPr userDrawn="1"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5" name="Rectangle 192"/>
          <p:cNvSpPr/>
          <p:nvPr userDrawn="1"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6" name="Oval 75"/>
          <p:cNvSpPr/>
          <p:nvPr userDrawn="1"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7" name="Oval 76"/>
          <p:cNvSpPr/>
          <p:nvPr userDrawn="1"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8" name="Oval 77"/>
          <p:cNvSpPr/>
          <p:nvPr userDrawn="1"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79" name="Oval 78"/>
          <p:cNvSpPr/>
          <p:nvPr userDrawn="1"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0" name="Oval 79"/>
          <p:cNvSpPr/>
          <p:nvPr userDrawn="1"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1" name="Oval 80"/>
          <p:cNvSpPr/>
          <p:nvPr userDrawn="1"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2" name="Oval 81"/>
          <p:cNvSpPr/>
          <p:nvPr userDrawn="1"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3" name="Oval 82"/>
          <p:cNvSpPr/>
          <p:nvPr userDrawn="1"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4" name="Oval 83"/>
          <p:cNvSpPr/>
          <p:nvPr userDrawn="1"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5" name="Rounded Rectangle 53"/>
          <p:cNvSpPr/>
          <p:nvPr userDrawn="1"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6" name="Oval 85"/>
          <p:cNvSpPr/>
          <p:nvPr userDrawn="1"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7" name="Rounded Rectangle 53"/>
          <p:cNvSpPr/>
          <p:nvPr userDrawn="1"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8" name="Rounded Rectangle 53"/>
          <p:cNvSpPr/>
          <p:nvPr userDrawn="1"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89" name="Rounded Rectangle 53"/>
          <p:cNvSpPr/>
          <p:nvPr userDrawn="1"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alpha val="3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0" name="Donut 278"/>
          <p:cNvSpPr/>
          <p:nvPr userDrawn="1"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1" name="Oval 90"/>
          <p:cNvSpPr/>
          <p:nvPr userDrawn="1"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2" name="Oval 91"/>
          <p:cNvSpPr/>
          <p:nvPr userDrawn="1"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accent3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3" name="Oval 92"/>
          <p:cNvSpPr/>
          <p:nvPr userDrawn="1"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94" name="Oval 93"/>
          <p:cNvSpPr/>
          <p:nvPr userDrawn="1"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grpSp>
        <p:nvGrpSpPr>
          <p:cNvPr id="95" name="Group 253"/>
          <p:cNvGrpSpPr/>
          <p:nvPr userDrawn="1"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96" name="Oval 95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3" name="Oval 112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</p:grpSp>
      <p:grpSp>
        <p:nvGrpSpPr>
          <p:cNvPr id="114" name="Group 272"/>
          <p:cNvGrpSpPr>
            <a:grpSpLocks/>
          </p:cNvGrpSpPr>
          <p:nvPr userDrawn="1"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115" name="Oval 114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accent3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6" name="Oval 115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7" name="Oval 116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8" name="Oval 117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19" name="Oval 118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0" name="Oval 119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1" name="Oval 120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2" name="Oval 121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3" name="Oval 122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tx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4" name="Oval 123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5" name="Oval 124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6" name="Oval 125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3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7" name="Oval 126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3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8" name="Oval 127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29" name="Oval 128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accent3">
                <a:alpha val="9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</p:grpSp>
      <p:sp>
        <p:nvSpPr>
          <p:cNvPr id="130" name="Rectangle 168"/>
          <p:cNvSpPr/>
          <p:nvPr userDrawn="1"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1" name="Rectangle 159"/>
          <p:cNvSpPr/>
          <p:nvPr userDrawn="1"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2" name="Rectangle 160"/>
          <p:cNvSpPr/>
          <p:nvPr userDrawn="1"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3" name="Rectangle 173"/>
          <p:cNvSpPr/>
          <p:nvPr userDrawn="1"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4" name="Rectangle 190"/>
          <p:cNvSpPr/>
          <p:nvPr userDrawn="1"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5" name="Rectangle 191"/>
          <p:cNvSpPr/>
          <p:nvPr userDrawn="1"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6" name="Rectangle 192"/>
          <p:cNvSpPr/>
          <p:nvPr userDrawn="1"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7" name="Donut 500"/>
          <p:cNvSpPr/>
          <p:nvPr userDrawn="1"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8" name="Donut 502"/>
          <p:cNvSpPr/>
          <p:nvPr userDrawn="1"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39" name="Rectangle 168"/>
          <p:cNvSpPr/>
          <p:nvPr userDrawn="1"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40" name="Rectangle 168"/>
          <p:cNvSpPr/>
          <p:nvPr userDrawn="1"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41" name="Rectangle 160"/>
          <p:cNvSpPr/>
          <p:nvPr userDrawn="1"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42" name="Rectangle 168"/>
          <p:cNvSpPr/>
          <p:nvPr userDrawn="1"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43" name="Rectangle 191"/>
          <p:cNvSpPr/>
          <p:nvPr userDrawn="1"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grpSp>
        <p:nvGrpSpPr>
          <p:cNvPr id="144" name="Group 302"/>
          <p:cNvGrpSpPr>
            <a:grpSpLocks/>
          </p:cNvGrpSpPr>
          <p:nvPr userDrawn="1"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145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46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</p:grpSp>
      <p:grpSp>
        <p:nvGrpSpPr>
          <p:cNvPr id="147" name="Group 305"/>
          <p:cNvGrpSpPr>
            <a:grpSpLocks/>
          </p:cNvGrpSpPr>
          <p:nvPr userDrawn="1"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148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  <p:sp>
          <p:nvSpPr>
            <p:cNvPr id="149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/>
            </a:p>
          </p:txBody>
        </p:sp>
      </p:grpSp>
      <p:sp>
        <p:nvSpPr>
          <p:cNvPr id="150" name="Donut 21"/>
          <p:cNvSpPr/>
          <p:nvPr userDrawn="1"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bg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51" name="Donut 175"/>
          <p:cNvSpPr/>
          <p:nvPr userDrawn="1"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52" name="Donut 178"/>
          <p:cNvSpPr/>
          <p:nvPr userDrawn="1"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bg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53" name="Donut 179"/>
          <p:cNvSpPr/>
          <p:nvPr userDrawn="1"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54" name="Freeform 153"/>
          <p:cNvSpPr>
            <a:spLocks noEditPoints="1"/>
          </p:cNvSpPr>
          <p:nvPr userDrawn="1"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  <a:extLst>
            <a:ext uri="{91240B29-F687-4F45-9708-019B960494DF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GB"/>
          </a:p>
        </p:txBody>
      </p:sp>
      <p:sp>
        <p:nvSpPr>
          <p:cNvPr id="165" name="Text Placeholder 2"/>
          <p:cNvSpPr>
            <a:spLocks noGrp="1"/>
          </p:cNvSpPr>
          <p:nvPr>
            <p:ph idx="13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1210"/>
            <a:ext cx="7772400" cy="646331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018" y="3423922"/>
            <a:ext cx="7813964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5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F5EE731-D372-449D-8E39-E11D864ED17C}" type="datetimeFigureOut">
              <a:rPr lang="en-GB"/>
              <a:pPr>
                <a:defRPr/>
              </a:pPr>
              <a:t>09/04/2016</a:t>
            </a:fld>
            <a:endParaRPr lang="en-GB"/>
          </a:p>
        </p:txBody>
      </p:sp>
      <p:sp>
        <p:nvSpPr>
          <p:cNvPr id="15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82FFE73-F991-43D2-87FB-6A5C5BFBD6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0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2" name="Donut 217"/>
          <p:cNvSpPr/>
          <p:nvPr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171" name="Rounded Rectangle 53"/>
          <p:cNvSpPr/>
          <p:nvPr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2" name="Donut 93"/>
          <p:cNvSpPr/>
          <p:nvPr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3" name="Donut 94"/>
          <p:cNvSpPr/>
          <p:nvPr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5" name="Donut 95"/>
          <p:cNvSpPr/>
          <p:nvPr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7" name="Donut 96"/>
          <p:cNvSpPr/>
          <p:nvPr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1" name="Rectangle 180"/>
          <p:cNvSpPr/>
          <p:nvPr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2" name="Rectangle 181"/>
          <p:cNvSpPr/>
          <p:nvPr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3" name="Rectangle 182"/>
          <p:cNvSpPr/>
          <p:nvPr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4" name="Rectangle 183"/>
          <p:cNvSpPr/>
          <p:nvPr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5" name="Oval 184"/>
          <p:cNvSpPr/>
          <p:nvPr/>
        </p:nvSpPr>
        <p:spPr>
          <a:xfrm>
            <a:off x="1419226" y="1129672"/>
            <a:ext cx="15715" cy="15715"/>
          </a:xfrm>
          <a:prstGeom prst="ellipse">
            <a:avLst/>
          </a:prstGeom>
          <a:gradFill>
            <a:gsLst>
              <a:gs pos="100000">
                <a:schemeClr val="tx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6" name="Oval 185"/>
          <p:cNvSpPr/>
          <p:nvPr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4122" name="Group 186"/>
          <p:cNvGrpSpPr>
            <a:grpSpLocks/>
          </p:cNvGrpSpPr>
          <p:nvPr/>
        </p:nvGrpSpPr>
        <p:grpSpPr bwMode="auto">
          <a:xfrm>
            <a:off x="206375" y="292100"/>
            <a:ext cx="1403350" cy="1271588"/>
            <a:chOff x="206883" y="291601"/>
            <a:chExt cx="1402483" cy="1272307"/>
          </a:xfrm>
        </p:grpSpPr>
        <p:sp>
          <p:nvSpPr>
            <p:cNvPr id="188" name="Oval 187"/>
            <p:cNvSpPr/>
            <p:nvPr userDrawn="1"/>
          </p:nvSpPr>
          <p:spPr>
            <a:xfrm>
              <a:off x="1317768" y="1262032"/>
              <a:ext cx="15715" cy="15715"/>
            </a:xfrm>
            <a:prstGeom prst="ellipse">
              <a:avLst/>
            </a:prstGeom>
            <a:gradFill>
              <a:gsLst>
                <a:gs pos="100000">
                  <a:schemeClr val="tx1">
                    <a:alpha val="23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4293" name="Group 188"/>
            <p:cNvGrpSpPr>
              <a:grpSpLocks/>
            </p:cNvGrpSpPr>
            <p:nvPr userDrawn="1"/>
          </p:nvGrpSpPr>
          <p:grpSpPr bwMode="auto">
            <a:xfrm>
              <a:off x="206883" y="291601"/>
              <a:ext cx="1402483" cy="1272307"/>
              <a:chOff x="206883" y="291601"/>
              <a:chExt cx="1402483" cy="1272307"/>
            </a:xfrm>
          </p:grpSpPr>
          <p:sp>
            <p:nvSpPr>
              <p:cNvPr id="190" name="Oval 189"/>
              <p:cNvSpPr/>
              <p:nvPr userDrawn="1"/>
            </p:nvSpPr>
            <p:spPr>
              <a:xfrm>
                <a:off x="1438022" y="1084212"/>
                <a:ext cx="46010" cy="4606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4" name="Oval 193"/>
              <p:cNvSpPr/>
              <p:nvPr userDrawn="1"/>
            </p:nvSpPr>
            <p:spPr>
              <a:xfrm>
                <a:off x="1460233" y="105562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5" name="Oval 194"/>
              <p:cNvSpPr/>
              <p:nvPr userDrawn="1"/>
            </p:nvSpPr>
            <p:spPr>
              <a:xfrm>
                <a:off x="847837" y="1517844"/>
                <a:ext cx="44423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6" name="Oval 195"/>
              <p:cNvSpPr/>
              <p:nvPr userDrawn="1"/>
            </p:nvSpPr>
            <p:spPr>
              <a:xfrm>
                <a:off x="1499897" y="31225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7" name="Oval 196"/>
              <p:cNvSpPr/>
              <p:nvPr userDrawn="1"/>
            </p:nvSpPr>
            <p:spPr>
              <a:xfrm>
                <a:off x="1444368" y="29160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8" name="Oval 197"/>
              <p:cNvSpPr/>
              <p:nvPr userDrawn="1"/>
            </p:nvSpPr>
            <p:spPr>
              <a:xfrm>
                <a:off x="1458647" y="307485"/>
                <a:ext cx="28557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9" name="Oval 198"/>
              <p:cNvSpPr/>
              <p:nvPr userDrawn="1"/>
            </p:nvSpPr>
            <p:spPr>
              <a:xfrm>
                <a:off x="206883" y="1397126"/>
                <a:ext cx="31730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0" name="Oval 199"/>
              <p:cNvSpPr/>
              <p:nvPr userDrawn="1"/>
            </p:nvSpPr>
            <p:spPr>
              <a:xfrm>
                <a:off x="901778" y="1514667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1" name="Oval 200"/>
              <p:cNvSpPr/>
              <p:nvPr userDrawn="1"/>
            </p:nvSpPr>
            <p:spPr>
              <a:xfrm>
                <a:off x="240200" y="142254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2" name="Oval 201"/>
              <p:cNvSpPr/>
              <p:nvPr userDrawn="1"/>
            </p:nvSpPr>
            <p:spPr>
              <a:xfrm>
                <a:off x="235440" y="1454308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3" name="Oval 202"/>
              <p:cNvSpPr/>
              <p:nvPr userDrawn="1"/>
            </p:nvSpPr>
            <p:spPr>
              <a:xfrm>
                <a:off x="433756" y="1525786"/>
                <a:ext cx="36489" cy="3653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4" name="Oval 203"/>
              <p:cNvSpPr/>
              <p:nvPr userDrawn="1"/>
            </p:nvSpPr>
            <p:spPr>
              <a:xfrm>
                <a:off x="1174660" y="1409833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5" name="Oval 204"/>
              <p:cNvSpPr/>
              <p:nvPr userDrawn="1"/>
            </p:nvSpPr>
            <p:spPr>
              <a:xfrm>
                <a:off x="1196871" y="144319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6" name="Oval 205"/>
              <p:cNvSpPr/>
              <p:nvPr userDrawn="1"/>
            </p:nvSpPr>
            <p:spPr>
              <a:xfrm>
                <a:off x="1157209" y="1436836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7" name="Oval 206"/>
              <p:cNvSpPr/>
              <p:nvPr userDrawn="1"/>
            </p:nvSpPr>
            <p:spPr>
              <a:xfrm>
                <a:off x="1541146" y="720468"/>
                <a:ext cx="46009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8" name="Oval 207"/>
              <p:cNvSpPr/>
              <p:nvPr userDrawn="1"/>
            </p:nvSpPr>
            <p:spPr>
              <a:xfrm>
                <a:off x="1593501" y="73794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9" name="Oval 208"/>
              <p:cNvSpPr/>
              <p:nvPr userDrawn="1"/>
            </p:nvSpPr>
            <p:spPr>
              <a:xfrm>
                <a:off x="1541146" y="669640"/>
                <a:ext cx="30143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0" name="Oval 209"/>
              <p:cNvSpPr/>
              <p:nvPr userDrawn="1"/>
            </p:nvSpPr>
            <p:spPr>
              <a:xfrm>
                <a:off x="1547492" y="46156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1" name="Oval 210"/>
              <p:cNvSpPr/>
              <p:nvPr userDrawn="1"/>
            </p:nvSpPr>
            <p:spPr>
              <a:xfrm>
                <a:off x="454380" y="1503549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grpSp>
        <p:nvGrpSpPr>
          <p:cNvPr id="4" name="Group 211"/>
          <p:cNvGrpSpPr/>
          <p:nvPr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bg1">
              <a:lumMod val="95000"/>
            </a:schemeClr>
          </a:solidFill>
        </p:grpSpPr>
        <p:sp>
          <p:nvSpPr>
            <p:cNvPr id="213" name="Oval 212"/>
            <p:cNvSpPr/>
            <p:nvPr/>
          </p:nvSpPr>
          <p:spPr>
            <a:xfrm>
              <a:off x="1187624" y="1255044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14" name="Oval 213"/>
            <p:cNvSpPr/>
            <p:nvPr/>
          </p:nvSpPr>
          <p:spPr>
            <a:xfrm>
              <a:off x="1296448" y="423072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5" name="Group 214"/>
            <p:cNvGrpSpPr/>
            <p:nvPr/>
          </p:nvGrpSpPr>
          <p:grpSpPr>
            <a:xfrm>
              <a:off x="268567" y="233027"/>
              <a:ext cx="1222177" cy="1208308"/>
              <a:chOff x="268567" y="233027"/>
              <a:chExt cx="1222177" cy="1208308"/>
            </a:xfrm>
            <a:grpFill/>
          </p:grpSpPr>
          <p:sp>
            <p:nvSpPr>
              <p:cNvPr id="217" name="Oval 216"/>
              <p:cNvSpPr/>
              <p:nvPr/>
            </p:nvSpPr>
            <p:spPr>
              <a:xfrm>
                <a:off x="1311161" y="259671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1000613" y="1218537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1073955" y="1224966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268567" y="127065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41909" y="1246130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70808" y="1395616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895347" y="138911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514352" y="1363766"/>
                <a:ext cx="25200" cy="25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284840" y="1059536"/>
                <a:ext cx="46800" cy="46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955885" y="1366108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1251059" y="233027"/>
                <a:ext cx="18000" cy="1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1434564" y="664165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295462" y="78588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415920" y="698832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469144" y="908719"/>
                <a:ext cx="21600" cy="2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216" name="Oval 215"/>
            <p:cNvSpPr/>
            <p:nvPr/>
          </p:nvSpPr>
          <p:spPr>
            <a:xfrm>
              <a:off x="1287244" y="461740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44" name="Rectangle 168"/>
          <p:cNvSpPr/>
          <p:nvPr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6" name="Rectangle 169"/>
          <p:cNvSpPr/>
          <p:nvPr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7" name="Rectangle 159"/>
          <p:cNvSpPr/>
          <p:nvPr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9" name="Rectangle 160"/>
          <p:cNvSpPr/>
          <p:nvPr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50" name="Rectangle 173"/>
          <p:cNvSpPr/>
          <p:nvPr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4139" name="Group 250"/>
          <p:cNvGrpSpPr>
            <a:grpSpLocks/>
          </p:cNvGrpSpPr>
          <p:nvPr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252" name="Oval 251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4278" name="Group 252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254" name="Oval 253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5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6" name="Oval 255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7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8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sp>
        <p:nvSpPr>
          <p:cNvPr id="259" name="Rectangle 91"/>
          <p:cNvSpPr/>
          <p:nvPr/>
        </p:nvSpPr>
        <p:spPr>
          <a:xfrm>
            <a:off x="681872" y="1278302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0" name="Rectangle 177"/>
          <p:cNvSpPr/>
          <p:nvPr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1" name="Rectangle 90"/>
          <p:cNvSpPr/>
          <p:nvPr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2" name="Rectangle 190"/>
          <p:cNvSpPr/>
          <p:nvPr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4" name="Rectangle 191"/>
          <p:cNvSpPr/>
          <p:nvPr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5" name="Rectangle 192"/>
          <p:cNvSpPr/>
          <p:nvPr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6" name="Oval 265"/>
          <p:cNvSpPr/>
          <p:nvPr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7" name="Oval 266"/>
          <p:cNvSpPr/>
          <p:nvPr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8" name="Oval 267"/>
          <p:cNvSpPr/>
          <p:nvPr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9" name="Oval 268"/>
          <p:cNvSpPr/>
          <p:nvPr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0" name="Oval 269"/>
          <p:cNvSpPr/>
          <p:nvPr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1" name="Oval 270"/>
          <p:cNvSpPr/>
          <p:nvPr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2" name="Oval 271"/>
          <p:cNvSpPr/>
          <p:nvPr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3" name="Oval 272"/>
          <p:cNvSpPr/>
          <p:nvPr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4" name="Oval 273"/>
          <p:cNvSpPr/>
          <p:nvPr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5" name="Rounded Rectangle 53"/>
          <p:cNvSpPr/>
          <p:nvPr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6" name="Oval 275"/>
          <p:cNvSpPr/>
          <p:nvPr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7" name="Rounded Rectangle 53"/>
          <p:cNvSpPr/>
          <p:nvPr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8" name="Rounded Rectangle 53"/>
          <p:cNvSpPr/>
          <p:nvPr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0" name="Rounded Rectangle 53"/>
          <p:cNvSpPr/>
          <p:nvPr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1" name="Donut 278"/>
          <p:cNvSpPr/>
          <p:nvPr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2" name="Oval 281"/>
          <p:cNvSpPr/>
          <p:nvPr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0" name="Oval 289"/>
          <p:cNvSpPr/>
          <p:nvPr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4" name="Oval 293"/>
          <p:cNvSpPr/>
          <p:nvPr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8" name="Group 326"/>
          <p:cNvGrpSpPr/>
          <p:nvPr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328" name="Oval 327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29" name="Oval 328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0" name="Oval 329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1" name="Oval 330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solidFill>
              <a:schemeClr val="accent2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2" name="Oval 331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3" name="Oval 332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4" name="Oval 333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8" name="Oval 337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9" name="Oval 338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0" name="Oval 339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1" name="Oval 340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2" name="Oval 341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3" name="Oval 342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4" name="Oval 343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5" name="Oval 344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6" name="Oval 345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7" name="Oval 346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8" name="Oval 347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4187" name="Group 348"/>
          <p:cNvGrpSpPr>
            <a:grpSpLocks/>
          </p:cNvGrpSpPr>
          <p:nvPr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350" name="Oval 349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tx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1" name="Oval 350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2" name="Oval 351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3" name="Oval 352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4" name="Oval 353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5" name="Oval 354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6" name="Oval 355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7" name="Oval 356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8" name="Oval 357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9" name="Oval 358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0" name="Oval 359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1" name="Oval 360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2" name="Oval 361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3" name="Oval 362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4" name="Oval 363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65" name="Rectangle 168"/>
          <p:cNvSpPr/>
          <p:nvPr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6" name="Rectangle 159"/>
          <p:cNvSpPr/>
          <p:nvPr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7" name="Rectangle 160"/>
          <p:cNvSpPr/>
          <p:nvPr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8" name="Rectangle 173"/>
          <p:cNvSpPr/>
          <p:nvPr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9" name="Rectangle 190"/>
          <p:cNvSpPr/>
          <p:nvPr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0" name="Rectangle 191"/>
          <p:cNvSpPr/>
          <p:nvPr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1" name="Rectangle 192"/>
          <p:cNvSpPr/>
          <p:nvPr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2" name="Donut 500"/>
          <p:cNvSpPr/>
          <p:nvPr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3" name="Donut 502"/>
          <p:cNvSpPr/>
          <p:nvPr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4" name="Rectangle 168"/>
          <p:cNvSpPr/>
          <p:nvPr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5" name="Rectangle 168"/>
          <p:cNvSpPr/>
          <p:nvPr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6" name="Rectangle 160"/>
          <p:cNvSpPr/>
          <p:nvPr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7" name="Rectangle 168"/>
          <p:cNvSpPr/>
          <p:nvPr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8" name="Rectangle 191"/>
          <p:cNvSpPr/>
          <p:nvPr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4226" name="Group 378"/>
          <p:cNvGrpSpPr>
            <a:grpSpLocks/>
          </p:cNvGrpSpPr>
          <p:nvPr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380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1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4227" name="Group 381"/>
          <p:cNvGrpSpPr>
            <a:grpSpLocks/>
          </p:cNvGrpSpPr>
          <p:nvPr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383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4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88" name="Donut 21"/>
          <p:cNvSpPr/>
          <p:nvPr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89" name="Donut 175"/>
          <p:cNvSpPr/>
          <p:nvPr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0" name="Donut 178"/>
          <p:cNvSpPr/>
          <p:nvPr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1" name="Donut 179"/>
          <p:cNvSpPr/>
          <p:nvPr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3" name="Freeform 392"/>
          <p:cNvSpPr>
            <a:spLocks noEditPoints="1"/>
          </p:cNvSpPr>
          <p:nvPr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08" name="Oval 307"/>
          <p:cNvSpPr/>
          <p:nvPr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12" name="Group 159"/>
          <p:cNvGrpSpPr>
            <a:grpSpLocks/>
          </p:cNvGrpSpPr>
          <p:nvPr/>
        </p:nvGrpSpPr>
        <p:grpSpPr bwMode="auto">
          <a:xfrm>
            <a:off x="1065213" y="444500"/>
            <a:ext cx="7726362" cy="560388"/>
            <a:chOff x="1065007" y="444411"/>
            <a:chExt cx="7727301" cy="561192"/>
          </a:xfrm>
        </p:grpSpPr>
        <p:grpSp>
          <p:nvGrpSpPr>
            <p:cNvPr id="4240" name="Group 160"/>
            <p:cNvGrpSpPr>
              <a:grpSpLocks/>
            </p:cNvGrpSpPr>
            <p:nvPr userDrawn="1"/>
          </p:nvGrpSpPr>
          <p:grpSpPr bwMode="auto">
            <a:xfrm>
              <a:off x="1065007" y="444411"/>
              <a:ext cx="7727301" cy="561192"/>
              <a:chOff x="1346662" y="444411"/>
              <a:chExt cx="7445646" cy="561192"/>
            </a:xfrm>
          </p:grpSpPr>
          <p:sp>
            <p:nvSpPr>
              <p:cNvPr id="165" name="Rounded Rectangle 164"/>
              <p:cNvSpPr/>
              <p:nvPr userDrawn="1"/>
            </p:nvSpPr>
            <p:spPr>
              <a:xfrm>
                <a:off x="1950493" y="519695"/>
                <a:ext cx="6774973" cy="410624"/>
              </a:xfrm>
              <a:prstGeom prst="roundRect">
                <a:avLst>
                  <a:gd name="adj" fmla="val 19350"/>
                </a:avLst>
              </a:prstGeom>
              <a:gradFill flip="none" rotWithShape="1">
                <a:gsLst>
                  <a:gs pos="61000">
                    <a:schemeClr val="accent2"/>
                  </a:gs>
                  <a:gs pos="100000">
                    <a:schemeClr val="accent2"/>
                  </a:gs>
                  <a:gs pos="20000">
                    <a:schemeClr val="accent3"/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66" name="Rounded Rectangle 273"/>
              <p:cNvSpPr/>
              <p:nvPr userDrawn="1"/>
            </p:nvSpPr>
            <p:spPr>
              <a:xfrm>
                <a:off x="1346662" y="444411"/>
                <a:ext cx="7445646" cy="561192"/>
              </a:xfrm>
              <a:custGeom>
                <a:avLst/>
                <a:gdLst/>
                <a:ahLst/>
                <a:cxnLst/>
                <a:rect l="l" t="t" r="r" b="b"/>
                <a:pathLst>
                  <a:path w="7445646" h="561192">
                    <a:moveTo>
                      <a:pt x="0" y="0"/>
                    </a:moveTo>
                    <a:lnTo>
                      <a:pt x="7322481" y="0"/>
                    </a:lnTo>
                    <a:cubicBezTo>
                      <a:pt x="7390503" y="0"/>
                      <a:pt x="7445646" y="55143"/>
                      <a:pt x="7445646" y="123165"/>
                    </a:cubicBezTo>
                    <a:lnTo>
                      <a:pt x="7445646" y="438027"/>
                    </a:lnTo>
                    <a:cubicBezTo>
                      <a:pt x="7445646" y="506049"/>
                      <a:pt x="7390503" y="561192"/>
                      <a:pt x="7322481" y="561192"/>
                    </a:cubicBezTo>
                    <a:lnTo>
                      <a:pt x="0" y="561192"/>
                    </a:lnTo>
                    <a:lnTo>
                      <a:pt x="0" y="521993"/>
                    </a:lnTo>
                    <a:lnTo>
                      <a:pt x="353087" y="521993"/>
                    </a:lnTo>
                    <a:cubicBezTo>
                      <a:pt x="354434" y="522798"/>
                      <a:pt x="355818" y="522825"/>
                      <a:pt x="357207" y="522825"/>
                    </a:cubicBezTo>
                    <a:lnTo>
                      <a:pt x="7304153" y="522825"/>
                    </a:lnTo>
                    <a:cubicBezTo>
                      <a:pt x="7362874" y="522825"/>
                      <a:pt x="7410477" y="475222"/>
                      <a:pt x="7410477" y="416501"/>
                    </a:cubicBezTo>
                    <a:lnTo>
                      <a:pt x="7410477" y="144691"/>
                    </a:lnTo>
                    <a:cubicBezTo>
                      <a:pt x="7410477" y="85970"/>
                      <a:pt x="7362874" y="38367"/>
                      <a:pt x="7304153" y="38367"/>
                    </a:cubicBezTo>
                    <a:lnTo>
                      <a:pt x="357207" y="38367"/>
                    </a:lnTo>
                    <a:lnTo>
                      <a:pt x="344369" y="40959"/>
                    </a:lnTo>
                    <a:lnTo>
                      <a:pt x="0" y="40959"/>
                    </a:lnTo>
                    <a:close/>
                  </a:path>
                </a:pathLst>
              </a:custGeom>
              <a:gradFill flip="none" rotWithShape="1">
                <a:gsLst>
                  <a:gs pos="21000">
                    <a:schemeClr val="tx1">
                      <a:alpha val="23000"/>
                    </a:schemeClr>
                  </a:gs>
                  <a:gs pos="100000">
                    <a:schemeClr val="tx1">
                      <a:alpha val="39000"/>
                    </a:schemeClr>
                  </a:gs>
                  <a:gs pos="4000">
                    <a:schemeClr val="tx2">
                      <a:shade val="30000"/>
                      <a:satMod val="115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164" name="Rounded Rectangle 163"/>
            <p:cNvSpPr/>
            <p:nvPr userDrawn="1"/>
          </p:nvSpPr>
          <p:spPr>
            <a:xfrm>
              <a:off x="1638661" y="535480"/>
              <a:ext cx="7061053" cy="844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68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4235" name="Rectangle 212"/>
          <p:cNvSpPr>
            <a:spLocks noGrp="1" noChangeArrowheads="1"/>
          </p:cNvSpPr>
          <p:nvPr>
            <p:ph type="title"/>
          </p:nvPr>
        </p:nvSpPr>
        <p:spPr bwMode="auto">
          <a:xfrm>
            <a:off x="1392238" y="493713"/>
            <a:ext cx="736123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236" name="Rectangle 2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646" name="Rectangle 2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0950"/>
            <a:ext cx="1144588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647" name="Rectangle 2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47825" y="6330950"/>
            <a:ext cx="5848350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648" name="Rectangle 2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6975" y="6330950"/>
            <a:ext cx="1139825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2" name="Donut 217"/>
          <p:cNvSpPr/>
          <p:nvPr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171" name="Rounded Rectangle 53"/>
          <p:cNvSpPr/>
          <p:nvPr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2" name="Donut 93"/>
          <p:cNvSpPr/>
          <p:nvPr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3" name="Donut 94"/>
          <p:cNvSpPr/>
          <p:nvPr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5" name="Donut 95"/>
          <p:cNvSpPr/>
          <p:nvPr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7" name="Donut 96"/>
          <p:cNvSpPr/>
          <p:nvPr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1" name="Rectangle 180"/>
          <p:cNvSpPr/>
          <p:nvPr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2" name="Rectangle 181"/>
          <p:cNvSpPr/>
          <p:nvPr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3" name="Rectangle 182"/>
          <p:cNvSpPr/>
          <p:nvPr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4" name="Rectangle 183"/>
          <p:cNvSpPr/>
          <p:nvPr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5" name="Oval 184"/>
          <p:cNvSpPr/>
          <p:nvPr/>
        </p:nvSpPr>
        <p:spPr>
          <a:xfrm>
            <a:off x="1419226" y="1129672"/>
            <a:ext cx="15715" cy="15715"/>
          </a:xfrm>
          <a:prstGeom prst="ellipse">
            <a:avLst/>
          </a:prstGeom>
          <a:gradFill>
            <a:gsLst>
              <a:gs pos="100000">
                <a:schemeClr val="tx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6" name="Oval 185"/>
          <p:cNvSpPr/>
          <p:nvPr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5146" name="Group 186"/>
          <p:cNvGrpSpPr>
            <a:grpSpLocks/>
          </p:cNvGrpSpPr>
          <p:nvPr/>
        </p:nvGrpSpPr>
        <p:grpSpPr bwMode="auto">
          <a:xfrm>
            <a:off x="206375" y="292100"/>
            <a:ext cx="1403350" cy="1271588"/>
            <a:chOff x="206883" y="291601"/>
            <a:chExt cx="1402483" cy="1272307"/>
          </a:xfrm>
        </p:grpSpPr>
        <p:sp>
          <p:nvSpPr>
            <p:cNvPr id="188" name="Oval 187"/>
            <p:cNvSpPr/>
            <p:nvPr userDrawn="1"/>
          </p:nvSpPr>
          <p:spPr>
            <a:xfrm>
              <a:off x="1317768" y="1262032"/>
              <a:ext cx="15715" cy="15715"/>
            </a:xfrm>
            <a:prstGeom prst="ellipse">
              <a:avLst/>
            </a:prstGeom>
            <a:gradFill>
              <a:gsLst>
                <a:gs pos="100000">
                  <a:schemeClr val="tx1">
                    <a:alpha val="23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5317" name="Group 188"/>
            <p:cNvGrpSpPr>
              <a:grpSpLocks/>
            </p:cNvGrpSpPr>
            <p:nvPr userDrawn="1"/>
          </p:nvGrpSpPr>
          <p:grpSpPr bwMode="auto">
            <a:xfrm>
              <a:off x="206883" y="291601"/>
              <a:ext cx="1402483" cy="1272307"/>
              <a:chOff x="206883" y="291601"/>
              <a:chExt cx="1402483" cy="1272307"/>
            </a:xfrm>
          </p:grpSpPr>
          <p:sp>
            <p:nvSpPr>
              <p:cNvPr id="190" name="Oval 189"/>
              <p:cNvSpPr/>
              <p:nvPr userDrawn="1"/>
            </p:nvSpPr>
            <p:spPr>
              <a:xfrm>
                <a:off x="1438022" y="1084212"/>
                <a:ext cx="46010" cy="4606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4" name="Oval 193"/>
              <p:cNvSpPr/>
              <p:nvPr userDrawn="1"/>
            </p:nvSpPr>
            <p:spPr>
              <a:xfrm>
                <a:off x="1460233" y="105562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5" name="Oval 194"/>
              <p:cNvSpPr/>
              <p:nvPr userDrawn="1"/>
            </p:nvSpPr>
            <p:spPr>
              <a:xfrm>
                <a:off x="847837" y="1517844"/>
                <a:ext cx="44423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6" name="Oval 195"/>
              <p:cNvSpPr/>
              <p:nvPr userDrawn="1"/>
            </p:nvSpPr>
            <p:spPr>
              <a:xfrm>
                <a:off x="1499897" y="31225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7" name="Oval 196"/>
              <p:cNvSpPr/>
              <p:nvPr userDrawn="1"/>
            </p:nvSpPr>
            <p:spPr>
              <a:xfrm>
                <a:off x="1444368" y="29160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8" name="Oval 197"/>
              <p:cNvSpPr/>
              <p:nvPr userDrawn="1"/>
            </p:nvSpPr>
            <p:spPr>
              <a:xfrm>
                <a:off x="1458647" y="307485"/>
                <a:ext cx="28557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9" name="Oval 198"/>
              <p:cNvSpPr/>
              <p:nvPr userDrawn="1"/>
            </p:nvSpPr>
            <p:spPr>
              <a:xfrm>
                <a:off x="206883" y="1397126"/>
                <a:ext cx="31730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0" name="Oval 199"/>
              <p:cNvSpPr/>
              <p:nvPr userDrawn="1"/>
            </p:nvSpPr>
            <p:spPr>
              <a:xfrm>
                <a:off x="901778" y="1514667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1" name="Oval 200"/>
              <p:cNvSpPr/>
              <p:nvPr userDrawn="1"/>
            </p:nvSpPr>
            <p:spPr>
              <a:xfrm>
                <a:off x="240200" y="142254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2" name="Oval 201"/>
              <p:cNvSpPr/>
              <p:nvPr userDrawn="1"/>
            </p:nvSpPr>
            <p:spPr>
              <a:xfrm>
                <a:off x="235440" y="1454308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3" name="Oval 202"/>
              <p:cNvSpPr/>
              <p:nvPr userDrawn="1"/>
            </p:nvSpPr>
            <p:spPr>
              <a:xfrm>
                <a:off x="433756" y="1525786"/>
                <a:ext cx="36489" cy="3653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4" name="Oval 203"/>
              <p:cNvSpPr/>
              <p:nvPr userDrawn="1"/>
            </p:nvSpPr>
            <p:spPr>
              <a:xfrm>
                <a:off x="1174660" y="1409833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5" name="Oval 204"/>
              <p:cNvSpPr/>
              <p:nvPr userDrawn="1"/>
            </p:nvSpPr>
            <p:spPr>
              <a:xfrm>
                <a:off x="1196871" y="144319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6" name="Oval 205"/>
              <p:cNvSpPr/>
              <p:nvPr userDrawn="1"/>
            </p:nvSpPr>
            <p:spPr>
              <a:xfrm>
                <a:off x="1157209" y="1436836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7" name="Oval 206"/>
              <p:cNvSpPr/>
              <p:nvPr userDrawn="1"/>
            </p:nvSpPr>
            <p:spPr>
              <a:xfrm>
                <a:off x="1541146" y="720468"/>
                <a:ext cx="46009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8" name="Oval 207"/>
              <p:cNvSpPr/>
              <p:nvPr userDrawn="1"/>
            </p:nvSpPr>
            <p:spPr>
              <a:xfrm>
                <a:off x="1593501" y="73794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9" name="Oval 208"/>
              <p:cNvSpPr/>
              <p:nvPr userDrawn="1"/>
            </p:nvSpPr>
            <p:spPr>
              <a:xfrm>
                <a:off x="1541146" y="669640"/>
                <a:ext cx="30143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0" name="Oval 209"/>
              <p:cNvSpPr/>
              <p:nvPr userDrawn="1"/>
            </p:nvSpPr>
            <p:spPr>
              <a:xfrm>
                <a:off x="1547492" y="46156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1" name="Oval 210"/>
              <p:cNvSpPr/>
              <p:nvPr userDrawn="1"/>
            </p:nvSpPr>
            <p:spPr>
              <a:xfrm>
                <a:off x="454380" y="1503549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grpSp>
        <p:nvGrpSpPr>
          <p:cNvPr id="4" name="Group 211"/>
          <p:cNvGrpSpPr/>
          <p:nvPr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bg1">
              <a:lumMod val="95000"/>
            </a:schemeClr>
          </a:solidFill>
        </p:grpSpPr>
        <p:sp>
          <p:nvSpPr>
            <p:cNvPr id="213" name="Oval 212"/>
            <p:cNvSpPr/>
            <p:nvPr/>
          </p:nvSpPr>
          <p:spPr>
            <a:xfrm>
              <a:off x="1187624" y="1255044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14" name="Oval 213"/>
            <p:cNvSpPr/>
            <p:nvPr/>
          </p:nvSpPr>
          <p:spPr>
            <a:xfrm>
              <a:off x="1296448" y="423072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5" name="Group 214"/>
            <p:cNvGrpSpPr/>
            <p:nvPr/>
          </p:nvGrpSpPr>
          <p:grpSpPr>
            <a:xfrm>
              <a:off x="268567" y="233027"/>
              <a:ext cx="1222177" cy="1208308"/>
              <a:chOff x="268567" y="233027"/>
              <a:chExt cx="1222177" cy="1208308"/>
            </a:xfrm>
            <a:grpFill/>
          </p:grpSpPr>
          <p:sp>
            <p:nvSpPr>
              <p:cNvPr id="217" name="Oval 216"/>
              <p:cNvSpPr/>
              <p:nvPr/>
            </p:nvSpPr>
            <p:spPr>
              <a:xfrm>
                <a:off x="1311161" y="259671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1000613" y="1218537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1073955" y="1224966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268567" y="127065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41909" y="1246130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70808" y="1395616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895347" y="138911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514352" y="1363766"/>
                <a:ext cx="25200" cy="25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284840" y="1059536"/>
                <a:ext cx="46800" cy="46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955885" y="1366108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1251059" y="233027"/>
                <a:ext cx="18000" cy="1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1434564" y="664165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295462" y="78588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415920" y="698832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469144" y="908719"/>
                <a:ext cx="21600" cy="2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216" name="Oval 215"/>
            <p:cNvSpPr/>
            <p:nvPr/>
          </p:nvSpPr>
          <p:spPr>
            <a:xfrm>
              <a:off x="1287244" y="461740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44" name="Rectangle 168"/>
          <p:cNvSpPr/>
          <p:nvPr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6" name="Rectangle 169"/>
          <p:cNvSpPr/>
          <p:nvPr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7" name="Rectangle 159"/>
          <p:cNvSpPr/>
          <p:nvPr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9" name="Rectangle 160"/>
          <p:cNvSpPr/>
          <p:nvPr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50" name="Rectangle 173"/>
          <p:cNvSpPr/>
          <p:nvPr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5163" name="Group 250"/>
          <p:cNvGrpSpPr>
            <a:grpSpLocks/>
          </p:cNvGrpSpPr>
          <p:nvPr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252" name="Oval 251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5302" name="Group 252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254" name="Oval 253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5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6" name="Oval 255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7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8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sp>
        <p:nvSpPr>
          <p:cNvPr id="259" name="Rectangle 91"/>
          <p:cNvSpPr/>
          <p:nvPr/>
        </p:nvSpPr>
        <p:spPr>
          <a:xfrm>
            <a:off x="681872" y="1278302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0" name="Rectangle 177"/>
          <p:cNvSpPr/>
          <p:nvPr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1" name="Rectangle 90"/>
          <p:cNvSpPr/>
          <p:nvPr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2" name="Rectangle 190"/>
          <p:cNvSpPr/>
          <p:nvPr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4" name="Rectangle 191"/>
          <p:cNvSpPr/>
          <p:nvPr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5" name="Rectangle 192"/>
          <p:cNvSpPr/>
          <p:nvPr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6" name="Oval 265"/>
          <p:cNvSpPr/>
          <p:nvPr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7" name="Oval 266"/>
          <p:cNvSpPr/>
          <p:nvPr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8" name="Oval 267"/>
          <p:cNvSpPr/>
          <p:nvPr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9" name="Oval 268"/>
          <p:cNvSpPr/>
          <p:nvPr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0" name="Oval 269"/>
          <p:cNvSpPr/>
          <p:nvPr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1" name="Oval 270"/>
          <p:cNvSpPr/>
          <p:nvPr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2" name="Oval 271"/>
          <p:cNvSpPr/>
          <p:nvPr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3" name="Oval 272"/>
          <p:cNvSpPr/>
          <p:nvPr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4" name="Oval 273"/>
          <p:cNvSpPr/>
          <p:nvPr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5" name="Rounded Rectangle 53"/>
          <p:cNvSpPr/>
          <p:nvPr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6" name="Oval 275"/>
          <p:cNvSpPr/>
          <p:nvPr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7" name="Rounded Rectangle 53"/>
          <p:cNvSpPr/>
          <p:nvPr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8" name="Rounded Rectangle 53"/>
          <p:cNvSpPr/>
          <p:nvPr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0" name="Rounded Rectangle 53"/>
          <p:cNvSpPr/>
          <p:nvPr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1" name="Donut 278"/>
          <p:cNvSpPr/>
          <p:nvPr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2" name="Oval 281"/>
          <p:cNvSpPr/>
          <p:nvPr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0" name="Oval 289"/>
          <p:cNvSpPr/>
          <p:nvPr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4" name="Oval 293"/>
          <p:cNvSpPr/>
          <p:nvPr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8" name="Group 326"/>
          <p:cNvGrpSpPr/>
          <p:nvPr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328" name="Oval 327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29" name="Oval 328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0" name="Oval 329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1" name="Oval 330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solidFill>
              <a:schemeClr val="accent2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2" name="Oval 331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3" name="Oval 332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4" name="Oval 333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8" name="Oval 337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9" name="Oval 338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0" name="Oval 339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1" name="Oval 340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2" name="Oval 341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3" name="Oval 342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4" name="Oval 343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5" name="Oval 344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6" name="Oval 345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7" name="Oval 346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8" name="Oval 347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5211" name="Group 348"/>
          <p:cNvGrpSpPr>
            <a:grpSpLocks/>
          </p:cNvGrpSpPr>
          <p:nvPr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350" name="Oval 349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tx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1" name="Oval 350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2" name="Oval 351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3" name="Oval 352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4" name="Oval 353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5" name="Oval 354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6" name="Oval 355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7" name="Oval 356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8" name="Oval 357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9" name="Oval 358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0" name="Oval 359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1" name="Oval 360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2" name="Oval 361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3" name="Oval 362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4" name="Oval 363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65" name="Rectangle 168"/>
          <p:cNvSpPr/>
          <p:nvPr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6" name="Rectangle 159"/>
          <p:cNvSpPr/>
          <p:nvPr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7" name="Rectangle 160"/>
          <p:cNvSpPr/>
          <p:nvPr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8" name="Rectangle 173"/>
          <p:cNvSpPr/>
          <p:nvPr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9" name="Rectangle 190"/>
          <p:cNvSpPr/>
          <p:nvPr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0" name="Rectangle 191"/>
          <p:cNvSpPr/>
          <p:nvPr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1" name="Rectangle 192"/>
          <p:cNvSpPr/>
          <p:nvPr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2" name="Donut 500"/>
          <p:cNvSpPr/>
          <p:nvPr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3" name="Donut 502"/>
          <p:cNvSpPr/>
          <p:nvPr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4" name="Rectangle 168"/>
          <p:cNvSpPr/>
          <p:nvPr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5" name="Rectangle 168"/>
          <p:cNvSpPr/>
          <p:nvPr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6" name="Rectangle 160"/>
          <p:cNvSpPr/>
          <p:nvPr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7" name="Rectangle 168"/>
          <p:cNvSpPr/>
          <p:nvPr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8" name="Rectangle 191"/>
          <p:cNvSpPr/>
          <p:nvPr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5250" name="Group 378"/>
          <p:cNvGrpSpPr>
            <a:grpSpLocks/>
          </p:cNvGrpSpPr>
          <p:nvPr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380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1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5251" name="Group 381"/>
          <p:cNvGrpSpPr>
            <a:grpSpLocks/>
          </p:cNvGrpSpPr>
          <p:nvPr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383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4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88" name="Donut 21"/>
          <p:cNvSpPr/>
          <p:nvPr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89" name="Donut 175"/>
          <p:cNvSpPr/>
          <p:nvPr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0" name="Donut 178"/>
          <p:cNvSpPr/>
          <p:nvPr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1" name="Donut 179"/>
          <p:cNvSpPr/>
          <p:nvPr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3" name="Freeform 392"/>
          <p:cNvSpPr>
            <a:spLocks noEditPoints="1"/>
          </p:cNvSpPr>
          <p:nvPr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08" name="Oval 307"/>
          <p:cNvSpPr/>
          <p:nvPr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5258" name="Group 159"/>
          <p:cNvGrpSpPr>
            <a:grpSpLocks/>
          </p:cNvGrpSpPr>
          <p:nvPr/>
        </p:nvGrpSpPr>
        <p:grpSpPr bwMode="auto">
          <a:xfrm>
            <a:off x="1065213" y="444500"/>
            <a:ext cx="7726362" cy="560388"/>
            <a:chOff x="1065007" y="444411"/>
            <a:chExt cx="7727301" cy="561192"/>
          </a:xfrm>
        </p:grpSpPr>
        <p:grpSp>
          <p:nvGrpSpPr>
            <p:cNvPr id="5264" name="Group 160"/>
            <p:cNvGrpSpPr>
              <a:grpSpLocks/>
            </p:cNvGrpSpPr>
            <p:nvPr userDrawn="1"/>
          </p:nvGrpSpPr>
          <p:grpSpPr bwMode="auto">
            <a:xfrm>
              <a:off x="1065007" y="444411"/>
              <a:ext cx="7727301" cy="561192"/>
              <a:chOff x="1346662" y="444411"/>
              <a:chExt cx="7445646" cy="561192"/>
            </a:xfrm>
          </p:grpSpPr>
          <p:sp>
            <p:nvSpPr>
              <p:cNvPr id="165" name="Rounded Rectangle 164"/>
              <p:cNvSpPr/>
              <p:nvPr userDrawn="1"/>
            </p:nvSpPr>
            <p:spPr>
              <a:xfrm>
                <a:off x="1950493" y="519695"/>
                <a:ext cx="6774973" cy="410624"/>
              </a:xfrm>
              <a:prstGeom prst="roundRect">
                <a:avLst>
                  <a:gd name="adj" fmla="val 19350"/>
                </a:avLst>
              </a:prstGeom>
              <a:gradFill flip="none" rotWithShape="1">
                <a:gsLst>
                  <a:gs pos="61000">
                    <a:schemeClr val="accent2"/>
                  </a:gs>
                  <a:gs pos="100000">
                    <a:schemeClr val="accent2"/>
                  </a:gs>
                  <a:gs pos="20000">
                    <a:schemeClr val="accent3"/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66" name="Rounded Rectangle 273"/>
              <p:cNvSpPr/>
              <p:nvPr userDrawn="1"/>
            </p:nvSpPr>
            <p:spPr>
              <a:xfrm>
                <a:off x="1346662" y="444411"/>
                <a:ext cx="7445646" cy="561192"/>
              </a:xfrm>
              <a:custGeom>
                <a:avLst/>
                <a:gdLst/>
                <a:ahLst/>
                <a:cxnLst/>
                <a:rect l="l" t="t" r="r" b="b"/>
                <a:pathLst>
                  <a:path w="7445646" h="561192">
                    <a:moveTo>
                      <a:pt x="0" y="0"/>
                    </a:moveTo>
                    <a:lnTo>
                      <a:pt x="7322481" y="0"/>
                    </a:lnTo>
                    <a:cubicBezTo>
                      <a:pt x="7390503" y="0"/>
                      <a:pt x="7445646" y="55143"/>
                      <a:pt x="7445646" y="123165"/>
                    </a:cubicBezTo>
                    <a:lnTo>
                      <a:pt x="7445646" y="438027"/>
                    </a:lnTo>
                    <a:cubicBezTo>
                      <a:pt x="7445646" y="506049"/>
                      <a:pt x="7390503" y="561192"/>
                      <a:pt x="7322481" y="561192"/>
                    </a:cubicBezTo>
                    <a:lnTo>
                      <a:pt x="0" y="561192"/>
                    </a:lnTo>
                    <a:lnTo>
                      <a:pt x="0" y="521993"/>
                    </a:lnTo>
                    <a:lnTo>
                      <a:pt x="353087" y="521993"/>
                    </a:lnTo>
                    <a:cubicBezTo>
                      <a:pt x="354434" y="522798"/>
                      <a:pt x="355818" y="522825"/>
                      <a:pt x="357207" y="522825"/>
                    </a:cubicBezTo>
                    <a:lnTo>
                      <a:pt x="7304153" y="522825"/>
                    </a:lnTo>
                    <a:cubicBezTo>
                      <a:pt x="7362874" y="522825"/>
                      <a:pt x="7410477" y="475222"/>
                      <a:pt x="7410477" y="416501"/>
                    </a:cubicBezTo>
                    <a:lnTo>
                      <a:pt x="7410477" y="144691"/>
                    </a:lnTo>
                    <a:cubicBezTo>
                      <a:pt x="7410477" y="85970"/>
                      <a:pt x="7362874" y="38367"/>
                      <a:pt x="7304153" y="38367"/>
                    </a:cubicBezTo>
                    <a:lnTo>
                      <a:pt x="357207" y="38367"/>
                    </a:lnTo>
                    <a:lnTo>
                      <a:pt x="344369" y="40959"/>
                    </a:lnTo>
                    <a:lnTo>
                      <a:pt x="0" y="40959"/>
                    </a:lnTo>
                    <a:close/>
                  </a:path>
                </a:pathLst>
              </a:custGeom>
              <a:gradFill flip="none" rotWithShape="1">
                <a:gsLst>
                  <a:gs pos="21000">
                    <a:schemeClr val="tx1">
                      <a:alpha val="23000"/>
                    </a:schemeClr>
                  </a:gs>
                  <a:gs pos="100000">
                    <a:schemeClr val="tx1">
                      <a:alpha val="39000"/>
                    </a:schemeClr>
                  </a:gs>
                  <a:gs pos="4000">
                    <a:schemeClr val="tx2">
                      <a:shade val="30000"/>
                      <a:satMod val="115000"/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164" name="Rounded Rectangle 163"/>
            <p:cNvSpPr/>
            <p:nvPr userDrawn="1"/>
          </p:nvSpPr>
          <p:spPr>
            <a:xfrm>
              <a:off x="1638661" y="535480"/>
              <a:ext cx="7061053" cy="844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alpha val="68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5259" name="Rectangle 212"/>
          <p:cNvSpPr>
            <a:spLocks noGrp="1" noChangeArrowheads="1"/>
          </p:cNvSpPr>
          <p:nvPr>
            <p:ph type="title"/>
          </p:nvPr>
        </p:nvSpPr>
        <p:spPr bwMode="auto">
          <a:xfrm>
            <a:off x="1392238" y="493713"/>
            <a:ext cx="736123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60" name="Rectangle 2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718" name="Rectangle 2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0950"/>
            <a:ext cx="1144588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19" name="Rectangle 2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47825" y="6330950"/>
            <a:ext cx="5848350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20" name="Rectangle 2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6975" y="6330950"/>
            <a:ext cx="1139825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32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1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2" name="Donut 217"/>
          <p:cNvSpPr/>
          <p:nvPr/>
        </p:nvSpPr>
        <p:spPr>
          <a:xfrm>
            <a:off x="-136525" y="-136525"/>
            <a:ext cx="1662113" cy="1662113"/>
          </a:xfrm>
          <a:custGeom>
            <a:avLst/>
            <a:gdLst/>
            <a:ahLst/>
            <a:cxnLst/>
            <a:rect l="l" t="t" r="r" b="b"/>
            <a:pathLst>
              <a:path w="1662140" h="1662140">
                <a:moveTo>
                  <a:pt x="831070" y="187037"/>
                </a:moveTo>
                <a:cubicBezTo>
                  <a:pt x="475380" y="187037"/>
                  <a:pt x="187037" y="475380"/>
                  <a:pt x="187037" y="831070"/>
                </a:cubicBezTo>
                <a:cubicBezTo>
                  <a:pt x="187037" y="1186760"/>
                  <a:pt x="475380" y="1475103"/>
                  <a:pt x="831070" y="1475103"/>
                </a:cubicBezTo>
                <a:cubicBezTo>
                  <a:pt x="1186760" y="1475103"/>
                  <a:pt x="1475103" y="1186760"/>
                  <a:pt x="1475103" y="831070"/>
                </a:cubicBezTo>
                <a:cubicBezTo>
                  <a:pt x="1475103" y="475380"/>
                  <a:pt x="1186760" y="187037"/>
                  <a:pt x="831070" y="187037"/>
                </a:cubicBezTo>
                <a:close/>
                <a:moveTo>
                  <a:pt x="831070" y="159573"/>
                </a:moveTo>
                <a:cubicBezTo>
                  <a:pt x="1201928" y="159573"/>
                  <a:pt x="1502567" y="460212"/>
                  <a:pt x="1502567" y="831070"/>
                </a:cubicBezTo>
                <a:cubicBezTo>
                  <a:pt x="1502567" y="1201928"/>
                  <a:pt x="1201928" y="1502567"/>
                  <a:pt x="831070" y="1502567"/>
                </a:cubicBezTo>
                <a:cubicBezTo>
                  <a:pt x="460212" y="1502567"/>
                  <a:pt x="159573" y="1201928"/>
                  <a:pt x="159573" y="831070"/>
                </a:cubicBezTo>
                <a:cubicBezTo>
                  <a:pt x="159573" y="460212"/>
                  <a:pt x="460212" y="159573"/>
                  <a:pt x="831070" y="159573"/>
                </a:cubicBezTo>
                <a:close/>
                <a:moveTo>
                  <a:pt x="831070" y="130105"/>
                </a:moveTo>
                <a:cubicBezTo>
                  <a:pt x="443938" y="130105"/>
                  <a:pt x="130105" y="443938"/>
                  <a:pt x="130105" y="831070"/>
                </a:cubicBezTo>
                <a:cubicBezTo>
                  <a:pt x="130105" y="1218202"/>
                  <a:pt x="443938" y="1532035"/>
                  <a:pt x="831070" y="1532035"/>
                </a:cubicBezTo>
                <a:cubicBezTo>
                  <a:pt x="1218202" y="1532035"/>
                  <a:pt x="1532035" y="1218202"/>
                  <a:pt x="1532035" y="831070"/>
                </a:cubicBezTo>
                <a:cubicBezTo>
                  <a:pt x="1532035" y="443938"/>
                  <a:pt x="1218202" y="130105"/>
                  <a:pt x="831070" y="130105"/>
                </a:cubicBezTo>
                <a:close/>
                <a:moveTo>
                  <a:pt x="831070" y="83342"/>
                </a:moveTo>
                <a:cubicBezTo>
                  <a:pt x="1244029" y="83342"/>
                  <a:pt x="1578798" y="418111"/>
                  <a:pt x="1578798" y="831070"/>
                </a:cubicBezTo>
                <a:cubicBezTo>
                  <a:pt x="1578798" y="1244029"/>
                  <a:pt x="1244029" y="1578798"/>
                  <a:pt x="831070" y="1578798"/>
                </a:cubicBezTo>
                <a:cubicBezTo>
                  <a:pt x="418111" y="1578798"/>
                  <a:pt x="83342" y="1244029"/>
                  <a:pt x="83342" y="831070"/>
                </a:cubicBezTo>
                <a:cubicBezTo>
                  <a:pt x="83342" y="418111"/>
                  <a:pt x="418111" y="83342"/>
                  <a:pt x="831070" y="83342"/>
                </a:cubicBezTo>
                <a:close/>
                <a:moveTo>
                  <a:pt x="831070" y="59533"/>
                </a:moveTo>
                <a:cubicBezTo>
                  <a:pt x="404962" y="59533"/>
                  <a:pt x="59533" y="404962"/>
                  <a:pt x="59533" y="831070"/>
                </a:cubicBezTo>
                <a:cubicBezTo>
                  <a:pt x="59533" y="1257178"/>
                  <a:pt x="404962" y="1602607"/>
                  <a:pt x="831070" y="1602607"/>
                </a:cubicBezTo>
                <a:cubicBezTo>
                  <a:pt x="1257178" y="1602607"/>
                  <a:pt x="1602607" y="1257178"/>
                  <a:pt x="1602607" y="831070"/>
                </a:cubicBezTo>
                <a:cubicBezTo>
                  <a:pt x="1602607" y="404962"/>
                  <a:pt x="1257178" y="59533"/>
                  <a:pt x="831070" y="59533"/>
                </a:cubicBezTo>
                <a:close/>
                <a:moveTo>
                  <a:pt x="831070" y="47625"/>
                </a:moveTo>
                <a:cubicBezTo>
                  <a:pt x="1263755" y="47625"/>
                  <a:pt x="1614515" y="398385"/>
                  <a:pt x="1614515" y="831070"/>
                </a:cubicBezTo>
                <a:cubicBezTo>
                  <a:pt x="1614515" y="1263755"/>
                  <a:pt x="1263755" y="1614515"/>
                  <a:pt x="831070" y="1614515"/>
                </a:cubicBezTo>
                <a:cubicBezTo>
                  <a:pt x="398385" y="1614515"/>
                  <a:pt x="47625" y="1263755"/>
                  <a:pt x="47625" y="831070"/>
                </a:cubicBezTo>
                <a:cubicBezTo>
                  <a:pt x="47625" y="398385"/>
                  <a:pt x="398385" y="47625"/>
                  <a:pt x="831070" y="47625"/>
                </a:cubicBezTo>
                <a:close/>
                <a:moveTo>
                  <a:pt x="831070" y="19381"/>
                </a:moveTo>
                <a:cubicBezTo>
                  <a:pt x="382787" y="19381"/>
                  <a:pt x="19381" y="382787"/>
                  <a:pt x="19381" y="831070"/>
                </a:cubicBezTo>
                <a:cubicBezTo>
                  <a:pt x="19381" y="1279353"/>
                  <a:pt x="382787" y="1642759"/>
                  <a:pt x="831070" y="1642759"/>
                </a:cubicBezTo>
                <a:cubicBezTo>
                  <a:pt x="1279353" y="1642759"/>
                  <a:pt x="1642759" y="1279353"/>
                  <a:pt x="1642759" y="831070"/>
                </a:cubicBezTo>
                <a:cubicBezTo>
                  <a:pt x="1642759" y="382787"/>
                  <a:pt x="1279353" y="19381"/>
                  <a:pt x="831070" y="19381"/>
                </a:cubicBezTo>
                <a:close/>
                <a:moveTo>
                  <a:pt x="831070" y="0"/>
                </a:moveTo>
                <a:cubicBezTo>
                  <a:pt x="1290057" y="0"/>
                  <a:pt x="1662140" y="372083"/>
                  <a:pt x="1662140" y="831070"/>
                </a:cubicBezTo>
                <a:cubicBezTo>
                  <a:pt x="1662140" y="1290057"/>
                  <a:pt x="1290057" y="1662140"/>
                  <a:pt x="831070" y="1662140"/>
                </a:cubicBezTo>
                <a:cubicBezTo>
                  <a:pt x="372083" y="1662140"/>
                  <a:pt x="0" y="1290057"/>
                  <a:pt x="0" y="831070"/>
                </a:cubicBezTo>
                <a:cubicBezTo>
                  <a:pt x="0" y="372083"/>
                  <a:pt x="372083" y="0"/>
                  <a:pt x="831070" y="0"/>
                </a:cubicBezTo>
                <a:close/>
              </a:path>
            </a:pathLst>
          </a:cu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/>
              <a:t>Click to edit Master text styles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mtClean="0"/>
              <a:t>Second level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smtClean="0"/>
              <a:t>Third level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smtClean="0"/>
              <a:t>Fourth level</a:t>
            </a:r>
          </a:p>
          <a:p>
            <a:pPr lvl="4" fontAlgn="auto">
              <a:spcAft>
                <a:spcPts val="0"/>
              </a:spcAft>
              <a:defRPr/>
            </a:pPr>
            <a:r>
              <a:rPr lang="en-US" smtClean="0"/>
              <a:t>Fifth level</a:t>
            </a:r>
            <a:endParaRPr lang="en-GB"/>
          </a:p>
        </p:txBody>
      </p:sp>
      <p:sp>
        <p:nvSpPr>
          <p:cNvPr id="171" name="Rounded Rectangle 53"/>
          <p:cNvSpPr/>
          <p:nvPr/>
        </p:nvSpPr>
        <p:spPr>
          <a:xfrm>
            <a:off x="188913" y="188913"/>
            <a:ext cx="8766175" cy="6480175"/>
          </a:xfrm>
          <a:custGeom>
            <a:avLst/>
            <a:gdLst/>
            <a:ahLst/>
            <a:cxnLst/>
            <a:rect l="l" t="t" r="r" b="b"/>
            <a:pathLst>
              <a:path w="8765628" h="6479629">
                <a:moveTo>
                  <a:pt x="607002" y="6479628"/>
                </a:moveTo>
                <a:lnTo>
                  <a:pt x="8765628" y="6479628"/>
                </a:lnTo>
                <a:lnTo>
                  <a:pt x="8765628" y="6479629"/>
                </a:lnTo>
                <a:lnTo>
                  <a:pt x="8158616" y="6479629"/>
                </a:lnTo>
                <a:lnTo>
                  <a:pt x="6389364" y="6479629"/>
                </a:lnTo>
                <a:lnTo>
                  <a:pt x="607012" y="6479629"/>
                </a:lnTo>
                <a:close/>
                <a:moveTo>
                  <a:pt x="4517156" y="0"/>
                </a:moveTo>
                <a:lnTo>
                  <a:pt x="8475425" y="0"/>
                </a:lnTo>
                <a:cubicBezTo>
                  <a:pt x="8635703" y="10"/>
                  <a:pt x="8765628" y="129941"/>
                  <a:pt x="8765628" y="290221"/>
                </a:cubicBezTo>
                <a:lnTo>
                  <a:pt x="8765628" y="607013"/>
                </a:lnTo>
                <a:lnTo>
                  <a:pt x="8765628" y="2935529"/>
                </a:lnTo>
                <a:lnTo>
                  <a:pt x="8765628" y="4103365"/>
                </a:lnTo>
                <a:lnTo>
                  <a:pt x="8765628" y="5872617"/>
                </a:lnTo>
                <a:lnTo>
                  <a:pt x="8765628" y="6189404"/>
                </a:lnTo>
                <a:cubicBezTo>
                  <a:pt x="8765628" y="6349690"/>
                  <a:pt x="8635691" y="6479627"/>
                  <a:pt x="8475405" y="6479627"/>
                </a:cubicBezTo>
                <a:lnTo>
                  <a:pt x="290223" y="6479627"/>
                </a:lnTo>
                <a:cubicBezTo>
                  <a:pt x="129937" y="6479627"/>
                  <a:pt x="0" y="6349690"/>
                  <a:pt x="0" y="6189404"/>
                </a:cubicBezTo>
                <a:lnTo>
                  <a:pt x="0" y="5872617"/>
                </a:lnTo>
                <a:lnTo>
                  <a:pt x="0" y="3544099"/>
                </a:lnTo>
                <a:lnTo>
                  <a:pt x="0" y="796828"/>
                </a:lnTo>
                <a:cubicBezTo>
                  <a:pt x="98966" y="973904"/>
                  <a:pt x="288723" y="1092262"/>
                  <a:pt x="506124" y="1092262"/>
                </a:cubicBezTo>
                <a:cubicBezTo>
                  <a:pt x="829839" y="1092262"/>
                  <a:pt x="1092262" y="829839"/>
                  <a:pt x="1092262" y="506124"/>
                </a:cubicBezTo>
                <a:cubicBezTo>
                  <a:pt x="1092262" y="288724"/>
                  <a:pt x="973904" y="98967"/>
                  <a:pt x="796830" y="1"/>
                </a:cubicBezTo>
                <a:lnTo>
                  <a:pt x="4517156" y="1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2" name="Donut 93"/>
          <p:cNvSpPr/>
          <p:nvPr/>
        </p:nvSpPr>
        <p:spPr>
          <a:xfrm>
            <a:off x="188913" y="188913"/>
            <a:ext cx="1177925" cy="1177925"/>
          </a:xfrm>
          <a:custGeom>
            <a:avLst/>
            <a:gdLst/>
            <a:ahLst/>
            <a:cxnLst/>
            <a:rect l="l" t="t" r="r" b="b"/>
            <a:pathLst>
              <a:path w="1177601" h="1177622">
                <a:moveTo>
                  <a:pt x="900025" y="0"/>
                </a:moveTo>
                <a:lnTo>
                  <a:pt x="942983" y="0"/>
                </a:lnTo>
                <a:cubicBezTo>
                  <a:pt x="1087408" y="120933"/>
                  <a:pt x="1177601" y="302996"/>
                  <a:pt x="1177601" y="506125"/>
                </a:cubicBezTo>
                <a:cubicBezTo>
                  <a:pt x="1177601" y="876983"/>
                  <a:pt x="876962" y="1177622"/>
                  <a:pt x="506104" y="1177622"/>
                </a:cubicBezTo>
                <a:cubicBezTo>
                  <a:pt x="302985" y="1177622"/>
                  <a:pt x="120931" y="1087438"/>
                  <a:pt x="0" y="943024"/>
                </a:cubicBezTo>
                <a:lnTo>
                  <a:pt x="0" y="900068"/>
                </a:lnTo>
                <a:cubicBezTo>
                  <a:pt x="115715" y="1052925"/>
                  <a:pt x="299555" y="1150158"/>
                  <a:pt x="506104" y="1150158"/>
                </a:cubicBezTo>
                <a:cubicBezTo>
                  <a:pt x="861794" y="1150158"/>
                  <a:pt x="1150137" y="861815"/>
                  <a:pt x="1150137" y="506125"/>
                </a:cubicBezTo>
                <a:cubicBezTo>
                  <a:pt x="1150137" y="299565"/>
                  <a:pt x="1052894" y="115717"/>
                  <a:pt x="90002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3" name="Donut 94"/>
          <p:cNvSpPr/>
          <p:nvPr/>
        </p:nvSpPr>
        <p:spPr>
          <a:xfrm>
            <a:off x="188913" y="188913"/>
            <a:ext cx="1254125" cy="1254125"/>
          </a:xfrm>
          <a:custGeom>
            <a:avLst/>
            <a:gdLst/>
            <a:ahLst/>
            <a:cxnLst/>
            <a:rect l="l" t="t" r="r" b="b"/>
            <a:pathLst>
              <a:path w="1253832" h="1253852">
                <a:moveTo>
                  <a:pt x="989075" y="0"/>
                </a:moveTo>
                <a:lnTo>
                  <a:pt x="1053474" y="0"/>
                </a:lnTo>
                <a:cubicBezTo>
                  <a:pt x="1178453" y="131817"/>
                  <a:pt x="1253832" y="310168"/>
                  <a:pt x="1253832" y="506124"/>
                </a:cubicBezTo>
                <a:cubicBezTo>
                  <a:pt x="1253832" y="919083"/>
                  <a:pt x="919063" y="1253852"/>
                  <a:pt x="506104" y="1253852"/>
                </a:cubicBezTo>
                <a:cubicBezTo>
                  <a:pt x="310157" y="1253852"/>
                  <a:pt x="131814" y="1178480"/>
                  <a:pt x="0" y="1053511"/>
                </a:cubicBezTo>
                <a:lnTo>
                  <a:pt x="0" y="989119"/>
                </a:lnTo>
                <a:cubicBezTo>
                  <a:pt x="126651" y="1123784"/>
                  <a:pt x="306649" y="1207089"/>
                  <a:pt x="506104" y="1207089"/>
                </a:cubicBezTo>
                <a:cubicBezTo>
                  <a:pt x="893236" y="1207089"/>
                  <a:pt x="1207069" y="893256"/>
                  <a:pt x="1207069" y="506124"/>
                </a:cubicBezTo>
                <a:cubicBezTo>
                  <a:pt x="1207069" y="306658"/>
                  <a:pt x="1123755" y="126650"/>
                  <a:pt x="989075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5" name="Donut 95"/>
          <p:cNvSpPr/>
          <p:nvPr/>
        </p:nvSpPr>
        <p:spPr>
          <a:xfrm>
            <a:off x="188913" y="188913"/>
            <a:ext cx="1290637" cy="1289050"/>
          </a:xfrm>
          <a:custGeom>
            <a:avLst/>
            <a:gdLst/>
            <a:ahLst/>
            <a:cxnLst/>
            <a:rect l="l" t="t" r="r" b="b"/>
            <a:pathLst>
              <a:path w="1289549" h="1289570">
                <a:moveTo>
                  <a:pt x="1084199" y="0"/>
                </a:moveTo>
                <a:lnTo>
                  <a:pt x="1099567" y="0"/>
                </a:lnTo>
                <a:cubicBezTo>
                  <a:pt x="1219027" y="134571"/>
                  <a:pt x="1289549" y="312112"/>
                  <a:pt x="1289549" y="506125"/>
                </a:cubicBezTo>
                <a:cubicBezTo>
                  <a:pt x="1289549" y="938810"/>
                  <a:pt x="938789" y="1289570"/>
                  <a:pt x="506104" y="1289570"/>
                </a:cubicBezTo>
                <a:cubicBezTo>
                  <a:pt x="312101" y="1289570"/>
                  <a:pt x="134568" y="1219055"/>
                  <a:pt x="0" y="1099605"/>
                </a:cubicBezTo>
                <a:lnTo>
                  <a:pt x="0" y="1084237"/>
                </a:lnTo>
                <a:cubicBezTo>
                  <a:pt x="133633" y="1205577"/>
                  <a:pt x="311450" y="1277662"/>
                  <a:pt x="506104" y="1277662"/>
                </a:cubicBezTo>
                <a:cubicBezTo>
                  <a:pt x="932212" y="1277662"/>
                  <a:pt x="1277641" y="932233"/>
                  <a:pt x="1277641" y="506125"/>
                </a:cubicBezTo>
                <a:cubicBezTo>
                  <a:pt x="1277641" y="311461"/>
                  <a:pt x="1205549" y="133636"/>
                  <a:pt x="1084199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77" name="Donut 96"/>
          <p:cNvSpPr/>
          <p:nvPr/>
        </p:nvSpPr>
        <p:spPr>
          <a:xfrm>
            <a:off x="188913" y="188913"/>
            <a:ext cx="1336675" cy="1336675"/>
          </a:xfrm>
          <a:custGeom>
            <a:avLst/>
            <a:gdLst/>
            <a:ahLst/>
            <a:cxnLst/>
            <a:rect l="l" t="t" r="r" b="b"/>
            <a:pathLst>
              <a:path w="1337174" h="1337193">
                <a:moveTo>
                  <a:pt x="1136018" y="0"/>
                </a:moveTo>
                <a:lnTo>
                  <a:pt x="1161029" y="0"/>
                </a:lnTo>
                <a:cubicBezTo>
                  <a:pt x="1272463" y="138414"/>
                  <a:pt x="1337174" y="314711"/>
                  <a:pt x="1337174" y="506123"/>
                </a:cubicBezTo>
                <a:cubicBezTo>
                  <a:pt x="1337174" y="965110"/>
                  <a:pt x="965091" y="1337193"/>
                  <a:pt x="506104" y="1337193"/>
                </a:cubicBezTo>
                <a:cubicBezTo>
                  <a:pt x="314701" y="1337193"/>
                  <a:pt x="138411" y="1272488"/>
                  <a:pt x="0" y="1161064"/>
                </a:cubicBezTo>
                <a:lnTo>
                  <a:pt x="0" y="1136052"/>
                </a:lnTo>
                <a:cubicBezTo>
                  <a:pt x="136833" y="1250830"/>
                  <a:pt x="313646" y="1317812"/>
                  <a:pt x="506104" y="1317812"/>
                </a:cubicBezTo>
                <a:cubicBezTo>
                  <a:pt x="954387" y="1317812"/>
                  <a:pt x="1317793" y="954406"/>
                  <a:pt x="1317793" y="506123"/>
                </a:cubicBezTo>
                <a:cubicBezTo>
                  <a:pt x="1317793" y="313656"/>
                  <a:pt x="1250805" y="136835"/>
                  <a:pt x="1136018" y="0"/>
                </a:cubicBez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1" name="Rectangle 180"/>
          <p:cNvSpPr/>
          <p:nvPr/>
        </p:nvSpPr>
        <p:spPr>
          <a:xfrm>
            <a:off x="0" y="0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2" name="Rectangle 181"/>
          <p:cNvSpPr/>
          <p:nvPr/>
        </p:nvSpPr>
        <p:spPr>
          <a:xfrm rot="16200000">
            <a:off x="-3368275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3" name="Rectangle 182"/>
          <p:cNvSpPr/>
          <p:nvPr/>
        </p:nvSpPr>
        <p:spPr>
          <a:xfrm rot="5400000">
            <a:off x="5654276" y="3368277"/>
            <a:ext cx="6858000" cy="121446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4" name="Rectangle 183"/>
          <p:cNvSpPr/>
          <p:nvPr/>
        </p:nvSpPr>
        <p:spPr>
          <a:xfrm rot="10800000">
            <a:off x="2" y="6734174"/>
            <a:ext cx="9144000" cy="123825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5" name="Oval 184"/>
          <p:cNvSpPr/>
          <p:nvPr/>
        </p:nvSpPr>
        <p:spPr>
          <a:xfrm>
            <a:off x="1419226" y="1129672"/>
            <a:ext cx="15715" cy="15715"/>
          </a:xfrm>
          <a:prstGeom prst="ellipse">
            <a:avLst/>
          </a:prstGeom>
          <a:gradFill>
            <a:gsLst>
              <a:gs pos="100000">
                <a:schemeClr val="tx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86" name="Oval 185"/>
          <p:cNvSpPr/>
          <p:nvPr/>
        </p:nvSpPr>
        <p:spPr>
          <a:xfrm>
            <a:off x="1301750" y="1085850"/>
            <a:ext cx="15875" cy="15875"/>
          </a:xfrm>
          <a:prstGeom prst="ellipse">
            <a:avLst/>
          </a:prstGeom>
          <a:solidFill>
            <a:srgbClr val="2164B5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6170" name="Group 186"/>
          <p:cNvGrpSpPr>
            <a:grpSpLocks/>
          </p:cNvGrpSpPr>
          <p:nvPr/>
        </p:nvGrpSpPr>
        <p:grpSpPr bwMode="auto">
          <a:xfrm>
            <a:off x="206375" y="292100"/>
            <a:ext cx="1403350" cy="1271588"/>
            <a:chOff x="206883" y="291601"/>
            <a:chExt cx="1402483" cy="1272307"/>
          </a:xfrm>
        </p:grpSpPr>
        <p:sp>
          <p:nvSpPr>
            <p:cNvPr id="188" name="Oval 187"/>
            <p:cNvSpPr/>
            <p:nvPr userDrawn="1"/>
          </p:nvSpPr>
          <p:spPr>
            <a:xfrm>
              <a:off x="1317768" y="1262032"/>
              <a:ext cx="15715" cy="15715"/>
            </a:xfrm>
            <a:prstGeom prst="ellipse">
              <a:avLst/>
            </a:prstGeom>
            <a:gradFill>
              <a:gsLst>
                <a:gs pos="100000">
                  <a:schemeClr val="tx1">
                    <a:alpha val="23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6329" name="Group 188"/>
            <p:cNvGrpSpPr>
              <a:grpSpLocks/>
            </p:cNvGrpSpPr>
            <p:nvPr userDrawn="1"/>
          </p:nvGrpSpPr>
          <p:grpSpPr bwMode="auto">
            <a:xfrm>
              <a:off x="206883" y="291601"/>
              <a:ext cx="1402483" cy="1272307"/>
              <a:chOff x="206883" y="291601"/>
              <a:chExt cx="1402483" cy="1272307"/>
            </a:xfrm>
          </p:grpSpPr>
          <p:sp>
            <p:nvSpPr>
              <p:cNvPr id="190" name="Oval 189"/>
              <p:cNvSpPr/>
              <p:nvPr userDrawn="1"/>
            </p:nvSpPr>
            <p:spPr>
              <a:xfrm>
                <a:off x="1438022" y="1084212"/>
                <a:ext cx="46010" cy="4606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4" name="Oval 193"/>
              <p:cNvSpPr/>
              <p:nvPr userDrawn="1"/>
            </p:nvSpPr>
            <p:spPr>
              <a:xfrm>
                <a:off x="1460233" y="105562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5" name="Oval 194"/>
              <p:cNvSpPr/>
              <p:nvPr userDrawn="1"/>
            </p:nvSpPr>
            <p:spPr>
              <a:xfrm>
                <a:off x="847837" y="1517844"/>
                <a:ext cx="44423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6" name="Oval 195"/>
              <p:cNvSpPr/>
              <p:nvPr userDrawn="1"/>
            </p:nvSpPr>
            <p:spPr>
              <a:xfrm>
                <a:off x="1499897" y="31225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7" name="Oval 196"/>
              <p:cNvSpPr/>
              <p:nvPr userDrawn="1"/>
            </p:nvSpPr>
            <p:spPr>
              <a:xfrm>
                <a:off x="1444368" y="29160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8" name="Oval 197"/>
              <p:cNvSpPr/>
              <p:nvPr userDrawn="1"/>
            </p:nvSpPr>
            <p:spPr>
              <a:xfrm>
                <a:off x="1458647" y="307485"/>
                <a:ext cx="28557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199" name="Oval 198"/>
              <p:cNvSpPr/>
              <p:nvPr userDrawn="1"/>
            </p:nvSpPr>
            <p:spPr>
              <a:xfrm>
                <a:off x="206883" y="1397126"/>
                <a:ext cx="31730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0" name="Oval 199"/>
              <p:cNvSpPr/>
              <p:nvPr userDrawn="1"/>
            </p:nvSpPr>
            <p:spPr>
              <a:xfrm>
                <a:off x="901778" y="1514667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1" name="Oval 200"/>
              <p:cNvSpPr/>
              <p:nvPr userDrawn="1"/>
            </p:nvSpPr>
            <p:spPr>
              <a:xfrm>
                <a:off x="240200" y="142254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2" name="Oval 201"/>
              <p:cNvSpPr/>
              <p:nvPr userDrawn="1"/>
            </p:nvSpPr>
            <p:spPr>
              <a:xfrm>
                <a:off x="235440" y="1454308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3" name="Oval 202"/>
              <p:cNvSpPr/>
              <p:nvPr userDrawn="1"/>
            </p:nvSpPr>
            <p:spPr>
              <a:xfrm>
                <a:off x="433756" y="1525786"/>
                <a:ext cx="36489" cy="36533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4" name="Oval 203"/>
              <p:cNvSpPr/>
              <p:nvPr userDrawn="1"/>
            </p:nvSpPr>
            <p:spPr>
              <a:xfrm>
                <a:off x="1174660" y="1409833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5" name="Oval 204"/>
              <p:cNvSpPr/>
              <p:nvPr userDrawn="1"/>
            </p:nvSpPr>
            <p:spPr>
              <a:xfrm>
                <a:off x="1196871" y="144319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6" name="Oval 205"/>
              <p:cNvSpPr/>
              <p:nvPr userDrawn="1"/>
            </p:nvSpPr>
            <p:spPr>
              <a:xfrm>
                <a:off x="1157209" y="1436836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7" name="Oval 206"/>
              <p:cNvSpPr/>
              <p:nvPr userDrawn="1"/>
            </p:nvSpPr>
            <p:spPr>
              <a:xfrm>
                <a:off x="1541146" y="720468"/>
                <a:ext cx="46009" cy="4606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8" name="Oval 207"/>
              <p:cNvSpPr/>
              <p:nvPr userDrawn="1"/>
            </p:nvSpPr>
            <p:spPr>
              <a:xfrm>
                <a:off x="1593501" y="737941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09" name="Oval 208"/>
              <p:cNvSpPr/>
              <p:nvPr userDrawn="1"/>
            </p:nvSpPr>
            <p:spPr>
              <a:xfrm>
                <a:off x="1541146" y="669640"/>
                <a:ext cx="30143" cy="31768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0" name="Oval 209"/>
              <p:cNvSpPr/>
              <p:nvPr userDrawn="1"/>
            </p:nvSpPr>
            <p:spPr>
              <a:xfrm>
                <a:off x="1547492" y="461560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1" name="Oval 210"/>
              <p:cNvSpPr/>
              <p:nvPr userDrawn="1"/>
            </p:nvSpPr>
            <p:spPr>
              <a:xfrm>
                <a:off x="454380" y="1503549"/>
                <a:ext cx="15865" cy="15884"/>
              </a:xfrm>
              <a:prstGeom prst="ellipse">
                <a:avLst/>
              </a:prstGeom>
              <a:solidFill>
                <a:schemeClr val="tx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grpSp>
        <p:nvGrpSpPr>
          <p:cNvPr id="4" name="Group 211"/>
          <p:cNvGrpSpPr/>
          <p:nvPr/>
        </p:nvGrpSpPr>
        <p:grpSpPr>
          <a:xfrm>
            <a:off x="268567" y="233027"/>
            <a:ext cx="1222177" cy="1208308"/>
            <a:chOff x="268567" y="233027"/>
            <a:chExt cx="1222177" cy="1208308"/>
          </a:xfrm>
          <a:solidFill>
            <a:schemeClr val="bg1">
              <a:lumMod val="95000"/>
            </a:schemeClr>
          </a:solidFill>
        </p:grpSpPr>
        <p:sp>
          <p:nvSpPr>
            <p:cNvPr id="213" name="Oval 212"/>
            <p:cNvSpPr/>
            <p:nvPr/>
          </p:nvSpPr>
          <p:spPr>
            <a:xfrm>
              <a:off x="1187624" y="1255044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214" name="Oval 213"/>
            <p:cNvSpPr/>
            <p:nvPr/>
          </p:nvSpPr>
          <p:spPr>
            <a:xfrm>
              <a:off x="1296448" y="423072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5" name="Group 214"/>
            <p:cNvGrpSpPr/>
            <p:nvPr/>
          </p:nvGrpSpPr>
          <p:grpSpPr>
            <a:xfrm>
              <a:off x="268567" y="233027"/>
              <a:ext cx="1222177" cy="1208308"/>
              <a:chOff x="268567" y="233027"/>
              <a:chExt cx="1222177" cy="1208308"/>
            </a:xfrm>
            <a:grpFill/>
          </p:grpSpPr>
          <p:sp>
            <p:nvSpPr>
              <p:cNvPr id="217" name="Oval 216"/>
              <p:cNvSpPr/>
              <p:nvPr/>
            </p:nvSpPr>
            <p:spPr>
              <a:xfrm>
                <a:off x="1311161" y="259671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1000613" y="1218537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1073955" y="1224966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268567" y="127065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41909" y="1246130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70808" y="1395616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895347" y="1389114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514352" y="1363766"/>
                <a:ext cx="25200" cy="252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1284840" y="1059536"/>
                <a:ext cx="46800" cy="468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955885" y="1366108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1251059" y="233027"/>
                <a:ext cx="18000" cy="1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1434564" y="664165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1295462" y="78588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1415920" y="698832"/>
                <a:ext cx="15715" cy="1571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1469144" y="908719"/>
                <a:ext cx="21600" cy="2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  <p:sp>
          <p:nvSpPr>
            <p:cNvPr id="216" name="Oval 215"/>
            <p:cNvSpPr/>
            <p:nvPr/>
          </p:nvSpPr>
          <p:spPr>
            <a:xfrm>
              <a:off x="1287244" y="461740"/>
              <a:ext cx="18000" cy="1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44" name="Rectangle 168"/>
          <p:cNvSpPr/>
          <p:nvPr/>
        </p:nvSpPr>
        <p:spPr>
          <a:xfrm rot="14904618">
            <a:off x="1407941" y="93986"/>
            <a:ext cx="24776" cy="468294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6" name="Rectangle 169"/>
          <p:cNvSpPr/>
          <p:nvPr/>
        </p:nvSpPr>
        <p:spPr>
          <a:xfrm rot="14904618">
            <a:off x="1520192" y="-18839"/>
            <a:ext cx="45719" cy="690010"/>
          </a:xfrm>
          <a:custGeom>
            <a:avLst/>
            <a:gdLst/>
            <a:ahLst/>
            <a:cxnLst/>
            <a:rect l="l" t="t" r="r" b="b"/>
            <a:pathLst>
              <a:path w="45719" h="690010">
                <a:moveTo>
                  <a:pt x="45719" y="690010"/>
                </a:moveTo>
                <a:lnTo>
                  <a:pt x="0" y="690010"/>
                </a:lnTo>
                <a:lnTo>
                  <a:pt x="0" y="4566"/>
                </a:lnTo>
                <a:cubicBezTo>
                  <a:pt x="15397" y="4805"/>
                  <a:pt x="30725" y="3964"/>
                  <a:pt x="45719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7" name="Rectangle 159"/>
          <p:cNvSpPr/>
          <p:nvPr/>
        </p:nvSpPr>
        <p:spPr>
          <a:xfrm rot="18977474">
            <a:off x="1248322" y="1018270"/>
            <a:ext cx="45719" cy="395859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49" name="Rectangle 160"/>
          <p:cNvSpPr/>
          <p:nvPr/>
        </p:nvSpPr>
        <p:spPr>
          <a:xfrm rot="18977474">
            <a:off x="1347648" y="1006445"/>
            <a:ext cx="21537" cy="72569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50" name="Rectangle 173"/>
          <p:cNvSpPr/>
          <p:nvPr/>
        </p:nvSpPr>
        <p:spPr>
          <a:xfrm rot="18977474">
            <a:off x="1231635" y="1062503"/>
            <a:ext cx="40824" cy="510410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6187" name="Group 250"/>
          <p:cNvGrpSpPr>
            <a:grpSpLocks/>
          </p:cNvGrpSpPr>
          <p:nvPr/>
        </p:nvGrpSpPr>
        <p:grpSpPr bwMode="auto">
          <a:xfrm>
            <a:off x="188913" y="188913"/>
            <a:ext cx="1012825" cy="1012825"/>
            <a:chOff x="483982" y="220857"/>
            <a:chExt cx="1816158" cy="1816158"/>
          </a:xfrm>
        </p:grpSpPr>
        <p:sp>
          <p:nvSpPr>
            <p:cNvPr id="252" name="Oval 251"/>
            <p:cNvSpPr/>
            <p:nvPr userDrawn="1"/>
          </p:nvSpPr>
          <p:spPr>
            <a:xfrm>
              <a:off x="483982" y="220857"/>
              <a:ext cx="1816158" cy="181615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grpSp>
          <p:nvGrpSpPr>
            <p:cNvPr id="6314" name="Group 252"/>
            <p:cNvGrpSpPr>
              <a:grpSpLocks/>
            </p:cNvGrpSpPr>
            <p:nvPr userDrawn="1"/>
          </p:nvGrpSpPr>
          <p:grpSpPr bwMode="auto">
            <a:xfrm>
              <a:off x="483982" y="220857"/>
              <a:ext cx="1816158" cy="1816158"/>
              <a:chOff x="483982" y="220857"/>
              <a:chExt cx="1816158" cy="1816158"/>
            </a:xfrm>
          </p:grpSpPr>
          <p:sp>
            <p:nvSpPr>
              <p:cNvPr id="254" name="Oval 253"/>
              <p:cNvSpPr/>
              <p:nvPr userDrawn="1"/>
            </p:nvSpPr>
            <p:spPr>
              <a:xfrm>
                <a:off x="483982" y="220857"/>
                <a:ext cx="1816158" cy="181615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</a:gsLst>
                <a:lin ang="16200000" scaled="1"/>
              </a:gra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5" name="Oval 9"/>
              <p:cNvSpPr/>
              <p:nvPr userDrawn="1"/>
            </p:nvSpPr>
            <p:spPr>
              <a:xfrm>
                <a:off x="559522" y="264840"/>
                <a:ext cx="1665078" cy="635496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6" name="Oval 255"/>
              <p:cNvSpPr/>
              <p:nvPr userDrawn="1"/>
            </p:nvSpPr>
            <p:spPr>
              <a:xfrm>
                <a:off x="569381" y="306256"/>
                <a:ext cx="1645359" cy="1645359"/>
              </a:xfrm>
              <a:prstGeom prst="ellipse">
                <a:avLst/>
              </a:prstGeom>
              <a:gradFill flip="none" rotWithShape="1">
                <a:gsLst>
                  <a:gs pos="99000">
                    <a:schemeClr val="bg1">
                      <a:lumMod val="95000"/>
                    </a:scheme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solidFill>
                  <a:schemeClr val="bg1">
                    <a:lumMod val="65000"/>
                    <a:alpha val="6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7" name="Oval 9"/>
              <p:cNvSpPr/>
              <p:nvPr userDrawn="1"/>
            </p:nvSpPr>
            <p:spPr>
              <a:xfrm>
                <a:off x="708434" y="335250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  <p:sp>
            <p:nvSpPr>
              <p:cNvPr id="258" name="Oval 9"/>
              <p:cNvSpPr/>
              <p:nvPr userDrawn="1"/>
            </p:nvSpPr>
            <p:spPr>
              <a:xfrm rot="16200000">
                <a:off x="167234" y="889635"/>
                <a:ext cx="1367254" cy="478602"/>
              </a:xfrm>
              <a:custGeom>
                <a:avLst/>
                <a:gdLst/>
                <a:ahLst/>
                <a:cxnLst/>
                <a:rect l="l" t="t" r="r" b="b"/>
                <a:pathLst>
                  <a:path w="1665078" h="635496">
                    <a:moveTo>
                      <a:pt x="832539" y="0"/>
                    </a:moveTo>
                    <a:cubicBezTo>
                      <a:pt x="1230539" y="0"/>
                      <a:pt x="1565692" y="269079"/>
                      <a:pt x="1665078" y="635496"/>
                    </a:cubicBezTo>
                    <a:lnTo>
                      <a:pt x="0" y="635496"/>
                    </a:lnTo>
                    <a:cubicBezTo>
                      <a:pt x="99386" y="269079"/>
                      <a:pt x="434539" y="0"/>
                      <a:pt x="832539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alpha val="12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/>
              </a:p>
            </p:txBody>
          </p:sp>
        </p:grpSp>
      </p:grpSp>
      <p:sp>
        <p:nvSpPr>
          <p:cNvPr id="259" name="Rectangle 91"/>
          <p:cNvSpPr/>
          <p:nvPr/>
        </p:nvSpPr>
        <p:spPr>
          <a:xfrm>
            <a:off x="681872" y="1278302"/>
            <a:ext cx="35963" cy="1265306"/>
          </a:xfrm>
          <a:custGeom>
            <a:avLst/>
            <a:gdLst/>
            <a:ahLst/>
            <a:cxnLst/>
            <a:rect l="l" t="t" r="r" b="b"/>
            <a:pathLst>
              <a:path w="35963" h="1265306">
                <a:moveTo>
                  <a:pt x="35963" y="0"/>
                </a:moveTo>
                <a:lnTo>
                  <a:pt x="35963" y="1265306"/>
                </a:lnTo>
                <a:lnTo>
                  <a:pt x="0" y="1265306"/>
                </a:lnTo>
                <a:lnTo>
                  <a:pt x="0" y="916"/>
                </a:lnTo>
                <a:lnTo>
                  <a:pt x="13438" y="2271"/>
                </a:lnTo>
                <a:cubicBezTo>
                  <a:pt x="21004" y="2271"/>
                  <a:pt x="28536" y="2128"/>
                  <a:pt x="35963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0" name="Rectangle 177"/>
          <p:cNvSpPr/>
          <p:nvPr/>
        </p:nvSpPr>
        <p:spPr>
          <a:xfrm>
            <a:off x="642938" y="1278772"/>
            <a:ext cx="24225" cy="583227"/>
          </a:xfrm>
          <a:custGeom>
            <a:avLst/>
            <a:gdLst/>
            <a:ahLst/>
            <a:cxnLst/>
            <a:rect l="l" t="t" r="r" b="b"/>
            <a:pathLst>
              <a:path w="24225" h="583227">
                <a:moveTo>
                  <a:pt x="0" y="0"/>
                </a:moveTo>
                <a:lnTo>
                  <a:pt x="24225" y="2442"/>
                </a:lnTo>
                <a:lnTo>
                  <a:pt x="24225" y="583227"/>
                </a:lnTo>
                <a:lnTo>
                  <a:pt x="0" y="583227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1" name="Rectangle 90"/>
          <p:cNvSpPr/>
          <p:nvPr/>
        </p:nvSpPr>
        <p:spPr>
          <a:xfrm>
            <a:off x="731435" y="1278765"/>
            <a:ext cx="16312" cy="824861"/>
          </a:xfrm>
          <a:custGeom>
            <a:avLst/>
            <a:gdLst/>
            <a:ahLst/>
            <a:cxnLst/>
            <a:rect l="l" t="t" r="r" b="b"/>
            <a:pathLst>
              <a:path w="16312" h="824861">
                <a:moveTo>
                  <a:pt x="16312" y="0"/>
                </a:moveTo>
                <a:lnTo>
                  <a:pt x="16312" y="824861"/>
                </a:lnTo>
                <a:lnTo>
                  <a:pt x="0" y="824861"/>
                </a:lnTo>
                <a:lnTo>
                  <a:pt x="0" y="1644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2" name="Rectangle 190"/>
          <p:cNvSpPr/>
          <p:nvPr/>
        </p:nvSpPr>
        <p:spPr>
          <a:xfrm rot="2217426">
            <a:off x="234781" y="1130286"/>
            <a:ext cx="35963" cy="321556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4" name="Rectangle 191"/>
          <p:cNvSpPr/>
          <p:nvPr/>
        </p:nvSpPr>
        <p:spPr>
          <a:xfrm rot="2217426">
            <a:off x="260302" y="1120134"/>
            <a:ext cx="24225" cy="140580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23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5" name="Rectangle 192"/>
          <p:cNvSpPr/>
          <p:nvPr/>
        </p:nvSpPr>
        <p:spPr>
          <a:xfrm rot="2217426">
            <a:off x="312320" y="1164847"/>
            <a:ext cx="16312" cy="204626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1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6" name="Oval 265"/>
          <p:cNvSpPr/>
          <p:nvPr/>
        </p:nvSpPr>
        <p:spPr>
          <a:xfrm>
            <a:off x="257175" y="188913"/>
            <a:ext cx="14288" cy="1428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7" name="Oval 266"/>
          <p:cNvSpPr/>
          <p:nvPr/>
        </p:nvSpPr>
        <p:spPr>
          <a:xfrm>
            <a:off x="117475" y="184150"/>
            <a:ext cx="46038" cy="460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8" name="Oval 267"/>
          <p:cNvSpPr/>
          <p:nvPr/>
        </p:nvSpPr>
        <p:spPr>
          <a:xfrm>
            <a:off x="147638" y="106363"/>
            <a:ext cx="31750" cy="317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69" name="Oval 268"/>
          <p:cNvSpPr/>
          <p:nvPr/>
        </p:nvSpPr>
        <p:spPr>
          <a:xfrm>
            <a:off x="139700" y="28575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0" name="Oval 269"/>
          <p:cNvSpPr/>
          <p:nvPr/>
        </p:nvSpPr>
        <p:spPr>
          <a:xfrm>
            <a:off x="146050" y="317500"/>
            <a:ext cx="15875" cy="1587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1" name="Oval 270"/>
          <p:cNvSpPr/>
          <p:nvPr/>
        </p:nvSpPr>
        <p:spPr>
          <a:xfrm>
            <a:off x="284163" y="96838"/>
            <a:ext cx="46037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2" name="Oval 271"/>
          <p:cNvSpPr/>
          <p:nvPr/>
        </p:nvSpPr>
        <p:spPr>
          <a:xfrm>
            <a:off x="231775" y="268288"/>
            <a:ext cx="46038" cy="460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3" name="Oval 272"/>
          <p:cNvSpPr/>
          <p:nvPr/>
        </p:nvSpPr>
        <p:spPr>
          <a:xfrm>
            <a:off x="117475" y="430213"/>
            <a:ext cx="25400" cy="25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4" name="Oval 273"/>
          <p:cNvSpPr/>
          <p:nvPr/>
        </p:nvSpPr>
        <p:spPr>
          <a:xfrm>
            <a:off x="423863" y="146050"/>
            <a:ext cx="15875" cy="15875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5" name="Rounded Rectangle 53"/>
          <p:cNvSpPr/>
          <p:nvPr/>
        </p:nvSpPr>
        <p:spPr>
          <a:xfrm>
            <a:off x="986017" y="189185"/>
            <a:ext cx="7921017" cy="131242"/>
          </a:xfrm>
          <a:custGeom>
            <a:avLst/>
            <a:gdLst/>
            <a:ahLst/>
            <a:cxnLst/>
            <a:rect l="l" t="t" r="r" b="b"/>
            <a:pathLst>
              <a:path w="7921017" h="131242">
                <a:moveTo>
                  <a:pt x="3720326" y="0"/>
                </a:moveTo>
                <a:lnTo>
                  <a:pt x="7678595" y="0"/>
                </a:lnTo>
                <a:cubicBezTo>
                  <a:pt x="7780102" y="6"/>
                  <a:pt x="7869434" y="52123"/>
                  <a:pt x="7921017" y="131242"/>
                </a:cubicBezTo>
                <a:lnTo>
                  <a:pt x="155813" y="131242"/>
                </a:lnTo>
                <a:cubicBezTo>
                  <a:pt x="113449" y="77650"/>
                  <a:pt x="60107" y="33595"/>
                  <a:pt x="0" y="1"/>
                </a:cubicBez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6" name="Oval 275"/>
          <p:cNvSpPr/>
          <p:nvPr/>
        </p:nvSpPr>
        <p:spPr>
          <a:xfrm>
            <a:off x="236473" y="236472"/>
            <a:ext cx="917675" cy="917675"/>
          </a:xfrm>
          <a:prstGeom prst="ellipse">
            <a:avLst/>
          </a:prstGeom>
          <a:solidFill>
            <a:schemeClr val="bg1">
              <a:alpha val="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8255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7" name="Rounded Rectangle 53"/>
          <p:cNvSpPr/>
          <p:nvPr/>
        </p:nvSpPr>
        <p:spPr>
          <a:xfrm rot="5400000" flipV="1">
            <a:off x="-2583727" y="3764658"/>
            <a:ext cx="5677070" cy="131242"/>
          </a:xfrm>
          <a:custGeom>
            <a:avLst/>
            <a:gdLst/>
            <a:ahLst/>
            <a:cxnLst/>
            <a:rect l="l" t="t" r="r" b="b"/>
            <a:pathLst>
              <a:path w="5677070" h="131242">
                <a:moveTo>
                  <a:pt x="5677069" y="0"/>
                </a:moveTo>
                <a:lnTo>
                  <a:pt x="5677069" y="131242"/>
                </a:lnTo>
                <a:lnTo>
                  <a:pt x="5677070" y="131242"/>
                </a:lnTo>
                <a:lnTo>
                  <a:pt x="5677070" y="0"/>
                </a:lnTo>
                <a:close/>
                <a:moveTo>
                  <a:pt x="0" y="1"/>
                </a:moveTo>
                <a:cubicBezTo>
                  <a:pt x="60107" y="33595"/>
                  <a:pt x="113449" y="77650"/>
                  <a:pt x="155813" y="131242"/>
                </a:cubicBezTo>
                <a:lnTo>
                  <a:pt x="5629287" y="131242"/>
                </a:lnTo>
                <a:cubicBezTo>
                  <a:pt x="5577702" y="52120"/>
                  <a:pt x="5488365" y="3"/>
                  <a:pt x="5386856" y="0"/>
                </a:cubicBezTo>
                <a:lnTo>
                  <a:pt x="3720326" y="0"/>
                </a:lnTo>
                <a:lnTo>
                  <a:pt x="3720326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78" name="Rounded Rectangle 53"/>
          <p:cNvSpPr/>
          <p:nvPr/>
        </p:nvSpPr>
        <p:spPr>
          <a:xfrm rot="16200000" flipV="1">
            <a:off x="5697160" y="3357162"/>
            <a:ext cx="6384065" cy="131242"/>
          </a:xfrm>
          <a:custGeom>
            <a:avLst/>
            <a:gdLst/>
            <a:ahLst/>
            <a:cxnLst/>
            <a:rect l="l" t="t" r="r" b="b"/>
            <a:pathLst>
              <a:path w="6384065" h="131242">
                <a:moveTo>
                  <a:pt x="6384065" y="131242"/>
                </a:moveTo>
                <a:lnTo>
                  <a:pt x="6384064" y="131240"/>
                </a:lnTo>
                <a:lnTo>
                  <a:pt x="6341253" y="80391"/>
                </a:lnTo>
                <a:lnTo>
                  <a:pt x="6329455" y="70657"/>
                </a:lnTo>
                <a:lnTo>
                  <a:pt x="6289807" y="41920"/>
                </a:lnTo>
                <a:lnTo>
                  <a:pt x="6271100" y="31766"/>
                </a:lnTo>
                <a:lnTo>
                  <a:pt x="6228101" y="14583"/>
                </a:lnTo>
                <a:lnTo>
                  <a:pt x="6208729" y="8569"/>
                </a:lnTo>
                <a:lnTo>
                  <a:pt x="6141637" y="0"/>
                </a:lnTo>
                <a:lnTo>
                  <a:pt x="6141635" y="0"/>
                </a:lnTo>
                <a:lnTo>
                  <a:pt x="4479484" y="0"/>
                </a:lnTo>
                <a:lnTo>
                  <a:pt x="4479484" y="1"/>
                </a:lnTo>
                <a:lnTo>
                  <a:pt x="242422" y="1"/>
                </a:lnTo>
                <a:lnTo>
                  <a:pt x="175329" y="8572"/>
                </a:lnTo>
                <a:lnTo>
                  <a:pt x="155967" y="14582"/>
                </a:lnTo>
                <a:lnTo>
                  <a:pt x="112957" y="31771"/>
                </a:lnTo>
                <a:lnTo>
                  <a:pt x="94259" y="41920"/>
                </a:lnTo>
                <a:lnTo>
                  <a:pt x="54604" y="70662"/>
                </a:lnTo>
                <a:lnTo>
                  <a:pt x="42812" y="80391"/>
                </a:lnTo>
                <a:cubicBezTo>
                  <a:pt x="26453" y="95398"/>
                  <a:pt x="12175" y="112568"/>
                  <a:pt x="0" y="131242"/>
                </a:cubicBez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0" name="Rounded Rectangle 53"/>
          <p:cNvSpPr/>
          <p:nvPr/>
        </p:nvSpPr>
        <p:spPr>
          <a:xfrm flipV="1">
            <a:off x="179512" y="6537573"/>
            <a:ext cx="8775302" cy="131242"/>
          </a:xfrm>
          <a:custGeom>
            <a:avLst/>
            <a:gdLst/>
            <a:ahLst/>
            <a:cxnLst/>
            <a:rect l="l" t="t" r="r" b="b"/>
            <a:pathLst>
              <a:path w="8775302" h="131242">
                <a:moveTo>
                  <a:pt x="57458" y="131242"/>
                </a:moveTo>
                <a:lnTo>
                  <a:pt x="8727518" y="131242"/>
                </a:lnTo>
                <a:cubicBezTo>
                  <a:pt x="8675931" y="52120"/>
                  <a:pt x="8586591" y="3"/>
                  <a:pt x="8485079" y="3"/>
                </a:cubicBezTo>
                <a:lnTo>
                  <a:pt x="299897" y="3"/>
                </a:lnTo>
                <a:cubicBezTo>
                  <a:pt x="198385" y="3"/>
                  <a:pt x="109045" y="52120"/>
                  <a:pt x="57458" y="131242"/>
                </a:cubicBezTo>
                <a:close/>
                <a:moveTo>
                  <a:pt x="0" y="131242"/>
                </a:moveTo>
                <a:lnTo>
                  <a:pt x="9674" y="131242"/>
                </a:lnTo>
                <a:lnTo>
                  <a:pt x="9674" y="2"/>
                </a:lnTo>
                <a:lnTo>
                  <a:pt x="8775302" y="2"/>
                </a:lnTo>
                <a:lnTo>
                  <a:pt x="8775302" y="0"/>
                </a:lnTo>
                <a:lnTo>
                  <a:pt x="6001337" y="0"/>
                </a:lnTo>
                <a:lnTo>
                  <a:pt x="6001337" y="1"/>
                </a:lnTo>
                <a:lnTo>
                  <a:pt x="0" y="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alpha val="22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1" name="Donut 278"/>
          <p:cNvSpPr/>
          <p:nvPr/>
        </p:nvSpPr>
        <p:spPr>
          <a:xfrm rot="10800000">
            <a:off x="5727700" y="3513138"/>
            <a:ext cx="3209925" cy="3155950"/>
          </a:xfrm>
          <a:custGeom>
            <a:avLst/>
            <a:gdLst/>
            <a:ahLst/>
            <a:cxnLst/>
            <a:rect l="l" t="t" r="r" b="b"/>
            <a:pathLst>
              <a:path w="3210096" h="3155332">
                <a:moveTo>
                  <a:pt x="1123826" y="2754751"/>
                </a:moveTo>
                <a:cubicBezTo>
                  <a:pt x="691464" y="2754751"/>
                  <a:pt x="297121" y="2591974"/>
                  <a:pt x="0" y="2322950"/>
                </a:cubicBezTo>
                <a:lnTo>
                  <a:pt x="0" y="2229890"/>
                </a:lnTo>
                <a:cubicBezTo>
                  <a:pt x="290258" y="2512399"/>
                  <a:pt x="686792" y="2685806"/>
                  <a:pt x="1123826" y="2685806"/>
                </a:cubicBezTo>
                <a:cubicBezTo>
                  <a:pt x="2016728" y="2685806"/>
                  <a:pt x="2740568" y="1961966"/>
                  <a:pt x="2740568" y="1069063"/>
                </a:cubicBezTo>
                <a:cubicBezTo>
                  <a:pt x="2740568" y="658664"/>
                  <a:pt x="2587654" y="283980"/>
                  <a:pt x="2334425" y="0"/>
                </a:cubicBezTo>
                <a:lnTo>
                  <a:pt x="2426971" y="0"/>
                </a:lnTo>
                <a:cubicBezTo>
                  <a:pt x="2666070" y="290820"/>
                  <a:pt x="2809513" y="663190"/>
                  <a:pt x="2809513" y="1069063"/>
                </a:cubicBezTo>
                <a:cubicBezTo>
                  <a:pt x="2809513" y="2000043"/>
                  <a:pt x="2054805" y="2754751"/>
                  <a:pt x="1123826" y="2754751"/>
                </a:cubicBezTo>
                <a:close/>
                <a:moveTo>
                  <a:pt x="1123826" y="2946116"/>
                </a:moveTo>
                <a:cubicBezTo>
                  <a:pt x="701760" y="2946116"/>
                  <a:pt x="312230" y="2806813"/>
                  <a:pt x="0" y="2569948"/>
                </a:cubicBezTo>
                <a:lnTo>
                  <a:pt x="0" y="2422798"/>
                </a:lnTo>
                <a:cubicBezTo>
                  <a:pt x="304672" y="2676371"/>
                  <a:pt x="696457" y="2828725"/>
                  <a:pt x="1123826" y="2828725"/>
                </a:cubicBezTo>
                <a:cubicBezTo>
                  <a:pt x="2095660" y="2828725"/>
                  <a:pt x="2883488" y="2040897"/>
                  <a:pt x="2883488" y="1069062"/>
                </a:cubicBezTo>
                <a:cubicBezTo>
                  <a:pt x="2883488" y="666427"/>
                  <a:pt x="2748259" y="295375"/>
                  <a:pt x="2519241" y="0"/>
                </a:cubicBezTo>
                <a:lnTo>
                  <a:pt x="2665664" y="0"/>
                </a:lnTo>
                <a:cubicBezTo>
                  <a:pt x="2877313" y="302898"/>
                  <a:pt x="3000879" y="671550"/>
                  <a:pt x="3000879" y="1069062"/>
                </a:cubicBezTo>
                <a:cubicBezTo>
                  <a:pt x="3000879" y="2105730"/>
                  <a:pt x="2160494" y="2946116"/>
                  <a:pt x="1123826" y="2946116"/>
                </a:cubicBezTo>
                <a:close/>
                <a:moveTo>
                  <a:pt x="1123826" y="3035777"/>
                </a:moveTo>
                <a:cubicBezTo>
                  <a:pt x="705670" y="3035777"/>
                  <a:pt x="317994" y="2905277"/>
                  <a:pt x="0" y="2681784"/>
                </a:cubicBezTo>
                <a:lnTo>
                  <a:pt x="0" y="2644497"/>
                </a:lnTo>
                <a:cubicBezTo>
                  <a:pt x="316061" y="2872545"/>
                  <a:pt x="704372" y="3005883"/>
                  <a:pt x="1123826" y="3005883"/>
                </a:cubicBezTo>
                <a:cubicBezTo>
                  <a:pt x="2193503" y="3005883"/>
                  <a:pt x="3060647" y="2138739"/>
                  <a:pt x="3060647" y="1069062"/>
                </a:cubicBezTo>
                <a:cubicBezTo>
                  <a:pt x="3060647" y="673729"/>
                  <a:pt x="2942204" y="306060"/>
                  <a:pt x="2738273" y="0"/>
                </a:cubicBezTo>
                <a:lnTo>
                  <a:pt x="2773215" y="0"/>
                </a:lnTo>
                <a:cubicBezTo>
                  <a:pt x="2974378" y="307156"/>
                  <a:pt x="3090541" y="674543"/>
                  <a:pt x="3090541" y="1069062"/>
                </a:cubicBezTo>
                <a:cubicBezTo>
                  <a:pt x="3090541" y="2155249"/>
                  <a:pt x="2210013" y="3035777"/>
                  <a:pt x="1123826" y="3035777"/>
                </a:cubicBezTo>
                <a:close/>
                <a:moveTo>
                  <a:pt x="1123826" y="3155332"/>
                </a:moveTo>
                <a:cubicBezTo>
                  <a:pt x="709611" y="3155332"/>
                  <a:pt x="323589" y="3034618"/>
                  <a:pt x="0" y="2824927"/>
                </a:cubicBezTo>
                <a:lnTo>
                  <a:pt x="0" y="2768058"/>
                </a:lnTo>
                <a:cubicBezTo>
                  <a:pt x="321796" y="2982291"/>
                  <a:pt x="708285" y="3106680"/>
                  <a:pt x="1123826" y="3106680"/>
                </a:cubicBezTo>
                <a:cubicBezTo>
                  <a:pt x="2249171" y="3106680"/>
                  <a:pt x="3161444" y="2194407"/>
                  <a:pt x="3161444" y="1069062"/>
                </a:cubicBezTo>
                <a:cubicBezTo>
                  <a:pt x="3161444" y="676477"/>
                  <a:pt x="3050419" y="309823"/>
                  <a:pt x="2856092" y="0"/>
                </a:cubicBezTo>
                <a:lnTo>
                  <a:pt x="2912961" y="0"/>
                </a:lnTo>
                <a:cubicBezTo>
                  <a:pt x="3102390" y="311693"/>
                  <a:pt x="3210096" y="677799"/>
                  <a:pt x="3210096" y="1069062"/>
                </a:cubicBezTo>
                <a:cubicBezTo>
                  <a:pt x="3210096" y="2221277"/>
                  <a:pt x="2276041" y="3155332"/>
                  <a:pt x="1123826" y="3155332"/>
                </a:cubicBezTo>
                <a:close/>
              </a:path>
            </a:pathLst>
          </a:cu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82" name="Oval 281"/>
          <p:cNvSpPr/>
          <p:nvPr/>
        </p:nvSpPr>
        <p:spPr>
          <a:xfrm rot="10800000">
            <a:off x="6211888" y="4137025"/>
            <a:ext cx="39687" cy="39688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0" name="Oval 289"/>
          <p:cNvSpPr/>
          <p:nvPr/>
        </p:nvSpPr>
        <p:spPr>
          <a:xfrm rot="10800000">
            <a:off x="6253163" y="4579938"/>
            <a:ext cx="39687" cy="39687"/>
          </a:xfrm>
          <a:prstGeom prst="ellipse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294" name="Oval 293"/>
          <p:cNvSpPr/>
          <p:nvPr/>
        </p:nvSpPr>
        <p:spPr>
          <a:xfrm rot="10800000">
            <a:off x="8770938" y="4040188"/>
            <a:ext cx="114300" cy="1158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8" name="Group 326"/>
          <p:cNvGrpSpPr/>
          <p:nvPr/>
        </p:nvGrpSpPr>
        <p:grpSpPr>
          <a:xfrm>
            <a:off x="5519732" y="3419274"/>
            <a:ext cx="3438141" cy="3193927"/>
            <a:chOff x="5519732" y="3419274"/>
            <a:chExt cx="3438141" cy="3193927"/>
          </a:xfrm>
          <a:solidFill>
            <a:schemeClr val="bg1">
              <a:alpha val="14000"/>
            </a:schemeClr>
          </a:solidFill>
        </p:grpSpPr>
        <p:sp>
          <p:nvSpPr>
            <p:cNvPr id="328" name="Oval 327"/>
            <p:cNvSpPr/>
            <p:nvPr/>
          </p:nvSpPr>
          <p:spPr>
            <a:xfrm rot="10800000">
              <a:off x="5835726" y="4508996"/>
              <a:ext cx="114770" cy="11477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29" name="Oval 328"/>
            <p:cNvSpPr/>
            <p:nvPr/>
          </p:nvSpPr>
          <p:spPr>
            <a:xfrm rot="10800000">
              <a:off x="5957598" y="4469905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0" name="Oval 329"/>
            <p:cNvSpPr/>
            <p:nvPr/>
          </p:nvSpPr>
          <p:spPr>
            <a:xfrm rot="10800000">
              <a:off x="5855987" y="465522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1" name="Oval 330"/>
            <p:cNvSpPr/>
            <p:nvPr/>
          </p:nvSpPr>
          <p:spPr>
            <a:xfrm rot="10800000">
              <a:off x="7318135" y="3419274"/>
              <a:ext cx="114770" cy="114770"/>
            </a:xfrm>
            <a:prstGeom prst="ellipse">
              <a:avLst/>
            </a:prstGeom>
            <a:solidFill>
              <a:schemeClr val="accent2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2" name="Oval 331"/>
            <p:cNvSpPr/>
            <p:nvPr/>
          </p:nvSpPr>
          <p:spPr>
            <a:xfrm rot="10800000">
              <a:off x="5756191" y="652111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3" name="Oval 332"/>
            <p:cNvSpPr/>
            <p:nvPr/>
          </p:nvSpPr>
          <p:spPr>
            <a:xfrm rot="10800000">
              <a:off x="5893642" y="6573751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4" name="Oval 333"/>
            <p:cNvSpPr/>
            <p:nvPr/>
          </p:nvSpPr>
          <p:spPr>
            <a:xfrm rot="10800000">
              <a:off x="5826084" y="6494893"/>
              <a:ext cx="72448" cy="784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8" name="Oval 337"/>
            <p:cNvSpPr/>
            <p:nvPr/>
          </p:nvSpPr>
          <p:spPr>
            <a:xfrm rot="10800000">
              <a:off x="7254777" y="3501523"/>
              <a:ext cx="39450" cy="3945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39" name="Oval 338"/>
            <p:cNvSpPr/>
            <p:nvPr/>
          </p:nvSpPr>
          <p:spPr>
            <a:xfrm rot="10800000">
              <a:off x="8918423" y="3734654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0" name="Oval 339"/>
            <p:cNvSpPr/>
            <p:nvPr/>
          </p:nvSpPr>
          <p:spPr>
            <a:xfrm rot="10800000">
              <a:off x="8380118" y="3425184"/>
              <a:ext cx="90372" cy="90372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1" name="Oval 340"/>
            <p:cNvSpPr/>
            <p:nvPr/>
          </p:nvSpPr>
          <p:spPr>
            <a:xfrm rot="10800000">
              <a:off x="6570746" y="3766919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2" name="Oval 341"/>
            <p:cNvSpPr/>
            <p:nvPr/>
          </p:nvSpPr>
          <p:spPr>
            <a:xfrm rot="10800000">
              <a:off x="6515893" y="3682200"/>
              <a:ext cx="39450" cy="394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3" name="Oval 342"/>
            <p:cNvSpPr/>
            <p:nvPr/>
          </p:nvSpPr>
          <p:spPr>
            <a:xfrm rot="10800000">
              <a:off x="6616957" y="3697604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4" name="Oval 343"/>
            <p:cNvSpPr/>
            <p:nvPr/>
          </p:nvSpPr>
          <p:spPr>
            <a:xfrm rot="10800000">
              <a:off x="5575258" y="5420632"/>
              <a:ext cx="114770" cy="11477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5" name="Oval 344"/>
            <p:cNvSpPr/>
            <p:nvPr/>
          </p:nvSpPr>
          <p:spPr>
            <a:xfrm rot="10800000">
              <a:off x="5519732" y="545397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6" name="Oval 345"/>
            <p:cNvSpPr/>
            <p:nvPr/>
          </p:nvSpPr>
          <p:spPr>
            <a:xfrm rot="10800000">
              <a:off x="5616965" y="5584349"/>
              <a:ext cx="72448" cy="78458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7" name="Oval 346"/>
            <p:cNvSpPr/>
            <p:nvPr/>
          </p:nvSpPr>
          <p:spPr>
            <a:xfrm rot="10800000">
              <a:off x="5636116" y="6148609"/>
              <a:ext cx="39450" cy="39450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48" name="Oval 347"/>
            <p:cNvSpPr/>
            <p:nvPr/>
          </p:nvSpPr>
          <p:spPr>
            <a:xfrm rot="10800000">
              <a:off x="8378393" y="3532242"/>
              <a:ext cx="39450" cy="39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6235" name="Group 348"/>
          <p:cNvGrpSpPr>
            <a:grpSpLocks/>
          </p:cNvGrpSpPr>
          <p:nvPr/>
        </p:nvGrpSpPr>
        <p:grpSpPr bwMode="auto">
          <a:xfrm>
            <a:off x="5818188" y="3727450"/>
            <a:ext cx="2882900" cy="2878138"/>
            <a:chOff x="5817513" y="3726975"/>
            <a:chExt cx="2883969" cy="2878414"/>
          </a:xfrm>
        </p:grpSpPr>
        <p:sp>
          <p:nvSpPr>
            <p:cNvPr id="350" name="Oval 349"/>
            <p:cNvSpPr/>
            <p:nvPr userDrawn="1"/>
          </p:nvSpPr>
          <p:spPr>
            <a:xfrm rot="10800000">
              <a:off x="6154188" y="6491078"/>
              <a:ext cx="114342" cy="114311"/>
            </a:xfrm>
            <a:prstGeom prst="ellipse">
              <a:avLst/>
            </a:prstGeom>
            <a:solidFill>
              <a:schemeClr val="tx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1" name="Oval 350"/>
            <p:cNvSpPr/>
            <p:nvPr userDrawn="1"/>
          </p:nvSpPr>
          <p:spPr>
            <a:xfrm rot="10800000">
              <a:off x="6932351" y="4171518"/>
              <a:ext cx="115930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2" name="Oval 351"/>
            <p:cNvSpPr/>
            <p:nvPr userDrawn="1"/>
          </p:nvSpPr>
          <p:spPr>
            <a:xfrm rot="10800000">
              <a:off x="6824361" y="4230261"/>
              <a:ext cx="39702" cy="39691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3" name="Oval 352"/>
            <p:cNvSpPr/>
            <p:nvPr userDrawn="1"/>
          </p:nvSpPr>
          <p:spPr>
            <a:xfrm rot="10800000">
              <a:off x="8661779" y="4177868"/>
              <a:ext cx="39703" cy="39692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4" name="Oval 353"/>
            <p:cNvSpPr/>
            <p:nvPr userDrawn="1"/>
          </p:nvSpPr>
          <p:spPr>
            <a:xfrm rot="10800000">
              <a:off x="8514088" y="3726975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5" name="Oval 354"/>
            <p:cNvSpPr/>
            <p:nvPr userDrawn="1"/>
          </p:nvSpPr>
          <p:spPr>
            <a:xfrm rot="10800000">
              <a:off x="7197562" y="3742852"/>
              <a:ext cx="114342" cy="115899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6" name="Oval 355"/>
            <p:cNvSpPr/>
            <p:nvPr userDrawn="1"/>
          </p:nvSpPr>
          <p:spPr>
            <a:xfrm rot="10800000">
              <a:off x="8205998" y="3858751"/>
              <a:ext cx="61935" cy="6350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7" name="Oval 356"/>
            <p:cNvSpPr/>
            <p:nvPr userDrawn="1"/>
          </p:nvSpPr>
          <p:spPr>
            <a:xfrm rot="10800000">
              <a:off x="6224064" y="4568431"/>
              <a:ext cx="117519" cy="117486"/>
            </a:xfrm>
            <a:prstGeom prst="ellipse">
              <a:avLst/>
            </a:prstGeom>
            <a:solidFill>
              <a:schemeClr val="accent2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8" name="Oval 357"/>
            <p:cNvSpPr/>
            <p:nvPr userDrawn="1"/>
          </p:nvSpPr>
          <p:spPr>
            <a:xfrm rot="10800000">
              <a:off x="7121333" y="3876214"/>
              <a:ext cx="38114" cy="39692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59" name="Oval 358"/>
            <p:cNvSpPr/>
            <p:nvPr userDrawn="1"/>
          </p:nvSpPr>
          <p:spPr>
            <a:xfrm rot="10800000">
              <a:off x="6214535" y="6192599"/>
              <a:ext cx="90521" cy="90496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0" name="Oval 359"/>
            <p:cNvSpPr/>
            <p:nvPr userDrawn="1"/>
          </p:nvSpPr>
          <p:spPr>
            <a:xfrm rot="10800000">
              <a:off x="5844510" y="5563889"/>
              <a:ext cx="114342" cy="114311"/>
            </a:xfrm>
            <a:prstGeom prst="ellipse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1" name="Oval 360"/>
            <p:cNvSpPr/>
            <p:nvPr userDrawn="1"/>
          </p:nvSpPr>
          <p:spPr>
            <a:xfrm rot="10800000">
              <a:off x="6192302" y="5257472"/>
              <a:ext cx="115930" cy="11431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2" name="Oval 361"/>
            <p:cNvSpPr/>
            <p:nvPr userDrawn="1"/>
          </p:nvSpPr>
          <p:spPr>
            <a:xfrm rot="10800000">
              <a:off x="5965205" y="5551188"/>
              <a:ext cx="39703" cy="39691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3" name="Oval 362"/>
            <p:cNvSpPr/>
            <p:nvPr userDrawn="1"/>
          </p:nvSpPr>
          <p:spPr>
            <a:xfrm rot="10800000">
              <a:off x="5817513" y="5009798"/>
              <a:ext cx="53995" cy="53980"/>
            </a:xfrm>
            <a:prstGeom prst="ellipse">
              <a:avLst/>
            </a:prstGeom>
            <a:solidFill>
              <a:schemeClr val="accent3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64" name="Oval 363"/>
            <p:cNvSpPr/>
            <p:nvPr userDrawn="1"/>
          </p:nvSpPr>
          <p:spPr>
            <a:xfrm rot="10800000">
              <a:off x="6282822" y="6140206"/>
              <a:ext cx="46055" cy="46042"/>
            </a:xfrm>
            <a:prstGeom prst="ellipse">
              <a:avLst/>
            </a:prstGeom>
            <a:solidFill>
              <a:schemeClr val="tx1">
                <a:alpha val="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65" name="Rectangle 168"/>
          <p:cNvSpPr/>
          <p:nvPr/>
        </p:nvSpPr>
        <p:spPr>
          <a:xfrm rot="4104618">
            <a:off x="6380829" y="580160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6" name="Rectangle 159"/>
          <p:cNvSpPr/>
          <p:nvPr/>
        </p:nvSpPr>
        <p:spPr>
          <a:xfrm rot="8177474">
            <a:off x="6823593" y="3960858"/>
            <a:ext cx="114770" cy="1734391"/>
          </a:xfrm>
          <a:custGeom>
            <a:avLst/>
            <a:gdLst/>
            <a:ahLst/>
            <a:cxnLst/>
            <a:rect l="l" t="t" r="r" b="b"/>
            <a:pathLst>
              <a:path w="45719" h="395859">
                <a:moveTo>
                  <a:pt x="45719" y="0"/>
                </a:moveTo>
                <a:lnTo>
                  <a:pt x="45719" y="395859"/>
                </a:lnTo>
                <a:lnTo>
                  <a:pt x="0" y="395859"/>
                </a:lnTo>
                <a:lnTo>
                  <a:pt x="0" y="4945"/>
                </a:lnTo>
                <a:lnTo>
                  <a:pt x="41682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7" name="Rectangle 160"/>
          <p:cNvSpPr/>
          <p:nvPr/>
        </p:nvSpPr>
        <p:spPr>
          <a:xfrm rot="8177474">
            <a:off x="7157512" y="3775635"/>
            <a:ext cx="54065" cy="2429529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8" name="Rectangle 173"/>
          <p:cNvSpPr/>
          <p:nvPr/>
        </p:nvSpPr>
        <p:spPr>
          <a:xfrm rot="8177474">
            <a:off x="7055538" y="3774580"/>
            <a:ext cx="102482" cy="1958142"/>
          </a:xfrm>
          <a:custGeom>
            <a:avLst/>
            <a:gdLst/>
            <a:ahLst/>
            <a:cxnLst/>
            <a:rect l="l" t="t" r="r" b="b"/>
            <a:pathLst>
              <a:path w="40824" h="510410">
                <a:moveTo>
                  <a:pt x="40824" y="2986"/>
                </a:moveTo>
                <a:lnTo>
                  <a:pt x="40824" y="510410"/>
                </a:lnTo>
                <a:lnTo>
                  <a:pt x="0" y="5104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69" name="Rectangle 190"/>
          <p:cNvSpPr/>
          <p:nvPr/>
        </p:nvSpPr>
        <p:spPr>
          <a:xfrm rot="13017426">
            <a:off x="8799691" y="3486808"/>
            <a:ext cx="90279" cy="1448600"/>
          </a:xfrm>
          <a:custGeom>
            <a:avLst/>
            <a:gdLst/>
            <a:ahLst/>
            <a:cxnLst/>
            <a:rect l="l" t="t" r="r" b="b"/>
            <a:pathLst>
              <a:path w="35963" h="321556">
                <a:moveTo>
                  <a:pt x="0" y="0"/>
                </a:moveTo>
                <a:lnTo>
                  <a:pt x="35963" y="1613"/>
                </a:lnTo>
                <a:lnTo>
                  <a:pt x="35963" y="321556"/>
                </a:lnTo>
                <a:lnTo>
                  <a:pt x="0" y="32155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0" name="Rectangle 191"/>
          <p:cNvSpPr/>
          <p:nvPr/>
        </p:nvSpPr>
        <p:spPr>
          <a:xfrm rot="13017426">
            <a:off x="8709853" y="4053337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1" name="Rectangle 192"/>
          <p:cNvSpPr/>
          <p:nvPr/>
        </p:nvSpPr>
        <p:spPr>
          <a:xfrm rot="13017426">
            <a:off x="8537326" y="3722436"/>
            <a:ext cx="40949" cy="1408500"/>
          </a:xfrm>
          <a:custGeom>
            <a:avLst/>
            <a:gdLst/>
            <a:ahLst/>
            <a:cxnLst/>
            <a:rect l="l" t="t" r="r" b="b"/>
            <a:pathLst>
              <a:path w="16312" h="204626">
                <a:moveTo>
                  <a:pt x="0" y="2427"/>
                </a:moveTo>
                <a:lnTo>
                  <a:pt x="16312" y="0"/>
                </a:lnTo>
                <a:lnTo>
                  <a:pt x="16312" y="204626"/>
                </a:lnTo>
                <a:lnTo>
                  <a:pt x="0" y="204626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2" name="Donut 500"/>
          <p:cNvSpPr/>
          <p:nvPr/>
        </p:nvSpPr>
        <p:spPr>
          <a:xfrm rot="10800000">
            <a:off x="6821488" y="4606925"/>
            <a:ext cx="1985962" cy="1985963"/>
          </a:xfrm>
          <a:custGeom>
            <a:avLst/>
            <a:gdLst/>
            <a:ahLst/>
            <a:cxnLst/>
            <a:rect l="l" t="t" r="r" b="b"/>
            <a:pathLst>
              <a:path w="1986882" h="1986884">
                <a:moveTo>
                  <a:pt x="993441" y="1845446"/>
                </a:moveTo>
                <a:cubicBezTo>
                  <a:pt x="1463989" y="1845446"/>
                  <a:pt x="1845444" y="1463991"/>
                  <a:pt x="1845444" y="993442"/>
                </a:cubicBezTo>
                <a:cubicBezTo>
                  <a:pt x="1845444" y="522893"/>
                  <a:pt x="1463989" y="141438"/>
                  <a:pt x="993441" y="141438"/>
                </a:cubicBezTo>
                <a:cubicBezTo>
                  <a:pt x="522893" y="141438"/>
                  <a:pt x="141438" y="522893"/>
                  <a:pt x="141438" y="993442"/>
                </a:cubicBezTo>
                <a:cubicBezTo>
                  <a:pt x="141438" y="1463991"/>
                  <a:pt x="522893" y="1845446"/>
                  <a:pt x="993441" y="1845446"/>
                </a:cubicBezTo>
                <a:close/>
                <a:moveTo>
                  <a:pt x="993441" y="1881779"/>
                </a:moveTo>
                <a:cubicBezTo>
                  <a:pt x="502827" y="1881779"/>
                  <a:pt x="105105" y="1484057"/>
                  <a:pt x="105105" y="993442"/>
                </a:cubicBezTo>
                <a:cubicBezTo>
                  <a:pt x="105105" y="502827"/>
                  <a:pt x="502827" y="105105"/>
                  <a:pt x="993441" y="105105"/>
                </a:cubicBezTo>
                <a:cubicBezTo>
                  <a:pt x="1484055" y="105105"/>
                  <a:pt x="1881777" y="502827"/>
                  <a:pt x="1881777" y="993442"/>
                </a:cubicBezTo>
                <a:cubicBezTo>
                  <a:pt x="1881777" y="1484057"/>
                  <a:pt x="1484055" y="1881779"/>
                  <a:pt x="993441" y="1881779"/>
                </a:cubicBezTo>
                <a:close/>
                <a:moveTo>
                  <a:pt x="993441" y="1923860"/>
                </a:moveTo>
                <a:cubicBezTo>
                  <a:pt x="1507296" y="1923860"/>
                  <a:pt x="1923858" y="1507298"/>
                  <a:pt x="1923858" y="993442"/>
                </a:cubicBezTo>
                <a:cubicBezTo>
                  <a:pt x="1923858" y="479586"/>
                  <a:pt x="1507296" y="63024"/>
                  <a:pt x="993441" y="63024"/>
                </a:cubicBezTo>
                <a:cubicBezTo>
                  <a:pt x="479586" y="63024"/>
                  <a:pt x="63024" y="479586"/>
                  <a:pt x="63024" y="993442"/>
                </a:cubicBezTo>
                <a:cubicBezTo>
                  <a:pt x="63024" y="1507298"/>
                  <a:pt x="479586" y="1923860"/>
                  <a:pt x="993441" y="1923860"/>
                </a:cubicBezTo>
                <a:close/>
                <a:moveTo>
                  <a:pt x="993441" y="1986884"/>
                </a:moveTo>
                <a:cubicBezTo>
                  <a:pt x="444779" y="1986884"/>
                  <a:pt x="0" y="1542105"/>
                  <a:pt x="0" y="993442"/>
                </a:cubicBezTo>
                <a:cubicBezTo>
                  <a:pt x="0" y="444779"/>
                  <a:pt x="444779" y="0"/>
                  <a:pt x="993441" y="0"/>
                </a:cubicBezTo>
                <a:cubicBezTo>
                  <a:pt x="1542103" y="0"/>
                  <a:pt x="1986882" y="444779"/>
                  <a:pt x="1986882" y="993442"/>
                </a:cubicBezTo>
                <a:cubicBezTo>
                  <a:pt x="1986882" y="1542105"/>
                  <a:pt x="1542103" y="1986884"/>
                  <a:pt x="993441" y="198688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3" name="Donut 502"/>
          <p:cNvSpPr/>
          <p:nvPr/>
        </p:nvSpPr>
        <p:spPr>
          <a:xfrm rot="10800000">
            <a:off x="6575425" y="4360863"/>
            <a:ext cx="2362200" cy="2308225"/>
          </a:xfrm>
          <a:custGeom>
            <a:avLst/>
            <a:gdLst/>
            <a:ahLst/>
            <a:cxnLst/>
            <a:rect l="l" t="t" r="r" b="b"/>
            <a:pathLst>
              <a:path w="2363294" h="2308532">
                <a:moveTo>
                  <a:pt x="0" y="764301"/>
                </a:moveTo>
                <a:lnTo>
                  <a:pt x="0" y="548745"/>
                </a:lnTo>
                <a:cubicBezTo>
                  <a:pt x="105477" y="318140"/>
                  <a:pt x="280645" y="126318"/>
                  <a:pt x="498770" y="0"/>
                </a:cubicBezTo>
                <a:lnTo>
                  <a:pt x="660164" y="0"/>
                </a:lnTo>
                <a:cubicBezTo>
                  <a:pt x="338131" y="139329"/>
                  <a:pt x="91715" y="420121"/>
                  <a:pt x="0" y="764301"/>
                </a:cubicBezTo>
                <a:close/>
                <a:moveTo>
                  <a:pt x="1123826" y="2209822"/>
                </a:moveTo>
                <a:cubicBezTo>
                  <a:pt x="558261" y="2209822"/>
                  <a:pt x="88823" y="1798248"/>
                  <a:pt x="0" y="1258052"/>
                </a:cubicBezTo>
                <a:lnTo>
                  <a:pt x="0" y="880074"/>
                </a:lnTo>
                <a:cubicBezTo>
                  <a:pt x="66665" y="472621"/>
                  <a:pt x="350379" y="138419"/>
                  <a:pt x="728836" y="0"/>
                </a:cubicBezTo>
                <a:lnTo>
                  <a:pt x="805535" y="0"/>
                </a:lnTo>
                <a:cubicBezTo>
                  <a:pt x="344312" y="136481"/>
                  <a:pt x="8073" y="563506"/>
                  <a:pt x="8073" y="1069063"/>
                </a:cubicBezTo>
                <a:cubicBezTo>
                  <a:pt x="8073" y="1685277"/>
                  <a:pt x="507613" y="2184817"/>
                  <a:pt x="1123826" y="2184817"/>
                </a:cubicBezTo>
                <a:cubicBezTo>
                  <a:pt x="1740039" y="2184817"/>
                  <a:pt x="2239579" y="1685277"/>
                  <a:pt x="2239579" y="1069063"/>
                </a:cubicBezTo>
                <a:cubicBezTo>
                  <a:pt x="2239579" y="563506"/>
                  <a:pt x="1903340" y="136481"/>
                  <a:pt x="1442117" y="0"/>
                </a:cubicBezTo>
                <a:lnTo>
                  <a:pt x="1518816" y="0"/>
                </a:lnTo>
                <a:cubicBezTo>
                  <a:pt x="1954394" y="159531"/>
                  <a:pt x="2264584" y="578073"/>
                  <a:pt x="2264584" y="1069063"/>
                </a:cubicBezTo>
                <a:cubicBezTo>
                  <a:pt x="2264584" y="1699087"/>
                  <a:pt x="1753849" y="2209822"/>
                  <a:pt x="1123826" y="2209822"/>
                </a:cubicBezTo>
                <a:close/>
                <a:moveTo>
                  <a:pt x="1123826" y="2308532"/>
                </a:moveTo>
                <a:cubicBezTo>
                  <a:pt x="625333" y="2308532"/>
                  <a:pt x="195572" y="2014253"/>
                  <a:pt x="0" y="1589381"/>
                </a:cubicBezTo>
                <a:lnTo>
                  <a:pt x="0" y="1373826"/>
                </a:lnTo>
                <a:cubicBezTo>
                  <a:pt x="132797" y="1869864"/>
                  <a:pt x="585725" y="2234536"/>
                  <a:pt x="1123826" y="2234536"/>
                </a:cubicBezTo>
                <a:cubicBezTo>
                  <a:pt x="1767498" y="2234536"/>
                  <a:pt x="2289298" y="1712736"/>
                  <a:pt x="2289298" y="1069063"/>
                </a:cubicBezTo>
                <a:cubicBezTo>
                  <a:pt x="2289298" y="590243"/>
                  <a:pt x="2000551" y="178864"/>
                  <a:pt x="1587489" y="0"/>
                </a:cubicBezTo>
                <a:lnTo>
                  <a:pt x="1748882" y="0"/>
                </a:lnTo>
                <a:cubicBezTo>
                  <a:pt x="2116714" y="214037"/>
                  <a:pt x="2363294" y="612754"/>
                  <a:pt x="2363294" y="1069063"/>
                </a:cubicBezTo>
                <a:cubicBezTo>
                  <a:pt x="2363294" y="1753603"/>
                  <a:pt x="1808365" y="2308532"/>
                  <a:pt x="1123826" y="2308532"/>
                </a:cubicBezTo>
                <a:close/>
              </a:path>
            </a:pathLst>
          </a:custGeom>
          <a:solidFill>
            <a:schemeClr val="bg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4" name="Rectangle 168"/>
          <p:cNvSpPr/>
          <p:nvPr/>
        </p:nvSpPr>
        <p:spPr>
          <a:xfrm rot="4104618">
            <a:off x="7369079" y="5382773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5" name="Rectangle 168"/>
          <p:cNvSpPr/>
          <p:nvPr/>
        </p:nvSpPr>
        <p:spPr>
          <a:xfrm rot="4104618">
            <a:off x="7536670" y="5390971"/>
            <a:ext cx="53833" cy="1002218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1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6" name="Rectangle 160"/>
          <p:cNvSpPr/>
          <p:nvPr/>
        </p:nvSpPr>
        <p:spPr>
          <a:xfrm rot="5640000">
            <a:off x="6463303" y="5181943"/>
            <a:ext cx="45720" cy="698736"/>
          </a:xfrm>
          <a:custGeom>
            <a:avLst/>
            <a:gdLst/>
            <a:ahLst/>
            <a:cxnLst/>
            <a:rect l="l" t="t" r="r" b="b"/>
            <a:pathLst>
              <a:path w="21537" h="725696">
                <a:moveTo>
                  <a:pt x="21537" y="0"/>
                </a:moveTo>
                <a:lnTo>
                  <a:pt x="21537" y="725696"/>
                </a:lnTo>
                <a:lnTo>
                  <a:pt x="0" y="725696"/>
                </a:lnTo>
                <a:lnTo>
                  <a:pt x="0" y="577"/>
                </a:lnTo>
                <a:cubicBezTo>
                  <a:pt x="7198" y="1437"/>
                  <a:pt x="14390" y="1269"/>
                  <a:pt x="21537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7" name="Rectangle 168"/>
          <p:cNvSpPr/>
          <p:nvPr/>
        </p:nvSpPr>
        <p:spPr>
          <a:xfrm rot="18506812">
            <a:off x="8340694" y="5495675"/>
            <a:ext cx="159464" cy="963015"/>
          </a:xfrm>
          <a:custGeom>
            <a:avLst/>
            <a:gdLst/>
            <a:ahLst/>
            <a:cxnLst/>
            <a:rect l="l" t="t" r="r" b="b"/>
            <a:pathLst>
              <a:path w="24776" h="468294">
                <a:moveTo>
                  <a:pt x="24776" y="468294"/>
                </a:moveTo>
                <a:lnTo>
                  <a:pt x="0" y="468294"/>
                </a:lnTo>
                <a:lnTo>
                  <a:pt x="0" y="3000"/>
                </a:lnTo>
                <a:lnTo>
                  <a:pt x="24776" y="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2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78" name="Rectangle 191"/>
          <p:cNvSpPr/>
          <p:nvPr/>
        </p:nvSpPr>
        <p:spPr>
          <a:xfrm rot="14880000">
            <a:off x="8448031" y="4850739"/>
            <a:ext cx="60813" cy="967654"/>
          </a:xfrm>
          <a:custGeom>
            <a:avLst/>
            <a:gdLst/>
            <a:ahLst/>
            <a:cxnLst/>
            <a:rect l="l" t="t" r="r" b="b"/>
            <a:pathLst>
              <a:path w="24225" h="140580">
                <a:moveTo>
                  <a:pt x="0" y="0"/>
                </a:moveTo>
                <a:lnTo>
                  <a:pt x="24225" y="1086"/>
                </a:lnTo>
                <a:lnTo>
                  <a:pt x="24225" y="140580"/>
                </a:lnTo>
                <a:lnTo>
                  <a:pt x="0" y="14058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grpSp>
        <p:nvGrpSpPr>
          <p:cNvPr id="6274" name="Group 378"/>
          <p:cNvGrpSpPr>
            <a:grpSpLocks/>
          </p:cNvGrpSpPr>
          <p:nvPr/>
        </p:nvGrpSpPr>
        <p:grpSpPr bwMode="auto">
          <a:xfrm rot="202564">
            <a:off x="7807325" y="2992438"/>
            <a:ext cx="139700" cy="569912"/>
            <a:chOff x="7807643" y="2991816"/>
            <a:chExt cx="139632" cy="570227"/>
          </a:xfrm>
        </p:grpSpPr>
        <p:sp>
          <p:nvSpPr>
            <p:cNvPr id="380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1" name="Rectangle 159"/>
            <p:cNvSpPr/>
            <p:nvPr userDrawn="1"/>
          </p:nvSpPr>
          <p:spPr>
            <a:xfrm>
              <a:off x="7880155" y="2991816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grpSp>
        <p:nvGrpSpPr>
          <p:cNvPr id="6275" name="Group 381"/>
          <p:cNvGrpSpPr>
            <a:grpSpLocks/>
          </p:cNvGrpSpPr>
          <p:nvPr/>
        </p:nvGrpSpPr>
        <p:grpSpPr bwMode="auto">
          <a:xfrm rot="-4914498">
            <a:off x="5434806" y="4934744"/>
            <a:ext cx="141288" cy="590550"/>
            <a:chOff x="7807643" y="3003723"/>
            <a:chExt cx="141412" cy="562733"/>
          </a:xfrm>
        </p:grpSpPr>
        <p:sp>
          <p:nvSpPr>
            <p:cNvPr id="383" name="Rectangle 159"/>
            <p:cNvSpPr/>
            <p:nvPr userDrawn="1"/>
          </p:nvSpPr>
          <p:spPr>
            <a:xfrm>
              <a:off x="7807643" y="3174755"/>
              <a:ext cx="51140" cy="387288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  <p:sp>
          <p:nvSpPr>
            <p:cNvPr id="384" name="Rectangle 159"/>
            <p:cNvSpPr/>
            <p:nvPr userDrawn="1"/>
          </p:nvSpPr>
          <p:spPr>
            <a:xfrm>
              <a:off x="7881935" y="3003723"/>
              <a:ext cx="67120" cy="562733"/>
            </a:xfrm>
            <a:custGeom>
              <a:avLst/>
              <a:gdLst/>
              <a:ahLst/>
              <a:cxnLst/>
              <a:rect l="l" t="t" r="r" b="b"/>
              <a:pathLst>
                <a:path w="45719" h="395859">
                  <a:moveTo>
                    <a:pt x="45719" y="0"/>
                  </a:moveTo>
                  <a:lnTo>
                    <a:pt x="45719" y="395859"/>
                  </a:lnTo>
                  <a:lnTo>
                    <a:pt x="0" y="395859"/>
                  </a:lnTo>
                  <a:lnTo>
                    <a:pt x="0" y="4945"/>
                  </a:lnTo>
                  <a:lnTo>
                    <a:pt x="41682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3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388" name="Donut 21"/>
          <p:cNvSpPr/>
          <p:nvPr/>
        </p:nvSpPr>
        <p:spPr>
          <a:xfrm>
            <a:off x="4821238" y="2606675"/>
            <a:ext cx="4135437" cy="4059238"/>
          </a:xfrm>
          <a:custGeom>
            <a:avLst/>
            <a:gdLst/>
            <a:ahLst/>
            <a:cxnLst/>
            <a:rect l="l" t="t" r="r" b="b"/>
            <a:pathLst>
              <a:path w="4135598" h="4059175">
                <a:moveTo>
                  <a:pt x="2992941" y="0"/>
                </a:moveTo>
                <a:cubicBezTo>
                  <a:pt x="3397765" y="0"/>
                  <a:pt x="3783817" y="80373"/>
                  <a:pt x="4135598" y="227027"/>
                </a:cubicBezTo>
                <a:lnTo>
                  <a:pt x="4135598" y="831212"/>
                </a:lnTo>
                <a:cubicBezTo>
                  <a:pt x="3794952" y="649515"/>
                  <a:pt x="3405899" y="547169"/>
                  <a:pt x="2992941" y="547169"/>
                </a:cubicBezTo>
                <a:cubicBezTo>
                  <a:pt x="1642178" y="547169"/>
                  <a:pt x="547169" y="1642178"/>
                  <a:pt x="547169" y="2992941"/>
                </a:cubicBezTo>
                <a:cubicBezTo>
                  <a:pt x="547169" y="3375668"/>
                  <a:pt x="635079" y="3737862"/>
                  <a:pt x="794397" y="4059175"/>
                </a:cubicBezTo>
                <a:lnTo>
                  <a:pt x="199056" y="4059175"/>
                </a:lnTo>
                <a:cubicBezTo>
                  <a:pt x="69348" y="3728812"/>
                  <a:pt x="0" y="3368975"/>
                  <a:pt x="0" y="2992941"/>
                </a:cubicBezTo>
                <a:cubicBezTo>
                  <a:pt x="0" y="1339985"/>
                  <a:pt x="1339985" y="0"/>
                  <a:pt x="2992941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89" name="Donut 175"/>
          <p:cNvSpPr/>
          <p:nvPr/>
        </p:nvSpPr>
        <p:spPr>
          <a:xfrm>
            <a:off x="4489450" y="2274888"/>
            <a:ext cx="4467225" cy="4391025"/>
          </a:xfrm>
          <a:custGeom>
            <a:avLst/>
            <a:gdLst/>
            <a:ahLst/>
            <a:cxnLst/>
            <a:rect l="l" t="t" r="r" b="b"/>
            <a:pathLst>
              <a:path w="4468107" h="4391684">
                <a:moveTo>
                  <a:pt x="3325450" y="0"/>
                </a:moveTo>
                <a:cubicBezTo>
                  <a:pt x="3727444" y="0"/>
                  <a:pt x="4112778" y="71329"/>
                  <a:pt x="4468107" y="205786"/>
                </a:cubicBezTo>
                <a:lnTo>
                  <a:pt x="4468107" y="343552"/>
                </a:lnTo>
                <a:cubicBezTo>
                  <a:pt x="4114189" y="204115"/>
                  <a:pt x="3728534" y="129493"/>
                  <a:pt x="3325450" y="129493"/>
                </a:cubicBezTo>
                <a:cubicBezTo>
                  <a:pt x="1560372" y="129493"/>
                  <a:pt x="129493" y="1560372"/>
                  <a:pt x="129493" y="3325450"/>
                </a:cubicBezTo>
                <a:cubicBezTo>
                  <a:pt x="129493" y="3699790"/>
                  <a:pt x="193852" y="4059099"/>
                  <a:pt x="315580" y="4391684"/>
                </a:cubicBezTo>
                <a:lnTo>
                  <a:pt x="177815" y="4391684"/>
                </a:lnTo>
                <a:cubicBezTo>
                  <a:pt x="61508" y="4057675"/>
                  <a:pt x="0" y="3698746"/>
                  <a:pt x="0" y="3325450"/>
                </a:cubicBezTo>
                <a:cubicBezTo>
                  <a:pt x="0" y="1488855"/>
                  <a:pt x="1488855" y="0"/>
                  <a:pt x="3325450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0" name="Donut 178"/>
          <p:cNvSpPr/>
          <p:nvPr/>
        </p:nvSpPr>
        <p:spPr>
          <a:xfrm>
            <a:off x="4197350" y="1995488"/>
            <a:ext cx="4759325" cy="4670425"/>
          </a:xfrm>
          <a:custGeom>
            <a:avLst/>
            <a:gdLst/>
            <a:ahLst/>
            <a:cxnLst/>
            <a:rect l="l" t="t" r="r" b="b"/>
            <a:pathLst>
              <a:path w="4759053" h="4670932">
                <a:moveTo>
                  <a:pt x="3616396" y="0"/>
                </a:moveTo>
                <a:cubicBezTo>
                  <a:pt x="4015825" y="0"/>
                  <a:pt x="4400129" y="64546"/>
                  <a:pt x="4759053" y="184742"/>
                </a:cubicBezTo>
                <a:lnTo>
                  <a:pt x="4759053" y="433676"/>
                </a:lnTo>
                <a:cubicBezTo>
                  <a:pt x="4402249" y="305499"/>
                  <a:pt x="4017480" y="235891"/>
                  <a:pt x="3616396" y="235891"/>
                </a:cubicBezTo>
                <a:cubicBezTo>
                  <a:pt x="1749395" y="235891"/>
                  <a:pt x="235891" y="1744157"/>
                  <a:pt x="235891" y="3604698"/>
                </a:cubicBezTo>
                <a:cubicBezTo>
                  <a:pt x="235891" y="3977453"/>
                  <a:pt x="296642" y="4336068"/>
                  <a:pt x="409756" y="4670932"/>
                </a:cubicBezTo>
                <a:lnTo>
                  <a:pt x="160964" y="4670932"/>
                </a:lnTo>
                <a:cubicBezTo>
                  <a:pt x="56291" y="4333999"/>
                  <a:pt x="0" y="3975901"/>
                  <a:pt x="0" y="3604698"/>
                </a:cubicBezTo>
                <a:cubicBezTo>
                  <a:pt x="0" y="1613878"/>
                  <a:pt x="1619116" y="0"/>
                  <a:pt x="3616396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1" name="Donut 179"/>
          <p:cNvSpPr/>
          <p:nvPr/>
        </p:nvSpPr>
        <p:spPr>
          <a:xfrm>
            <a:off x="3989388" y="1774825"/>
            <a:ext cx="4967287" cy="4891088"/>
          </a:xfrm>
          <a:custGeom>
            <a:avLst/>
            <a:gdLst/>
            <a:ahLst/>
            <a:cxnLst/>
            <a:rect l="l" t="t" r="r" b="b"/>
            <a:pathLst>
              <a:path w="4966871" h="4890448">
                <a:moveTo>
                  <a:pt x="3824214" y="0"/>
                </a:moveTo>
                <a:cubicBezTo>
                  <a:pt x="4222244" y="0"/>
                  <a:pt x="4606071" y="60809"/>
                  <a:pt x="4966871" y="173774"/>
                </a:cubicBezTo>
                <a:lnTo>
                  <a:pt x="4966871" y="242566"/>
                </a:lnTo>
                <a:cubicBezTo>
                  <a:pt x="4606658" y="127162"/>
                  <a:pt x="4222676" y="65165"/>
                  <a:pt x="3824214" y="65165"/>
                </a:cubicBezTo>
                <a:cubicBezTo>
                  <a:pt x="1748149" y="65165"/>
                  <a:pt x="65165" y="1748149"/>
                  <a:pt x="65165" y="3824214"/>
                </a:cubicBezTo>
                <a:cubicBezTo>
                  <a:pt x="65165" y="4194675"/>
                  <a:pt x="118755" y="4552618"/>
                  <a:pt x="219514" y="4890448"/>
                </a:cubicBezTo>
                <a:lnTo>
                  <a:pt x="151776" y="4890448"/>
                </a:lnTo>
                <a:cubicBezTo>
                  <a:pt x="52589" y="4552236"/>
                  <a:pt x="0" y="4194367"/>
                  <a:pt x="0" y="3824214"/>
                </a:cubicBezTo>
                <a:cubicBezTo>
                  <a:pt x="0" y="1712159"/>
                  <a:pt x="1712159" y="0"/>
                  <a:pt x="3824214" y="0"/>
                </a:cubicBezTo>
                <a:close/>
              </a:path>
            </a:pathLst>
          </a:custGeom>
          <a:solidFill>
            <a:schemeClr val="tx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93" name="Freeform 392"/>
          <p:cNvSpPr>
            <a:spLocks noEditPoints="1"/>
          </p:cNvSpPr>
          <p:nvPr/>
        </p:nvSpPr>
        <p:spPr bwMode="auto">
          <a:xfrm>
            <a:off x="458788" y="454025"/>
            <a:ext cx="530225" cy="541338"/>
          </a:xfrm>
          <a:custGeom>
            <a:avLst/>
            <a:gdLst>
              <a:gd name="T0" fmla="*/ 68 w 445"/>
              <a:gd name="T1" fmla="*/ 368 h 454"/>
              <a:gd name="T2" fmla="*/ 18 w 445"/>
              <a:gd name="T3" fmla="*/ 441 h 454"/>
              <a:gd name="T4" fmla="*/ 46 w 445"/>
              <a:gd name="T5" fmla="*/ 454 h 454"/>
              <a:gd name="T6" fmla="*/ 57 w 445"/>
              <a:gd name="T7" fmla="*/ 408 h 454"/>
              <a:gd name="T8" fmla="*/ 80 w 445"/>
              <a:gd name="T9" fmla="*/ 380 h 454"/>
              <a:gd name="T10" fmla="*/ 81 w 445"/>
              <a:gd name="T11" fmla="*/ 379 h 454"/>
              <a:gd name="T12" fmla="*/ 69 w 445"/>
              <a:gd name="T13" fmla="*/ 369 h 454"/>
              <a:gd name="T14" fmla="*/ 68 w 445"/>
              <a:gd name="T15" fmla="*/ 368 h 454"/>
              <a:gd name="T16" fmla="*/ 133 w 445"/>
              <a:gd name="T17" fmla="*/ 139 h 454"/>
              <a:gd name="T18" fmla="*/ 133 w 445"/>
              <a:gd name="T19" fmla="*/ 139 h 454"/>
              <a:gd name="T20" fmla="*/ 96 w 445"/>
              <a:gd name="T21" fmla="*/ 164 h 454"/>
              <a:gd name="T22" fmla="*/ 65 w 445"/>
              <a:gd name="T23" fmla="*/ 364 h 454"/>
              <a:gd name="T24" fmla="*/ 68 w 445"/>
              <a:gd name="T25" fmla="*/ 368 h 454"/>
              <a:gd name="T26" fmla="*/ 71 w 445"/>
              <a:gd name="T27" fmla="*/ 365 h 454"/>
              <a:gd name="T28" fmla="*/ 92 w 445"/>
              <a:gd name="T29" fmla="*/ 335 h 454"/>
              <a:gd name="T30" fmla="*/ 91 w 445"/>
              <a:gd name="T31" fmla="*/ 336 h 454"/>
              <a:gd name="T32" fmla="*/ 91 w 445"/>
              <a:gd name="T33" fmla="*/ 235 h 454"/>
              <a:gd name="T34" fmla="*/ 99 w 445"/>
              <a:gd name="T35" fmla="*/ 327 h 454"/>
              <a:gd name="T36" fmla="*/ 97 w 445"/>
              <a:gd name="T37" fmla="*/ 329 h 454"/>
              <a:gd name="T38" fmla="*/ 153 w 445"/>
              <a:gd name="T39" fmla="*/ 272 h 454"/>
              <a:gd name="T40" fmla="*/ 154 w 445"/>
              <a:gd name="T41" fmla="*/ 194 h 454"/>
              <a:gd name="T42" fmla="*/ 158 w 445"/>
              <a:gd name="T43" fmla="*/ 267 h 454"/>
              <a:gd name="T44" fmla="*/ 213 w 445"/>
              <a:gd name="T45" fmla="*/ 219 h 454"/>
              <a:gd name="T46" fmla="*/ 214 w 445"/>
              <a:gd name="T47" fmla="*/ 163 h 454"/>
              <a:gd name="T48" fmla="*/ 217 w 445"/>
              <a:gd name="T49" fmla="*/ 216 h 454"/>
              <a:gd name="T50" fmla="*/ 296 w 445"/>
              <a:gd name="T51" fmla="*/ 154 h 454"/>
              <a:gd name="T52" fmla="*/ 222 w 445"/>
              <a:gd name="T53" fmla="*/ 219 h 454"/>
              <a:gd name="T54" fmla="*/ 271 w 445"/>
              <a:gd name="T55" fmla="*/ 218 h 454"/>
              <a:gd name="T56" fmla="*/ 218 w 445"/>
              <a:gd name="T57" fmla="*/ 223 h 454"/>
              <a:gd name="T58" fmla="*/ 166 w 445"/>
              <a:gd name="T59" fmla="*/ 277 h 454"/>
              <a:gd name="T60" fmla="*/ 233 w 445"/>
              <a:gd name="T61" fmla="*/ 275 h 454"/>
              <a:gd name="T62" fmla="*/ 160 w 445"/>
              <a:gd name="T63" fmla="*/ 283 h 454"/>
              <a:gd name="T64" fmla="*/ 109 w 445"/>
              <a:gd name="T65" fmla="*/ 343 h 454"/>
              <a:gd name="T66" fmla="*/ 199 w 445"/>
              <a:gd name="T67" fmla="*/ 342 h 454"/>
              <a:gd name="T68" fmla="*/ 103 w 445"/>
              <a:gd name="T69" fmla="*/ 351 h 454"/>
              <a:gd name="T70" fmla="*/ 90 w 445"/>
              <a:gd name="T71" fmla="*/ 366 h 454"/>
              <a:gd name="T72" fmla="*/ 81 w 445"/>
              <a:gd name="T73" fmla="*/ 379 h 454"/>
              <a:gd name="T74" fmla="*/ 81 w 445"/>
              <a:gd name="T75" fmla="*/ 379 h 454"/>
              <a:gd name="T76" fmla="*/ 264 w 445"/>
              <a:gd name="T77" fmla="*/ 359 h 454"/>
              <a:gd name="T78" fmla="*/ 317 w 445"/>
              <a:gd name="T79" fmla="*/ 277 h 454"/>
              <a:gd name="T80" fmla="*/ 317 w 445"/>
              <a:gd name="T81" fmla="*/ 277 h 454"/>
              <a:gd name="T82" fmla="*/ 318 w 445"/>
              <a:gd name="T83" fmla="*/ 274 h 454"/>
              <a:gd name="T84" fmla="*/ 319 w 445"/>
              <a:gd name="T85" fmla="*/ 269 h 454"/>
              <a:gd name="T86" fmla="*/ 445 w 445"/>
              <a:gd name="T87" fmla="*/ 59 h 454"/>
              <a:gd name="T88" fmla="*/ 133 w 445"/>
              <a:gd name="T89" fmla="*/ 139 h 454"/>
              <a:gd name="T90" fmla="*/ 36 w 445"/>
              <a:gd name="T91" fmla="*/ 341 h 454"/>
              <a:gd name="T92" fmla="*/ 84 w 445"/>
              <a:gd name="T93" fmla="*/ 158 h 454"/>
              <a:gd name="T94" fmla="*/ 105 w 445"/>
              <a:gd name="T95" fmla="*/ 143 h 454"/>
              <a:gd name="T96" fmla="*/ 104 w 445"/>
              <a:gd name="T97" fmla="*/ 132 h 454"/>
              <a:gd name="T98" fmla="*/ 105 w 445"/>
              <a:gd name="T99" fmla="*/ 143 h 454"/>
              <a:gd name="T100" fmla="*/ 112 w 445"/>
              <a:gd name="T101" fmla="*/ 138 h 454"/>
              <a:gd name="T102" fmla="*/ 112 w 445"/>
              <a:gd name="T103" fmla="*/ 138 h 454"/>
              <a:gd name="T104" fmla="*/ 115 w 445"/>
              <a:gd name="T105" fmla="*/ 136 h 454"/>
              <a:gd name="T106" fmla="*/ 121 w 445"/>
              <a:gd name="T107" fmla="*/ 133 h 454"/>
              <a:gd name="T108" fmla="*/ 122 w 445"/>
              <a:gd name="T109" fmla="*/ 132 h 454"/>
              <a:gd name="T110" fmla="*/ 161 w 445"/>
              <a:gd name="T111" fmla="*/ 113 h 454"/>
              <a:gd name="T112" fmla="*/ 88 w 445"/>
              <a:gd name="T113" fmla="*/ 0 h 454"/>
              <a:gd name="T114" fmla="*/ 27 w 445"/>
              <a:gd name="T115" fmla="*/ 174 h 454"/>
              <a:gd name="T116" fmla="*/ 25 w 445"/>
              <a:gd name="T117" fmla="*/ 177 h 454"/>
              <a:gd name="T118" fmla="*/ 23 w 445"/>
              <a:gd name="T119" fmla="*/ 178 h 454"/>
              <a:gd name="T120" fmla="*/ 24 w 445"/>
              <a:gd name="T121" fmla="*/ 178 h 454"/>
              <a:gd name="T122" fmla="*/ 1 w 445"/>
              <a:gd name="T123" fmla="*/ 249 h 454"/>
              <a:gd name="T124" fmla="*/ 36 w 445"/>
              <a:gd name="T12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5" h="454">
                <a:moveTo>
                  <a:pt x="68" y="368"/>
                </a:moveTo>
                <a:cubicBezTo>
                  <a:pt x="53" y="383"/>
                  <a:pt x="27" y="413"/>
                  <a:pt x="18" y="441"/>
                </a:cubicBezTo>
                <a:cubicBezTo>
                  <a:pt x="46" y="454"/>
                  <a:pt x="46" y="454"/>
                  <a:pt x="46" y="454"/>
                </a:cubicBezTo>
                <a:cubicBezTo>
                  <a:pt x="46" y="454"/>
                  <a:pt x="47" y="431"/>
                  <a:pt x="57" y="408"/>
                </a:cubicBezTo>
                <a:cubicBezTo>
                  <a:pt x="62" y="398"/>
                  <a:pt x="69" y="387"/>
                  <a:pt x="80" y="380"/>
                </a:cubicBezTo>
                <a:cubicBezTo>
                  <a:pt x="80" y="379"/>
                  <a:pt x="80" y="379"/>
                  <a:pt x="81" y="379"/>
                </a:cubicBezTo>
                <a:cubicBezTo>
                  <a:pt x="76" y="376"/>
                  <a:pt x="73" y="372"/>
                  <a:pt x="69" y="369"/>
                </a:cubicBezTo>
                <a:cubicBezTo>
                  <a:pt x="69" y="368"/>
                  <a:pt x="68" y="368"/>
                  <a:pt x="68" y="368"/>
                </a:cubicBezTo>
                <a:close/>
                <a:moveTo>
                  <a:pt x="133" y="139"/>
                </a:moveTo>
                <a:cubicBezTo>
                  <a:pt x="133" y="139"/>
                  <a:pt x="133" y="139"/>
                  <a:pt x="133" y="139"/>
                </a:cubicBezTo>
                <a:cubicBezTo>
                  <a:pt x="120" y="145"/>
                  <a:pt x="108" y="154"/>
                  <a:pt x="96" y="164"/>
                </a:cubicBezTo>
                <a:cubicBezTo>
                  <a:pt x="32" y="221"/>
                  <a:pt x="18" y="310"/>
                  <a:pt x="65" y="364"/>
                </a:cubicBezTo>
                <a:cubicBezTo>
                  <a:pt x="66" y="365"/>
                  <a:pt x="67" y="366"/>
                  <a:pt x="68" y="368"/>
                </a:cubicBezTo>
                <a:cubicBezTo>
                  <a:pt x="69" y="367"/>
                  <a:pt x="70" y="366"/>
                  <a:pt x="71" y="365"/>
                </a:cubicBezTo>
                <a:cubicBezTo>
                  <a:pt x="76" y="355"/>
                  <a:pt x="83" y="345"/>
                  <a:pt x="92" y="335"/>
                </a:cubicBezTo>
                <a:cubicBezTo>
                  <a:pt x="91" y="336"/>
                  <a:pt x="91" y="336"/>
                  <a:pt x="91" y="336"/>
                </a:cubicBezTo>
                <a:cubicBezTo>
                  <a:pt x="91" y="336"/>
                  <a:pt x="77" y="295"/>
                  <a:pt x="91" y="235"/>
                </a:cubicBezTo>
                <a:cubicBezTo>
                  <a:pt x="91" y="235"/>
                  <a:pt x="90" y="325"/>
                  <a:pt x="99" y="327"/>
                </a:cubicBezTo>
                <a:cubicBezTo>
                  <a:pt x="97" y="329"/>
                  <a:pt x="97" y="329"/>
                  <a:pt x="97" y="329"/>
                </a:cubicBezTo>
                <a:cubicBezTo>
                  <a:pt x="112" y="311"/>
                  <a:pt x="132" y="291"/>
                  <a:pt x="153" y="272"/>
                </a:cubicBezTo>
                <a:cubicBezTo>
                  <a:pt x="150" y="262"/>
                  <a:pt x="144" y="233"/>
                  <a:pt x="154" y="194"/>
                </a:cubicBezTo>
                <a:cubicBezTo>
                  <a:pt x="154" y="194"/>
                  <a:pt x="153" y="256"/>
                  <a:pt x="158" y="267"/>
                </a:cubicBezTo>
                <a:cubicBezTo>
                  <a:pt x="177" y="250"/>
                  <a:pt x="195" y="234"/>
                  <a:pt x="213" y="219"/>
                </a:cubicBezTo>
                <a:cubicBezTo>
                  <a:pt x="211" y="210"/>
                  <a:pt x="208" y="190"/>
                  <a:pt x="214" y="163"/>
                </a:cubicBezTo>
                <a:cubicBezTo>
                  <a:pt x="214" y="163"/>
                  <a:pt x="214" y="205"/>
                  <a:pt x="217" y="216"/>
                </a:cubicBezTo>
                <a:cubicBezTo>
                  <a:pt x="261" y="180"/>
                  <a:pt x="296" y="154"/>
                  <a:pt x="296" y="154"/>
                </a:cubicBezTo>
                <a:cubicBezTo>
                  <a:pt x="270" y="175"/>
                  <a:pt x="245" y="197"/>
                  <a:pt x="222" y="219"/>
                </a:cubicBezTo>
                <a:cubicBezTo>
                  <a:pt x="237" y="221"/>
                  <a:pt x="271" y="218"/>
                  <a:pt x="271" y="218"/>
                </a:cubicBezTo>
                <a:cubicBezTo>
                  <a:pt x="247" y="225"/>
                  <a:pt x="228" y="224"/>
                  <a:pt x="218" y="223"/>
                </a:cubicBezTo>
                <a:cubicBezTo>
                  <a:pt x="199" y="241"/>
                  <a:pt x="181" y="260"/>
                  <a:pt x="166" y="277"/>
                </a:cubicBezTo>
                <a:cubicBezTo>
                  <a:pt x="185" y="279"/>
                  <a:pt x="233" y="275"/>
                  <a:pt x="233" y="275"/>
                </a:cubicBezTo>
                <a:cubicBezTo>
                  <a:pt x="200" y="285"/>
                  <a:pt x="174" y="284"/>
                  <a:pt x="160" y="283"/>
                </a:cubicBezTo>
                <a:cubicBezTo>
                  <a:pt x="140" y="305"/>
                  <a:pt x="123" y="326"/>
                  <a:pt x="109" y="343"/>
                </a:cubicBezTo>
                <a:cubicBezTo>
                  <a:pt x="122" y="349"/>
                  <a:pt x="199" y="342"/>
                  <a:pt x="199" y="342"/>
                </a:cubicBezTo>
                <a:cubicBezTo>
                  <a:pt x="151" y="358"/>
                  <a:pt x="115" y="353"/>
                  <a:pt x="103" y="351"/>
                </a:cubicBezTo>
                <a:cubicBezTo>
                  <a:pt x="98" y="356"/>
                  <a:pt x="94" y="361"/>
                  <a:pt x="90" y="366"/>
                </a:cubicBezTo>
                <a:cubicBezTo>
                  <a:pt x="87" y="371"/>
                  <a:pt x="83" y="375"/>
                  <a:pt x="81" y="379"/>
                </a:cubicBezTo>
                <a:cubicBezTo>
                  <a:pt x="81" y="379"/>
                  <a:pt x="81" y="379"/>
                  <a:pt x="81" y="379"/>
                </a:cubicBezTo>
                <a:cubicBezTo>
                  <a:pt x="130" y="417"/>
                  <a:pt x="207" y="410"/>
                  <a:pt x="264" y="359"/>
                </a:cubicBezTo>
                <a:cubicBezTo>
                  <a:pt x="291" y="336"/>
                  <a:pt x="309" y="306"/>
                  <a:pt x="317" y="277"/>
                </a:cubicBezTo>
                <a:cubicBezTo>
                  <a:pt x="317" y="277"/>
                  <a:pt x="317" y="277"/>
                  <a:pt x="317" y="277"/>
                </a:cubicBezTo>
                <a:cubicBezTo>
                  <a:pt x="318" y="276"/>
                  <a:pt x="318" y="275"/>
                  <a:pt x="318" y="274"/>
                </a:cubicBezTo>
                <a:cubicBezTo>
                  <a:pt x="318" y="273"/>
                  <a:pt x="319" y="271"/>
                  <a:pt x="319" y="269"/>
                </a:cubicBezTo>
                <a:cubicBezTo>
                  <a:pt x="351" y="145"/>
                  <a:pt x="445" y="59"/>
                  <a:pt x="445" y="59"/>
                </a:cubicBezTo>
                <a:cubicBezTo>
                  <a:pt x="345" y="23"/>
                  <a:pt x="133" y="139"/>
                  <a:pt x="133" y="139"/>
                </a:cubicBezTo>
                <a:close/>
                <a:moveTo>
                  <a:pt x="36" y="341"/>
                </a:moveTo>
                <a:cubicBezTo>
                  <a:pt x="9" y="285"/>
                  <a:pt x="27" y="209"/>
                  <a:pt x="84" y="158"/>
                </a:cubicBezTo>
                <a:cubicBezTo>
                  <a:pt x="91" y="153"/>
                  <a:pt x="97" y="148"/>
                  <a:pt x="105" y="143"/>
                </a:cubicBezTo>
                <a:cubicBezTo>
                  <a:pt x="104" y="139"/>
                  <a:pt x="104" y="135"/>
                  <a:pt x="104" y="132"/>
                </a:cubicBezTo>
                <a:cubicBezTo>
                  <a:pt x="104" y="132"/>
                  <a:pt x="105" y="136"/>
                  <a:pt x="105" y="143"/>
                </a:cubicBezTo>
                <a:cubicBezTo>
                  <a:pt x="107" y="141"/>
                  <a:pt x="109" y="140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117" y="135"/>
                  <a:pt x="119" y="134"/>
                  <a:pt x="121" y="13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24" y="131"/>
                  <a:pt x="139" y="123"/>
                  <a:pt x="161" y="113"/>
                </a:cubicBezTo>
                <a:cubicBezTo>
                  <a:pt x="144" y="66"/>
                  <a:pt x="119" y="19"/>
                  <a:pt x="88" y="0"/>
                </a:cubicBezTo>
                <a:cubicBezTo>
                  <a:pt x="88" y="0"/>
                  <a:pt x="83" y="96"/>
                  <a:pt x="27" y="174"/>
                </a:cubicBezTo>
                <a:cubicBezTo>
                  <a:pt x="26" y="175"/>
                  <a:pt x="25" y="176"/>
                  <a:pt x="25" y="177"/>
                </a:cubicBezTo>
                <a:cubicBezTo>
                  <a:pt x="24" y="177"/>
                  <a:pt x="24" y="178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0" y="198"/>
                  <a:pt x="2" y="222"/>
                  <a:pt x="1" y="249"/>
                </a:cubicBezTo>
                <a:cubicBezTo>
                  <a:pt x="0" y="286"/>
                  <a:pt x="14" y="319"/>
                  <a:pt x="36" y="341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0">
                <a:schemeClr val="accent1"/>
              </a:gs>
              <a:gs pos="62000">
                <a:schemeClr val="accent3"/>
              </a:gs>
              <a:gs pos="31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308" name="Oval 307"/>
          <p:cNvSpPr/>
          <p:nvPr/>
        </p:nvSpPr>
        <p:spPr>
          <a:xfrm rot="10800000">
            <a:off x="6488113" y="4103688"/>
            <a:ext cx="90487" cy="90487"/>
          </a:xfrm>
          <a:prstGeom prst="ellipse">
            <a:avLst/>
          </a:prstGeom>
          <a:solidFill>
            <a:schemeClr val="accent3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6282" name="Rectangle 20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730" name="Rectangle 20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0950"/>
            <a:ext cx="1144588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1" name="Rectangle 20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47825" y="6330950"/>
            <a:ext cx="5848350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2" name="Rectangle 20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6975" y="6330950"/>
            <a:ext cx="1139825" cy="287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333333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2.v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3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0" y="1905000"/>
            <a:ext cx="9067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Nove bioobnovljive sirovine i tehnologije za proizvodnju motornih goriva I hemikalija</a:t>
            </a: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609600" y="5105400"/>
            <a:ext cx="6172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Prof. dr Borivoj Adna</a:t>
            </a:r>
            <a:r>
              <a:rPr lang="sr-Latn-CS">
                <a:solidFill>
                  <a:schemeClr val="bg1"/>
                </a:solidFill>
              </a:rPr>
              <a:t>đević</a:t>
            </a:r>
          </a:p>
          <a:p>
            <a:pPr>
              <a:spcBef>
                <a:spcPct val="50000"/>
              </a:spcBef>
            </a:pPr>
            <a:r>
              <a:rPr lang="sr-Latn-CS" sz="2000">
                <a:solidFill>
                  <a:schemeClr val="bg1"/>
                </a:solidFill>
              </a:rPr>
              <a:t>Fakultet za fizičku hemiju, Univerzitet u Beogradu</a:t>
            </a: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/>
              <a:t>Uljni škriljci</a:t>
            </a:r>
            <a:endParaRPr lang="en-US" sz="2800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38200" y="4343400"/>
            <a:ext cx="6400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/>
              <a:t>4.7x 10</a:t>
            </a:r>
            <a:r>
              <a:rPr lang="pl-PL" baseline="30000"/>
              <a:t>9</a:t>
            </a:r>
            <a:r>
              <a:rPr lang="pl-PL"/>
              <a:t> t (23 basena)</a:t>
            </a:r>
          </a:p>
          <a:p>
            <a:pPr>
              <a:spcBef>
                <a:spcPct val="50000"/>
              </a:spcBef>
            </a:pPr>
            <a:r>
              <a:rPr lang="pl-PL"/>
              <a:t>2.5x 10</a:t>
            </a:r>
            <a:r>
              <a:rPr lang="pl-PL" baseline="30000"/>
              <a:t>9</a:t>
            </a:r>
            <a:r>
              <a:rPr lang="pl-PL"/>
              <a:t> t (Aleksinac)</a:t>
            </a:r>
            <a:endParaRPr lang="sr-Latn-CS"/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2971800"/>
            <a:ext cx="76200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sr-Latn-CS" sz="2800"/>
              <a:t>Sagorevanje BOM (kogeneracija)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sr-Latn-CS" sz="2800"/>
              <a:t>Biodizel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sr-Latn-CS" sz="2800"/>
              <a:t>Energija vetra –vetrenjače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sr-Latn-CS" sz="2800"/>
              <a:t>Biogas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sr-Latn-CS" sz="2800"/>
              <a:t>Solarni paneli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5029200" y="411163"/>
            <a:ext cx="3352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Sadržaj izlaganja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3235325"/>
            <a:ext cx="79248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Biohemijska konverzija soka slatkog sirka u bioetanol</a:t>
            </a:r>
          </a:p>
          <a:p>
            <a:pPr>
              <a:spcBef>
                <a:spcPct val="50000"/>
              </a:spcBef>
            </a:pPr>
            <a:r>
              <a:rPr lang="sr-Latn-CS"/>
              <a:t>Transesterifikacija svinjske masti u biodizel</a:t>
            </a:r>
          </a:p>
          <a:p>
            <a:pPr>
              <a:spcBef>
                <a:spcPct val="50000"/>
              </a:spcBef>
            </a:pPr>
            <a:r>
              <a:rPr lang="sr-Latn-CS"/>
              <a:t>Biohemijska konverzija LCM u bioetanol</a:t>
            </a:r>
          </a:p>
          <a:p>
            <a:pPr>
              <a:spcBef>
                <a:spcPct val="50000"/>
              </a:spcBef>
            </a:pPr>
            <a:r>
              <a:rPr lang="sr-Latn-CS"/>
              <a:t>Transesterifikacija alginog ulja u biodizel</a:t>
            </a:r>
          </a:p>
          <a:p>
            <a:pPr>
              <a:spcBef>
                <a:spcPct val="50000"/>
              </a:spcBef>
            </a:pPr>
            <a:r>
              <a:rPr lang="sr-Latn-CS"/>
              <a:t>Katalitičk</a:t>
            </a:r>
            <a:r>
              <a:rPr lang="en-US"/>
              <a:t>i</a:t>
            </a:r>
            <a:r>
              <a:rPr lang="sr-Latn-CS"/>
              <a:t> kr</a:t>
            </a:r>
            <a:r>
              <a:rPr lang="en-US"/>
              <a:t>e</a:t>
            </a:r>
            <a:r>
              <a:rPr lang="sr-Latn-CS"/>
              <a:t>king pirolitičk</a:t>
            </a:r>
            <a:r>
              <a:rPr lang="en-US"/>
              <a:t>og</a:t>
            </a:r>
            <a:r>
              <a:rPr lang="sr-Latn-CS"/>
              <a:t> ulja uljnog škriljca u motorni benzin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029200" y="411163"/>
            <a:ext cx="3276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Sadržaj izlaganja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62000" y="3352800"/>
            <a:ext cx="80010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Hidrotermalna likvefakcija alginog ulja i stajnjaka u bioulja</a:t>
            </a:r>
          </a:p>
          <a:p>
            <a:pPr>
              <a:spcBef>
                <a:spcPct val="50000"/>
              </a:spcBef>
            </a:pPr>
            <a:r>
              <a:rPr lang="sr-Latn-CS"/>
              <a:t>Fotokatalitička konverzija CO</a:t>
            </a:r>
            <a:r>
              <a:rPr lang="sr-Latn-CS" baseline="-25000"/>
              <a:t>2</a:t>
            </a:r>
            <a:r>
              <a:rPr lang="sr-Latn-CS"/>
              <a:t> u CH</a:t>
            </a:r>
            <a:r>
              <a:rPr lang="sr-Latn-CS" baseline="-25000"/>
              <a:t>3</a:t>
            </a:r>
            <a:r>
              <a:rPr lang="sr-Latn-CS"/>
              <a:t>OH </a:t>
            </a:r>
            <a:r>
              <a:rPr lang="en-US"/>
              <a:t>i</a:t>
            </a:r>
            <a:r>
              <a:rPr lang="sr-Latn-CS"/>
              <a:t> motorna goriva</a:t>
            </a:r>
          </a:p>
          <a:p>
            <a:pPr>
              <a:spcBef>
                <a:spcPct val="50000"/>
              </a:spcBef>
            </a:pPr>
            <a:r>
              <a:rPr lang="sr-Latn-CS"/>
              <a:t>Tehnoekonomski pokazatelji proizvodnje bioobnovljivih motornih goriva i aditiva</a:t>
            </a:r>
          </a:p>
          <a:p>
            <a:pPr>
              <a:spcBef>
                <a:spcPct val="50000"/>
              </a:spcBef>
            </a:pPr>
            <a:r>
              <a:rPr lang="sr-Latn-CS"/>
              <a:t>Zaključci i preporuke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3200400"/>
            <a:ext cx="8382000" cy="3962400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rgbClr val="FFFFCC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en-US" smtClean="0">
              <a:solidFill>
                <a:srgbClr val="FFFF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533400"/>
            <a:ext cx="5867400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Osnovni </a:t>
            </a:r>
            <a:r>
              <a:rPr lang="sr-Latn-CS" smtClean="0">
                <a:latin typeface="Arial" charset="0"/>
              </a:rPr>
              <a:t>problemi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sr-Latn-CS" smtClean="0">
                <a:latin typeface="Arial" charset="0"/>
              </a:rPr>
              <a:t>u proizvodnji bioetanola</a:t>
            </a:r>
            <a:endParaRPr lang="en-US" smtClean="0">
              <a:latin typeface="Arial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85800" y="2971800"/>
            <a:ext cx="815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r>
              <a:rPr lang="en-US"/>
              <a:t>D</a:t>
            </a:r>
            <a:r>
              <a:rPr lang="sr-Latn-CS"/>
              <a:t>ostupna, visoko pr</a:t>
            </a:r>
            <a:r>
              <a:rPr lang="en-US"/>
              <a:t>i</a:t>
            </a:r>
            <a:r>
              <a:rPr lang="sr-Latn-CS"/>
              <a:t>nosna, lako</a:t>
            </a:r>
            <a:r>
              <a:rPr lang="en-US"/>
              <a:t> </a:t>
            </a:r>
            <a:r>
              <a:rPr lang="sr-Latn-CS"/>
              <a:t>preradiva sirovina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endParaRPr lang="sr-Latn-CS"/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r>
              <a:rPr lang="sr-Latn-CS"/>
              <a:t>Jednostavna, brza i jeftina tehnologija hidrolize skroba, celuloze i hemiceluloze u monosaharide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r>
              <a:rPr lang="sr-Latn-CS"/>
              <a:t>          </a:t>
            </a:r>
            <a:r>
              <a:rPr lang="en-US"/>
              <a:t>C</a:t>
            </a:r>
            <a:r>
              <a:rPr lang="en-US" baseline="-25000"/>
              <a:t>12</a:t>
            </a:r>
            <a:r>
              <a:rPr lang="en-US"/>
              <a:t>H</a:t>
            </a:r>
            <a:r>
              <a:rPr lang="en-US" baseline="-25000"/>
              <a:t>22</a:t>
            </a:r>
            <a:r>
              <a:rPr lang="en-US"/>
              <a:t>O</a:t>
            </a:r>
            <a:r>
              <a:rPr lang="en-US" baseline="-25000"/>
              <a:t>11</a:t>
            </a:r>
            <a:r>
              <a:rPr lang="en-US"/>
              <a:t> + H</a:t>
            </a:r>
            <a:r>
              <a:rPr lang="en-US" baseline="-25000"/>
              <a:t>2</a:t>
            </a:r>
            <a:r>
              <a:rPr lang="en-US"/>
              <a:t>O → 2 C</a:t>
            </a:r>
            <a:r>
              <a:rPr lang="en-US" baseline="-25000"/>
              <a:t>6</a:t>
            </a:r>
            <a:r>
              <a:rPr lang="en-US"/>
              <a:t>H</a:t>
            </a:r>
            <a:r>
              <a:rPr lang="en-US" baseline="-25000"/>
              <a:t>12</a:t>
            </a:r>
            <a:r>
              <a:rPr lang="en-US"/>
              <a:t>O</a:t>
            </a:r>
            <a:r>
              <a:rPr lang="en-US" baseline="-25000"/>
              <a:t>6</a:t>
            </a:r>
            <a:endParaRPr lang="sr-Latn-CS" baseline="-25000"/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r>
              <a:rPr lang="sr-Latn-CS" baseline="-25000"/>
              <a:t> 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r>
              <a:rPr lang="sr-Latn-CS" baseline="-25000"/>
              <a:t>                    </a:t>
            </a:r>
            <a:r>
              <a:rPr lang="sr-Latn-CS"/>
              <a:t>(C</a:t>
            </a:r>
            <a:r>
              <a:rPr lang="sr-Latn-CS" baseline="-25000"/>
              <a:t>6</a:t>
            </a:r>
            <a:r>
              <a:rPr lang="sr-Latn-CS"/>
              <a:t>H</a:t>
            </a:r>
            <a:r>
              <a:rPr lang="sr-Latn-CS" baseline="-25000"/>
              <a:t>10</a:t>
            </a:r>
            <a:r>
              <a:rPr lang="sr-Latn-CS"/>
              <a:t>O</a:t>
            </a:r>
            <a:r>
              <a:rPr lang="sr-Latn-CS" baseline="-25000"/>
              <a:t>5</a:t>
            </a:r>
            <a:r>
              <a:rPr lang="sr-Latn-CS"/>
              <a:t>)</a:t>
            </a:r>
            <a:r>
              <a:rPr lang="sr-Latn-CS" baseline="-25000"/>
              <a:t>n </a:t>
            </a:r>
            <a:r>
              <a:rPr lang="en-US"/>
              <a:t>→ </a:t>
            </a:r>
            <a:r>
              <a:rPr lang="sr-Latn-CS"/>
              <a:t>n C</a:t>
            </a:r>
            <a:r>
              <a:rPr lang="sr-Latn-CS" baseline="-25000"/>
              <a:t>6</a:t>
            </a:r>
            <a:r>
              <a:rPr lang="sr-Latn-CS"/>
              <a:t>H</a:t>
            </a:r>
            <a:r>
              <a:rPr lang="sr-Latn-CS" baseline="-25000"/>
              <a:t>10</a:t>
            </a:r>
            <a:r>
              <a:rPr lang="sr-Latn-CS"/>
              <a:t>O</a:t>
            </a:r>
            <a:r>
              <a:rPr lang="sr-Latn-CS" baseline="-25000"/>
              <a:t>5</a:t>
            </a:r>
            <a:endParaRPr lang="sr-Latn-CS"/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3581400"/>
            <a:ext cx="7620000" cy="2438400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Jednostavna, brza i jeftina tehnologija fermentacije monosaharida u etilalkohol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   </a:t>
            </a:r>
            <a:r>
              <a:rPr lang="en-US" smtClean="0">
                <a:solidFill>
                  <a:schemeClr val="tx1"/>
                </a:solidFill>
              </a:rPr>
              <a:t>C</a:t>
            </a:r>
            <a:r>
              <a:rPr lang="en-US" baseline="-25000" smtClean="0">
                <a:solidFill>
                  <a:schemeClr val="tx1"/>
                </a:solidFill>
              </a:rPr>
              <a:t>6</a:t>
            </a:r>
            <a:r>
              <a:rPr lang="en-US" smtClean="0">
                <a:solidFill>
                  <a:schemeClr val="tx1"/>
                </a:solidFill>
              </a:rPr>
              <a:t>H</a:t>
            </a:r>
            <a:r>
              <a:rPr lang="en-US" baseline="-25000" smtClean="0">
                <a:solidFill>
                  <a:schemeClr val="tx1"/>
                </a:solidFill>
              </a:rPr>
              <a:t>12</a:t>
            </a:r>
            <a:r>
              <a:rPr lang="en-US" smtClean="0">
                <a:solidFill>
                  <a:schemeClr val="tx1"/>
                </a:solidFill>
              </a:rPr>
              <a:t>O</a:t>
            </a:r>
            <a:r>
              <a:rPr lang="en-US" baseline="-25000" smtClean="0">
                <a:solidFill>
                  <a:schemeClr val="tx1"/>
                </a:solidFill>
              </a:rPr>
              <a:t>6</a:t>
            </a:r>
            <a:r>
              <a:rPr lang="sr-Latn-CS" baseline="-2500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→ 2 C</a:t>
            </a:r>
            <a:r>
              <a:rPr lang="sr-Latn-CS" baseline="-25000" smtClean="0">
                <a:solidFill>
                  <a:schemeClr val="tx1"/>
                </a:solidFill>
              </a:rPr>
              <a:t>2</a:t>
            </a:r>
            <a:r>
              <a:rPr lang="en-US" smtClean="0">
                <a:solidFill>
                  <a:schemeClr val="tx1"/>
                </a:solidFill>
              </a:rPr>
              <a:t>H</a:t>
            </a:r>
            <a:r>
              <a:rPr lang="sr-Latn-CS" baseline="-25000" smtClean="0">
                <a:solidFill>
                  <a:schemeClr val="tx1"/>
                </a:solidFill>
              </a:rPr>
              <a:t>5</a:t>
            </a:r>
            <a:r>
              <a:rPr lang="en-US" smtClean="0">
                <a:solidFill>
                  <a:schemeClr val="tx1"/>
                </a:solidFill>
              </a:rPr>
              <a:t>O</a:t>
            </a:r>
            <a:r>
              <a:rPr lang="sr-Latn-CS" smtClean="0">
                <a:solidFill>
                  <a:schemeClr val="tx1"/>
                </a:solidFill>
              </a:rPr>
              <a:t>H + 2 CO</a:t>
            </a:r>
            <a:r>
              <a:rPr lang="sr-Latn-CS" baseline="-25000" smtClean="0">
                <a:solidFill>
                  <a:schemeClr val="tx1"/>
                </a:solidFill>
              </a:rPr>
              <a:t>2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Koncentrovanje razblaženih rastvora etanola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533400"/>
            <a:ext cx="6065838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Osnovni </a:t>
            </a:r>
            <a:r>
              <a:rPr lang="sr-Latn-CS" smtClean="0">
                <a:latin typeface="Arial" charset="0"/>
              </a:rPr>
              <a:t>problemi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sr-Latn-CS" smtClean="0">
                <a:latin typeface="Arial" charset="0"/>
              </a:rPr>
              <a:t>u proizvodnji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10" name="Group 38"/>
          <p:cNvGraphicFramePr>
            <a:graphicFrameLocks noGrp="1"/>
          </p:cNvGraphicFramePr>
          <p:nvPr>
            <p:ph idx="4294967295"/>
          </p:nvPr>
        </p:nvGraphicFramePr>
        <p:xfrm>
          <a:off x="685800" y="1981200"/>
          <a:ext cx="8001000" cy="4446524"/>
        </p:xfrm>
        <a:graphic>
          <a:graphicData uri="http://schemas.openxmlformats.org/drawingml/2006/table">
            <a:tbl>
              <a:tblPr/>
              <a:tblGrid>
                <a:gridCol w="2344738"/>
                <a:gridCol w="1241425"/>
                <a:gridCol w="1379537"/>
                <a:gridCol w="1585913"/>
                <a:gridCol w="1449387"/>
              </a:tblGrid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Sirovina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Prinos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t/ha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Sadržaj konv. sup.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Spec. cena sirovine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€/t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Prinos etanola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l/ha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Zrno kukuruza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61-78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Sok slatkog sirka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Kukuruzovina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Pšenična slama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2144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Stabljika slatkog sirka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70-75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12 240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0" y="533400"/>
            <a:ext cx="6781800" cy="7667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Osnovne</a:t>
            </a:r>
            <a:r>
              <a:rPr lang="sr-Latn-CS" smtClean="0">
                <a:latin typeface="Arial" charset="0"/>
              </a:rPr>
              <a:t> karakteristike sirovina za proizvodnju </a:t>
            </a:r>
            <a:br>
              <a:rPr lang="sr-Latn-CS" smtClean="0">
                <a:latin typeface="Arial" charset="0"/>
              </a:rPr>
            </a:br>
            <a:r>
              <a:rPr lang="en-US" smtClean="0">
                <a:latin typeface="Arial" charset="0"/>
              </a:rPr>
              <a:t>					 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bioetanola</a:t>
            </a:r>
            <a:endParaRPr lang="en-US" smtClean="0">
              <a:solidFill>
                <a:srgbClr val="008000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81" name="Group 53"/>
          <p:cNvGraphicFramePr>
            <a:graphicFrameLocks noGrp="1"/>
          </p:cNvGraphicFramePr>
          <p:nvPr/>
        </p:nvGraphicFramePr>
        <p:xfrm>
          <a:off x="381000" y="1981200"/>
          <a:ext cx="8229600" cy="431260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Hibrid NS šećerca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Keller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Prinos zelene mase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87.2 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140 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Prinos očišćene stabljike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62.4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101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Prinos soka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47.4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t/ha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Sadržaj šećera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Sadržaj LCM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Celuloza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15- 25 %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Hemiceluloza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35- 50 %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Lignin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23- 30 %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819400"/>
            <a:ext cx="52578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rgbClr val="FFFFCC"/>
                </a:solidFill>
              </a:rPr>
              <a:t> </a:t>
            </a:r>
            <a:r>
              <a:rPr lang="sr-Latn-CS" sz="2000" smtClean="0">
                <a:solidFill>
                  <a:schemeClr val="tx1"/>
                </a:solidFill>
              </a:rPr>
              <a:t>Ceđenje soka</a:t>
            </a: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chemeClr val="tx1"/>
                </a:solidFill>
              </a:rPr>
              <a:t> Prečišćavanje soka</a:t>
            </a: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Kontinualna enzimska hidroliza</a:t>
            </a: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chemeClr val="tx1"/>
                </a:solidFill>
              </a:rPr>
              <a:t> Neutralizacija</a:t>
            </a: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Kontinualna fermentacija</a:t>
            </a: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Koncentrovanje rastvora etanola</a:t>
            </a:r>
            <a:endParaRPr lang="en-US" sz="2000" smtClean="0">
              <a:solidFill>
                <a:schemeClr val="tx1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87563" y="646113"/>
            <a:ext cx="6904037" cy="649287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Dobijanje</a:t>
            </a:r>
            <a:r>
              <a:rPr lang="sr-Latn-CS" smtClean="0">
                <a:latin typeface="Arial" charset="0"/>
              </a:rPr>
              <a:t>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bioetanola</a:t>
            </a:r>
            <a:r>
              <a:rPr lang="sr-Latn-CS" smtClean="0">
                <a:latin typeface="Arial" charset="0"/>
              </a:rPr>
              <a:t> biohemijskom konverzijom </a:t>
            </a:r>
            <a:r>
              <a:rPr lang="en-US" smtClean="0">
                <a:latin typeface="Arial" charset="0"/>
              </a:rPr>
              <a:t>				    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soka slatkog sirka</a:t>
            </a:r>
            <a:endParaRPr lang="en-US" smtClean="0">
              <a:solidFill>
                <a:srgbClr val="008000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28" name="Group 16"/>
          <p:cNvGraphicFramePr>
            <a:graphicFrameLocks noGrp="1"/>
          </p:cNvGraphicFramePr>
          <p:nvPr/>
        </p:nvGraphicFramePr>
        <p:xfrm>
          <a:off x="914400" y="3001963"/>
          <a:ext cx="7467600" cy="3142616"/>
        </p:xfrm>
        <a:graphic>
          <a:graphicData uri="http://schemas.openxmlformats.org/drawingml/2006/table">
            <a:tbl>
              <a:tblPr/>
              <a:tblGrid>
                <a:gridCol w="5799138"/>
                <a:gridCol w="166846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Optimalni tehnološki parametar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Vrednost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Koncentracija monosaharida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hidrolizovano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sok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slatkog sirka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6.7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Temperatura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35</a:t>
                      </a:r>
                      <a:r>
                        <a:rPr kumimoji="0" lang="sr-Latn-C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Vreme kontakta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1h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Stepen popu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jenosti bioreaktora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248400" y="4572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Zašto????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14400" y="2438400"/>
            <a:ext cx="8229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Rezerve nafte</a:t>
            </a:r>
          </a:p>
          <a:p>
            <a:pPr>
              <a:spcBef>
                <a:spcPct val="50000"/>
              </a:spcBef>
            </a:pPr>
            <a:r>
              <a:rPr lang="sr-Latn-CS"/>
              <a:t>Povećane potrebe</a:t>
            </a:r>
          </a:p>
          <a:p>
            <a:pPr>
              <a:spcBef>
                <a:spcPct val="50000"/>
              </a:spcBef>
            </a:pPr>
            <a:r>
              <a:rPr lang="sr-Latn-CS"/>
              <a:t>Cena nafte</a:t>
            </a:r>
          </a:p>
          <a:p>
            <a:pPr>
              <a:spcBef>
                <a:spcPct val="50000"/>
              </a:spcBef>
            </a:pPr>
            <a:r>
              <a:rPr lang="sr-Latn-CS"/>
              <a:t>Geopol</a:t>
            </a:r>
            <a:r>
              <a:rPr lang="en-US"/>
              <a:t>i</a:t>
            </a:r>
            <a:r>
              <a:rPr lang="sr-Latn-CS"/>
              <a:t>tički interesi</a:t>
            </a:r>
          </a:p>
          <a:p>
            <a:pPr>
              <a:spcBef>
                <a:spcPct val="50000"/>
              </a:spcBef>
            </a:pPr>
            <a:r>
              <a:rPr lang="sr-Latn-CS"/>
              <a:t>Zaštita životne sredine (emisija CO</a:t>
            </a:r>
            <a:r>
              <a:rPr lang="sr-Latn-CS" baseline="-25000"/>
              <a:t>2</a:t>
            </a:r>
            <a:r>
              <a:rPr lang="sr-Latn-CS"/>
              <a:t>, biorazgradljivost)</a:t>
            </a:r>
          </a:p>
          <a:p>
            <a:pPr>
              <a:spcBef>
                <a:spcPct val="50000"/>
              </a:spcBef>
            </a:pPr>
            <a:r>
              <a:rPr lang="sr-Latn-CS"/>
              <a:t>Zakonska regulativa</a:t>
            </a:r>
          </a:p>
          <a:p>
            <a:pPr>
              <a:spcBef>
                <a:spcPct val="50000"/>
              </a:spcBef>
            </a:pPr>
            <a:r>
              <a:rPr lang="sr-Latn-CS"/>
              <a:t>Nove tehnologije i trka za profitom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5" name="Group 71"/>
          <p:cNvGraphicFramePr>
            <a:graphicFrameLocks noGrp="1"/>
          </p:cNvGraphicFramePr>
          <p:nvPr/>
        </p:nvGraphicFramePr>
        <p:xfrm>
          <a:off x="838200" y="2406650"/>
          <a:ext cx="7620000" cy="3689353"/>
        </p:xfrm>
        <a:graphic>
          <a:graphicData uri="http://schemas.openxmlformats.org/drawingml/2006/table">
            <a:tbl>
              <a:tblPr/>
              <a:tblGrid>
                <a:gridCol w="5181600"/>
                <a:gridCol w="2438400"/>
              </a:tblGrid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Optimalni tehnološki parametar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Vrednost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Koncentracija šećera u soku slatkog sirka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Ekvivalentan odnos kiselina/šećer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Temperatura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40</a:t>
                      </a:r>
                      <a:r>
                        <a:rPr kumimoji="0" lang="sr-Latn-C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Vreme kontakta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1h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Kiselina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sr-Latn-C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SO</a:t>
                      </a:r>
                      <a:r>
                        <a:rPr kumimoji="0" lang="sr-Latn-C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(25%, 3M)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Sredstvo za neutralizaciju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Ca(OH)</a:t>
                      </a:r>
                      <a:r>
                        <a:rPr kumimoji="0" lang="sr-Latn-C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u prahu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94" name="Group 110"/>
          <p:cNvGraphicFramePr>
            <a:graphicFrameLocks noGrp="1"/>
          </p:cNvGraphicFramePr>
          <p:nvPr/>
        </p:nvGraphicFramePr>
        <p:xfrm>
          <a:off x="990600" y="2971800"/>
          <a:ext cx="6934200" cy="3175001"/>
        </p:xfrm>
        <a:graphic>
          <a:graphicData uri="http://schemas.openxmlformats.org/drawingml/2006/table">
            <a:tbl>
              <a:tblPr/>
              <a:tblGrid>
                <a:gridCol w="4502150"/>
                <a:gridCol w="243205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Tehnološko svojstvo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Vrednost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Tip zeolita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USY, CMS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Tip matrice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PDMS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Koncentracija zeolita u membrani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50 mas%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Debljina membrane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100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l-G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μ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endParaRPr kumimoji="0" lang="el-G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Propustljivost membrane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min 15.8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dm</a:t>
                      </a:r>
                      <a:r>
                        <a:rPr kumimoji="0" lang="sr-Latn-C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/m</a:t>
                      </a:r>
                      <a:r>
                        <a:rPr kumimoji="0" lang="sr-Latn-C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h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Selektivnost membrane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in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819400"/>
            <a:ext cx="8229600" cy="3505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 </a:t>
            </a:r>
            <a:r>
              <a:rPr lang="sr-Latn-CS" smtClean="0"/>
              <a:t>Mogućnost rada sa različitim sirovinama na istom postrojenju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mtClean="0"/>
              <a:t> Značajna redukcija dimenzija i mase opreme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mtClean="0"/>
              <a:t> Novi proces koncentrovanja rastvora bioetanola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mtClean="0"/>
              <a:t> Novi proces prečišćavanja CO</a:t>
            </a:r>
            <a:r>
              <a:rPr lang="sr-Latn-CS" baseline="-25000" smtClean="0"/>
              <a:t>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baseline="-25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mtClean="0"/>
              <a:t> Novi proces sušenja čvrstog ostatka</a:t>
            </a:r>
            <a:endParaRPr lang="en-US" smtClean="0">
              <a:solidFill>
                <a:srgbClr val="FFFFCC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82763" y="493713"/>
            <a:ext cx="7361237" cy="461962"/>
          </a:xfrm>
        </p:spPr>
        <p:txBody>
          <a:bodyPr/>
          <a:lstStyle/>
          <a:p>
            <a:pPr eaLnBrk="1" hangingPunct="1"/>
            <a:r>
              <a:rPr lang="sr-Latn-CS" sz="1800" smtClean="0">
                <a:solidFill>
                  <a:srgbClr val="FFFFCC"/>
                </a:solidFill>
              </a:rPr>
              <a:t/>
            </a:r>
            <a:br>
              <a:rPr lang="sr-Latn-CS" sz="1800" smtClean="0">
                <a:solidFill>
                  <a:srgbClr val="FFFFCC"/>
                </a:solidFill>
              </a:rPr>
            </a:br>
            <a:endParaRPr lang="en-US" sz="1800" smtClean="0">
              <a:solidFill>
                <a:srgbClr val="FFFF00"/>
              </a:solidFill>
            </a:endParaRP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2438400" y="609600"/>
            <a:ext cx="647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sr-Latn-CS">
                <a:solidFill>
                  <a:srgbClr val="008000"/>
                </a:solidFill>
              </a:rPr>
              <a:t>Osnovne</a:t>
            </a:r>
            <a:r>
              <a:rPr lang="sr-Latn-CS">
                <a:solidFill>
                  <a:schemeClr val="bg1"/>
                </a:solidFill>
              </a:rPr>
              <a:t> prednosti nove tehnologije dobijanja </a:t>
            </a:r>
            <a:r>
              <a:rPr lang="en-US">
                <a:solidFill>
                  <a:schemeClr val="bg1"/>
                </a:solidFill>
              </a:rPr>
              <a:t>					   </a:t>
            </a:r>
            <a:r>
              <a:rPr lang="sr-Latn-CS">
                <a:solidFill>
                  <a:srgbClr val="008000"/>
                </a:solidFill>
              </a:rPr>
              <a:t>bioetanola</a:t>
            </a:r>
            <a:endParaRPr lang="en-US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2514600"/>
            <a:ext cx="79248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mtClean="0"/>
              <a:t>Korišćenje novih sirovina (veća produktivnost, niža cena)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mtClean="0"/>
              <a:t>Usavršavanje tehnologije: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katalizator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transesterifikacija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rekuperacija metanola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separacija estarske od glicerinske faze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iskorišćenje glicerinske faze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esterifikacija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zimski biodizel</a:t>
            </a:r>
            <a:endParaRPr lang="en-GB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82763" y="757238"/>
            <a:ext cx="69040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Osnovna dostignuća </a:t>
            </a:r>
            <a:r>
              <a:rPr lang="sr-Latn-CS" smtClean="0">
                <a:latin typeface="Arial" charset="0"/>
              </a:rPr>
              <a:t>na unapređenju proizvodnje </a:t>
            </a:r>
            <a:r>
              <a:rPr lang="en-US" smtClean="0">
                <a:latin typeface="Arial" charset="0"/>
              </a:rPr>
              <a:t>					         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biodizela</a:t>
            </a:r>
            <a:endParaRPr lang="en-GB" smtClean="0">
              <a:solidFill>
                <a:srgbClr val="008000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551" name="Group 567"/>
          <p:cNvGraphicFramePr>
            <a:graphicFrameLocks noGrp="1"/>
          </p:cNvGraphicFramePr>
          <p:nvPr>
            <p:ph idx="4294967295"/>
          </p:nvPr>
        </p:nvGraphicFramePr>
        <p:xfrm>
          <a:off x="457200" y="1219200"/>
          <a:ext cx="8305800" cy="5501323"/>
        </p:xfrm>
        <a:graphic>
          <a:graphicData uri="http://schemas.openxmlformats.org/drawingml/2006/table">
            <a:tbl>
              <a:tblPr/>
              <a:tblGrid>
                <a:gridCol w="2608263"/>
                <a:gridCol w="1173162"/>
                <a:gridCol w="1336675"/>
                <a:gridCol w="1138238"/>
                <a:gridCol w="1250950"/>
                <a:gridCol w="798512"/>
              </a:tblGrid>
              <a:tr h="18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Svojstvo</a:t>
                      </a: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Ulje uljane repice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Ricinusovo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Palmino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Svinjska mast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Algino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Gustina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T=25</a:t>
                      </a:r>
                      <a:r>
                        <a:rPr kumimoji="0" lang="en-GB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C,kg/m</a:t>
                      </a:r>
                      <a:r>
                        <a:rPr kumimoji="0" lang="en-GB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915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952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923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915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Kinetička viskoznost, T=25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C,mm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/s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37.2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29.7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24.1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57.02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SMK  %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1.21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Jodni broj, g/100g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94-106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81-90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52-57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46-70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Saponifikacioni broj, mgKOH/g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167-181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176-187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196-210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193-203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Tačka topljenja, 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-18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-40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Prinos m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/ha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1.19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5.95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136.9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Oksidaciona stabilnost na 110</a:t>
                      </a:r>
                      <a:r>
                        <a:rPr kumimoji="0" lang="pt-PT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 h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C10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0.5-5.9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C16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0.8-1.8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32-47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0.8-2.0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2-8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82-95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34-44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47.1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39.9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3.5-6.8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7-12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8.9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C18:3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7.3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C20:1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0. 8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C20:</a:t>
                      </a: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9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533400"/>
            <a:ext cx="6065838" cy="461963"/>
          </a:xfrm>
        </p:spPr>
        <p:txBody>
          <a:bodyPr/>
          <a:lstStyle/>
          <a:p>
            <a:pPr algn="l" eaLnBrk="1" hangingPunct="1"/>
            <a:r>
              <a:rPr lang="en-GB" smtClean="0">
                <a:solidFill>
                  <a:srgbClr val="008000"/>
                </a:solidFill>
                <a:latin typeface="Arial" charset="0"/>
              </a:rPr>
              <a:t>Fi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zičko-hemijska</a:t>
            </a:r>
            <a:r>
              <a:rPr lang="sr-Latn-CS" smtClean="0">
                <a:latin typeface="Arial" charset="0"/>
              </a:rPr>
              <a:t> svojstva biljnih masti i ulja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4572000" y="1524000"/>
            <a:ext cx="434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48006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 smtClean="0"/>
              <a:t>Tipovi kavitacije:</a:t>
            </a: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Ultrazvučna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(energetska efikasnost 5-46%)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Standardna hidrodinamska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(homogenizator visoke brzine,Venturi </a:t>
            </a: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i Laplasova cev, 40-60%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Magnetna (54-60)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Nova razvijena HDK 65-85 %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dk = 4.7</a:t>
            </a:r>
            <a:r>
              <a:rPr lang="en-US" sz="2000" smtClean="0"/>
              <a:t>·</a:t>
            </a:r>
            <a:r>
              <a:rPr lang="el-GR" sz="2000" smtClean="0"/>
              <a:t>γ</a:t>
            </a:r>
            <a:r>
              <a:rPr lang="sr-Latn-CS" sz="2000" smtClean="0"/>
              <a:t>/</a:t>
            </a:r>
            <a:r>
              <a:rPr lang="el-GR" sz="2000" smtClean="0"/>
              <a:t>ρ</a:t>
            </a:r>
            <a:r>
              <a:rPr lang="sr-Latn-CS" sz="2000" smtClean="0"/>
              <a:t>v2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Pc = C1</a:t>
            </a:r>
            <a:r>
              <a:rPr lang="en-US" sz="2000" smtClean="0"/>
              <a:t>{</a:t>
            </a:r>
            <a:r>
              <a:rPr lang="sr-Latn-CS" sz="2000" smtClean="0"/>
              <a:t>Ro-1.24</a:t>
            </a:r>
            <a:r>
              <a:rPr lang="en-US" sz="2000" smtClean="0"/>
              <a:t>·</a:t>
            </a:r>
            <a:r>
              <a:rPr lang="sr-Latn-CS" sz="2000" smtClean="0"/>
              <a:t>P12.2</a:t>
            </a:r>
            <a:r>
              <a:rPr lang="en-US" sz="2000" smtClean="0"/>
              <a:t>·</a:t>
            </a:r>
            <a:r>
              <a:rPr lang="sr-Latn-CS" sz="2000" smtClean="0"/>
              <a:t>(d/dc)-0.47</a:t>
            </a:r>
            <a:r>
              <a:rPr lang="en-US" sz="2000" smtClean="0"/>
              <a:t>}</a:t>
            </a:r>
            <a:endParaRPr lang="sr-Latn-C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smtClean="0"/>
              <a:t>Tc = C2</a:t>
            </a:r>
            <a:r>
              <a:rPr lang="en-US" sz="2000" smtClean="0"/>
              <a:t>{</a:t>
            </a:r>
            <a:r>
              <a:rPr lang="sr-Latn-CS" sz="2000" smtClean="0"/>
              <a:t>Ro-0.29</a:t>
            </a:r>
            <a:r>
              <a:rPr lang="en-US" sz="2000" smtClean="0"/>
              <a:t>·</a:t>
            </a:r>
            <a:r>
              <a:rPr lang="sr-Latn-CS" sz="2000" smtClean="0"/>
              <a:t>P10.36</a:t>
            </a:r>
            <a:r>
              <a:rPr lang="en-US" sz="2000" smtClean="0"/>
              <a:t>·</a:t>
            </a:r>
            <a:r>
              <a:rPr lang="sr-Latn-CS" sz="2000" smtClean="0"/>
              <a:t>(d/dc)-0.47</a:t>
            </a:r>
            <a:r>
              <a:rPr lang="en-US" sz="2000" smtClean="0"/>
              <a:t>}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0" y="493713"/>
            <a:ext cx="2713038" cy="461962"/>
          </a:xfrm>
        </p:spPr>
        <p:txBody>
          <a:bodyPr/>
          <a:lstStyle/>
          <a:p>
            <a:pPr algn="l" eaLnBrk="1" hangingPunct="1"/>
            <a:r>
              <a:rPr lang="en-GB" smtClean="0">
                <a:latin typeface="Arial" charset="0"/>
              </a:rPr>
              <a:t>Kavitacioni reaktor</a:t>
            </a: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981200"/>
            <a:ext cx="8229600" cy="4876800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/>
              <a:t> </a:t>
            </a:r>
            <a:endParaRPr lang="en-US" smtClean="0">
              <a:solidFill>
                <a:srgbClr val="FFFFCC"/>
              </a:solidFill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838200" y="24384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Brzina reakcije povećana 90-100 puta (tr</a:t>
            </a:r>
            <a:r>
              <a:rPr lang="en-US" sz="2000">
                <a:solidFill>
                  <a:srgbClr val="333333"/>
                </a:solidFill>
              </a:rPr>
              <a:t>~</a:t>
            </a:r>
            <a:r>
              <a:rPr lang="sr-Latn-CS" sz="2000">
                <a:solidFill>
                  <a:srgbClr val="333333"/>
                </a:solidFill>
              </a:rPr>
              <a:t>1’)</a:t>
            </a: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Molski odnos ROH/TG=3, nema viška </a:t>
            </a:r>
            <a:r>
              <a:rPr lang="en-GB" sz="2000">
                <a:solidFill>
                  <a:srgbClr val="333333"/>
                </a:solidFill>
              </a:rPr>
              <a:t>CH</a:t>
            </a:r>
            <a:r>
              <a:rPr lang="sr-Latn-CS" sz="2000" baseline="-25000">
                <a:solidFill>
                  <a:srgbClr val="333333"/>
                </a:solidFill>
              </a:rPr>
              <a:t>3</a:t>
            </a:r>
            <a:r>
              <a:rPr lang="en-GB" sz="2000">
                <a:solidFill>
                  <a:srgbClr val="333333"/>
                </a:solidFill>
              </a:rPr>
              <a:t>OH</a:t>
            </a:r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Brzina razdvajanja povećana 100-200 puta, tr</a:t>
            </a:r>
            <a:r>
              <a:rPr lang="en-US" sz="2000">
                <a:solidFill>
                  <a:srgbClr val="333333"/>
                </a:solidFill>
              </a:rPr>
              <a:t>~</a:t>
            </a:r>
            <a:r>
              <a:rPr lang="sr-Latn-CS" sz="2000">
                <a:solidFill>
                  <a:srgbClr val="333333"/>
                </a:solidFill>
              </a:rPr>
              <a:t>2’, Nepotpuna centrifuga</a:t>
            </a: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Smanjen sadržaj glicerina i sapuna u sirovom biodizelu</a:t>
            </a: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Olakšano prečišćavanje sirovog glicerina</a:t>
            </a: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Umanjena dimenzija i cena postrojenja</a:t>
            </a:r>
          </a:p>
          <a:p>
            <a:pPr marL="342900" indent="-342900"/>
            <a:endParaRPr lang="sr-Latn-CS" sz="2000">
              <a:solidFill>
                <a:srgbClr val="333333"/>
              </a:solidFill>
            </a:endParaRPr>
          </a:p>
          <a:p>
            <a:pPr marL="342900" indent="-342900"/>
            <a:r>
              <a:rPr lang="sr-Latn-CS" sz="2000">
                <a:solidFill>
                  <a:srgbClr val="333333"/>
                </a:solidFill>
              </a:rPr>
              <a:t>Povećanje energetske efikasnosti postrojenja</a:t>
            </a:r>
            <a:endParaRPr lang="en-GB" sz="2000">
              <a:solidFill>
                <a:srgbClr val="33333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SDC10145 (3)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68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0" y="228600"/>
            <a:ext cx="2819400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latin typeface="Arial" charset="0"/>
              </a:rPr>
              <a:t>Kavitacioni reaktor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733800" y="533400"/>
            <a:ext cx="49164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>
                <a:solidFill>
                  <a:schemeClr val="bg1"/>
                </a:solidFill>
              </a:rPr>
              <a:t>Fizičko-hemijska svojstva biodizela</a:t>
            </a:r>
          </a:p>
        </p:txBody>
      </p:sp>
      <p:graphicFrame>
        <p:nvGraphicFramePr>
          <p:cNvPr id="43290" name="Group 282"/>
          <p:cNvGraphicFramePr>
            <a:graphicFrameLocks noGrp="1"/>
          </p:cNvGraphicFramePr>
          <p:nvPr>
            <p:ph idx="4294967295"/>
          </p:nvPr>
        </p:nvGraphicFramePr>
        <p:xfrm>
          <a:off x="381000" y="1741488"/>
          <a:ext cx="8229600" cy="4502471"/>
        </p:xfrm>
        <a:graphic>
          <a:graphicData uri="http://schemas.openxmlformats.org/drawingml/2006/table">
            <a:tbl>
              <a:tblPr/>
              <a:tblGrid>
                <a:gridCol w="2133600"/>
                <a:gridCol w="1096963"/>
                <a:gridCol w="1265237"/>
                <a:gridCol w="990600"/>
                <a:gridCol w="1000125"/>
                <a:gridCol w="908050"/>
                <a:gridCol w="835025"/>
              </a:tblGrid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Svojstvo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Ulje uljane repice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Ricinusovo ulje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Palmino ulje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Svinjska mast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Algino ulje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 14214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estara %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98.3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96.5 min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MG %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 max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Gustina, T=15</a:t>
                      </a:r>
                      <a:r>
                        <a:rPr kumimoji="0" 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 kg/m</a:t>
                      </a:r>
                      <a:r>
                        <a:rPr kumimoji="0" 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861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867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877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860-900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Tačka 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</a:t>
                      </a: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ljenja, </a:t>
                      </a:r>
                      <a:r>
                        <a:rPr kumimoji="0" 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180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170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161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158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 min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Kinetička viskoznost,cSt na 40</a:t>
                      </a:r>
                      <a:r>
                        <a:rPr kumimoji="0" lang="pt-PT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4.6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4.45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3.9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4.02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3.5-5.0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Temperatura očvršćavanja, </a:t>
                      </a:r>
                      <a:r>
                        <a:rPr kumimoji="0" 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-9.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</a:t>
                      </a:r>
                      <a:r>
                        <a:rPr kumimoji="0" lang="sr-Latn-C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-30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Kalorična vrednost, kJ/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kg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41.55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41.45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41.3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41.34</a:t>
                      </a:r>
                      <a:endParaRPr kumimoji="0" 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41.25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Kiselinski broj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 max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CH</a:t>
                      </a:r>
                      <a:r>
                        <a:rPr kumimoji="0" lang="pt-PT" sz="11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OH %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0.05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0.15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 max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GL tot %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0.05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0.25 max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Cetanski broj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54.4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 min</a:t>
                      </a:r>
                      <a:endParaRPr kumimoji="0" lang="pt-P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105400" y="411163"/>
            <a:ext cx="3505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Razvoj biogoriva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2581275"/>
            <a:ext cx="7924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Prva generacija: biodizel (uljan</a:t>
            </a:r>
            <a:r>
              <a:rPr lang="en-US"/>
              <a:t>a</a:t>
            </a:r>
            <a:r>
              <a:rPr lang="sr-Latn-CS"/>
              <a:t> repic</a:t>
            </a:r>
            <a:r>
              <a:rPr lang="en-US"/>
              <a:t>a</a:t>
            </a:r>
            <a:r>
              <a:rPr lang="sr-Latn-CS"/>
              <a:t>, soja)</a:t>
            </a:r>
          </a:p>
          <a:p>
            <a:pPr>
              <a:spcBef>
                <a:spcPct val="50000"/>
              </a:spcBef>
            </a:pPr>
            <a:r>
              <a:rPr lang="sr-Latn-CS"/>
              <a:t>                           bioetanol (zrno kukuruza, šećerna trska)</a:t>
            </a:r>
          </a:p>
          <a:p>
            <a:pPr>
              <a:spcBef>
                <a:spcPct val="50000"/>
              </a:spcBef>
            </a:pPr>
            <a:r>
              <a:rPr lang="sr-Latn-CS"/>
              <a:t>                           biogas</a:t>
            </a:r>
          </a:p>
          <a:p>
            <a:pPr>
              <a:spcBef>
                <a:spcPct val="50000"/>
              </a:spcBef>
            </a:pPr>
            <a:r>
              <a:rPr lang="sr-Latn-CS"/>
              <a:t>Druga generacija: biodizel (palmino ulje, jatrofa)</a:t>
            </a:r>
          </a:p>
          <a:p>
            <a:pPr>
              <a:spcBef>
                <a:spcPct val="50000"/>
              </a:spcBef>
            </a:pPr>
            <a:r>
              <a:rPr lang="sr-Latn-CS"/>
              <a:t>                             bioetanol (LCM)</a:t>
            </a:r>
          </a:p>
          <a:p>
            <a:pPr>
              <a:spcBef>
                <a:spcPct val="50000"/>
              </a:spcBef>
            </a:pPr>
            <a:r>
              <a:rPr lang="sr-Latn-CS"/>
              <a:t>Treća generacija: bioulja (alge, bakterije, kvasci)</a:t>
            </a:r>
          </a:p>
          <a:p>
            <a:pPr>
              <a:spcBef>
                <a:spcPct val="50000"/>
              </a:spcBef>
            </a:pPr>
            <a:r>
              <a:rPr lang="sr-Latn-CS"/>
              <a:t>Četvrta generacija: gasovi sagorevanja CO</a:t>
            </a:r>
            <a:r>
              <a:rPr lang="sr-Latn-CS" baseline="-25000"/>
              <a:t>2</a:t>
            </a:r>
            <a:endParaRPr lang="en-US" baseline="-25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103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smtClean="0"/>
              <a:t>Esterifikacija SMK sa CH</a:t>
            </a:r>
            <a:r>
              <a:rPr lang="sr-Latn-CS" sz="2000" baseline="-25000" smtClean="0"/>
              <a:t>3</a:t>
            </a:r>
            <a:r>
              <a:rPr lang="sr-Latn-CS" sz="2000" smtClean="0"/>
              <a:t>OH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smtClean="0"/>
              <a:t>Cn-1H</a:t>
            </a:r>
            <a:r>
              <a:rPr lang="sr-Latn-CS" sz="1800" baseline="-25000" smtClean="0"/>
              <a:t>2</a:t>
            </a:r>
            <a:r>
              <a:rPr lang="sr-Latn-CS" sz="1800" smtClean="0"/>
              <a:t>n-1COOH+CH</a:t>
            </a:r>
            <a:r>
              <a:rPr lang="sr-Latn-CS" sz="1800" baseline="-25000" smtClean="0"/>
              <a:t>3</a:t>
            </a:r>
            <a:r>
              <a:rPr lang="sr-Latn-CS" sz="1800" smtClean="0"/>
              <a:t>COH→Cn-1H</a:t>
            </a:r>
            <a:r>
              <a:rPr lang="sr-Latn-CS" sz="1800" baseline="-25000" smtClean="0"/>
              <a:t>2</a:t>
            </a:r>
            <a:r>
              <a:rPr lang="sr-Latn-CS" sz="1800" smtClean="0"/>
              <a:t>n-1COO-CH</a:t>
            </a:r>
            <a:r>
              <a:rPr lang="sr-Latn-CS" sz="1800" baseline="-25000" smtClean="0"/>
              <a:t>3</a:t>
            </a:r>
            <a:r>
              <a:rPr lang="sr-Latn-CS" sz="1800" smtClean="0"/>
              <a:t>+H</a:t>
            </a:r>
            <a:r>
              <a:rPr lang="sr-Latn-CS" sz="1800" baseline="-25000" smtClean="0"/>
              <a:t>2</a:t>
            </a:r>
            <a:r>
              <a:rPr lang="sr-Latn-CS" sz="1800" smtClean="0"/>
              <a:t>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1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smtClean="0"/>
              <a:t>Uslovi: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T=20-200</a:t>
            </a:r>
            <a:r>
              <a:rPr lang="sr-Latn-CS" sz="2000" baseline="30000" smtClean="0"/>
              <a:t>o</a:t>
            </a:r>
            <a:r>
              <a:rPr lang="sr-Latn-CS" sz="2000" smtClean="0"/>
              <a:t>C, CH</a:t>
            </a:r>
            <a:r>
              <a:rPr lang="sr-Latn-CS" sz="2000" baseline="-25000" smtClean="0"/>
              <a:t>3</a:t>
            </a:r>
            <a:r>
              <a:rPr lang="sr-Latn-CS" sz="2000" smtClean="0"/>
              <a:t>OH/SMK=5-20, Ckat=1-5%,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p=1-10 atm</a:t>
            </a:r>
          </a:p>
          <a:p>
            <a:pPr lvl="1" eaLnBrk="1" hangingPunct="1">
              <a:lnSpc>
                <a:spcPct val="90000"/>
              </a:lnSpc>
            </a:pPr>
            <a:endParaRPr lang="sr-Latn-C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smtClean="0"/>
              <a:t>Rezultat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SK=90-95%, t=2-70h, rešen problem H</a:t>
            </a:r>
            <a:r>
              <a:rPr lang="sr-Latn-CS" sz="2000" baseline="-25000" smtClean="0"/>
              <a:t>2</a:t>
            </a:r>
            <a:r>
              <a:rPr lang="sr-Latn-CS" sz="2000" smtClean="0"/>
              <a:t>O</a:t>
            </a:r>
          </a:p>
          <a:p>
            <a:pPr lvl="1" eaLnBrk="1" hangingPunct="1">
              <a:lnSpc>
                <a:spcPct val="90000"/>
              </a:lnSpc>
            </a:pPr>
            <a:endParaRPr lang="sr-Latn-C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1800" smtClean="0"/>
              <a:t>HDK-tehnologija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Uslovi: T=60</a:t>
            </a:r>
            <a:r>
              <a:rPr lang="sr-Latn-CS" sz="2000" baseline="30000" smtClean="0"/>
              <a:t>o</a:t>
            </a:r>
            <a:r>
              <a:rPr lang="sr-Latn-CS" sz="2000" smtClean="0"/>
              <a:t>C, M=10, Ckat=2%, p=1 atm, t=5’, SK=99,2%, Csmk=12%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 sz="2000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19600" y="528638"/>
            <a:ext cx="4267200" cy="461962"/>
          </a:xfrm>
        </p:spPr>
        <p:txBody>
          <a:bodyPr/>
          <a:lstStyle/>
          <a:p>
            <a:pPr algn="l" eaLnBrk="1" hangingPunct="1"/>
            <a:r>
              <a:rPr lang="sr-Latn-CS" sz="2000" smtClean="0">
                <a:latin typeface="Arial" charset="0"/>
              </a:rPr>
              <a:t>Sirovine sa visokim sadržajem SMK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057400"/>
            <a:ext cx="6858000" cy="42672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mtClean="0"/>
              <a:t> </a:t>
            </a:r>
            <a:r>
              <a:rPr lang="sr-Latn-CS" sz="2000" smtClean="0">
                <a:solidFill>
                  <a:schemeClr val="tx1"/>
                </a:solidFill>
              </a:rPr>
              <a:t>Sitnjenje materijala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Diskontinualna kiselinska hidroliza celuloze i hemiceluloze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Odvajanje lignina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Kontinualna separacija monosaharida od kiseline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Neutralizacija rastvora monosaharida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Kontinualna fermentacija monosaharida do bioetanola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Kontinualno koncentrovanje bioetanolskog rastvora</a:t>
            </a:r>
            <a:endParaRPr lang="en-US" sz="2000" smtClean="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63763" y="685800"/>
            <a:ext cx="6980237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Dobijanje </a:t>
            </a:r>
            <a:r>
              <a:rPr lang="sr-Latn-CS" smtClean="0">
                <a:latin typeface="Arial" charset="0"/>
              </a:rPr>
              <a:t>bioetanola biohemijskom konverzijom </a:t>
            </a:r>
            <a:r>
              <a:rPr lang="en-US" smtClean="0">
                <a:latin typeface="Arial" charset="0"/>
              </a:rPr>
              <a:t>	       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otpadnog lignoceluloznog materijala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524000"/>
            <a:ext cx="4114800" cy="49530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Proizvodnja etanola iz otpadnog ligno celul</a:t>
            </a:r>
            <a:r>
              <a:rPr lang="en-US" sz="1800" smtClean="0"/>
              <a:t>oznog</a:t>
            </a:r>
            <a:r>
              <a:rPr lang="sr-Latn-CS" sz="1800" smtClean="0"/>
              <a:t> materijala realizuje se kroz 5 međusobno povezanih procesa: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Priprema materijala (prijem, sitnjenje, mlevenje, skladištenje)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Kiselinom hidrolizovana razgradnja celuloze i hemiceluloze do monosaharida (KHLCM)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Odvajanje kiseline od monosaharida (SMSK)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Fermentacija monosaharida do etanola (FMS)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Adsorpciono koncentrovanje vodenih rastvora etanola (AKE).</a:t>
            </a:r>
            <a:endParaRPr lang="en-GB" sz="1800" smtClean="0"/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1800" smtClean="0">
              <a:cs typeface="Arial" charset="0"/>
            </a:endParaRPr>
          </a:p>
        </p:txBody>
      </p:sp>
      <p:graphicFrame>
        <p:nvGraphicFramePr>
          <p:cNvPr id="44065" name="Group 33"/>
          <p:cNvGraphicFramePr>
            <a:graphicFrameLocks noGrp="1"/>
          </p:cNvGraphicFramePr>
          <p:nvPr>
            <p:ph sz="half" idx="4294967295"/>
          </p:nvPr>
        </p:nvGraphicFramePr>
        <p:xfrm>
          <a:off x="4572000" y="1600200"/>
          <a:ext cx="4038600" cy="4532951"/>
        </p:xfrm>
        <a:graphic>
          <a:graphicData uri="http://schemas.openxmlformats.org/drawingml/2006/table">
            <a:tbl>
              <a:tblPr/>
              <a:tblGrid>
                <a:gridCol w="2676525"/>
                <a:gridCol w="1362075"/>
              </a:tblGrid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Tehnološki parametar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Vrednost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Tip procesa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dvofazni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Kiselina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sr-Latn-C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sr-Latn-C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Koncentracija kiseline u I fazi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70 %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Koncentracija čvrste materije u polaznoj suspenziji 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10 %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Temperatura 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sr-Latn-C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Vreme interakcije 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 min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sr-Latn-C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kis 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III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33 %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sr-Latn-C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II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4.7 %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Temperatura II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sr-Latn-C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Vreme interakcije  II faze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 min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278563" y="528638"/>
            <a:ext cx="30178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latin typeface="Arial" charset="0"/>
              </a:rPr>
              <a:t>Tehnološki uslovi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 descr="Slika 1a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495800" cy="6858000"/>
          </a:xfrm>
        </p:spPr>
      </p:pic>
      <p:pic>
        <p:nvPicPr>
          <p:cNvPr id="41987" name="Picture 4" descr="Slika 2a"/>
          <p:cNvPicPr>
            <a:picLocks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495800" y="0"/>
            <a:ext cx="4495800" cy="68580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2438400"/>
            <a:ext cx="7391400" cy="350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000" smtClean="0"/>
              <a:t> </a:t>
            </a:r>
            <a:r>
              <a:rPr lang="sr-Latn-CS" sz="2000" smtClean="0">
                <a:solidFill>
                  <a:schemeClr val="tx1"/>
                </a:solidFill>
              </a:rPr>
              <a:t>Kontinualni proces hidrolize skroba i lignoceluloznog materijala</a:t>
            </a:r>
          </a:p>
          <a:p>
            <a:pPr eaLnBrk="1" hangingPunct="1"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Kontinualni proces fermentacije</a:t>
            </a:r>
          </a:p>
          <a:p>
            <a:pPr eaLnBrk="1" hangingPunct="1"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Znatno skraćenje vremena procesa</a:t>
            </a:r>
          </a:p>
          <a:p>
            <a:pPr eaLnBrk="1" hangingPunct="1"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Veći stepen konverzije sirovine</a:t>
            </a:r>
          </a:p>
          <a:p>
            <a:pPr eaLnBrk="1" hangingPunct="1">
              <a:buFontTx/>
              <a:buNone/>
            </a:pPr>
            <a:endParaRPr lang="sr-Latn-CS" sz="200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000" smtClean="0">
                <a:solidFill>
                  <a:schemeClr val="tx1"/>
                </a:solidFill>
              </a:rPr>
              <a:t> Mogućnost istovremene konverzije pentoza i heksoza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en-US" sz="2000" smtClean="0">
              <a:solidFill>
                <a:schemeClr val="tx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92363" y="681038"/>
            <a:ext cx="65992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Osnovne </a:t>
            </a:r>
            <a:r>
              <a:rPr lang="sr-Latn-CS" smtClean="0">
                <a:latin typeface="Arial" charset="0"/>
              </a:rPr>
              <a:t>prednosti nove tehnologije dobijanja </a:t>
            </a:r>
            <a:r>
              <a:rPr lang="en-US" smtClean="0">
                <a:latin typeface="Arial" charset="0"/>
              </a:rPr>
              <a:t>						  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bioetanola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3124200"/>
            <a:ext cx="6400800" cy="3200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000" smtClean="0"/>
              <a:t>Hidrodinamična kavitaciona kiselinska hidroliza: celuloze, hemiceluloze i skroba u monosaharide</a:t>
            </a:r>
          </a:p>
          <a:p>
            <a:pPr eaLnBrk="1" hangingPunct="1">
              <a:buFontTx/>
              <a:buNone/>
            </a:pPr>
            <a:endParaRPr lang="sr-Latn-CS" sz="2000" smtClean="0"/>
          </a:p>
          <a:p>
            <a:pPr eaLnBrk="1" hangingPunct="1">
              <a:buFontTx/>
              <a:buNone/>
            </a:pPr>
            <a:r>
              <a:rPr lang="sr-Latn-CS" sz="2000" smtClean="0"/>
              <a:t>Uslovi:</a:t>
            </a:r>
          </a:p>
          <a:p>
            <a:pPr lvl="1" eaLnBrk="1" hangingPunct="1"/>
            <a:r>
              <a:rPr lang="sr-Latn-CS" sz="2000" smtClean="0"/>
              <a:t>T=</a:t>
            </a:r>
            <a:r>
              <a:rPr lang="en-US" sz="2000" smtClean="0"/>
              <a:t> </a:t>
            </a:r>
            <a:r>
              <a:rPr lang="sr-Latn-CS" sz="2000" smtClean="0"/>
              <a:t>25</a:t>
            </a:r>
            <a:r>
              <a:rPr lang="sr-Latn-CS" sz="2000" baseline="30000" smtClean="0"/>
              <a:t>o</a:t>
            </a:r>
            <a:r>
              <a:rPr lang="sr-Latn-CS" sz="2000" smtClean="0"/>
              <a:t>C</a:t>
            </a:r>
          </a:p>
          <a:p>
            <a:pPr lvl="1" eaLnBrk="1" hangingPunct="1"/>
            <a:r>
              <a:rPr lang="sr-Latn-CS" sz="2000" smtClean="0"/>
              <a:t>p=</a:t>
            </a:r>
            <a:r>
              <a:rPr lang="en-US" sz="2000" smtClean="0"/>
              <a:t> </a:t>
            </a:r>
            <a:r>
              <a:rPr lang="sr-Latn-CS" sz="2000" smtClean="0"/>
              <a:t>2-8 bar</a:t>
            </a:r>
          </a:p>
          <a:p>
            <a:pPr lvl="1" eaLnBrk="1" hangingPunct="1"/>
            <a:r>
              <a:rPr lang="sr-Latn-CS" sz="2000" smtClean="0"/>
              <a:t>t=</a:t>
            </a:r>
            <a:r>
              <a:rPr lang="en-US" sz="2000" smtClean="0"/>
              <a:t> </a:t>
            </a:r>
            <a:r>
              <a:rPr lang="sr-Latn-CS" sz="2000" smtClean="0"/>
              <a:t>1-5 min</a:t>
            </a:r>
          </a:p>
          <a:p>
            <a:pPr lvl="1" eaLnBrk="1" hangingPunct="1"/>
            <a:r>
              <a:rPr lang="sr-Latn-CS" sz="2000" smtClean="0"/>
              <a:t>Stepen konverzije=</a:t>
            </a:r>
            <a:r>
              <a:rPr lang="en-US" sz="2000" smtClean="0"/>
              <a:t> </a:t>
            </a:r>
            <a:r>
              <a:rPr lang="sr-Latn-CS" sz="2000" smtClean="0"/>
              <a:t>99%</a:t>
            </a:r>
            <a:endParaRPr lang="en-GB" sz="2000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35363" y="533400"/>
            <a:ext cx="5456237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latin typeface="Arial" charset="0"/>
              </a:rPr>
              <a:t>Usavršavanje proizvodnje bioetanola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3657600"/>
            <a:ext cx="7086600" cy="2209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mtClean="0"/>
              <a:t>Kanalizacioni mulj</a:t>
            </a:r>
          </a:p>
          <a:p>
            <a:pPr eaLnBrk="1" hangingPunct="1">
              <a:buFontTx/>
              <a:buNone/>
            </a:pP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Rezanci šećerne repe</a:t>
            </a:r>
          </a:p>
          <a:p>
            <a:pPr eaLnBrk="1" hangingPunct="1">
              <a:buFontTx/>
              <a:buNone/>
            </a:pP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Algin ostatak</a:t>
            </a:r>
            <a:endParaRPr lang="en-GB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59163" y="533400"/>
            <a:ext cx="5532437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latin typeface="Arial" charset="0"/>
              </a:rPr>
              <a:t>Nove sirovine u proizvodnji bio</a:t>
            </a:r>
            <a:r>
              <a:rPr lang="en-US" smtClean="0">
                <a:latin typeface="Arial" charset="0"/>
              </a:rPr>
              <a:t>etanola</a:t>
            </a: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77" name="Group 73"/>
          <p:cNvGraphicFramePr>
            <a:graphicFrameLocks noGrp="1"/>
          </p:cNvGraphicFramePr>
          <p:nvPr>
            <p:ph idx="4294967295"/>
          </p:nvPr>
        </p:nvGraphicFramePr>
        <p:xfrm>
          <a:off x="1066800" y="2667000"/>
          <a:ext cx="7162800" cy="2687956"/>
        </p:xfrm>
        <a:graphic>
          <a:graphicData uri="http://schemas.openxmlformats.org/drawingml/2006/table">
            <a:tbl>
              <a:tblPr/>
              <a:tblGrid>
                <a:gridCol w="1989138"/>
                <a:gridCol w="1473200"/>
                <a:gridCol w="1566862"/>
                <a:gridCol w="1066800"/>
                <a:gridCol w="1066800"/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Sirovine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Celuloza (%)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Hemiceluloza (%)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Lignin (%)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Pepeo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Kanalizacioni mulj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Ostaci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šećerne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repe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(baggase)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38.9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533400"/>
            <a:ext cx="7361238" cy="461963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Hemijski sastav</a:t>
            </a:r>
            <a:r>
              <a:rPr lang="sr-Latn-CS" smtClean="0">
                <a:latin typeface="Arial" charset="0"/>
              </a:rPr>
              <a:t> ispitivanih sirovina (suva osnova)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256" name="Group 128"/>
          <p:cNvGraphicFramePr>
            <a:graphicFrameLocks noGrp="1"/>
          </p:cNvGraphicFramePr>
          <p:nvPr>
            <p:ph idx="4294967295"/>
          </p:nvPr>
        </p:nvGraphicFramePr>
        <p:xfrm>
          <a:off x="990600" y="1676400"/>
          <a:ext cx="6400800" cy="4198940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Komponenta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BG (%)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USA (%)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Organska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30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74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Papir i karton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27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Drvo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Tekstil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Plastika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Staklo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10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Metalna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7.5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Inertna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 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15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Ostalo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      15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Produktivnost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386 kg/č,god.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63763" y="533400"/>
            <a:ext cx="6904037" cy="4619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000"/>
                </a:solidFill>
                <a:latin typeface="Arial" charset="0"/>
              </a:rPr>
              <a:t>Prose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čan</a:t>
            </a:r>
            <a:r>
              <a:rPr lang="sr-Latn-CS" smtClean="0">
                <a:latin typeface="Arial" charset="0"/>
              </a:rPr>
              <a:t> sastav čvrstog komunalnog otpada</a:t>
            </a:r>
          </a:p>
        </p:txBody>
      </p:sp>
      <p:sp>
        <p:nvSpPr>
          <p:cNvPr id="47144" name="Rectangle 53"/>
          <p:cNvSpPr>
            <a:spLocks noChangeArrowheads="1"/>
          </p:cNvSpPr>
          <p:nvPr/>
        </p:nvSpPr>
        <p:spPr bwMode="auto">
          <a:xfrm>
            <a:off x="890588" y="5943600"/>
            <a:ext cx="4976812" cy="261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sr-Latn-CS" sz="1400"/>
              <a:t>Celuloza-</a:t>
            </a:r>
            <a:r>
              <a:rPr lang="en-US" sz="1400"/>
              <a:t> </a:t>
            </a:r>
            <a:r>
              <a:rPr lang="sr-Latn-CS" sz="1400"/>
              <a:t>55%, Hemiceluloza-</a:t>
            </a:r>
            <a:r>
              <a:rPr lang="en-US" sz="1400"/>
              <a:t> </a:t>
            </a:r>
            <a:r>
              <a:rPr lang="sr-Latn-CS" sz="1400"/>
              <a:t>9%, Lignin-</a:t>
            </a:r>
            <a:r>
              <a:rPr lang="en-US" sz="1400"/>
              <a:t> </a:t>
            </a:r>
            <a:r>
              <a:rPr lang="sr-Latn-CS" sz="1400"/>
              <a:t>19%, Pepeo- 18%</a:t>
            </a:r>
            <a:endParaRPr lang="en-US" sz="14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98" name="Group 146"/>
          <p:cNvGraphicFramePr>
            <a:graphicFrameLocks noGrp="1"/>
          </p:cNvGraphicFramePr>
          <p:nvPr>
            <p:ph idx="4294967295"/>
          </p:nvPr>
        </p:nvGraphicFramePr>
        <p:xfrm>
          <a:off x="914400" y="1981200"/>
          <a:ext cx="7239000" cy="4215132"/>
        </p:xfrm>
        <a:graphic>
          <a:graphicData uri="http://schemas.openxmlformats.org/drawingml/2006/table">
            <a:tbl>
              <a:tblPr/>
              <a:tblGrid>
                <a:gridCol w="2093913"/>
                <a:gridCol w="1614487"/>
                <a:gridCol w="2033588"/>
                <a:gridCol w="1497012"/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Proteini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Ugljeni hidrati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Masti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Meso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43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Mleko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Pirinač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77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Soja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Kvasac (p)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39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Chlorella vulgaris</a:t>
                      </a:r>
                      <a:endParaRPr kumimoji="0" lang="en-GB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51-58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12-17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14-22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Porpyridium crnentus</a:t>
                      </a:r>
                      <a:endParaRPr kumimoji="0" lang="en-GB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28-39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40-57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9-14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Spirulina maxima</a:t>
                      </a:r>
                      <a:endParaRPr kumimoji="0" lang="en-GB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60-71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13-16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6-7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0" y="609600"/>
            <a:ext cx="7361238" cy="609600"/>
          </a:xfrm>
        </p:spPr>
        <p:txBody>
          <a:bodyPr/>
          <a:lstStyle/>
          <a:p>
            <a:pPr eaLnBrk="1" hangingPunct="1"/>
            <a:r>
              <a:rPr lang="sr-Latn-CS" sz="2000" smtClean="0">
                <a:solidFill>
                  <a:srgbClr val="008000"/>
                </a:solidFill>
                <a:latin typeface="Arial" charset="0"/>
              </a:rPr>
              <a:t>Uporedni</a:t>
            </a:r>
            <a:r>
              <a:rPr lang="sr-Latn-CS" sz="2000" smtClean="0">
                <a:latin typeface="Arial" charset="0"/>
              </a:rPr>
              <a:t> pregled hemijskog sastava namirnica i algi</a:t>
            </a:r>
            <a:r>
              <a:rPr lang="en-US" sz="2000" smtClean="0">
                <a:solidFill>
                  <a:srgbClr val="008000"/>
                </a:solidFill>
                <a:latin typeface="Arial" charset="0"/>
              </a:rPr>
              <a:t/>
            </a:r>
            <a:br>
              <a:rPr lang="en-US" sz="2000" smtClean="0">
                <a:solidFill>
                  <a:srgbClr val="008000"/>
                </a:solidFill>
                <a:latin typeface="Arial" charset="0"/>
              </a:rPr>
            </a:br>
            <a:r>
              <a:rPr lang="en-US" sz="2000" smtClean="0">
                <a:solidFill>
                  <a:srgbClr val="008000"/>
                </a:solidFill>
                <a:latin typeface="Arial" charset="0"/>
              </a:rPr>
              <a:t>			              </a:t>
            </a:r>
            <a:r>
              <a:rPr lang="sr-Latn-CS" sz="2000" smtClean="0">
                <a:solidFill>
                  <a:srgbClr val="008000"/>
                </a:solidFill>
                <a:latin typeface="Arial" charset="0"/>
              </a:rPr>
              <a:t> (% suve materije)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705600" y="45720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Potrebe</a:t>
            </a:r>
            <a:endParaRPr lang="en-US" sz="3200">
              <a:solidFill>
                <a:schemeClr val="bg1"/>
              </a:solidFill>
            </a:endParaRPr>
          </a:p>
        </p:txBody>
      </p:sp>
      <p:graphicFrame>
        <p:nvGraphicFramePr>
          <p:cNvPr id="12340" name="Group 52"/>
          <p:cNvGraphicFramePr>
            <a:graphicFrameLocks noGrp="1"/>
          </p:cNvGraphicFramePr>
          <p:nvPr/>
        </p:nvGraphicFramePr>
        <p:xfrm>
          <a:off x="838200" y="2667000"/>
          <a:ext cx="7543800" cy="3677920"/>
        </p:xfrm>
        <a:graphic>
          <a:graphicData uri="http://schemas.openxmlformats.org/drawingml/2006/table">
            <a:tbl>
              <a:tblPr/>
              <a:tblGrid>
                <a:gridCol w="2514600"/>
                <a:gridCol w="2209800"/>
                <a:gridCol w="28194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Derivat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2011 (1000t/god)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2015 (1000t/god)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Tečni naftni gas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108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Primarni benzin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700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Motorni benzin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1360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1500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Mlazno gorivo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Dizel gorivo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1922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2500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Loživo ulje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616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Ostali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276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4928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6000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261" name="Group 85"/>
          <p:cNvGraphicFramePr>
            <a:graphicFrameLocks noGrp="1"/>
          </p:cNvGraphicFramePr>
          <p:nvPr>
            <p:ph idx="4294967295"/>
          </p:nvPr>
        </p:nvGraphicFramePr>
        <p:xfrm>
          <a:off x="1828800" y="2533650"/>
          <a:ext cx="6248400" cy="3638870"/>
        </p:xfrm>
        <a:graphic>
          <a:graphicData uri="http://schemas.openxmlformats.org/drawingml/2006/table">
            <a:tbl>
              <a:tblPr/>
              <a:tblGrid>
                <a:gridCol w="3124200"/>
                <a:gridCol w="3124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Mikroorganizam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žaj masti (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 suve materije)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Mikroalge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Nitzschia sp</a:t>
                      </a:r>
                      <a:endParaRPr kumimoji="0" lang="pt-PT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45- 47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Schizochytrium sp</a:t>
                      </a:r>
                      <a:endParaRPr kumimoji="0" lang="pt-PT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50- 77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Kvasci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Rhodotorula glutinia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Candida albicans</a:t>
                      </a:r>
                      <a:endParaRPr kumimoji="0" lang="pt-PT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Gljive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Mortierella isabellina</a:t>
                      </a:r>
                      <a:endParaRPr kumimoji="0" lang="pt-PT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</a:t>
                      </a:r>
                      <a:r>
                        <a:rPr kumimoji="0" lang="pt-P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Humicola lamuginosa</a:t>
                      </a:r>
                      <a:endParaRPr kumimoji="0" lang="pt-PT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</a:t>
                      </a: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82763" y="493713"/>
            <a:ext cx="7361237" cy="461962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000" dirty="0" smtClean="0">
                <a:solidFill>
                  <a:srgbClr val="008000"/>
                </a:solidFill>
                <a:latin typeface="+mn-lt"/>
              </a:rPr>
              <a:t>Uporedni</a:t>
            </a:r>
            <a:r>
              <a:rPr lang="sr-Latn-CS" sz="2000" dirty="0" smtClean="0">
                <a:latin typeface="+mn-lt"/>
              </a:rPr>
              <a:t> pregled sadržaja masti u mikroorganizmima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lum bright="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92963" y="304800"/>
            <a:ext cx="1951037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chemeClr val="tx1"/>
                </a:solidFill>
                <a:latin typeface="Arial" charset="0"/>
              </a:rPr>
              <a:t>Bioreaktor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551" name="Group 567"/>
          <p:cNvGraphicFramePr>
            <a:graphicFrameLocks noGrp="1"/>
          </p:cNvGraphicFramePr>
          <p:nvPr>
            <p:ph idx="4294967295"/>
          </p:nvPr>
        </p:nvGraphicFramePr>
        <p:xfrm>
          <a:off x="457200" y="1219200"/>
          <a:ext cx="8305800" cy="5501323"/>
        </p:xfrm>
        <a:graphic>
          <a:graphicData uri="http://schemas.openxmlformats.org/drawingml/2006/table">
            <a:tbl>
              <a:tblPr/>
              <a:tblGrid>
                <a:gridCol w="2608263"/>
                <a:gridCol w="1173162"/>
                <a:gridCol w="1336675"/>
                <a:gridCol w="1138238"/>
                <a:gridCol w="1250950"/>
                <a:gridCol w="798512"/>
              </a:tblGrid>
              <a:tr h="18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Svojstvo</a:t>
                      </a: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Ulje uljane repice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Ricinusovo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Palmino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Svinjska mast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Algino ulje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Gustina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T=25</a:t>
                      </a:r>
                      <a:r>
                        <a:rPr kumimoji="0" lang="en-GB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C,kg/m</a:t>
                      </a:r>
                      <a:r>
                        <a:rPr kumimoji="0" lang="en-GB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915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952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923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915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Kinetička viskoznost, T=25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C,mm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/s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37.2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29.7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24.1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57.02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SMK  %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1.21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Jodni broj, g/100g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94-106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81-90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52-57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46-70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Saponifikacioni broj, mgKOH/g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167-181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176-187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196-210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193-203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Tačka topljenja, 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-18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-40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Prinos m</a:t>
                      </a:r>
                      <a:r>
                        <a:rPr kumimoji="0" lang="de-DE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/ha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1.19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1.43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5.95</a:t>
                      </a: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136.9</a:t>
                      </a: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Oksidaciona stabilnost na 110</a:t>
                      </a:r>
                      <a:r>
                        <a:rPr kumimoji="0" lang="pt-PT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 h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C10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0.5-5.9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C16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0.8-1.8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32-47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0.8-2.0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2-8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82-95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34-44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47.1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39.9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3.5-6.8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7-12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8.9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39.0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C18:3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7.3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C18:4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  <a:endParaRPr kumimoji="0" 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C20:1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0. 8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C20:</a:t>
                      </a:r>
                      <a:r>
                        <a:rPr kumimoji="0" lang="sr-Latn-C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  <a:endParaRPr kumimoji="0" lang="pt-P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533400"/>
            <a:ext cx="6065838" cy="461963"/>
          </a:xfrm>
        </p:spPr>
        <p:txBody>
          <a:bodyPr/>
          <a:lstStyle/>
          <a:p>
            <a:pPr algn="l" eaLnBrk="1" hangingPunct="1"/>
            <a:r>
              <a:rPr lang="en-GB" smtClean="0">
                <a:solidFill>
                  <a:srgbClr val="008000"/>
                </a:solidFill>
                <a:latin typeface="Arial" charset="0"/>
              </a:rPr>
              <a:t>Fi</a:t>
            </a:r>
            <a:r>
              <a:rPr lang="sr-Latn-CS" smtClean="0">
                <a:solidFill>
                  <a:srgbClr val="008000"/>
                </a:solidFill>
                <a:latin typeface="Arial" charset="0"/>
              </a:rPr>
              <a:t>zičko-hemijska</a:t>
            </a:r>
            <a:r>
              <a:rPr lang="sr-Latn-CS" smtClean="0">
                <a:latin typeface="Arial" charset="0"/>
              </a:rPr>
              <a:t> svojstva biljnih masti i ulja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189" name="Group 101"/>
          <p:cNvGraphicFramePr>
            <a:graphicFrameLocks noGrp="1"/>
          </p:cNvGraphicFramePr>
          <p:nvPr>
            <p:ph idx="4294967295"/>
          </p:nvPr>
        </p:nvGraphicFramePr>
        <p:xfrm>
          <a:off x="533400" y="1600200"/>
          <a:ext cx="8229600" cy="4532316"/>
        </p:xfrm>
        <a:graphic>
          <a:graphicData uri="http://schemas.openxmlformats.org/drawingml/2006/table">
            <a:tbl>
              <a:tblPr/>
              <a:tblGrid>
                <a:gridCol w="2341563"/>
                <a:gridCol w="889000"/>
                <a:gridCol w="1171575"/>
                <a:gridCol w="993775"/>
                <a:gridCol w="1090612"/>
                <a:gridCol w="908050"/>
                <a:gridCol w="835025"/>
              </a:tblGrid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Svojstvo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Ulje uljane repice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Ricinusovo ulje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Palmino ulje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Svinjska mast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Algino ulje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 14214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estara %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99.5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98.3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96.5 min</a:t>
                      </a:r>
                      <a:endParaRPr kumimoji="0" lang="en-GB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MG %</a:t>
                      </a: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0.6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 max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Gustina, T=15</a:t>
                      </a:r>
                      <a:r>
                        <a:rPr kumimoji="0" lang="de-DE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 kg/m</a:t>
                      </a:r>
                      <a:r>
                        <a:rPr kumimoji="0" lang="de-DE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867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877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860-900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Tačka </a:t>
                      </a: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ljenja, </a:t>
                      </a:r>
                      <a:r>
                        <a:rPr kumimoji="0" lang="de-DE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158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 min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Kinetička viskoznost,cSt na 40</a:t>
                      </a:r>
                      <a:r>
                        <a:rPr kumimoji="0" lang="pt-PT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4.6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4.45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3.9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4.1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4.02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3.5-5.0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Temperatura očvršćavanja, </a:t>
                      </a:r>
                      <a:r>
                        <a:rPr kumimoji="0" lang="de-DE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-9.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</a:t>
                      </a:r>
                      <a:r>
                        <a:rPr kumimoji="0" lang="sr-Latn-C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-30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Kalorična vrednost, kJ/</a:t>
                      </a: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kg</a:t>
                      </a: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41.55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41.45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41.3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41.34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41.25</a:t>
                      </a:r>
                      <a:endParaRPr kumimoji="0" 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Kiselinski broj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 max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CH</a:t>
                      </a:r>
                      <a:r>
                        <a:rPr kumimoji="0" lang="pt-PT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OH %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0.05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0.15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 max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Sadržaj GL tot %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0.05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0.25 max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Cetanski broj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54.4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62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 min</a:t>
                      </a:r>
                      <a:endParaRPr kumimoji="0" lang="pt-PT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3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86200" y="533400"/>
            <a:ext cx="5105400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latin typeface="Arial" charset="0"/>
              </a:rPr>
              <a:t>Fizičko-hemijska svojstva biodizela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3733800"/>
            <a:ext cx="8153400" cy="2392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it-IT" smtClean="0"/>
              <a:t>Uljni </a:t>
            </a:r>
            <a:r>
              <a:rPr lang="sr-Latn-CS" smtClean="0"/>
              <a:t>š</a:t>
            </a:r>
            <a:r>
              <a:rPr lang="it-IT" smtClean="0"/>
              <a:t>kriljci </a:t>
            </a:r>
            <a:r>
              <a:rPr lang="sr-Latn-CS" smtClean="0"/>
              <a:t>-</a:t>
            </a:r>
            <a:r>
              <a:rPr lang="it-IT" smtClean="0"/>
              <a:t> sedimentne stene sastavljene od finih zrnaca:</a:t>
            </a:r>
          </a:p>
          <a:p>
            <a:pPr eaLnBrk="1" hangingPunct="1">
              <a:buFontTx/>
              <a:buNone/>
            </a:pPr>
            <a:endParaRPr lang="pl-PL" smtClean="0"/>
          </a:p>
          <a:p>
            <a:pPr eaLnBrk="1" hangingPunct="1">
              <a:buFontTx/>
              <a:buNone/>
            </a:pPr>
            <a:r>
              <a:rPr lang="pl-PL" smtClean="0"/>
              <a:t>- neorganskog materijala: 67%</a:t>
            </a:r>
          </a:p>
          <a:p>
            <a:pPr eaLnBrk="1" hangingPunct="1">
              <a:buFontTx/>
              <a:buNone/>
            </a:pPr>
            <a:r>
              <a:rPr lang="pl-PL" smtClean="0"/>
              <a:t>- organskog materijala : 30%</a:t>
            </a:r>
          </a:p>
          <a:p>
            <a:pPr eaLnBrk="1" hangingPunct="1">
              <a:buFontTx/>
              <a:buNone/>
            </a:pPr>
            <a:r>
              <a:rPr lang="pl-PL" smtClean="0"/>
              <a:t>- bitumena: 3%</a:t>
            </a:r>
            <a:endParaRPr lang="en-US" smtClean="0"/>
          </a:p>
          <a:p>
            <a:pPr eaLnBrk="1" hangingPunct="1">
              <a:buFontTx/>
              <a:buNone/>
            </a:pPr>
            <a:endParaRPr lang="sr-Latn-C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3429000"/>
            <a:ext cx="8077200" cy="3429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pl-PL" smtClean="0">
                <a:cs typeface="Arial" charset="0"/>
              </a:rPr>
              <a:t>Pirolitičko ulje – </a:t>
            </a:r>
            <a:r>
              <a:rPr lang="pl-PL" smtClean="0">
                <a:solidFill>
                  <a:schemeClr val="tx1"/>
                </a:solidFill>
                <a:cs typeface="Arial" charset="0"/>
              </a:rPr>
              <a:t>sirovina za dobijanje nafte ili proizvodnju toplotne ili električne energije (Estonija, Kina, Brazil)</a:t>
            </a:r>
            <a:endParaRPr lang="en-US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endParaRPr lang="pl-PL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pl-PL" smtClean="0">
                <a:cs typeface="Arial" charset="0"/>
              </a:rPr>
              <a:t>Mikrotalasna piroliza uljanih škriljaca</a:t>
            </a:r>
            <a:endParaRPr lang="en-US" smtClean="0">
              <a:cs typeface="Arial" charset="0"/>
            </a:endParaRPr>
          </a:p>
          <a:p>
            <a:pPr eaLnBrk="1" hangingPunct="1">
              <a:buFontTx/>
              <a:buNone/>
            </a:pPr>
            <a:endParaRPr lang="pl-PL" smtClean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pl-PL" smtClean="0">
                <a:cs typeface="Arial" charset="0"/>
              </a:rPr>
              <a:t>Katalitička konverzija pirolitičkog ulja u VOB</a:t>
            </a:r>
            <a:endParaRPr lang="en-US" smtClean="0">
              <a:cs typeface="Arial" charset="0"/>
            </a:endParaRPr>
          </a:p>
          <a:p>
            <a:pPr eaLnBrk="1" hangingPunct="1">
              <a:buFontTx/>
              <a:buNone/>
            </a:pPr>
            <a:endParaRPr lang="sr-Latn-CS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28" name="Group 32"/>
          <p:cNvGraphicFramePr>
            <a:graphicFrameLocks noGrp="1"/>
          </p:cNvGraphicFramePr>
          <p:nvPr>
            <p:ph idx="4294967295"/>
          </p:nvPr>
        </p:nvGraphicFramePr>
        <p:xfrm>
          <a:off x="1447800" y="2057400"/>
          <a:ext cx="6629400" cy="3733800"/>
        </p:xfrm>
        <a:graphic>
          <a:graphicData uri="http://schemas.openxmlformats.org/drawingml/2006/table">
            <a:tbl>
              <a:tblPr/>
              <a:tblGrid>
                <a:gridCol w="1674813"/>
                <a:gridCol w="1638300"/>
                <a:gridCol w="1657350"/>
                <a:gridCol w="1658937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Faze prerade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S mas%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N mas%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Konradson koks 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Pirolitičko ulje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2.31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Izdvajanje koksa i pepela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Izdvajanje koksa i hidroobrada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82763" y="762000"/>
            <a:ext cx="7361237" cy="461963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008000"/>
                </a:solidFill>
                <a:latin typeface="Arial" charset="0"/>
                <a:cs typeface="Arial" charset="0"/>
              </a:rPr>
              <a:t>Problem:</a:t>
            </a:r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sr-Latn-CS" smtClean="0">
                <a:latin typeface="Arial" charset="0"/>
                <a:cs typeface="Arial" charset="0"/>
              </a:rPr>
              <a:t>visok sadržaj S i N u pirolitičkom ulju!</a:t>
            </a:r>
            <a:r>
              <a:rPr lang="en-US" smtClean="0"/>
              <a:t/>
            </a:r>
            <a:br>
              <a:rPr lang="en-US" smtClean="0"/>
            </a:br>
            <a:endParaRPr lang="sr-Latn-CS" smtClean="0"/>
          </a:p>
        </p:txBody>
      </p:sp>
      <p:sp>
        <p:nvSpPr>
          <p:cNvPr id="55319" name="Rectangle 35"/>
          <p:cNvSpPr>
            <a:spLocks noChangeArrowheads="1"/>
          </p:cNvSpPr>
          <p:nvPr/>
        </p:nvSpPr>
        <p:spPr bwMode="auto">
          <a:xfrm>
            <a:off x="1447800" y="5867400"/>
            <a:ext cx="701040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/>
              <a:t>Hidroobrada: T=400</a:t>
            </a:r>
            <a:r>
              <a:rPr lang="pl-PL" sz="1800" baseline="30000"/>
              <a:t>o</a:t>
            </a:r>
            <a:r>
              <a:rPr lang="pl-PL" sz="1800"/>
              <a:t>C, p= 100 atm, ZB= 0.8 h-1, Hz/sirovina 200, Zeolitski katalizator</a:t>
            </a:r>
            <a:endParaRPr lang="en-US" sz="18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74" name="Group 54"/>
          <p:cNvGraphicFramePr>
            <a:graphicFrameLocks noGrp="1"/>
          </p:cNvGraphicFramePr>
          <p:nvPr>
            <p:ph idx="4294967295"/>
          </p:nvPr>
        </p:nvGraphicFramePr>
        <p:xfrm>
          <a:off x="914400" y="1752600"/>
          <a:ext cx="6934200" cy="4419601"/>
        </p:xfrm>
        <a:graphic>
          <a:graphicData uri="http://schemas.openxmlformats.org/drawingml/2006/table">
            <a:tbl>
              <a:tblPr/>
              <a:tblGrid>
                <a:gridCol w="1666875"/>
                <a:gridCol w="1754188"/>
                <a:gridCol w="1758950"/>
                <a:gridCol w="1754187"/>
              </a:tblGrid>
              <a:tr h="968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Faza obrade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Stepen konverzije (%)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Prinos benzi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ske frakcije  (%)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Prinos koksa  (%)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Pirolitičko ulje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Izdvajanje pepela i koksa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41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9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Izdvajanje pepela, koksa i hidroobrada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78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Gasno ulje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68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681038"/>
            <a:ext cx="7361238" cy="461962"/>
          </a:xfrm>
        </p:spPr>
        <p:txBody>
          <a:bodyPr/>
          <a:lstStyle/>
          <a:p>
            <a:pPr eaLnBrk="1" hangingPunct="1"/>
            <a:r>
              <a:rPr lang="pl-PL" smtClean="0">
                <a:solidFill>
                  <a:srgbClr val="008000"/>
                </a:solidFill>
                <a:latin typeface="Arial" charset="0"/>
                <a:cs typeface="Arial" charset="0"/>
              </a:rPr>
              <a:t>Katalitički kreking</a:t>
            </a:r>
            <a:r>
              <a:rPr lang="pl-PL" smtClean="0">
                <a:latin typeface="Arial" charset="0"/>
                <a:cs typeface="Arial" charset="0"/>
              </a:rPr>
              <a:t> u fluidnom sloju pirolotičkog ulja</a:t>
            </a:r>
            <a:r>
              <a:rPr lang="en-US" smtClean="0"/>
              <a:t/>
            </a:r>
            <a:br>
              <a:rPr lang="en-US" smtClean="0"/>
            </a:br>
            <a:endParaRPr lang="sr-Latn-CS" smtClean="0"/>
          </a:p>
        </p:txBody>
      </p:sp>
      <p:sp>
        <p:nvSpPr>
          <p:cNvPr id="56347" name="Rectangle 36"/>
          <p:cNvSpPr>
            <a:spLocks noChangeArrowheads="1"/>
          </p:cNvSpPr>
          <p:nvPr/>
        </p:nvSpPr>
        <p:spPr bwMode="auto">
          <a:xfrm>
            <a:off x="990600" y="6172200"/>
            <a:ext cx="5862638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800"/>
              <a:t>MAT-test: </a:t>
            </a:r>
            <a:r>
              <a:rPr lang="pl-PL" sz="1800"/>
              <a:t>T=510</a:t>
            </a:r>
            <a:r>
              <a:rPr lang="pl-PL" sz="1800" baseline="30000"/>
              <a:t>o</a:t>
            </a:r>
            <a:r>
              <a:rPr lang="pl-PL" sz="1800"/>
              <a:t>C,p= 1atm, zapreminska brzina=14h-1</a:t>
            </a:r>
            <a:endParaRPr lang="en-US" sz="18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038600"/>
            <a:ext cx="44958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u="sng" smtClean="0">
                <a:cs typeface="Arial" charset="0"/>
              </a:rPr>
              <a:t>Fizičkohemijska svojstva </a:t>
            </a:r>
            <a:r>
              <a:rPr lang="sr-Latn-CS" sz="2000" i="1" u="sng" smtClean="0">
                <a:cs typeface="Arial" charset="0"/>
              </a:rPr>
              <a:t>B. braunii: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smtClean="0">
                <a:cs typeface="Arial" charset="0"/>
              </a:rPr>
              <a:t>Vlažnost:                          89 mas%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smtClean="0">
                <a:cs typeface="Arial" charset="0"/>
              </a:rPr>
              <a:t>Sadržaj organskih materija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smtClean="0">
                <a:cs typeface="Arial" charset="0"/>
              </a:rPr>
              <a:t>u suvom ostatku:             98 mas%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smtClean="0">
                <a:cs typeface="Arial" charset="0"/>
              </a:rPr>
              <a:t>Pepeo:                               2 mas%</a:t>
            </a:r>
            <a:endParaRPr lang="en-US" sz="2000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722313"/>
            <a:ext cx="7696200" cy="725487"/>
          </a:xfrm>
        </p:spPr>
        <p:txBody>
          <a:bodyPr/>
          <a:lstStyle/>
          <a:p>
            <a:pPr algn="l" eaLnBrk="1" hangingPunct="1"/>
            <a:r>
              <a:rPr lang="sr-Latn-CS" sz="2000" smtClean="0">
                <a:solidFill>
                  <a:srgbClr val="008000"/>
                </a:solidFill>
                <a:latin typeface="Arial" charset="0"/>
                <a:cs typeface="Arial" charset="0"/>
              </a:rPr>
              <a:t>Hidrotermalna  </a:t>
            </a:r>
            <a:r>
              <a:rPr lang="sr-Latn-CS" sz="2000" smtClean="0">
                <a:latin typeface="Arial" charset="0"/>
                <a:cs typeface="Arial" charset="0"/>
              </a:rPr>
              <a:t>likvefakcija mikroalge </a:t>
            </a:r>
            <a:r>
              <a:rPr lang="en-US" sz="2000" i="1" smtClean="0">
                <a:latin typeface="Arial" charset="0"/>
                <a:cs typeface="Arial" charset="0"/>
              </a:rPr>
              <a:t>Botryococcus braunii</a:t>
            </a:r>
            <a:r>
              <a:rPr lang="en-US" sz="200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sr-Latn-CS" sz="2000" smtClean="0">
                <a:solidFill>
                  <a:srgbClr val="008000"/>
                </a:solidFill>
                <a:latin typeface="Arial" charset="0"/>
                <a:cs typeface="Arial" charset="0"/>
              </a:rPr>
              <a:t/>
            </a:r>
            <a:br>
              <a:rPr lang="sr-Latn-CS" sz="2000" smtClean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sr-Latn-CS" sz="2000" smtClean="0">
                <a:solidFill>
                  <a:srgbClr val="008000"/>
                </a:solidFill>
                <a:latin typeface="Arial" charset="0"/>
                <a:cs typeface="Arial" charset="0"/>
              </a:rPr>
              <a:t>uzgajanje, separacija, sušenje, destrukcija</a:t>
            </a:r>
            <a:r>
              <a:rPr lang="sr-Latn-CS" sz="1400" smtClean="0"/>
              <a:t/>
            </a:r>
            <a:br>
              <a:rPr lang="sr-Latn-CS" sz="1400" smtClean="0"/>
            </a:br>
            <a:endParaRPr lang="sr-Latn-CS" sz="1400" smtClean="0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486400" y="3962400"/>
            <a:ext cx="2895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u="sng"/>
              <a:t>Elementarna analiza:</a:t>
            </a:r>
          </a:p>
          <a:p>
            <a:pPr>
              <a:spcBef>
                <a:spcPct val="50000"/>
              </a:spcBef>
            </a:pPr>
            <a:r>
              <a:rPr lang="sr-Latn-CS" sz="2000"/>
              <a:t>Ugljenik              65%</a:t>
            </a:r>
          </a:p>
          <a:p>
            <a:pPr>
              <a:spcBef>
                <a:spcPct val="50000"/>
              </a:spcBef>
            </a:pPr>
            <a:r>
              <a:rPr lang="sr-Latn-CS" sz="2000"/>
              <a:t>Vodonik             12 %</a:t>
            </a:r>
          </a:p>
          <a:p>
            <a:pPr>
              <a:spcBef>
                <a:spcPct val="50000"/>
              </a:spcBef>
            </a:pPr>
            <a:r>
              <a:rPr lang="sr-Latn-CS" sz="2000"/>
              <a:t>Azot                      3%</a:t>
            </a:r>
          </a:p>
          <a:p>
            <a:pPr>
              <a:spcBef>
                <a:spcPct val="50000"/>
              </a:spcBef>
            </a:pPr>
            <a:r>
              <a:rPr lang="sr-Latn-CS" sz="2000"/>
              <a:t>Kiseonik              20%</a:t>
            </a:r>
            <a:endParaRPr lang="en-US" sz="20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722313"/>
            <a:ext cx="7543800" cy="725487"/>
          </a:xfrm>
        </p:spPr>
        <p:txBody>
          <a:bodyPr/>
          <a:lstStyle/>
          <a:p>
            <a:pPr algn="l" eaLnBrk="1" hangingPunct="1"/>
            <a:r>
              <a:rPr lang="en-US" smtClean="0">
                <a:latin typeface="Arial" charset="0"/>
                <a:cs typeface="Arial" charset="0"/>
              </a:rPr>
              <a:t>				    </a:t>
            </a:r>
            <a:r>
              <a:rPr lang="sr-Latn-CS" smtClean="0">
                <a:latin typeface="Arial" charset="0"/>
                <a:cs typeface="Arial" charset="0"/>
              </a:rPr>
              <a:t>Tehnološki parametri: </a:t>
            </a:r>
            <a:br>
              <a:rPr lang="sr-Latn-CS" smtClean="0">
                <a:latin typeface="Arial" charset="0"/>
                <a:cs typeface="Arial" charset="0"/>
              </a:rPr>
            </a:br>
            <a:r>
              <a:rPr lang="en-US" smtClean="0">
                <a:latin typeface="Arial" charset="0"/>
                <a:cs typeface="Arial" charset="0"/>
              </a:rPr>
              <a:t>	</a:t>
            </a:r>
            <a:r>
              <a:rPr lang="sr-Latn-CS" smtClean="0">
                <a:solidFill>
                  <a:srgbClr val="008000"/>
                </a:solidFill>
                <a:latin typeface="Arial" charset="0"/>
                <a:cs typeface="Arial" charset="0"/>
              </a:rPr>
              <a:t>T (200-350</a:t>
            </a:r>
            <a:r>
              <a:rPr lang="sr-Latn-CS" baseline="30000" smtClean="0">
                <a:solidFill>
                  <a:srgbClr val="008000"/>
                </a:solidFill>
                <a:latin typeface="Arial" charset="0"/>
                <a:cs typeface="Arial" charset="0"/>
              </a:rPr>
              <a:t>o</a:t>
            </a:r>
            <a:r>
              <a:rPr lang="sr-Latn-CS" smtClean="0">
                <a:solidFill>
                  <a:srgbClr val="008000"/>
                </a:solidFill>
                <a:latin typeface="Arial" charset="0"/>
                <a:cs typeface="Arial" charset="0"/>
              </a:rPr>
              <a:t>C), p (10- 30MPa), CKAT (0-5%)</a:t>
            </a:r>
            <a:r>
              <a:rPr lang="en-US" sz="1800" smtClean="0">
                <a:solidFill>
                  <a:srgbClr val="008000"/>
                </a:solidFill>
              </a:rPr>
              <a:t/>
            </a:r>
            <a:br>
              <a:rPr lang="en-US" sz="1800" smtClean="0">
                <a:solidFill>
                  <a:srgbClr val="008000"/>
                </a:solidFill>
              </a:rPr>
            </a:br>
            <a:endParaRPr lang="sr-Latn-CS" sz="1800" smtClean="0">
              <a:solidFill>
                <a:srgbClr val="008000"/>
              </a:solidFill>
            </a:endParaRPr>
          </a:p>
        </p:txBody>
      </p:sp>
      <p:sp>
        <p:nvSpPr>
          <p:cNvPr id="58371" name="Line 44"/>
          <p:cNvSpPr>
            <a:spLocks noChangeShapeType="1"/>
          </p:cNvSpPr>
          <p:nvPr/>
        </p:nvSpPr>
        <p:spPr bwMode="auto">
          <a:xfrm>
            <a:off x="4114800" y="5334000"/>
            <a:ext cx="0" cy="609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58372" name="Group 46"/>
          <p:cNvGrpSpPr>
            <a:grpSpLocks/>
          </p:cNvGrpSpPr>
          <p:nvPr/>
        </p:nvGrpSpPr>
        <p:grpSpPr bwMode="auto">
          <a:xfrm>
            <a:off x="838200" y="1981200"/>
            <a:ext cx="7086600" cy="4476750"/>
            <a:chOff x="528" y="1248"/>
            <a:chExt cx="4464" cy="2820"/>
          </a:xfrm>
        </p:grpSpPr>
        <p:grpSp>
          <p:nvGrpSpPr>
            <p:cNvPr id="58373" name="Group 20"/>
            <p:cNvGrpSpPr>
              <a:grpSpLocks/>
            </p:cNvGrpSpPr>
            <p:nvPr/>
          </p:nvGrpSpPr>
          <p:grpSpPr bwMode="auto">
            <a:xfrm>
              <a:off x="528" y="1248"/>
              <a:ext cx="4464" cy="2820"/>
              <a:chOff x="480" y="1296"/>
              <a:chExt cx="4464" cy="2820"/>
            </a:xfrm>
          </p:grpSpPr>
          <p:sp>
            <p:nvSpPr>
              <p:cNvPr id="58375" name="Text Box 21"/>
              <p:cNvSpPr txBox="1">
                <a:spLocks noChangeArrowheads="1"/>
              </p:cNvSpPr>
              <p:nvPr/>
            </p:nvSpPr>
            <p:spPr bwMode="auto">
              <a:xfrm>
                <a:off x="480" y="1296"/>
                <a:ext cx="4464" cy="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sr-Latn-CS"/>
                  <a:t>Faze procesa: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/>
                  <a:t>Likvefakcija (gas, tečnost, čvrsto)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/>
                  <a:t>Filtracija (odstraniti čvrsti deo)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/>
                  <a:t>Rastvoreni deo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/>
                  <a:t>                   </a:t>
                </a:r>
                <a:r>
                  <a:rPr lang="sr-Latn-CS" sz="2000"/>
                  <a:t>ekstrakcija C</a:t>
                </a:r>
                <a:r>
                  <a:rPr lang="sr-Latn-CS" sz="2000" baseline="-25000"/>
                  <a:t>6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 sz="2000"/>
                  <a:t>                                      ekstakt</a:t>
                </a:r>
              </a:p>
              <a:p>
                <a:pPr>
                  <a:spcBef>
                    <a:spcPct val="50000"/>
                  </a:spcBef>
                </a:pPr>
                <a:r>
                  <a:rPr lang="sr-Latn-CS" sz="2000"/>
                  <a:t>H</a:t>
                </a:r>
                <a:r>
                  <a:rPr lang="sr-Latn-CS" sz="2000" baseline="-25000"/>
                  <a:t>2</a:t>
                </a:r>
                <a:r>
                  <a:rPr lang="sr-Latn-CS" sz="2000"/>
                  <a:t>O faza                                  </a:t>
                </a:r>
              </a:p>
              <a:p>
                <a:pPr>
                  <a:spcBef>
                    <a:spcPct val="50000"/>
                  </a:spcBef>
                </a:pPr>
                <a:endParaRPr lang="sr-Latn-CS" sz="2000"/>
              </a:p>
              <a:p>
                <a:pPr>
                  <a:spcBef>
                    <a:spcPct val="50000"/>
                  </a:spcBef>
                </a:pPr>
                <a:r>
                  <a:rPr lang="sr-Latn-CS" sz="2000"/>
                  <a:t>                 rastvarač         bio ulje</a:t>
                </a:r>
                <a:endParaRPr lang="en-US"/>
              </a:p>
            </p:txBody>
          </p:sp>
          <p:sp>
            <p:nvSpPr>
              <p:cNvPr id="58376" name="Line 22"/>
              <p:cNvSpPr>
                <a:spLocks noChangeShapeType="1"/>
              </p:cNvSpPr>
              <p:nvPr/>
            </p:nvSpPr>
            <p:spPr bwMode="auto">
              <a:xfrm>
                <a:off x="1344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7" name="Line 23"/>
              <p:cNvSpPr>
                <a:spLocks noChangeShapeType="1"/>
              </p:cNvSpPr>
              <p:nvPr/>
            </p:nvSpPr>
            <p:spPr bwMode="auto">
              <a:xfrm>
                <a:off x="1344" y="3024"/>
                <a:ext cx="768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8" name="Line 24"/>
              <p:cNvSpPr>
                <a:spLocks noChangeShapeType="1"/>
              </p:cNvSpPr>
              <p:nvPr/>
            </p:nvSpPr>
            <p:spPr bwMode="auto">
              <a:xfrm>
                <a:off x="912" y="3024"/>
                <a:ext cx="0" cy="288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9" name="Line 25"/>
              <p:cNvSpPr>
                <a:spLocks noChangeShapeType="1"/>
              </p:cNvSpPr>
              <p:nvPr/>
            </p:nvSpPr>
            <p:spPr bwMode="auto">
              <a:xfrm>
                <a:off x="2112" y="3024"/>
                <a:ext cx="0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0" name="Line 26"/>
              <p:cNvSpPr>
                <a:spLocks noChangeShapeType="1"/>
              </p:cNvSpPr>
              <p:nvPr/>
            </p:nvSpPr>
            <p:spPr bwMode="auto">
              <a:xfrm flipH="1">
                <a:off x="1680" y="3408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1" name="Line 27"/>
              <p:cNvSpPr>
                <a:spLocks noChangeShapeType="1"/>
              </p:cNvSpPr>
              <p:nvPr/>
            </p:nvSpPr>
            <p:spPr bwMode="auto">
              <a:xfrm>
                <a:off x="1680" y="3408"/>
                <a:ext cx="0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374" name="Line 45"/>
            <p:cNvSpPr>
              <a:spLocks noChangeShapeType="1"/>
            </p:cNvSpPr>
            <p:nvPr/>
          </p:nvSpPr>
          <p:spPr bwMode="auto">
            <a:xfrm flipH="1">
              <a:off x="960" y="2976"/>
              <a:ext cx="43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/>
              <a:t>Poljoprivredni proizvodi (bioetanol)</a:t>
            </a:r>
            <a:endParaRPr lang="en-US" sz="28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38200" y="3962400"/>
            <a:ext cx="7772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Hrana ili proizvodi- zrno kukuruza </a:t>
            </a:r>
            <a:r>
              <a:rPr lang="sr-Latn-CS">
                <a:cs typeface="Arial" charset="0"/>
              </a:rPr>
              <a:t>→ etanol</a:t>
            </a:r>
          </a:p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Prinos: 4- 6 </a:t>
            </a:r>
            <a:r>
              <a:rPr lang="sr-Latn-CS" sz="2000">
                <a:cs typeface="Arial" charset="0"/>
              </a:rPr>
              <a:t>t/ha</a:t>
            </a:r>
          </a:p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Količina u Vojvodini: 6x 10</a:t>
            </a:r>
            <a:r>
              <a:rPr lang="sr-Latn-CS" baseline="30000">
                <a:cs typeface="Arial" charset="0"/>
              </a:rPr>
              <a:t>6</a:t>
            </a:r>
            <a:r>
              <a:rPr lang="sr-Latn-CS">
                <a:cs typeface="Arial" charset="0"/>
              </a:rPr>
              <a:t> </a:t>
            </a:r>
            <a:r>
              <a:rPr lang="sr-Latn-CS" sz="2000">
                <a:cs typeface="Arial" charset="0"/>
              </a:rPr>
              <a:t>t</a:t>
            </a:r>
          </a:p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Količina goriva: 2x 10</a:t>
            </a:r>
            <a:r>
              <a:rPr lang="sr-Latn-CS" baseline="30000">
                <a:cs typeface="Arial" charset="0"/>
              </a:rPr>
              <a:t>6</a:t>
            </a:r>
            <a:r>
              <a:rPr lang="sr-Latn-CS">
                <a:cs typeface="Arial" charset="0"/>
              </a:rPr>
              <a:t> </a:t>
            </a:r>
            <a:r>
              <a:rPr lang="sr-Latn-CS" sz="2000">
                <a:cs typeface="Arial" charset="0"/>
              </a:rPr>
              <a:t>t/god</a:t>
            </a:r>
            <a:r>
              <a:rPr lang="sr-Latn-CS">
                <a:cs typeface="Arial" charset="0"/>
              </a:rPr>
              <a:t>. bioetanola ≈ 1x 10</a:t>
            </a:r>
            <a:r>
              <a:rPr lang="sr-Latn-CS" baseline="30000">
                <a:cs typeface="Arial" charset="0"/>
              </a:rPr>
              <a:t>6</a:t>
            </a:r>
            <a:r>
              <a:rPr lang="sr-Latn-CS">
                <a:cs typeface="Arial" charset="0"/>
              </a:rPr>
              <a:t> </a:t>
            </a:r>
            <a:r>
              <a:rPr lang="sr-Latn-CS" sz="2000">
                <a:cs typeface="Arial" charset="0"/>
              </a:rPr>
              <a:t>t MG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3"/>
          <p:cNvSpPr txBox="1">
            <a:spLocks noChangeArrowheads="1"/>
          </p:cNvSpPr>
          <p:nvPr/>
        </p:nvSpPr>
        <p:spPr bwMode="auto">
          <a:xfrm>
            <a:off x="1295400" y="5334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008000"/>
                </a:solidFill>
              </a:rPr>
              <a:t>Uticaj temperature</a:t>
            </a:r>
            <a:r>
              <a:rPr lang="pl-PL"/>
              <a:t> </a:t>
            </a:r>
            <a:r>
              <a:rPr lang="pl-PL">
                <a:solidFill>
                  <a:schemeClr val="bg1"/>
                </a:solidFill>
              </a:rPr>
              <a:t>na prinos i fizičkohemijska svojstva</a:t>
            </a:r>
            <a:r>
              <a:rPr lang="pl-PL"/>
              <a:t> </a:t>
            </a:r>
            <a:r>
              <a:rPr lang="en-US"/>
              <a:t>					 </a:t>
            </a:r>
            <a:r>
              <a:rPr lang="pl-PL">
                <a:solidFill>
                  <a:srgbClr val="008000"/>
                </a:solidFill>
              </a:rPr>
              <a:t>bioulja (p= 18MPa) </a:t>
            </a:r>
            <a:endParaRPr lang="en-US">
              <a:solidFill>
                <a:srgbClr val="008000"/>
              </a:solidFill>
            </a:endParaRPr>
          </a:p>
        </p:txBody>
      </p:sp>
      <p:graphicFrame>
        <p:nvGraphicFramePr>
          <p:cNvPr id="59470" name="Group 78"/>
          <p:cNvGraphicFramePr>
            <a:graphicFrameLocks noGrp="1"/>
          </p:cNvGraphicFramePr>
          <p:nvPr/>
        </p:nvGraphicFramePr>
        <p:xfrm>
          <a:off x="914400" y="2655888"/>
          <a:ext cx="7772400" cy="3291840"/>
        </p:xfrm>
        <a:graphic>
          <a:graphicData uri="http://schemas.openxmlformats.org/drawingml/2006/table">
            <a:tbl>
              <a:tblPr/>
              <a:tblGrid>
                <a:gridCol w="1457325"/>
                <a:gridCol w="900113"/>
                <a:gridCol w="1119187"/>
                <a:gridCol w="1123950"/>
                <a:gridCol w="1120775"/>
                <a:gridCol w="1122363"/>
                <a:gridCol w="928687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Svojstva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* 5% KAT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Konverzija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89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(%)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82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86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(%)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13.9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 (%)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 (%)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Kalorijska moć (MJ/kg)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46.3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48.1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49.1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47.8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48.12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49.3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Koeficijent viskoznosti, 50</a:t>
                      </a:r>
                      <a:r>
                        <a:rPr kumimoji="0" lang="pl-P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C, (mPas)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3"/>
          <p:cNvSpPr txBox="1">
            <a:spLocks noChangeArrowheads="1"/>
          </p:cNvSpPr>
          <p:nvPr/>
        </p:nvSpPr>
        <p:spPr bwMode="auto">
          <a:xfrm>
            <a:off x="2438400" y="533400"/>
            <a:ext cx="6477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>
                <a:solidFill>
                  <a:srgbClr val="008000"/>
                </a:solidFill>
              </a:rPr>
              <a:t>Hidrotermalna</a:t>
            </a:r>
            <a:r>
              <a:rPr lang="sr-Latn-CS"/>
              <a:t> </a:t>
            </a:r>
            <a:r>
              <a:rPr lang="sr-Latn-CS">
                <a:solidFill>
                  <a:schemeClr val="bg1"/>
                </a:solidFill>
              </a:rPr>
              <a:t>likvefakcija svinjskog stajnjaka</a:t>
            </a:r>
          </a:p>
          <a:p>
            <a:pPr>
              <a:spcBef>
                <a:spcPct val="50000"/>
              </a:spcBef>
            </a:pPr>
            <a:r>
              <a:rPr lang="sr-Latn-CS">
                <a:solidFill>
                  <a:srgbClr val="008000"/>
                </a:solidFill>
              </a:rPr>
              <a:t>Količina </a:t>
            </a:r>
            <a:r>
              <a:rPr lang="sr-Latn-CS">
                <a:solidFill>
                  <a:srgbClr val="008000"/>
                </a:solidFill>
                <a:cs typeface="Arial" charset="0"/>
              </a:rPr>
              <a:t>≈ 3 kg/dan svinje u tovu (11%)</a:t>
            </a:r>
          </a:p>
        </p:txBody>
      </p:sp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838200" y="2193925"/>
            <a:ext cx="533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/>
              <a:t>Fizičkohemijska svojstva stajnjaka</a:t>
            </a:r>
            <a:endParaRPr lang="en-US" sz="2000"/>
          </a:p>
        </p:txBody>
      </p:sp>
      <p:graphicFrame>
        <p:nvGraphicFramePr>
          <p:cNvPr id="60444" name="Group 28"/>
          <p:cNvGraphicFramePr>
            <a:graphicFrameLocks noGrp="1"/>
          </p:cNvGraphicFramePr>
          <p:nvPr/>
        </p:nvGraphicFramePr>
        <p:xfrm>
          <a:off x="762000" y="3405188"/>
          <a:ext cx="8382000" cy="2590800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Neposredna analiza</a:t>
                      </a:r>
                      <a:endParaRPr kumimoji="0" lang="en-US" sz="16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Elementarna anali</a:t>
                      </a:r>
                      <a:r>
                        <a:rPr kumimoji="0" lang="sr-Latn-C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Hemijski sastav</a:t>
                      </a:r>
                      <a:endParaRPr kumimoji="0" lang="sr-Latn-CS" sz="16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Isparljivo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33.5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Celuloza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15.1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Pepeo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6.2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Hemiceluloza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20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Vlaga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2.8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Lignin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57.7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Proteini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5.0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Masti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17.0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Kalor. moć     7.89</a:t>
                      </a: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MJ/kg</a:t>
                      </a: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/>
          <p:cNvSpPr txBox="1">
            <a:spLocks noChangeArrowheads="1"/>
          </p:cNvSpPr>
          <p:nvPr/>
        </p:nvSpPr>
        <p:spPr bwMode="auto">
          <a:xfrm>
            <a:off x="914400" y="533400"/>
            <a:ext cx="77724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				  </a:t>
            </a:r>
            <a:r>
              <a:rPr lang="sr-Latn-CS" sz="2800">
                <a:solidFill>
                  <a:schemeClr val="bg1"/>
                </a:solidFill>
              </a:rPr>
              <a:t>HTLSS reakcioni uslovi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8000"/>
                </a:solidFill>
              </a:rPr>
              <a:t>	     </a:t>
            </a:r>
            <a:r>
              <a:rPr lang="sr-Latn-CS" sz="2000">
                <a:solidFill>
                  <a:srgbClr val="008000"/>
                </a:solidFill>
              </a:rPr>
              <a:t>T= 200- 400</a:t>
            </a:r>
            <a:r>
              <a:rPr lang="sr-Latn-CS" sz="2000" baseline="30000">
                <a:solidFill>
                  <a:srgbClr val="008000"/>
                </a:solidFill>
              </a:rPr>
              <a:t>o</a:t>
            </a:r>
            <a:r>
              <a:rPr lang="sr-Latn-CS" sz="2000">
                <a:solidFill>
                  <a:srgbClr val="008000"/>
                </a:solidFill>
              </a:rPr>
              <a:t>C, p= 10- 30 MPa, t= 5-120 </a:t>
            </a:r>
            <a:r>
              <a:rPr lang="en-US" sz="2000">
                <a:solidFill>
                  <a:srgbClr val="008000"/>
                </a:solidFill>
                <a:cs typeface="Arial" charset="0"/>
              </a:rPr>
              <a:t>‘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, C</a:t>
            </a:r>
            <a:r>
              <a:rPr lang="sr-Latn-CS" sz="2000" baseline="-25000">
                <a:solidFill>
                  <a:srgbClr val="008000"/>
                </a:solidFill>
                <a:cs typeface="Arial" charset="0"/>
              </a:rPr>
              <a:t>ĆM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= 5- 30%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8000"/>
                </a:solidFill>
                <a:cs typeface="Arial" charset="0"/>
              </a:rPr>
              <a:t>                                                     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Proizvod: Gas, ulje i čvrsti ostatak</a:t>
            </a:r>
            <a:endParaRPr lang="en-US" sz="2000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914400" y="2667000"/>
            <a:ext cx="71628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Uticaj vremena kontakta na prinos biouljne frakcije </a:t>
            </a:r>
          </a:p>
          <a:p>
            <a:pPr>
              <a:spcBef>
                <a:spcPct val="50000"/>
              </a:spcBef>
            </a:pPr>
            <a:r>
              <a:rPr lang="sr-Latn-CS" sz="1800"/>
              <a:t>(400</a:t>
            </a:r>
            <a:r>
              <a:rPr lang="sr-Latn-CS" sz="1800" baseline="30000"/>
              <a:t>o</a:t>
            </a:r>
            <a:r>
              <a:rPr lang="sr-Latn-CS" sz="1800"/>
              <a:t>C, C</a:t>
            </a:r>
            <a:r>
              <a:rPr lang="sr-Latn-CS" sz="1800" baseline="-25000"/>
              <a:t>ĆM</a:t>
            </a:r>
            <a:r>
              <a:rPr lang="sr-Latn-CS" sz="1800"/>
              <a:t>= 20%, p= 10 MPa)</a:t>
            </a:r>
            <a:endParaRPr lang="en-US" sz="1800"/>
          </a:p>
        </p:txBody>
      </p:sp>
      <p:graphicFrame>
        <p:nvGraphicFramePr>
          <p:cNvPr id="61469" name="Group 29"/>
          <p:cNvGraphicFramePr>
            <a:graphicFrameLocks noGrp="1"/>
          </p:cNvGraphicFramePr>
          <p:nvPr/>
        </p:nvGraphicFramePr>
        <p:xfrm>
          <a:off x="4495800" y="3810000"/>
          <a:ext cx="4267200" cy="2484755"/>
        </p:xfrm>
        <a:graphic>
          <a:graphicData uri="http://schemas.openxmlformats.org/drawingml/2006/table">
            <a:tbl>
              <a:tblPr/>
              <a:tblGrid>
                <a:gridCol w="2438400"/>
                <a:gridCol w="1828800"/>
              </a:tblGrid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Vreme kontakta (min)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Prinos (%)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28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28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3"/>
          <p:cNvSpPr txBox="1">
            <a:spLocks noChangeArrowheads="1"/>
          </p:cNvSpPr>
          <p:nvPr/>
        </p:nvSpPr>
        <p:spPr bwMode="auto">
          <a:xfrm>
            <a:off x="990600" y="533400"/>
            <a:ext cx="77724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				</a:t>
            </a:r>
            <a:r>
              <a:rPr lang="sr-Latn-CS" sz="2800">
                <a:solidFill>
                  <a:schemeClr val="bg1"/>
                </a:solidFill>
              </a:rPr>
              <a:t>HTLSS reakcioni uslovi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8000"/>
                </a:solidFill>
              </a:rPr>
              <a:t>                  </a:t>
            </a:r>
            <a:r>
              <a:rPr lang="sr-Latn-CS" sz="2000">
                <a:solidFill>
                  <a:srgbClr val="008000"/>
                </a:solidFill>
              </a:rPr>
              <a:t>T= 200- 400</a:t>
            </a:r>
            <a:r>
              <a:rPr lang="sr-Latn-CS" sz="2000" baseline="30000">
                <a:solidFill>
                  <a:srgbClr val="008000"/>
                </a:solidFill>
              </a:rPr>
              <a:t>o</a:t>
            </a:r>
            <a:r>
              <a:rPr lang="sr-Latn-CS" sz="2000">
                <a:solidFill>
                  <a:srgbClr val="008000"/>
                </a:solidFill>
              </a:rPr>
              <a:t>C, p= 10- 30 MPa, t= 5-120 </a:t>
            </a:r>
            <a:r>
              <a:rPr lang="en-US" sz="2000">
                <a:solidFill>
                  <a:srgbClr val="008000"/>
                </a:solidFill>
                <a:cs typeface="Arial" charset="0"/>
              </a:rPr>
              <a:t>‘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, C</a:t>
            </a:r>
            <a:r>
              <a:rPr lang="sr-Latn-CS" sz="2000" baseline="-25000">
                <a:solidFill>
                  <a:srgbClr val="008000"/>
                </a:solidFill>
                <a:cs typeface="Arial" charset="0"/>
              </a:rPr>
              <a:t>ĆM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= 5- 30%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8000"/>
                </a:solidFill>
                <a:cs typeface="Arial" charset="0"/>
              </a:rPr>
              <a:t>                                                      </a:t>
            </a:r>
            <a:r>
              <a:rPr lang="sr-Latn-CS" sz="2000">
                <a:solidFill>
                  <a:srgbClr val="008000"/>
                </a:solidFill>
                <a:cs typeface="Arial" charset="0"/>
              </a:rPr>
              <a:t>Proizvod: Gas, ulje i čvrsti ostatak</a:t>
            </a:r>
            <a:endParaRPr lang="en-US" sz="2000" baseline="-25000">
              <a:solidFill>
                <a:srgbClr val="008000"/>
              </a:solidFill>
              <a:cs typeface="Arial" charset="0"/>
            </a:endParaRPr>
          </a:p>
        </p:txBody>
      </p:sp>
      <p:graphicFrame>
        <p:nvGraphicFramePr>
          <p:cNvPr id="62491" name="Group 27"/>
          <p:cNvGraphicFramePr>
            <a:graphicFrameLocks noGrp="1"/>
          </p:cNvGraphicFramePr>
          <p:nvPr/>
        </p:nvGraphicFramePr>
        <p:xfrm>
          <a:off x="4572000" y="3892550"/>
          <a:ext cx="3810000" cy="2030921"/>
        </p:xfrm>
        <a:graphic>
          <a:graphicData uri="http://schemas.openxmlformats.org/drawingml/2006/table">
            <a:tbl>
              <a:tblPr/>
              <a:tblGrid>
                <a:gridCol w="1333500"/>
                <a:gridCol w="2476500"/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39875" algn="l"/>
                        </a:tabLst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 (</a:t>
                      </a:r>
                      <a:r>
                        <a:rPr kumimoji="0" lang="pl-PL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Prinos bioulja (%)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250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31" name="Text Box 34"/>
          <p:cNvSpPr txBox="1">
            <a:spLocks noChangeArrowheads="1"/>
          </p:cNvSpPr>
          <p:nvPr/>
        </p:nvSpPr>
        <p:spPr bwMode="auto">
          <a:xfrm>
            <a:off x="914400" y="2514600"/>
            <a:ext cx="64770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Uticaj temperature na prinos biouljne frakcije </a:t>
            </a:r>
          </a:p>
          <a:p>
            <a:pPr>
              <a:spcBef>
                <a:spcPct val="50000"/>
              </a:spcBef>
            </a:pPr>
            <a:r>
              <a:rPr lang="sr-Latn-CS" sz="1800"/>
              <a:t>(t= 15 </a:t>
            </a:r>
            <a:r>
              <a:rPr lang="en-US" sz="1800"/>
              <a:t>‘</a:t>
            </a:r>
            <a:r>
              <a:rPr lang="sr-Latn-CS" sz="1800"/>
              <a:t>, C</a:t>
            </a:r>
            <a:r>
              <a:rPr lang="sr-Latn-CS" sz="1800" baseline="-25000"/>
              <a:t>ĆM</a:t>
            </a:r>
            <a:r>
              <a:rPr lang="sr-Latn-CS" sz="1800"/>
              <a:t>= 20%, p= 15 MPa)</a:t>
            </a:r>
            <a:endParaRPr lang="en-US" sz="18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1600200" y="533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>
                <a:solidFill>
                  <a:srgbClr val="008000"/>
                </a:solidFill>
              </a:rPr>
              <a:t>Uporedna analiza</a:t>
            </a:r>
            <a:r>
              <a:rPr lang="sr-Latn-CS"/>
              <a:t> </a:t>
            </a:r>
            <a:r>
              <a:rPr lang="sr-Latn-CS">
                <a:solidFill>
                  <a:schemeClr val="bg1"/>
                </a:solidFill>
              </a:rPr>
              <a:t>fizičkohemijskih svojstava bioulja,</a:t>
            </a:r>
            <a:r>
              <a:rPr lang="sr-Latn-CS"/>
              <a:t> </a:t>
            </a:r>
            <a:r>
              <a:rPr lang="en-US"/>
              <a:t>                    			       </a:t>
            </a:r>
            <a:r>
              <a:rPr lang="sr-Latn-CS">
                <a:solidFill>
                  <a:srgbClr val="008000"/>
                </a:solidFill>
              </a:rPr>
              <a:t>mazuta i motornog benzina</a:t>
            </a:r>
            <a:endParaRPr lang="en-US">
              <a:solidFill>
                <a:srgbClr val="008000"/>
              </a:solidFill>
            </a:endParaRPr>
          </a:p>
        </p:txBody>
      </p:sp>
      <p:graphicFrame>
        <p:nvGraphicFramePr>
          <p:cNvPr id="63540" name="Group 52"/>
          <p:cNvGraphicFramePr>
            <a:graphicFrameLocks noGrp="1"/>
          </p:cNvGraphicFramePr>
          <p:nvPr/>
        </p:nvGraphicFramePr>
        <p:xfrm>
          <a:off x="838200" y="3276600"/>
          <a:ext cx="7162800" cy="2956560"/>
        </p:xfrm>
        <a:graphic>
          <a:graphicData uri="http://schemas.openxmlformats.org/drawingml/2006/table">
            <a:tbl>
              <a:tblPr/>
              <a:tblGrid>
                <a:gridCol w="2708275"/>
                <a:gridCol w="1249363"/>
                <a:gridCol w="1697037"/>
                <a:gridCol w="150812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Svojstvo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Bioulje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MOB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Mazut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Elementarna anali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72.6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13.2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Pepeo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Koeficijent visko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nosti 50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(CP)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Kalori</a:t>
                      </a: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jska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moć (MJ/kg)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709" name="Group 173"/>
          <p:cNvGraphicFramePr>
            <a:graphicFrameLocks noGrp="1"/>
          </p:cNvGraphicFramePr>
          <p:nvPr/>
        </p:nvGraphicFramePr>
        <p:xfrm>
          <a:off x="838200" y="1676400"/>
          <a:ext cx="7391400" cy="4689159"/>
        </p:xfrm>
        <a:graphic>
          <a:graphicData uri="http://schemas.openxmlformats.org/drawingml/2006/table">
            <a:tbl>
              <a:tblPr/>
              <a:tblGrid>
                <a:gridCol w="1222375"/>
                <a:gridCol w="804863"/>
                <a:gridCol w="733425"/>
                <a:gridCol w="1025525"/>
                <a:gridCol w="3605212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Svojstvo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P-25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TiO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M/ TiO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Metoda ispitivanja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Sadržaj rutila,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Rendgenostrukturna analiza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X-Ray diffraction, Siemens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Sadržaj anatasa,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Sadržaj metala,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0,05 - 15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AAS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Dimenzije kristalita, nm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Debay-Scherrova metoda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Specifična površina, 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/g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Niskotemperaturska adsorpcija N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(BET)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Micromeritics ASAP 2000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Energetski procep, eV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3,47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Difuzna refraktivna UV-VIS spektrofotometrija [11]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, Hitachi U-3410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685800"/>
            <a:ext cx="6705600" cy="461963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rgbClr val="008000"/>
                </a:solidFill>
                <a:latin typeface="Arial" charset="0"/>
              </a:rPr>
              <a:t>Osnovna </a:t>
            </a:r>
            <a:r>
              <a:rPr lang="en-US" smtClean="0">
                <a:latin typeface="Arial" charset="0"/>
              </a:rPr>
              <a:t>fizičkohemijska svojstva ispitivanih</a:t>
            </a:r>
            <a:r>
              <a:rPr lang="en-US" smtClean="0">
                <a:solidFill>
                  <a:schemeClr val="accent1"/>
                </a:solidFill>
                <a:latin typeface="Arial" charset="0"/>
              </a:rPr>
              <a:t> 					  </a:t>
            </a:r>
            <a:r>
              <a:rPr lang="en-US" smtClean="0">
                <a:solidFill>
                  <a:srgbClr val="008000"/>
                </a:solidFill>
                <a:latin typeface="Arial" charset="0"/>
              </a:rPr>
              <a:t>fotokatalizatora</a:t>
            </a:r>
            <a:endParaRPr lang="sr-Latn-CS" smtClean="0">
              <a:solidFill>
                <a:srgbClr val="008000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3" descr="UV reaktor 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75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3962400" cy="461963"/>
          </a:xfrm>
        </p:spPr>
        <p:txBody>
          <a:bodyPr/>
          <a:lstStyle/>
          <a:p>
            <a:pPr algn="l" eaLnBrk="1" hangingPunct="1"/>
            <a:r>
              <a:rPr lang="sr-Latn-CS" sz="2000" smtClean="0">
                <a:solidFill>
                  <a:schemeClr val="tx1"/>
                </a:solidFill>
                <a:latin typeface="Arial" charset="0"/>
              </a:rPr>
              <a:t>Shema fotokatalitičkog reaktora</a:t>
            </a:r>
            <a:endParaRPr lang="en-US" sz="200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Graph" r:id="rId3" imgW="4151520" imgH="2898720" progId="">
              <p:embed/>
            </p:oleObj>
          </a:graphicData>
        </a:graphic>
      </p:graphicFrame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38200" y="381000"/>
            <a:ext cx="49339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1800">
                <a:solidFill>
                  <a:schemeClr val="tx2"/>
                </a:solidFill>
              </a:rPr>
              <a:t>Uticaj vremena ozračivanja na prinos </a:t>
            </a:r>
            <a:r>
              <a:rPr lang="en-US" sz="1800">
                <a:solidFill>
                  <a:schemeClr val="tx2"/>
                </a:solidFill>
              </a:rPr>
              <a:t>m</a:t>
            </a:r>
            <a:r>
              <a:rPr lang="sr-Latn-CS" sz="1800">
                <a:solidFill>
                  <a:schemeClr val="tx2"/>
                </a:solidFill>
              </a:rPr>
              <a:t>etanola</a:t>
            </a:r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BOM (</a:t>
            </a:r>
            <a:r>
              <a:rPr lang="sr-Latn-CS" sz="2800"/>
              <a:t>kukurzovina, slama, rezanci šećerne repe)</a:t>
            </a:r>
            <a:endParaRPr lang="en-US" sz="280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838200" y="4314825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Količina: 4.2 – 7.0x </a:t>
            </a:r>
            <a:r>
              <a:rPr lang="sr-Latn-CS"/>
              <a:t>10</a:t>
            </a:r>
            <a:r>
              <a:rPr lang="sr-Latn-CS" baseline="30000"/>
              <a:t>6</a:t>
            </a:r>
            <a:r>
              <a:rPr lang="sr-Latn-CS"/>
              <a:t> </a:t>
            </a:r>
            <a:r>
              <a:rPr lang="sr-Latn-CS" sz="2000"/>
              <a:t>t/god</a:t>
            </a:r>
            <a:r>
              <a:rPr lang="sr-Latn-CS"/>
              <a:t>., 2- 4x 10</a:t>
            </a:r>
            <a:r>
              <a:rPr lang="sr-Latn-CS" baseline="30000"/>
              <a:t>6</a:t>
            </a:r>
            <a:r>
              <a:rPr lang="sr-Latn-CS"/>
              <a:t> </a:t>
            </a:r>
            <a:r>
              <a:rPr lang="sr-Latn-CS" sz="2000"/>
              <a:t>t/god.</a:t>
            </a:r>
          </a:p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Količina goriva: 1x 10</a:t>
            </a:r>
            <a:r>
              <a:rPr lang="sr-Latn-CS" baseline="30000">
                <a:cs typeface="Arial" charset="0"/>
              </a:rPr>
              <a:t>6</a:t>
            </a:r>
            <a:r>
              <a:rPr lang="sr-Latn-CS">
                <a:cs typeface="Arial" charset="0"/>
              </a:rPr>
              <a:t> </a:t>
            </a:r>
            <a:r>
              <a:rPr lang="sr-Latn-CS" sz="1800">
                <a:cs typeface="Arial" charset="0"/>
              </a:rPr>
              <a:t>t/god</a:t>
            </a:r>
            <a:r>
              <a:rPr lang="sr-Latn-CS">
                <a:cs typeface="Arial" charset="0"/>
              </a:rPr>
              <a:t>., 0.5x 10</a:t>
            </a:r>
            <a:r>
              <a:rPr lang="sr-Latn-CS" baseline="30000">
                <a:cs typeface="Arial" charset="0"/>
              </a:rPr>
              <a:t>6 </a:t>
            </a:r>
            <a:r>
              <a:rPr lang="sr-Latn-CS" sz="1800">
                <a:cs typeface="Arial" charset="0"/>
              </a:rPr>
              <a:t>t/god</a:t>
            </a:r>
            <a:r>
              <a:rPr lang="sr-Latn-CS">
                <a:cs typeface="Arial" charset="0"/>
              </a:rPr>
              <a:t>., 0.2x 10</a:t>
            </a:r>
            <a:r>
              <a:rPr lang="sr-Latn-CS" baseline="30000">
                <a:cs typeface="Arial" charset="0"/>
              </a:rPr>
              <a:t>6  </a:t>
            </a:r>
            <a:r>
              <a:rPr lang="sr-Latn-CS" sz="1800"/>
              <a:t>t/god</a:t>
            </a:r>
            <a:endParaRPr lang="sr-Latn-CS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sr-Latn-CS">
                <a:cs typeface="Arial" charset="0"/>
              </a:rPr>
              <a:t>Slatki sirak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Graph" r:id="rId3" imgW="4151520" imgH="2898720" progId="">
              <p:embed/>
            </p:oleObj>
          </a:graphicData>
        </a:graphic>
      </p:graphicFrame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762000" y="304800"/>
            <a:ext cx="68580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800"/>
              <a:t>Uticaj koncentracije M/TiO</a:t>
            </a:r>
            <a:r>
              <a:rPr lang="sr-Latn-CS" sz="1800" baseline="-25000"/>
              <a:t>2</a:t>
            </a:r>
            <a:r>
              <a:rPr lang="sr-Latn-CS" sz="1800"/>
              <a:t> fotokatalizatora na prinos metanola</a:t>
            </a:r>
          </a:p>
        </p:txBody>
      </p:sp>
    </p:spTree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4" name="Graph" r:id="rId3" imgW="4151520" imgH="2898720" progId="">
              <p:embed/>
            </p:oleObj>
          </a:graphicData>
        </a:graphic>
      </p:graphicFrame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838200" y="304800"/>
            <a:ext cx="6597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1800"/>
              <a:t>Uticaj koncentracije metanola u katalizatoru na</a:t>
            </a:r>
            <a:r>
              <a:rPr lang="en-US" sz="1800"/>
              <a:t> </a:t>
            </a:r>
            <a:r>
              <a:rPr lang="sr-Latn-CS" sz="1800"/>
              <a:t>prinos metanola</a:t>
            </a:r>
          </a:p>
        </p:txBody>
      </p:sp>
    </p:spTree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78263"/>
            <a:ext cx="3748088" cy="22479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000" smtClean="0"/>
              <a:t>	                                                                  </a:t>
            </a: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43200" y="609600"/>
            <a:ext cx="6248400" cy="685800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chemeClr val="accent1"/>
                </a:solidFill>
                <a:latin typeface="Arial" charset="0"/>
              </a:rPr>
              <a:t>Energetska </a:t>
            </a:r>
            <a:r>
              <a:rPr lang="en-US" smtClean="0">
                <a:latin typeface="Arial" charset="0"/>
              </a:rPr>
              <a:t>i kvantna efikasnost ispitivanih</a:t>
            </a:r>
            <a:r>
              <a:rPr lang="en-US" smtClean="0">
                <a:solidFill>
                  <a:schemeClr val="accent1"/>
                </a:solidFill>
                <a:latin typeface="Arial" charset="0"/>
              </a:rPr>
              <a:t>     				fotokatalizator</a:t>
            </a:r>
            <a:r>
              <a:rPr lang="sr-Latn-CS" smtClean="0">
                <a:solidFill>
                  <a:schemeClr val="accent1"/>
                </a:solidFill>
                <a:latin typeface="Arial" charset="0"/>
              </a:rPr>
              <a:t>a</a:t>
            </a:r>
          </a:p>
        </p:txBody>
      </p:sp>
      <p:graphicFrame>
        <p:nvGraphicFramePr>
          <p:cNvPr id="68670" name="Group 62"/>
          <p:cNvGraphicFramePr>
            <a:graphicFrameLocks noGrp="1"/>
          </p:cNvGraphicFramePr>
          <p:nvPr/>
        </p:nvGraphicFramePr>
        <p:xfrm>
          <a:off x="1746250" y="2514600"/>
          <a:ext cx="6026150" cy="2895600"/>
        </p:xfrm>
        <a:graphic>
          <a:graphicData uri="http://schemas.openxmlformats.org/drawingml/2006/table">
            <a:tbl>
              <a:tblPr/>
              <a:tblGrid>
                <a:gridCol w="2008188"/>
                <a:gridCol w="2009775"/>
                <a:gridCol w="2008187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Fotokatalizator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ΦQ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)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ΦE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)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P-25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0,81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3,41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TiO</a:t>
                      </a:r>
                      <a:r>
                        <a:rPr kumimoji="0" lang="sr-Latn-C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0,90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5,41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M/TiO</a:t>
                      </a:r>
                      <a:r>
                        <a:rPr kumimoji="0" lang="sr-Latn-C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6,25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21,7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28" name="Rectangle 26"/>
          <p:cNvSpPr>
            <a:spLocks noChangeArrowheads="1"/>
          </p:cNvSpPr>
          <p:nvPr/>
        </p:nvSpPr>
        <p:spPr bwMode="auto">
          <a:xfrm>
            <a:off x="1828800" y="5410200"/>
            <a:ext cx="3944938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800"/>
              <a:t>Ckat =1%; </a:t>
            </a:r>
            <a:r>
              <a:rPr lang="sr-Latn-CS" sz="1800"/>
              <a:t> </a:t>
            </a:r>
            <a:r>
              <a:rPr lang="en-US" sz="1800"/>
              <a:t>PCO</a:t>
            </a:r>
            <a:r>
              <a:rPr lang="en-US" sz="1800" baseline="-25000"/>
              <a:t>2</a:t>
            </a:r>
            <a:r>
              <a:rPr lang="en-US" sz="1800"/>
              <a:t>=125kPa; </a:t>
            </a:r>
            <a:r>
              <a:rPr lang="sr-Latn-CS" sz="1800"/>
              <a:t> </a:t>
            </a:r>
            <a:r>
              <a:rPr lang="en-US" sz="1800"/>
              <a:t>CM=2%)</a:t>
            </a:r>
            <a:endParaRPr lang="sr-Latn-CS" sz="18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905000"/>
            <a:ext cx="7239000" cy="441483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Fotoaktivacija TiO</a:t>
            </a:r>
            <a:r>
              <a:rPr lang="en-US" sz="1800" baseline="-25000" smtClean="0"/>
              <a:t>2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          </a:t>
            </a:r>
            <a:r>
              <a:rPr lang="en-US" sz="1800" smtClean="0"/>
              <a:t>TiO</a:t>
            </a:r>
            <a:r>
              <a:rPr lang="en-US" sz="1800" baseline="-25000" smtClean="0"/>
              <a:t>2</a:t>
            </a:r>
            <a:r>
              <a:rPr lang="sr-Latn-CS" sz="1800" baseline="-25000" smtClean="0"/>
              <a:t>      </a:t>
            </a:r>
            <a:r>
              <a:rPr lang="en-US" sz="1800" smtClean="0"/>
              <a:t> h</a:t>
            </a:r>
            <a:r>
              <a:rPr lang="en-US" sz="1800" baseline="30000" smtClean="0"/>
              <a:t>+ </a:t>
            </a:r>
            <a:r>
              <a:rPr lang="en-US" sz="1800" smtClean="0"/>
              <a:t>+ e</a:t>
            </a:r>
            <a:r>
              <a:rPr lang="en-US" sz="1800" baseline="30000" smtClean="0"/>
              <a:t>-</a:t>
            </a:r>
            <a:r>
              <a:rPr lang="en-US" sz="1800" smtClean="0"/>
              <a:t> </a:t>
            </a:r>
            <a:endParaRPr lang="sr-Latn-C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</a:t>
            </a:r>
            <a:r>
              <a:rPr lang="en-US" sz="1800" smtClean="0"/>
              <a:t>gde je: h+ - šupljina,  e- -  oslobođeni elektron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Oksidacija vode </a:t>
            </a:r>
            <a:endParaRPr lang="sr-Latn-C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 </a:t>
            </a:r>
            <a:r>
              <a:rPr lang="en-US" sz="1800" smtClean="0"/>
              <a:t>H</a:t>
            </a:r>
            <a:r>
              <a:rPr lang="en-US" sz="1800" baseline="-25000" smtClean="0"/>
              <a:t>2</a:t>
            </a:r>
            <a:r>
              <a:rPr lang="en-US" sz="1800" smtClean="0"/>
              <a:t>O + h</a:t>
            </a:r>
            <a:r>
              <a:rPr lang="en-US" sz="1800" baseline="30000" smtClean="0"/>
              <a:t>+</a:t>
            </a:r>
            <a:r>
              <a:rPr lang="en-US" sz="1800" smtClean="0"/>
              <a:t>  → •OH + H</a:t>
            </a:r>
            <a:r>
              <a:rPr lang="en-US" sz="1800" baseline="30000" smtClean="0"/>
              <a:t>+</a:t>
            </a:r>
            <a:r>
              <a:rPr lang="sr-Latn-CS" sz="1800" baseline="30000" smtClean="0"/>
              <a:t> </a:t>
            </a:r>
            <a:endParaRPr lang="en-US" sz="1800" baseline="30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</a:t>
            </a:r>
            <a:r>
              <a:rPr lang="en-US" sz="1800" smtClean="0"/>
              <a:t>             </a:t>
            </a:r>
            <a:r>
              <a:rPr lang="en-US" sz="1800" u="sng" smtClean="0"/>
              <a:t>H</a:t>
            </a:r>
            <a:r>
              <a:rPr lang="en-US" sz="1800" u="sng" baseline="-25000" smtClean="0"/>
              <a:t>2</a:t>
            </a:r>
            <a:r>
              <a:rPr lang="en-US" sz="1800" u="sng" smtClean="0"/>
              <a:t>O + •OH + 3 h+ → O</a:t>
            </a:r>
            <a:r>
              <a:rPr lang="en-US" sz="1800" u="sng" baseline="-25000" smtClean="0"/>
              <a:t>2</a:t>
            </a:r>
            <a:r>
              <a:rPr lang="en-US" sz="1800" u="sng" smtClean="0"/>
              <a:t> +3 H</a:t>
            </a:r>
            <a:r>
              <a:rPr lang="en-US" sz="1800" u="sng" baseline="30000" smtClean="0"/>
              <a:t>+</a:t>
            </a:r>
            <a:r>
              <a:rPr lang="en-US" sz="1800" smtClean="0"/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</a:t>
            </a:r>
            <a:r>
              <a:rPr lang="en-US" sz="1800" smtClean="0"/>
              <a:t>              2 H</a:t>
            </a:r>
            <a:r>
              <a:rPr lang="en-US" sz="1800" baseline="-25000" smtClean="0"/>
              <a:t>2</a:t>
            </a:r>
            <a:r>
              <a:rPr lang="en-US" sz="1800" smtClean="0"/>
              <a:t>O + 4 h+ → O</a:t>
            </a:r>
            <a:r>
              <a:rPr lang="en-US" sz="1800" baseline="-25000" smtClean="0"/>
              <a:t>2</a:t>
            </a:r>
            <a:r>
              <a:rPr lang="en-US" sz="1800" smtClean="0"/>
              <a:t> +4 H</a:t>
            </a:r>
            <a:r>
              <a:rPr lang="en-US" sz="1800" baseline="30000" smtClean="0"/>
              <a:t>+</a:t>
            </a:r>
            <a:endParaRPr lang="nb-NO" sz="1800" baseline="30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</a:t>
            </a:r>
            <a:r>
              <a:rPr lang="nb-NO" sz="1800" smtClean="0"/>
              <a:t>gde je: </a:t>
            </a:r>
            <a:r>
              <a:rPr lang="en-US" sz="1800" smtClean="0"/>
              <a:t>•OH- slobodni OH radikal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Redukcija ugljendioksida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 </a:t>
            </a:r>
            <a:r>
              <a:rPr lang="en-US" sz="1800" smtClean="0"/>
              <a:t>CO</a:t>
            </a:r>
            <a:r>
              <a:rPr lang="en-US" sz="1800" baseline="-25000" smtClean="0"/>
              <a:t>2</a:t>
            </a:r>
            <a:r>
              <a:rPr lang="en-US" sz="1800" smtClean="0"/>
              <a:t> </a:t>
            </a:r>
            <a:r>
              <a:rPr lang="sr-Latn-CS" sz="1800" smtClean="0"/>
              <a:t>  </a:t>
            </a:r>
            <a:r>
              <a:rPr lang="en-US" sz="1800" smtClean="0"/>
              <a:t>CO +  O</a:t>
            </a:r>
            <a:r>
              <a:rPr lang="en-US" sz="1800" baseline="-25000" smtClean="0"/>
              <a:t>2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 </a:t>
            </a:r>
            <a:r>
              <a:rPr lang="en-US" sz="1800" u="sng" smtClean="0"/>
              <a:t>CO  </a:t>
            </a:r>
            <a:r>
              <a:rPr lang="sr-Latn-CS" sz="1800" u="sng" smtClean="0"/>
              <a:t> </a:t>
            </a:r>
            <a:r>
              <a:rPr lang="en-US" sz="1800" u="sng" smtClean="0"/>
              <a:t> •C +  O</a:t>
            </a:r>
            <a:r>
              <a:rPr lang="en-US" sz="1800" u="sng" baseline="-25000" smtClean="0"/>
              <a:t>2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 </a:t>
            </a:r>
            <a:r>
              <a:rPr lang="en-US" sz="1800" smtClean="0"/>
              <a:t>CO</a:t>
            </a:r>
            <a:r>
              <a:rPr lang="en-US" sz="1800" baseline="-25000" smtClean="0"/>
              <a:t>2</a:t>
            </a:r>
            <a:r>
              <a:rPr lang="en-US" sz="1800" smtClean="0"/>
              <a:t>   •C + O</a:t>
            </a:r>
            <a:r>
              <a:rPr lang="en-US" sz="1800" baseline="-25000" smtClean="0"/>
              <a:t>2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Formiranje metanola</a:t>
            </a:r>
            <a:endParaRPr lang="sr-Latn-CS" sz="1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sz="1800" smtClean="0"/>
              <a:t>                         </a:t>
            </a:r>
            <a:r>
              <a:rPr lang="en-US" sz="1800" smtClean="0"/>
              <a:t>•C + •OH + 3H+ + 3e</a:t>
            </a:r>
            <a:r>
              <a:rPr lang="en-US" sz="1800" baseline="30000" smtClean="0"/>
              <a:t>-</a:t>
            </a:r>
            <a:r>
              <a:rPr lang="en-US" sz="1800" smtClean="0"/>
              <a:t> →  CH</a:t>
            </a:r>
            <a:r>
              <a:rPr lang="en-US" sz="1800" baseline="-25000" smtClean="0"/>
              <a:t>3</a:t>
            </a:r>
            <a:r>
              <a:rPr lang="en-US" sz="1800" smtClean="0"/>
              <a:t>OH</a:t>
            </a:r>
            <a:endParaRPr lang="sr-Latn-CS" sz="1800" smtClean="0"/>
          </a:p>
        </p:txBody>
      </p:sp>
      <p:sp>
        <p:nvSpPr>
          <p:cNvPr id="6963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 sz="1800">
              <a:cs typeface="Arial" charset="0"/>
            </a:endParaRPr>
          </a:p>
        </p:txBody>
      </p:sp>
      <p:sp>
        <p:nvSpPr>
          <p:cNvPr id="696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 sz="1800">
              <a:cs typeface="Arial" charset="0"/>
            </a:endParaRPr>
          </a:p>
        </p:txBody>
      </p:sp>
      <p:grpSp>
        <p:nvGrpSpPr>
          <p:cNvPr id="69637" name="Group 10"/>
          <p:cNvGrpSpPr>
            <a:grpSpLocks/>
          </p:cNvGrpSpPr>
          <p:nvPr/>
        </p:nvGrpSpPr>
        <p:grpSpPr bwMode="auto">
          <a:xfrm>
            <a:off x="2819400" y="2209800"/>
            <a:ext cx="990600" cy="3543300"/>
            <a:chOff x="1776" y="1392"/>
            <a:chExt cx="624" cy="2232"/>
          </a:xfrm>
        </p:grpSpPr>
        <p:pic>
          <p:nvPicPr>
            <p:cNvPr id="69638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56" y="1392"/>
              <a:ext cx="14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39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76" y="3264"/>
              <a:ext cx="19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0" name="Picture 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4" y="3120"/>
              <a:ext cx="14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1" name="Picture 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4" y="3456"/>
              <a:ext cx="14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 b="149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TextBox 4"/>
          <p:cNvSpPr txBox="1">
            <a:spLocks noChangeArrowheads="1"/>
          </p:cNvSpPr>
          <p:nvPr/>
        </p:nvSpPr>
        <p:spPr bwMode="auto">
          <a:xfrm>
            <a:off x="152400" y="5791200"/>
            <a:ext cx="2287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cs typeface="Arial" charset="0"/>
              </a:rPr>
              <a:t> Katalitički reaktor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/>
          <p:cNvSpPr>
            <a:spLocks noChangeArrowheads="1"/>
          </p:cNvSpPr>
          <p:nvPr/>
        </p:nvSpPr>
        <p:spPr bwMode="auto">
          <a:xfrm>
            <a:off x="1371600" y="5715000"/>
            <a:ext cx="701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>
                <a:cs typeface="Arial" charset="0"/>
              </a:rPr>
              <a:t>Osnovna fizičkohemijska svojstva zeolita HZSM-5 u katalitizatoru KAG-300</a:t>
            </a:r>
          </a:p>
        </p:txBody>
      </p:sp>
      <p:graphicFrame>
        <p:nvGraphicFramePr>
          <p:cNvPr id="114738" name="Group 50"/>
          <p:cNvGraphicFramePr>
            <a:graphicFrameLocks noGrp="1"/>
          </p:cNvGraphicFramePr>
          <p:nvPr/>
        </p:nvGraphicFramePr>
        <p:xfrm>
          <a:off x="1371600" y="1524000"/>
          <a:ext cx="6553200" cy="3962402"/>
        </p:xfrm>
        <a:graphic>
          <a:graphicData uri="http://schemas.openxmlformats.org/drawingml/2006/table">
            <a:tbl>
              <a:tblPr/>
              <a:tblGrid>
                <a:gridCol w="3810000"/>
                <a:gridCol w="2743200"/>
              </a:tblGrid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Svojstvo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Vrednost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Stepen kristalini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č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osti HZSM-5,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Molarni odnos Si0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/ AlO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Srednji dijametar kristalita, [μm]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Sadr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ž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aj HZSM-5 u KAG-300,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Specifi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č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na povr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š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ina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KAG-300,  [ 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/g]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Specifi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č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na zapremina pora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[ cm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/g]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127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0,35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Srednji dijametar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č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estica [ cm]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0,15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Nasipna te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ž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ina [kg/m</a:t>
                      </a:r>
                      <a:r>
                        <a:rPr kumimoji="0" lang="it-IT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]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2286000"/>
            <a:ext cx="7766050" cy="41910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Fiksni sloj katalizatora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Masa katalizatora m = 5 g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Vreme reakcije </a:t>
            </a:r>
            <a:r>
              <a:rPr lang="sr-Latn-CS" sz="1800" smtClean="0"/>
              <a:t>:</a:t>
            </a:r>
            <a:r>
              <a:rPr lang="it-IT" sz="1800" smtClean="0"/>
              <a:t> t= 1h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Prinos gasne frakcije – volumetrijsk</a:t>
            </a:r>
            <a:r>
              <a:rPr lang="sr-Latn-CS" sz="1800" smtClean="0"/>
              <a:t>a</a:t>
            </a:r>
            <a:r>
              <a:rPr lang="it-IT" sz="1800" smtClean="0"/>
              <a:t> metoda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Sadr</a:t>
            </a:r>
            <a:r>
              <a:rPr lang="sr-Latn-CS" sz="1800" smtClean="0"/>
              <a:t>ž</a:t>
            </a:r>
            <a:r>
              <a:rPr lang="it-IT" sz="1800" smtClean="0"/>
              <a:t>aj </a:t>
            </a:r>
            <a:r>
              <a:rPr lang="sr-Latn-CS" sz="1800" smtClean="0"/>
              <a:t>C</a:t>
            </a:r>
            <a:r>
              <a:rPr lang="sr-Latn-CS" sz="1800" baseline="-25000" smtClean="0"/>
              <a:t>1</a:t>
            </a:r>
            <a:r>
              <a:rPr lang="sr-Latn-CS" sz="1800" smtClean="0"/>
              <a:t>-</a:t>
            </a:r>
            <a:r>
              <a:rPr lang="it-IT" sz="1800" smtClean="0"/>
              <a:t>C</a:t>
            </a:r>
            <a:r>
              <a:rPr lang="it-IT" sz="1800" baseline="-25000" smtClean="0"/>
              <a:t>4</a:t>
            </a:r>
            <a:r>
              <a:rPr lang="it-IT" sz="1800" smtClean="0"/>
              <a:t> ugljovodonika – G</a:t>
            </a:r>
            <a:r>
              <a:rPr lang="sr-Latn-CS" sz="1800" smtClean="0"/>
              <a:t>a</a:t>
            </a:r>
            <a:r>
              <a:rPr lang="it-IT" sz="1800" smtClean="0"/>
              <a:t>sna </a:t>
            </a:r>
            <a:r>
              <a:rPr lang="sr-Latn-CS" sz="1800" smtClean="0"/>
              <a:t>h</a:t>
            </a:r>
            <a:r>
              <a:rPr lang="it-IT" sz="1800" smtClean="0"/>
              <a:t>romatografija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Prinos H</a:t>
            </a:r>
            <a:r>
              <a:rPr lang="it-IT" sz="1800" baseline="-25000" smtClean="0"/>
              <a:t>2</a:t>
            </a:r>
            <a:r>
              <a:rPr lang="it-IT" sz="1800" smtClean="0"/>
              <a:t>0 i te</a:t>
            </a:r>
            <a:r>
              <a:rPr lang="sr-Latn-CS" sz="1800" smtClean="0"/>
              <a:t>č</a:t>
            </a:r>
            <a:r>
              <a:rPr lang="it-IT" sz="1800" smtClean="0"/>
              <a:t>nih ugljovodonika –gravimetrijska analiza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Sadr</a:t>
            </a:r>
            <a:r>
              <a:rPr lang="sr-Latn-CS" sz="1800" smtClean="0"/>
              <a:t>ž</a:t>
            </a:r>
            <a:r>
              <a:rPr lang="it-IT" sz="1800" smtClean="0"/>
              <a:t>aj benzinske frakcije – ASTM-D 3710-83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it-IT" sz="180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it-IT" sz="1800" smtClean="0"/>
              <a:t>Sadr</a:t>
            </a:r>
            <a:r>
              <a:rPr lang="sr-Latn-CS" sz="1800" smtClean="0"/>
              <a:t>ž</a:t>
            </a:r>
            <a:r>
              <a:rPr lang="it-IT" sz="1800" smtClean="0"/>
              <a:t>aj koksa- ASTM- D- 524</a:t>
            </a:r>
            <a:endParaRPr lang="sr-Latn-CS" sz="1800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05400" y="681038"/>
            <a:ext cx="3779838" cy="461962"/>
          </a:xfrm>
        </p:spPr>
        <p:txBody>
          <a:bodyPr/>
          <a:lstStyle/>
          <a:p>
            <a:pPr algn="l" eaLnBrk="1" hangingPunct="1"/>
            <a:r>
              <a:rPr lang="it-IT" smtClean="0">
                <a:latin typeface="Arial" charset="0"/>
              </a:rPr>
              <a:t>E</a:t>
            </a:r>
            <a:r>
              <a:rPr lang="sr-Latn-CS" smtClean="0">
                <a:latin typeface="Arial" charset="0"/>
              </a:rPr>
              <a:t>ks</a:t>
            </a:r>
            <a:r>
              <a:rPr lang="it-IT" smtClean="0">
                <a:latin typeface="Arial" charset="0"/>
              </a:rPr>
              <a:t>perimentalni uslovi</a:t>
            </a:r>
            <a:br>
              <a:rPr lang="it-IT" smtClean="0">
                <a:latin typeface="Arial" charset="0"/>
              </a:rPr>
            </a:b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ChangeArrowheads="1"/>
          </p:cNvSpPr>
          <p:nvPr/>
        </p:nvSpPr>
        <p:spPr bwMode="auto">
          <a:xfrm>
            <a:off x="1676400" y="533400"/>
            <a:ext cx="7742238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>
                <a:solidFill>
                  <a:srgbClr val="008000"/>
                </a:solidFill>
                <a:cs typeface="Arial" charset="0"/>
              </a:rPr>
              <a:t>                  Uticaj </a:t>
            </a:r>
            <a:r>
              <a:rPr lang="it-IT">
                <a:solidFill>
                  <a:schemeClr val="bg1"/>
                </a:solidFill>
                <a:cs typeface="Arial" charset="0"/>
              </a:rPr>
              <a:t>temperature na stepen konverzije</a:t>
            </a:r>
            <a:endParaRPr lang="sr-Latn-CS">
              <a:solidFill>
                <a:schemeClr val="bg1"/>
              </a:solidFill>
              <a:cs typeface="Arial" charset="0"/>
            </a:endParaRPr>
          </a:p>
          <a:p>
            <a:r>
              <a:rPr lang="sr-Latn-CS">
                <a:solidFill>
                  <a:srgbClr val="008000"/>
                </a:solidFill>
                <a:cs typeface="Arial" charset="0"/>
              </a:rPr>
              <a:t>m</a:t>
            </a:r>
            <a:r>
              <a:rPr lang="it-IT">
                <a:solidFill>
                  <a:srgbClr val="008000"/>
                </a:solidFill>
                <a:cs typeface="Arial" charset="0"/>
              </a:rPr>
              <a:t>etanola</a:t>
            </a:r>
            <a:r>
              <a:rPr lang="sr-Latn-CS">
                <a:solidFill>
                  <a:srgbClr val="008000"/>
                </a:solidFill>
                <a:cs typeface="Arial" charset="0"/>
              </a:rPr>
              <a:t> </a:t>
            </a:r>
            <a:r>
              <a:rPr lang="it-IT">
                <a:solidFill>
                  <a:srgbClr val="008000"/>
                </a:solidFill>
                <a:cs typeface="Arial" charset="0"/>
              </a:rPr>
              <a:t>i raspodelu produkata kataliticke konverzije</a:t>
            </a:r>
            <a:endParaRPr lang="sr-Latn-CS">
              <a:solidFill>
                <a:srgbClr val="008000"/>
              </a:solidFill>
              <a:cs typeface="Arial" charset="0"/>
            </a:endParaRPr>
          </a:p>
          <a:p>
            <a:r>
              <a:rPr lang="it-IT" sz="1400">
                <a:solidFill>
                  <a:srgbClr val="008000"/>
                </a:solidFill>
                <a:cs typeface="Arial" charset="0"/>
              </a:rPr>
              <a:t>(P=2M</a:t>
            </a:r>
            <a:r>
              <a:rPr lang="sr-Latn-CS" sz="1400">
                <a:solidFill>
                  <a:srgbClr val="008000"/>
                </a:solidFill>
                <a:cs typeface="Arial" charset="0"/>
              </a:rPr>
              <a:t>P</a:t>
            </a:r>
            <a:r>
              <a:rPr lang="it-IT" sz="1400">
                <a:solidFill>
                  <a:srgbClr val="008000"/>
                </a:solidFill>
                <a:cs typeface="Arial" charset="0"/>
              </a:rPr>
              <a:t>a; ZB=2 h</a:t>
            </a:r>
            <a:r>
              <a:rPr lang="it-IT" sz="1400" baseline="30000">
                <a:solidFill>
                  <a:srgbClr val="008000"/>
                </a:solidFill>
                <a:cs typeface="Arial" charset="0"/>
              </a:rPr>
              <a:t>-1</a:t>
            </a:r>
            <a:r>
              <a:rPr lang="it-IT" sz="1400">
                <a:solidFill>
                  <a:srgbClr val="008000"/>
                </a:solidFill>
                <a:cs typeface="Arial" charset="0"/>
              </a:rPr>
              <a:t>)</a:t>
            </a:r>
          </a:p>
        </p:txBody>
      </p:sp>
      <p:graphicFrame>
        <p:nvGraphicFramePr>
          <p:cNvPr id="73870" name="Group 142"/>
          <p:cNvGraphicFramePr>
            <a:graphicFrameLocks noGrp="1"/>
          </p:cNvGraphicFramePr>
          <p:nvPr/>
        </p:nvGraphicFramePr>
        <p:xfrm>
          <a:off x="1066800" y="3048000"/>
          <a:ext cx="6877050" cy="3108325"/>
        </p:xfrm>
        <a:graphic>
          <a:graphicData uri="http://schemas.openxmlformats.org/drawingml/2006/table">
            <a:tbl>
              <a:tblPr/>
              <a:tblGrid>
                <a:gridCol w="1397000"/>
                <a:gridCol w="893763"/>
                <a:gridCol w="1146175"/>
                <a:gridCol w="1144587"/>
                <a:gridCol w="1149350"/>
                <a:gridCol w="114617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T, K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653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693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723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SK,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GF, mas%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16. 0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18.5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19.6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21.2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26.0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BF, mas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66.5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73.5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78.0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76.0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68.0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LCO, mas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2.9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1.6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1.9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koks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ChangeArrowheads="1"/>
          </p:cNvSpPr>
          <p:nvPr/>
        </p:nvSpPr>
        <p:spPr bwMode="auto">
          <a:xfrm>
            <a:off x="1524000" y="533400"/>
            <a:ext cx="7620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b-NO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         Uticaj pritiska </a:t>
            </a:r>
            <a:r>
              <a:rPr lang="nb-NO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na stepen</a:t>
            </a:r>
            <a:r>
              <a:rPr lang="nb-NO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nb-NO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konverzije metanola i </a:t>
            </a:r>
            <a:r>
              <a:rPr lang="nb-NO">
                <a:solidFill>
                  <a:srgbClr val="008000"/>
                </a:solidFill>
                <a:ea typeface="Calibri" pitchFamily="34" charset="0"/>
                <a:cs typeface="Times New Roman" pitchFamily="18" charset="0"/>
              </a:rPr>
              <a:t>raspodelu</a:t>
            </a:r>
            <a:r>
              <a:rPr lang="sr-Latn-CS">
                <a:solidFill>
                  <a:srgbClr val="008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nb-NO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produkata kataliti</a:t>
            </a:r>
            <a:r>
              <a:rPr lang="sr-Latn-CS" b="1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č</a:t>
            </a:r>
            <a:r>
              <a:rPr lang="nb-NO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ke konverzije </a:t>
            </a:r>
            <a:r>
              <a:rPr lang="nb-NO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(T=693</a:t>
            </a:r>
            <a:r>
              <a:rPr lang="sr-Latn-CS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K</a:t>
            </a:r>
            <a:r>
              <a:rPr lang="nb-NO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; ZB=2 h</a:t>
            </a:r>
            <a:r>
              <a:rPr lang="nb-NO" sz="1400" baseline="300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-1</a:t>
            </a:r>
            <a:r>
              <a:rPr lang="nb-NO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)</a:t>
            </a:r>
            <a:endParaRPr lang="sr-Latn-CS" sz="140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sr-Latn-CS" sz="140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4861" name="Group 109"/>
          <p:cNvGraphicFramePr>
            <a:graphicFrameLocks noGrp="1"/>
          </p:cNvGraphicFramePr>
          <p:nvPr/>
        </p:nvGraphicFramePr>
        <p:xfrm>
          <a:off x="1219200" y="2438400"/>
          <a:ext cx="6284913" cy="3505200"/>
        </p:xfrm>
        <a:graphic>
          <a:graphicData uri="http://schemas.openxmlformats.org/drawingml/2006/table">
            <a:tbl>
              <a:tblPr/>
              <a:tblGrid>
                <a:gridCol w="1571625"/>
                <a:gridCol w="1571625"/>
                <a:gridCol w="1587500"/>
                <a:gridCol w="1554163"/>
              </a:tblGrid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P, MPa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SK,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98.5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99.8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GF, mas%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30.5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17.5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17.0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BF, mas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67.0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78.0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LCO, mas %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3.3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11.5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koks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/>
          <p:cNvSpPr>
            <a:spLocks noChangeArrowheads="1"/>
          </p:cNvSpPr>
          <p:nvPr/>
        </p:nvSpPr>
        <p:spPr bwMode="auto">
          <a:xfrm>
            <a:off x="685800" y="533400"/>
            <a:ext cx="813752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              Kataliti</a:t>
            </a:r>
            <a:r>
              <a:rPr lang="sr-Latn-CS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č</a:t>
            </a:r>
            <a:r>
              <a:rPr lang="de-DE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ka </a:t>
            </a:r>
            <a:r>
              <a:rPr lang="de-DE">
                <a:solidFill>
                  <a:srgbClr val="008000"/>
                </a:solidFill>
                <a:ea typeface="Calibri" pitchFamily="34" charset="0"/>
                <a:cs typeface="Times New Roman" pitchFamily="18" charset="0"/>
              </a:rPr>
              <a:t>konverzija</a:t>
            </a:r>
            <a:r>
              <a:rPr lang="de-DE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C</a:t>
            </a:r>
            <a:r>
              <a:rPr lang="de-DE" baseline="-2500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3</a:t>
            </a:r>
            <a:r>
              <a:rPr lang="de-DE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+C</a:t>
            </a:r>
            <a:r>
              <a:rPr lang="de-DE" baseline="-2500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4</a:t>
            </a:r>
            <a:r>
              <a:rPr lang="de-DE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frakcije u dizel</a:t>
            </a:r>
            <a:r>
              <a:rPr lang="sr-Latn-CS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gorivo</a:t>
            </a:r>
          </a:p>
          <a:p>
            <a:pPr eaLnBrk="0" hangingPunct="0"/>
            <a:r>
              <a:rPr lang="en-US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lang="sr-Latn-CS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nb-NO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Fiksni sloj katalizatora , m</a:t>
            </a:r>
            <a:r>
              <a:rPr lang="nb-NO" sz="1400" baseline="-250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kat</a:t>
            </a:r>
            <a:r>
              <a:rPr lang="nb-NO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= </a:t>
            </a:r>
            <a:r>
              <a:rPr lang="de-DE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5g; T=425 K; P=0.41 M</a:t>
            </a:r>
            <a:r>
              <a:rPr lang="sr-Latn-CS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P</a:t>
            </a:r>
            <a:r>
              <a:rPr lang="de-DE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a; ZB= 0.5 h</a:t>
            </a:r>
            <a:r>
              <a:rPr lang="de-DE" sz="1400" baseline="300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-1</a:t>
            </a:r>
            <a:r>
              <a:rPr lang="de-DE" sz="140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)</a:t>
            </a:r>
            <a:endParaRPr lang="sr-Latn-CS" sz="140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sr-Latn-CS" sz="140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5852" name="Group 76"/>
          <p:cNvGraphicFramePr>
            <a:graphicFrameLocks noGrp="1"/>
          </p:cNvGraphicFramePr>
          <p:nvPr/>
        </p:nvGraphicFramePr>
        <p:xfrm>
          <a:off x="1828800" y="2438400"/>
          <a:ext cx="4619625" cy="3294063"/>
        </p:xfrm>
        <a:graphic>
          <a:graphicData uri="http://schemas.openxmlformats.org/drawingml/2006/table">
            <a:tbl>
              <a:tblPr/>
              <a:tblGrid>
                <a:gridCol w="2309813"/>
                <a:gridCol w="2309812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Prinos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Procenat</a:t>
                      </a: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99.2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C1-C2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C3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C4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C5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0.3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BF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13.7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DF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43.1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&gt;343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41.1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801" name="Rectangle 116"/>
          <p:cNvSpPr>
            <a:spLocks noChangeArrowheads="1"/>
          </p:cNvSpPr>
          <p:nvPr/>
        </p:nvSpPr>
        <p:spPr bwMode="auto">
          <a:xfrm>
            <a:off x="0" y="5151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 sz="1800">
              <a:cs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/>
              <a:t>Gasovi sagorevanja – fotokataliti</a:t>
            </a:r>
            <a:r>
              <a:rPr lang="sr-Latn-CS" sz="2800"/>
              <a:t>č</a:t>
            </a:r>
            <a:r>
              <a:rPr lang="it-IT" sz="2800"/>
              <a:t>ka CH</a:t>
            </a:r>
            <a:r>
              <a:rPr lang="it-IT" sz="2800" baseline="-25000"/>
              <a:t>3</a:t>
            </a:r>
            <a:r>
              <a:rPr lang="it-IT" sz="2800"/>
              <a:t>OH</a:t>
            </a:r>
            <a:r>
              <a:rPr lang="it-IT" sz="3200"/>
              <a:t>  </a:t>
            </a:r>
            <a:endParaRPr lang="en-US" sz="320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838200" y="4314825"/>
            <a:ext cx="6324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/>
              <a:t>Količina: 1.4 </a:t>
            </a:r>
            <a:r>
              <a:rPr lang="pl-PL" sz="2000"/>
              <a:t>kg </a:t>
            </a:r>
            <a:r>
              <a:rPr lang="pl-PL"/>
              <a:t>CO</a:t>
            </a:r>
            <a:r>
              <a:rPr lang="pl-PL" baseline="-25000"/>
              <a:t>2</a:t>
            </a:r>
            <a:r>
              <a:rPr lang="pl-PL"/>
              <a:t> / 1 </a:t>
            </a:r>
            <a:r>
              <a:rPr lang="pl-PL" sz="2000"/>
              <a:t>kWh</a:t>
            </a:r>
          </a:p>
          <a:p>
            <a:pPr>
              <a:spcBef>
                <a:spcPct val="50000"/>
              </a:spcBef>
            </a:pPr>
            <a:r>
              <a:rPr lang="pl-PL"/>
              <a:t>Količina goriva: 10x</a:t>
            </a:r>
            <a:r>
              <a:rPr lang="pl-PL" sz="2800"/>
              <a:t> </a:t>
            </a:r>
            <a:r>
              <a:rPr lang="pl-PL"/>
              <a:t>10</a:t>
            </a:r>
            <a:r>
              <a:rPr lang="pl-PL" baseline="30000"/>
              <a:t>6</a:t>
            </a:r>
            <a:r>
              <a:rPr lang="pl-PL"/>
              <a:t> </a:t>
            </a:r>
            <a:r>
              <a:rPr lang="pl-PL" sz="2000"/>
              <a:t>t\god</a:t>
            </a:r>
            <a:endParaRPr lang="sr-Latn-CS" sz="2000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524000"/>
            <a:ext cx="6553200" cy="2184400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sr-Latn-CS" sz="2000" smtClean="0"/>
              <a:t>CO</a:t>
            </a:r>
            <a:r>
              <a:rPr lang="sr-Latn-CS" sz="2000" baseline="-25000" smtClean="0"/>
              <a:t>2 </a:t>
            </a:r>
            <a:r>
              <a:rPr lang="sr-Latn-CS" sz="2000" smtClean="0"/>
              <a:t>+3H</a:t>
            </a:r>
            <a:r>
              <a:rPr lang="sr-Latn-CS" sz="2000" baseline="-25000" smtClean="0"/>
              <a:t> 2 </a:t>
            </a:r>
            <a:r>
              <a:rPr lang="sr-Latn-CS" sz="2000" smtClean="0"/>
              <a:t>= CH</a:t>
            </a:r>
            <a:r>
              <a:rPr lang="sr-Latn-CS" sz="2000" baseline="-25000" smtClean="0"/>
              <a:t> 3</a:t>
            </a:r>
            <a:r>
              <a:rPr lang="sr-Latn-CS" sz="2000" smtClean="0"/>
              <a:t>OH +H</a:t>
            </a:r>
            <a:r>
              <a:rPr lang="sr-Latn-CS" sz="2000" baseline="-25000" smtClean="0"/>
              <a:t>2</a:t>
            </a:r>
            <a:r>
              <a:rPr lang="sr-Latn-CS" sz="2000" smtClean="0"/>
              <a:t>O</a:t>
            </a:r>
            <a:r>
              <a:rPr lang="sr-Latn-CS" sz="2000" baseline="-25000" smtClean="0"/>
              <a:t>  </a:t>
            </a:r>
            <a:endParaRPr lang="sr-Latn-CS" sz="2000" smtClean="0"/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sr-Latn-CS" sz="2000" smtClean="0"/>
              <a:t>Katalizatori</a:t>
            </a:r>
            <a:r>
              <a:rPr lang="en-US" sz="2000" smtClean="0"/>
              <a:t>: Cu-ZnO-Al</a:t>
            </a:r>
            <a:r>
              <a:rPr lang="en-US" sz="2000" baseline="-25000" smtClean="0"/>
              <a:t>2</a:t>
            </a:r>
            <a:r>
              <a:rPr lang="en-US" sz="2000" smtClean="0"/>
              <a:t>O</a:t>
            </a:r>
            <a:r>
              <a:rPr lang="en-US" sz="2000" baseline="-25000" smtClean="0"/>
              <a:t>3</a:t>
            </a:r>
            <a:r>
              <a:rPr lang="en-US" sz="2000" smtClean="0"/>
              <a:t>,CuO-ZnO-ZrO</a:t>
            </a:r>
            <a:r>
              <a:rPr lang="en-US" sz="2000" baseline="-25000" smtClean="0"/>
              <a:t>2</a:t>
            </a:r>
            <a:r>
              <a:rPr lang="en-US" sz="2000" smtClean="0"/>
              <a:t>,Cu-ZnO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Cu,Zn,Ga-SiO</a:t>
            </a:r>
            <a:r>
              <a:rPr lang="en-US" sz="2000" baseline="-25000" smtClean="0"/>
              <a:t>2</a:t>
            </a:r>
            <a:r>
              <a:rPr lang="en-US" sz="2000" smtClean="0"/>
              <a:t> (200 m</a:t>
            </a:r>
            <a:r>
              <a:rPr lang="en-US" sz="2000" baseline="30000" smtClean="0"/>
              <a:t>2</a:t>
            </a:r>
            <a:r>
              <a:rPr lang="en-US" sz="2000" smtClean="0"/>
              <a:t>/g, 620 cm</a:t>
            </a:r>
            <a:r>
              <a:rPr lang="en-US" sz="2000" baseline="30000" smtClean="0"/>
              <a:t>3</a:t>
            </a:r>
            <a:r>
              <a:rPr lang="en-US" sz="2000" smtClean="0"/>
              <a:t>/g)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Uslovi: M=3, p=20 at, ZV=18 m</a:t>
            </a:r>
            <a:r>
              <a:rPr lang="en-US" sz="2000" baseline="30000" smtClean="0"/>
              <a:t>3</a:t>
            </a:r>
            <a:r>
              <a:rPr lang="en-US" sz="2000" smtClean="0"/>
              <a:t>/kgh</a:t>
            </a:r>
          </a:p>
          <a:p>
            <a:pPr lvl="1" eaLnBrk="1" hangingPunct="1">
              <a:buFontTx/>
              <a:buNone/>
            </a:pPr>
            <a:endParaRPr lang="en-US" sz="2000" smtClean="0"/>
          </a:p>
          <a:p>
            <a:pPr lvl="1" eaLnBrk="1" hangingPunct="1">
              <a:buFontTx/>
              <a:buChar char="-"/>
            </a:pPr>
            <a:endParaRPr lang="en-US" sz="1600" smtClean="0"/>
          </a:p>
          <a:p>
            <a:pPr marL="0" indent="0" eaLnBrk="1" hangingPunct="1">
              <a:buFontTx/>
              <a:buNone/>
            </a:pPr>
            <a:endParaRPr lang="en-US" sz="2000" smtClean="0"/>
          </a:p>
        </p:txBody>
      </p:sp>
      <p:graphicFrame>
        <p:nvGraphicFramePr>
          <p:cNvPr id="76874" name="Group 74"/>
          <p:cNvGraphicFramePr>
            <a:graphicFrameLocks noGrp="1"/>
          </p:cNvGraphicFramePr>
          <p:nvPr>
            <p:ph sz="half" idx="4294967295"/>
          </p:nvPr>
        </p:nvGraphicFramePr>
        <p:xfrm>
          <a:off x="914400" y="3962400"/>
          <a:ext cx="6248400" cy="2074863"/>
        </p:xfrm>
        <a:graphic>
          <a:graphicData uri="http://schemas.openxmlformats.org/drawingml/2006/table">
            <a:tbl>
              <a:tblPr/>
              <a:tblGrid>
                <a:gridCol w="1425575"/>
                <a:gridCol w="1495425"/>
                <a:gridCol w="1901825"/>
                <a:gridCol w="1425575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(K)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Aktivnost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(mmol/kgh)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Selektivnost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(CH</a:t>
                      </a:r>
                      <a:r>
                        <a:rPr kumimoji="0" lang="sr-Latn-C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3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OH 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CO 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%</a:t>
                      </a: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523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6 200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99.8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533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8 700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99.3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543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11 500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99.1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8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533400"/>
            <a:ext cx="7361238" cy="4619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000"/>
                </a:solidFill>
                <a:latin typeface="Arial" charset="0"/>
              </a:rPr>
              <a:t>Hidrogenizacija</a:t>
            </a:r>
            <a:r>
              <a:rPr lang="en-US" smtClean="0">
                <a:latin typeface="Arial" charset="0"/>
              </a:rPr>
              <a:t> ugljendioksida sa vodonikom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438400"/>
            <a:ext cx="8305800" cy="4114800"/>
          </a:xfrm>
        </p:spPr>
        <p:txBody>
          <a:bodyPr/>
          <a:lstStyle/>
          <a:p>
            <a:pPr eaLnBrk="1" hangingPunct="1">
              <a:lnSpc>
                <a:spcPct val="125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/>
              <a:t> </a:t>
            </a:r>
            <a:r>
              <a:rPr lang="sr-Latn-CS" smtClean="0">
                <a:solidFill>
                  <a:schemeClr val="tx1"/>
                </a:solidFill>
              </a:rPr>
              <a:t>Kapacitet 20 000 m</a:t>
            </a:r>
            <a:r>
              <a:rPr lang="sr-Latn-CS" baseline="30000" smtClean="0">
                <a:solidFill>
                  <a:schemeClr val="tx1"/>
                </a:solidFill>
              </a:rPr>
              <a:t>3</a:t>
            </a:r>
            <a:r>
              <a:rPr lang="sr-Latn-CS" smtClean="0">
                <a:solidFill>
                  <a:schemeClr val="tx1"/>
                </a:solidFill>
              </a:rPr>
              <a:t>/god.</a:t>
            </a:r>
          </a:p>
          <a:p>
            <a:pPr eaLnBrk="1" hangingPunct="1">
              <a:lnSpc>
                <a:spcPct val="125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Cena bioetanola 12 % </a:t>
            </a:r>
            <a:r>
              <a:rPr lang="sr-Latn-CS" smtClean="0">
                <a:solidFill>
                  <a:schemeClr val="tx1"/>
                </a:solidFill>
                <a:cs typeface="Arial" charset="0"/>
              </a:rPr>
              <a:t>↓ od proizvodne</a:t>
            </a:r>
            <a:r>
              <a:rPr lang="en-US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sr-Latn-CS" smtClean="0">
                <a:solidFill>
                  <a:schemeClr val="tx1"/>
                </a:solidFill>
                <a:cs typeface="Arial" charset="0"/>
              </a:rPr>
              <a:t>cene motornog benzina u NIS-u</a:t>
            </a:r>
          </a:p>
          <a:p>
            <a:pPr eaLnBrk="1" hangingPunct="1">
              <a:lnSpc>
                <a:spcPct val="125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  <a:cs typeface="Arial" charset="0"/>
              </a:rPr>
              <a:t> Svetske cene: hemikalija, energenata i pomoćnih fluida</a:t>
            </a:r>
          </a:p>
          <a:p>
            <a:pPr eaLnBrk="1" hangingPunct="1">
              <a:lnSpc>
                <a:spcPct val="125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  <a:cs typeface="Arial" charset="0"/>
              </a:rPr>
              <a:t> Lokalne cene: radne snage, građevinskog</a:t>
            </a:r>
            <a:r>
              <a:rPr lang="en-US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sr-Latn-CS" smtClean="0">
                <a:solidFill>
                  <a:schemeClr val="tx1"/>
                </a:solidFill>
                <a:cs typeface="Arial" charset="0"/>
              </a:rPr>
              <a:t>zemljišta i</a:t>
            </a:r>
            <a:r>
              <a:rPr lang="en-US" smtClean="0">
                <a:solidFill>
                  <a:schemeClr val="tx1"/>
                </a:solidFill>
                <a:cs typeface="Arial" charset="0"/>
              </a:rPr>
              <a:t> o</a:t>
            </a:r>
            <a:r>
              <a:rPr lang="sr-Latn-CS" smtClean="0">
                <a:solidFill>
                  <a:schemeClr val="tx1"/>
                </a:solidFill>
                <a:cs typeface="Arial" charset="0"/>
              </a:rPr>
              <a:t>bjekta</a:t>
            </a:r>
          </a:p>
          <a:p>
            <a:pPr eaLnBrk="1" hangingPunct="1">
              <a:lnSpc>
                <a:spcPct val="125000"/>
              </a:lnSpc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  <a:cs typeface="Arial" charset="0"/>
              </a:rPr>
              <a:t> Kredit: u visini investicije, 10% kamata, 5 godina, 1 godina grace period</a:t>
            </a: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533400"/>
            <a:ext cx="6446838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Ekonomski </a:t>
            </a:r>
            <a:r>
              <a:rPr lang="sr-Latn-CS" smtClean="0">
                <a:latin typeface="Arial" charset="0"/>
              </a:rPr>
              <a:t>pokazatelji proizvodnje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958" name="Group 86"/>
          <p:cNvGraphicFramePr>
            <a:graphicFrameLocks noGrp="1"/>
          </p:cNvGraphicFramePr>
          <p:nvPr>
            <p:ph idx="4294967295"/>
          </p:nvPr>
        </p:nvGraphicFramePr>
        <p:xfrm>
          <a:off x="914400" y="2514600"/>
          <a:ext cx="6477000" cy="3743325"/>
        </p:xfrm>
        <a:graphic>
          <a:graphicData uri="http://schemas.openxmlformats.org/drawingml/2006/table">
            <a:tbl>
              <a:tblPr/>
              <a:tblGrid>
                <a:gridCol w="1619250"/>
                <a:gridCol w="1228725"/>
                <a:gridCol w="1563688"/>
                <a:gridCol w="2065337"/>
              </a:tblGrid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Cena nafte  $/barel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nafte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€/l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 cena benzina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€/l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 cena benzina NIS  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€/l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0.315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0.340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0.306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0.443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0.480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0.393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0.569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0.593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0.437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0.633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0.659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8563" y="528638"/>
            <a:ext cx="65230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Ekonomski </a:t>
            </a:r>
            <a:r>
              <a:rPr lang="sr-Latn-CS" smtClean="0">
                <a:latin typeface="Arial" charset="0"/>
              </a:rPr>
              <a:t>pokazatelji proizvodnje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88" name="Group 92"/>
          <p:cNvGraphicFramePr>
            <a:graphicFrameLocks noGrp="1"/>
          </p:cNvGraphicFramePr>
          <p:nvPr>
            <p:ph idx="4294967295"/>
          </p:nvPr>
        </p:nvGraphicFramePr>
        <p:xfrm>
          <a:off x="1143000" y="2209800"/>
          <a:ext cx="6629400" cy="4281488"/>
        </p:xfrm>
        <a:graphic>
          <a:graphicData uri="http://schemas.openxmlformats.org/drawingml/2006/table">
            <a:tbl>
              <a:tblPr/>
              <a:tblGrid>
                <a:gridCol w="1325563"/>
                <a:gridCol w="1603375"/>
                <a:gridCol w="1214437"/>
                <a:gridCol w="995363"/>
                <a:gridCol w="1490662"/>
              </a:tblGrid>
              <a:tr h="981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Sirovina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Mat. troškovi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€/m</a:t>
                      </a:r>
                      <a:r>
                        <a:rPr kumimoji="0" lang="sr-Latn-C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Investicija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·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10</a:t>
                      </a:r>
                      <a:r>
                        <a:rPr kumimoji="0" lang="sr-Latn-C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Radna snaga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Građ. objekat m</a:t>
                      </a:r>
                      <a:r>
                        <a:rPr kumimoji="0" lang="sr-Latn-C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Zrno kukuruza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197.8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Sok slatkog sirka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Pšenična slama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92363" y="493713"/>
            <a:ext cx="66754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Ekonomski </a:t>
            </a:r>
            <a:r>
              <a:rPr lang="sr-Latn-CS" smtClean="0">
                <a:latin typeface="Arial" charset="0"/>
              </a:rPr>
              <a:t>pokazatelji proizvodnje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013" name="Group 93"/>
          <p:cNvGraphicFramePr>
            <a:graphicFrameLocks noGrp="1"/>
          </p:cNvGraphicFramePr>
          <p:nvPr>
            <p:ph idx="4294967295"/>
          </p:nvPr>
        </p:nvGraphicFramePr>
        <p:xfrm>
          <a:off x="914400" y="2438400"/>
          <a:ext cx="7467600" cy="3919538"/>
        </p:xfrm>
        <a:graphic>
          <a:graphicData uri="http://schemas.openxmlformats.org/drawingml/2006/table">
            <a:tbl>
              <a:tblPr/>
              <a:tblGrid>
                <a:gridCol w="1182688"/>
                <a:gridCol w="1306512"/>
                <a:gridCol w="1617663"/>
                <a:gridCol w="1743075"/>
                <a:gridCol w="1617662"/>
              </a:tblGrid>
              <a:tr h="1306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Sirovina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Vreme povraćaja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god.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Novostvorena vrednost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€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·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10</a:t>
                      </a:r>
                      <a:r>
                        <a:rPr kumimoji="0" lang="sr-Latn-C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Interna stopa rentabilnosti 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Akumulacija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Zrno kukuruza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Sok slatkog sirka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4.65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Pšenična slama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5.41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0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8563" y="493713"/>
            <a:ext cx="6675437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Ekonomski </a:t>
            </a:r>
            <a:r>
              <a:rPr lang="sr-Latn-CS" smtClean="0">
                <a:latin typeface="Arial" charset="0"/>
              </a:rPr>
              <a:t>pokazatelji proizvodnje</a:t>
            </a:r>
            <a:r>
              <a:rPr lang="sr-Latn-CS" sz="1800" smtClean="0">
                <a:latin typeface="Arial" charset="0"/>
              </a:rPr>
              <a:t> </a:t>
            </a:r>
            <a:r>
              <a:rPr lang="sr-Latn-CS" smtClean="0">
                <a:latin typeface="Arial" charset="0"/>
              </a:rPr>
              <a:t>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971800"/>
            <a:ext cx="7696200" cy="3200400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/>
              <a:t> </a:t>
            </a:r>
            <a:r>
              <a:rPr lang="sr-Latn-CS" smtClean="0">
                <a:solidFill>
                  <a:schemeClr val="tx1"/>
                </a:solidFill>
              </a:rPr>
              <a:t>Izgradnja postrojenja na licu mesta: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   300 000m</a:t>
            </a:r>
            <a:r>
              <a:rPr lang="sr-Latn-CS" baseline="30000" smtClean="0">
                <a:solidFill>
                  <a:schemeClr val="tx1"/>
                </a:solidFill>
              </a:rPr>
              <a:t>3</a:t>
            </a:r>
            <a:r>
              <a:rPr lang="sr-Latn-CS" smtClean="0">
                <a:solidFill>
                  <a:schemeClr val="tx1"/>
                </a:solidFill>
              </a:rPr>
              <a:t>/god., 15 postrojenja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Razvoj modularnih postrojenja: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   5, 10, 20, 50 000m</a:t>
            </a:r>
            <a:r>
              <a:rPr lang="sr-Latn-CS" baseline="30000" smtClean="0">
                <a:solidFill>
                  <a:schemeClr val="tx1"/>
                </a:solidFill>
              </a:rPr>
              <a:t>3</a:t>
            </a:r>
            <a:r>
              <a:rPr lang="sr-Latn-CS" smtClean="0">
                <a:solidFill>
                  <a:schemeClr val="tx1"/>
                </a:solidFill>
              </a:rPr>
              <a:t>/god.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Kukuruz, sok slatkog sirka, lignocelulozni materijal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457200"/>
            <a:ext cx="7589838" cy="461963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Neki elementi strategije</a:t>
            </a:r>
            <a:r>
              <a:rPr lang="sr-Latn-CS" smtClean="0">
                <a:latin typeface="Arial" charset="0"/>
              </a:rPr>
              <a:t> razvoja i uvođenja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3352800"/>
            <a:ext cx="8001000" cy="2971800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Postepena supstitucija benzina sa  bioetanolom u toku </a:t>
            </a:r>
            <a:endParaRPr lang="en-U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5 godina</a:t>
            </a:r>
            <a:r>
              <a:rPr lang="en-US" smtClean="0">
                <a:solidFill>
                  <a:schemeClr val="tx1"/>
                </a:solidFill>
              </a:rPr>
              <a:t> - </a:t>
            </a:r>
            <a:r>
              <a:rPr lang="sr-Latn-CS" smtClean="0">
                <a:solidFill>
                  <a:schemeClr val="tx1"/>
                </a:solidFill>
              </a:rPr>
              <a:t>20, 40, 60, 80, 100 000 m</a:t>
            </a:r>
            <a:r>
              <a:rPr lang="sr-Latn-CS" baseline="30000" smtClean="0">
                <a:solidFill>
                  <a:schemeClr val="tx1"/>
                </a:solidFill>
              </a:rPr>
              <a:t>3</a:t>
            </a:r>
            <a:r>
              <a:rPr lang="sr-Latn-CS" smtClean="0">
                <a:solidFill>
                  <a:schemeClr val="tx1"/>
                </a:solidFill>
              </a:rPr>
              <a:t>/god.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Razvoj novih tehnologija, proizvodnji i proizvoda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Upošljavanje i razvoj niza industrija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493713"/>
            <a:ext cx="7589838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Neki elementi strategije</a:t>
            </a:r>
            <a:r>
              <a:rPr lang="sr-Latn-CS" smtClean="0">
                <a:latin typeface="Arial" charset="0"/>
              </a:rPr>
              <a:t> razvoja i uvođenja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3352800"/>
            <a:ext cx="6553200" cy="2930525"/>
          </a:xfrm>
        </p:spPr>
        <p:txBody>
          <a:bodyPr/>
          <a:lstStyle/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Plasman znanja i opreme na treća tržišta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sr-Latn-CS" smtClean="0">
                <a:solidFill>
                  <a:schemeClr val="tx1"/>
                </a:solidFill>
              </a:rPr>
              <a:t>Smanjenje energetske zavisnosti zemlje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   kroz korišćenje obnovljivih izvora energije</a:t>
            </a: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endParaRPr lang="sr-Latn-CS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FFCC"/>
              </a:buClr>
              <a:buFont typeface="Wingdings" pitchFamily="2" charset="2"/>
              <a:buNone/>
            </a:pPr>
            <a:r>
              <a:rPr lang="sr-Latn-CS" smtClean="0">
                <a:solidFill>
                  <a:schemeClr val="tx1"/>
                </a:solidFill>
              </a:rPr>
              <a:t> Izrazito ekonomske i političko jačanje zemlje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493713"/>
            <a:ext cx="7513638" cy="461962"/>
          </a:xfrm>
        </p:spPr>
        <p:txBody>
          <a:bodyPr/>
          <a:lstStyle/>
          <a:p>
            <a:pPr algn="l" eaLnBrk="1" hangingPunct="1"/>
            <a:r>
              <a:rPr lang="sr-Latn-CS" smtClean="0">
                <a:solidFill>
                  <a:srgbClr val="008000"/>
                </a:solidFill>
                <a:latin typeface="Arial" charset="0"/>
              </a:rPr>
              <a:t>Neki elementi strategije</a:t>
            </a:r>
            <a:r>
              <a:rPr lang="sr-Latn-CS" smtClean="0">
                <a:latin typeface="Arial" charset="0"/>
              </a:rPr>
              <a:t> razvoja i uvođenja bioetanola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82763" y="493713"/>
            <a:ext cx="7361237" cy="461962"/>
          </a:xfrm>
        </p:spPr>
        <p:txBody>
          <a:bodyPr/>
          <a:lstStyle/>
          <a:p>
            <a:pPr eaLnBrk="1" hangingPunct="1"/>
            <a:r>
              <a:rPr lang="sr-Latn-CS" sz="1800" smtClean="0">
                <a:solidFill>
                  <a:srgbClr val="FFFF00"/>
                </a:solidFill>
              </a:rPr>
              <a:t/>
            </a:r>
            <a:br>
              <a:rPr lang="sr-Latn-CS" sz="1800" smtClean="0">
                <a:solidFill>
                  <a:srgbClr val="FFFF00"/>
                </a:solidFill>
              </a:rPr>
            </a:br>
            <a:endParaRPr lang="en-US" sz="1800" smtClean="0">
              <a:solidFill>
                <a:srgbClr val="FFFF00"/>
              </a:solidFill>
            </a:endParaRPr>
          </a:p>
        </p:txBody>
      </p:sp>
      <p:sp>
        <p:nvSpPr>
          <p:cNvPr id="84995" name="Rectangle 4"/>
          <p:cNvSpPr>
            <a:spLocks noChangeArrowheads="1"/>
          </p:cNvSpPr>
          <p:nvPr/>
        </p:nvSpPr>
        <p:spPr bwMode="auto">
          <a:xfrm>
            <a:off x="762000" y="2286000"/>
            <a:ext cx="8229600" cy="3714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170000"/>
              </a:lnSpc>
            </a:pPr>
            <a:r>
              <a:rPr lang="sr-Latn-CS" sz="2000"/>
              <a:t>- Osloboditi se zaostalih koncepata i tehnologija</a:t>
            </a:r>
          </a:p>
          <a:p>
            <a:pPr eaLnBrk="0" hangingPunct="0">
              <a:lnSpc>
                <a:spcPct val="170000"/>
              </a:lnSpc>
            </a:pPr>
            <a:r>
              <a:rPr lang="sr-Latn-CS" sz="2000"/>
              <a:t>- Koncentrisati istraživanja, sredstva na preradu otpadnih lignoceluloznih materijala u cilju dobijanja goriva i hemikalija</a:t>
            </a:r>
          </a:p>
          <a:p>
            <a:pPr eaLnBrk="0" hangingPunct="0">
              <a:lnSpc>
                <a:spcPct val="170000"/>
              </a:lnSpc>
            </a:pPr>
            <a:r>
              <a:rPr lang="sr-Latn-CS" sz="2000"/>
              <a:t>- Intenzivno započeti hidrotermalnu likefakciju otpadnih materijala</a:t>
            </a:r>
          </a:p>
          <a:p>
            <a:pPr eaLnBrk="0" hangingPunct="0">
              <a:lnSpc>
                <a:spcPct val="170000"/>
              </a:lnSpc>
            </a:pPr>
            <a:r>
              <a:rPr lang="sr-Latn-CS" sz="2000"/>
              <a:t>- Razviti koncept </a:t>
            </a:r>
            <a:r>
              <a:rPr lang="en-US" sz="2000"/>
              <a:t>"</a:t>
            </a:r>
            <a:r>
              <a:rPr lang="sr-Latn-CS" sz="2000"/>
              <a:t>lokalnog</a:t>
            </a:r>
            <a:r>
              <a:rPr lang="en-US" sz="2000"/>
              <a:t>"</a:t>
            </a:r>
            <a:r>
              <a:rPr lang="sr-Latn-CS" sz="2000"/>
              <a:t> snabdevanja energentima </a:t>
            </a:r>
          </a:p>
          <a:p>
            <a:pPr eaLnBrk="0" hangingPunct="0">
              <a:lnSpc>
                <a:spcPct val="170000"/>
              </a:lnSpc>
            </a:pPr>
            <a:r>
              <a:rPr lang="sr-Latn-CS" sz="2000"/>
              <a:t>- Intenzivno započeti fotolitičku konverziju CO</a:t>
            </a:r>
            <a:r>
              <a:rPr lang="sr-Latn-CS" sz="2000" baseline="-25000"/>
              <a:t>2</a:t>
            </a:r>
            <a:r>
              <a:rPr lang="sr-Latn-CS" sz="2000"/>
              <a:t> u CH</a:t>
            </a:r>
            <a:r>
              <a:rPr lang="sr-Latn-CS" sz="2000" baseline="-25000"/>
              <a:t>3</a:t>
            </a:r>
            <a:r>
              <a:rPr lang="sr-Latn-CS" sz="2000"/>
              <a:t>OH </a:t>
            </a:r>
          </a:p>
          <a:p>
            <a:pPr eaLnBrk="0" hangingPunct="0">
              <a:lnSpc>
                <a:spcPct val="170000"/>
              </a:lnSpc>
            </a:pPr>
            <a:r>
              <a:rPr lang="sr-Latn-CS" sz="2000"/>
              <a:t>- Nova poljoprivreda i industrija hrane na bazi algi, kvasaca i bakterija</a:t>
            </a:r>
            <a:endParaRPr lang="en-US" sz="20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Alge- biodizel, bioetanol</a:t>
            </a:r>
            <a:endParaRPr lang="en-US" sz="2800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838200" y="4314825"/>
            <a:ext cx="5257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P</a:t>
            </a:r>
            <a:r>
              <a:rPr lang="it-IT"/>
              <a:t>roteini, lipidi i ugljeni hidrati</a:t>
            </a:r>
          </a:p>
          <a:p>
            <a:pPr>
              <a:spcBef>
                <a:spcPct val="50000"/>
              </a:spcBef>
            </a:pPr>
            <a:r>
              <a:rPr lang="it-IT"/>
              <a:t>Biodizel: 1.3 </a:t>
            </a:r>
            <a:r>
              <a:rPr lang="it-IT" sz="2000"/>
              <a:t>t\ha</a:t>
            </a:r>
            <a:r>
              <a:rPr lang="it-IT"/>
              <a:t>.... 150 </a:t>
            </a:r>
            <a:r>
              <a:rPr lang="it-IT" sz="2000"/>
              <a:t>t\ha</a:t>
            </a:r>
            <a:endParaRPr lang="sr-Latn-CS" sz="200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/>
              <a:t>Ugalj</a:t>
            </a:r>
            <a:endParaRPr lang="en-US" sz="2800"/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838200" y="4314825"/>
            <a:ext cx="6400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Rezerve: 20x 10</a:t>
            </a:r>
            <a:r>
              <a:rPr lang="fr-FR" baseline="30000"/>
              <a:t>9</a:t>
            </a:r>
            <a:r>
              <a:rPr lang="fr-FR"/>
              <a:t> t</a:t>
            </a:r>
          </a:p>
          <a:p>
            <a:pPr>
              <a:spcBef>
                <a:spcPct val="50000"/>
              </a:spcBef>
            </a:pPr>
            <a:r>
              <a:rPr lang="fr-FR"/>
              <a:t>Ekvivalenti: 4.3x 10</a:t>
            </a:r>
            <a:r>
              <a:rPr lang="fr-FR" baseline="30000"/>
              <a:t>9</a:t>
            </a:r>
            <a:r>
              <a:rPr lang="fr-FR"/>
              <a:t> t\nafte</a:t>
            </a:r>
            <a:endParaRPr lang="sr-Latn-CS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6248400" y="4572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>
                <a:solidFill>
                  <a:schemeClr val="bg1"/>
                </a:solidFill>
              </a:rPr>
              <a:t>Potencijali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0066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AAB8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CCCC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5">
      <a:dk1>
        <a:srgbClr val="000000"/>
      </a:dk1>
      <a:lt1>
        <a:srgbClr val="FFFFFF"/>
      </a:lt1>
      <a:dk2>
        <a:srgbClr val="002A00"/>
      </a:dk2>
      <a:lt2>
        <a:srgbClr val="969696"/>
      </a:lt2>
      <a:accent1>
        <a:srgbClr val="006600"/>
      </a:accent1>
      <a:accent2>
        <a:srgbClr val="009900"/>
      </a:accent2>
      <a:accent3>
        <a:srgbClr val="FFFFFF"/>
      </a:accent3>
      <a:accent4>
        <a:srgbClr val="000000"/>
      </a:accent4>
      <a:accent5>
        <a:srgbClr val="AAB8AA"/>
      </a:accent5>
      <a:accent6>
        <a:srgbClr val="008A00"/>
      </a:accent6>
      <a:hlink>
        <a:srgbClr val="CCCC00"/>
      </a:hlink>
      <a:folHlink>
        <a:srgbClr val="0066FF"/>
      </a:folHlink>
    </a:clrScheme>
    <a:fontScheme name="2_Custom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3">
        <a:dk1>
          <a:srgbClr val="000000"/>
        </a:dk1>
        <a:lt1>
          <a:srgbClr val="0066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AAB8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4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5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CCCC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5">
      <a:dk1>
        <a:srgbClr val="000000"/>
      </a:dk1>
      <a:lt1>
        <a:srgbClr val="FFFFFF"/>
      </a:lt1>
      <a:dk2>
        <a:srgbClr val="002A00"/>
      </a:dk2>
      <a:lt2>
        <a:srgbClr val="969696"/>
      </a:lt2>
      <a:accent1>
        <a:srgbClr val="006600"/>
      </a:accent1>
      <a:accent2>
        <a:srgbClr val="009900"/>
      </a:accent2>
      <a:accent3>
        <a:srgbClr val="FFFFFF"/>
      </a:accent3>
      <a:accent4>
        <a:srgbClr val="000000"/>
      </a:accent4>
      <a:accent5>
        <a:srgbClr val="AAB8AA"/>
      </a:accent5>
      <a:accent6>
        <a:srgbClr val="008A00"/>
      </a:accent6>
      <a:hlink>
        <a:srgbClr val="CCCC00"/>
      </a:hlink>
      <a:folHlink>
        <a:srgbClr val="0066FF"/>
      </a:folHlink>
    </a:clrScheme>
    <a:fontScheme name="3_Custom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/>
            </a:gs>
            <a:gs pos="100000">
              <a:schemeClr val="hlink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3">
        <a:dk1>
          <a:srgbClr val="000000"/>
        </a:dk1>
        <a:lt1>
          <a:srgbClr val="0066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AAB8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4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006600"/>
        </a:hlink>
        <a:folHlink>
          <a:srgbClr val="0926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5">
        <a:dk1>
          <a:srgbClr val="000000"/>
        </a:dk1>
        <a:lt1>
          <a:srgbClr val="FFFFFF"/>
        </a:lt1>
        <a:dk2>
          <a:srgbClr val="002A00"/>
        </a:dk2>
        <a:lt2>
          <a:srgbClr val="969696"/>
        </a:lt2>
        <a:accent1>
          <a:srgbClr val="006600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AB8AA"/>
        </a:accent5>
        <a:accent6>
          <a:srgbClr val="008A00"/>
        </a:accent6>
        <a:hlink>
          <a:srgbClr val="CCCC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Nature-Background-2003</Template>
  <TotalTime>334</TotalTime>
  <Words>3405</Words>
  <Application>Microsoft Office PowerPoint</Application>
  <PresentationFormat>On-screen Show (4:3)</PresentationFormat>
  <Paragraphs>1409</Paragraphs>
  <Slides>78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6" baseType="lpstr">
      <vt:lpstr>Arial</vt:lpstr>
      <vt:lpstr>Calibri</vt:lpstr>
      <vt:lpstr>Wingdings</vt:lpstr>
      <vt:lpstr>Times New Roman</vt:lpstr>
      <vt:lpstr>1_Custom Design</vt:lpstr>
      <vt:lpstr>2_Custom Design</vt:lpstr>
      <vt:lpstr>3_Custom Design</vt:lpstr>
      <vt:lpstr>Graph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Osnovni problemi u proizvodnji bioetanola</vt:lpstr>
      <vt:lpstr>Osnovni problemi u proizvodnji bioetanola</vt:lpstr>
      <vt:lpstr>Osnovne karakteristike sirovina za proizvodnju         bioetanola</vt:lpstr>
      <vt:lpstr>Slide 17</vt:lpstr>
      <vt:lpstr>Dobijanje bioetanola biohemijskom konverzijom          soka slatkog sirka</vt:lpstr>
      <vt:lpstr>Slide 19</vt:lpstr>
      <vt:lpstr>Slide 20</vt:lpstr>
      <vt:lpstr>Slide 21</vt:lpstr>
      <vt:lpstr>Slide 22</vt:lpstr>
      <vt:lpstr> </vt:lpstr>
      <vt:lpstr>Osnovna dostignuća na unapređenju proizvodnje                biodizela</vt:lpstr>
      <vt:lpstr>Fizičko-hemijska svojstva biljnih masti i ulja</vt:lpstr>
      <vt:lpstr>Kavitacioni reaktor</vt:lpstr>
      <vt:lpstr>Slide 27</vt:lpstr>
      <vt:lpstr>Kavitacioni reaktor</vt:lpstr>
      <vt:lpstr>Slide 29</vt:lpstr>
      <vt:lpstr>Sirovine sa visokim sadržajem SMK</vt:lpstr>
      <vt:lpstr>Dobijanje bioetanola biohemijskom konverzijom          otpadnog lignoceluloznog materijala</vt:lpstr>
      <vt:lpstr>Tehnološki uslovi</vt:lpstr>
      <vt:lpstr>Slide 33</vt:lpstr>
      <vt:lpstr>Osnovne prednosti nove tehnologije dobijanja         bioetanola</vt:lpstr>
      <vt:lpstr>Usavršavanje proizvodnje bioetanola</vt:lpstr>
      <vt:lpstr>Nove sirovine u proizvodnji bioetanola</vt:lpstr>
      <vt:lpstr>Hemijski sastav ispitivanih sirovina (suva osnova)</vt:lpstr>
      <vt:lpstr>Prosečan sastav čvrstog komunalnog otpada</vt:lpstr>
      <vt:lpstr>Uporedni pregled hemijskog sastava namirnica i algi                   (% suve materije)</vt:lpstr>
      <vt:lpstr>Uporedni pregled sadržaja masti u mikroorganizmima</vt:lpstr>
      <vt:lpstr>Bioreaktor</vt:lpstr>
      <vt:lpstr>Fizičko-hemijska svojstva biljnih masti i ulja</vt:lpstr>
      <vt:lpstr>Fizičko-hemijska svojstva biodizela</vt:lpstr>
      <vt:lpstr>Slide 44</vt:lpstr>
      <vt:lpstr>Slide 45</vt:lpstr>
      <vt:lpstr>Problem: visok sadržaj S i N u pirolitičkom ulju! </vt:lpstr>
      <vt:lpstr>Katalitički kreking u fluidnom sloju pirolotičkog ulja </vt:lpstr>
      <vt:lpstr>Hidrotermalna  likvefakcija mikroalge Botryococcus braunii  uzgajanje, separacija, sušenje, destrukcija </vt:lpstr>
      <vt:lpstr>        Tehnološki parametri:   T (200-350oC), p (10- 30MPa), CKAT (0-5%) 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Osnovna fizičkohemijska svojstva ispitivanih        fotokatalizatora</vt:lpstr>
      <vt:lpstr>Shema fotokatalitičkog reaktora</vt:lpstr>
      <vt:lpstr>Slide 59</vt:lpstr>
      <vt:lpstr>Slide 60</vt:lpstr>
      <vt:lpstr>Slide 61</vt:lpstr>
      <vt:lpstr>Energetska i kvantna efikasnost ispitivanih         fotokatalizatora</vt:lpstr>
      <vt:lpstr>Slide 63</vt:lpstr>
      <vt:lpstr>Slide 64</vt:lpstr>
      <vt:lpstr>Slide 65</vt:lpstr>
      <vt:lpstr>Eksperimentalni uslovi </vt:lpstr>
      <vt:lpstr>Slide 67</vt:lpstr>
      <vt:lpstr>Slide 68</vt:lpstr>
      <vt:lpstr>Slide 69</vt:lpstr>
      <vt:lpstr>Hidrogenizacija ugljendioksida sa vodonikom</vt:lpstr>
      <vt:lpstr>Ekonomski pokazatelji proizvodnje bioetanola</vt:lpstr>
      <vt:lpstr>Ekonomski pokazatelji proizvodnje bioetanola</vt:lpstr>
      <vt:lpstr>Ekonomski pokazatelji proizvodnje bioetanola</vt:lpstr>
      <vt:lpstr>Ekonomski pokazatelji proizvodnje bioetanola</vt:lpstr>
      <vt:lpstr>Neki elementi strategije razvoja i uvođenja bioetanola</vt:lpstr>
      <vt:lpstr>Neki elementi strategije razvoja i uvođenja bioetanola</vt:lpstr>
      <vt:lpstr>Neki elementi strategije razvoja i uvođenja bioetanola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Adnadjevic</dc:creator>
  <cp:lastModifiedBy>Adnadjevic</cp:lastModifiedBy>
  <cp:revision>136</cp:revision>
  <dcterms:created xsi:type="dcterms:W3CDTF">2011-11-06T18:22:35Z</dcterms:created>
  <dcterms:modified xsi:type="dcterms:W3CDTF">2016-04-09T16:31:47Z</dcterms:modified>
</cp:coreProperties>
</file>